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A52-8346-44EA-BF0C-62977452E039}" type="datetimeFigureOut">
              <a:rPr lang="ko-KR" altLang="en-US" smtClean="0"/>
              <a:t>2021-09-24(Fri)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C819-BC25-4C95-AAF7-E07354E1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55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A52-8346-44EA-BF0C-62977452E039}" type="datetimeFigureOut">
              <a:rPr lang="ko-KR" altLang="en-US" smtClean="0"/>
              <a:t>2021-09-24(Fri)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C819-BC25-4C95-AAF7-E07354E1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25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A52-8346-44EA-BF0C-62977452E039}" type="datetimeFigureOut">
              <a:rPr lang="ko-KR" altLang="en-US" smtClean="0"/>
              <a:t>2021-09-24(Fri)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C819-BC25-4C95-AAF7-E07354E1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34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A52-8346-44EA-BF0C-62977452E039}" type="datetimeFigureOut">
              <a:rPr lang="ko-KR" altLang="en-US" smtClean="0"/>
              <a:t>2021-09-24(Fri)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C819-BC25-4C95-AAF7-E07354E1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13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A52-8346-44EA-BF0C-62977452E039}" type="datetimeFigureOut">
              <a:rPr lang="ko-KR" altLang="en-US" smtClean="0"/>
              <a:t>2021-09-24(Fri)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C819-BC25-4C95-AAF7-E07354E1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9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A52-8346-44EA-BF0C-62977452E039}" type="datetimeFigureOut">
              <a:rPr lang="ko-KR" altLang="en-US" smtClean="0"/>
              <a:t>2021-09-24(Fri)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C819-BC25-4C95-AAF7-E07354E1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37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A52-8346-44EA-BF0C-62977452E039}" type="datetimeFigureOut">
              <a:rPr lang="ko-KR" altLang="en-US" smtClean="0"/>
              <a:t>2021-09-24(Fri)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C819-BC25-4C95-AAF7-E07354E1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05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A52-8346-44EA-BF0C-62977452E039}" type="datetimeFigureOut">
              <a:rPr lang="ko-KR" altLang="en-US" smtClean="0"/>
              <a:t>2021-09-24(Fri)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C819-BC25-4C95-AAF7-E07354E1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0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A52-8346-44EA-BF0C-62977452E039}" type="datetimeFigureOut">
              <a:rPr lang="ko-KR" altLang="en-US" smtClean="0"/>
              <a:t>2021-09-24(Fri)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C819-BC25-4C95-AAF7-E07354E1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A52-8346-44EA-BF0C-62977452E039}" type="datetimeFigureOut">
              <a:rPr lang="ko-KR" altLang="en-US" smtClean="0"/>
              <a:t>2021-09-24(Fri)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C819-BC25-4C95-AAF7-E07354E1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0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A52-8346-44EA-BF0C-62977452E039}" type="datetimeFigureOut">
              <a:rPr lang="ko-KR" altLang="en-US" smtClean="0"/>
              <a:t>2021-09-24(Fri)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C819-BC25-4C95-AAF7-E07354E1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37A52-8346-44EA-BF0C-62977452E039}" type="datetimeFigureOut">
              <a:rPr lang="ko-KR" altLang="en-US" smtClean="0"/>
              <a:t>2021-09-24(Fri)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1C819-BC25-4C95-AAF7-E07354E1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04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704289" y="2791125"/>
            <a:ext cx="165618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6" y="242179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1004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05" y="33702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7419" y="2421793"/>
            <a:ext cx="157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[][]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97420" y="3367189"/>
            <a:ext cx="157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arr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351948" y="2218153"/>
            <a:ext cx="165618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36842" y="184882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2000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351948" y="2794217"/>
            <a:ext cx="165618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51948" y="3367189"/>
            <a:ext cx="165618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36841" y="25933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2004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006094" y="1732166"/>
            <a:ext cx="302663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92832" y="1547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000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92832" y="20524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3016</a:t>
            </a:r>
            <a:endParaRPr lang="ko-KR" altLang="en-US" dirty="0"/>
          </a:p>
        </p:txBody>
      </p:sp>
      <p:cxnSp>
        <p:nvCxnSpPr>
          <p:cNvPr id="48" name="직선 화살표 연결선 47"/>
          <p:cNvCxnSpPr>
            <a:stCxn id="32" idx="3"/>
            <a:endCxn id="38" idx="1"/>
          </p:cNvCxnSpPr>
          <p:nvPr/>
        </p:nvCxnSpPr>
        <p:spPr>
          <a:xfrm flipV="1">
            <a:off x="2360473" y="2033487"/>
            <a:ext cx="276369" cy="1045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92832" y="25933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4000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292832" y="309827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016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292831" y="366429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5000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292831" y="41692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5016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6006091" y="1732166"/>
            <a:ext cx="756659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762750" y="1732166"/>
            <a:ext cx="756659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519409" y="1732166"/>
            <a:ext cx="756659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276068" y="1732166"/>
            <a:ext cx="756659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006093" y="2777982"/>
            <a:ext cx="302663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006090" y="2777982"/>
            <a:ext cx="756659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762749" y="2777982"/>
            <a:ext cx="756659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519408" y="2777982"/>
            <a:ext cx="756659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276067" y="2777982"/>
            <a:ext cx="756659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006092" y="3842979"/>
            <a:ext cx="302663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006089" y="3842979"/>
            <a:ext cx="756659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62748" y="3842979"/>
            <a:ext cx="756659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519407" y="3842979"/>
            <a:ext cx="756659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8276066" y="3842979"/>
            <a:ext cx="756659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/>
          <p:cNvCxnSpPr>
            <a:stCxn id="37" idx="3"/>
            <a:endCxn id="45" idx="1"/>
          </p:cNvCxnSpPr>
          <p:nvPr/>
        </p:nvCxnSpPr>
        <p:spPr>
          <a:xfrm flipV="1">
            <a:off x="5008132" y="1732166"/>
            <a:ext cx="284700" cy="774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39" idx="3"/>
            <a:endCxn id="49" idx="1"/>
          </p:cNvCxnSpPr>
          <p:nvPr/>
        </p:nvCxnSpPr>
        <p:spPr>
          <a:xfrm flipV="1">
            <a:off x="5008132" y="2777982"/>
            <a:ext cx="284700" cy="304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40" idx="3"/>
            <a:endCxn id="51" idx="1"/>
          </p:cNvCxnSpPr>
          <p:nvPr/>
        </p:nvCxnSpPr>
        <p:spPr>
          <a:xfrm>
            <a:off x="5008132" y="3655221"/>
            <a:ext cx="284699" cy="193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993972" y="1362834"/>
            <a:ext cx="152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[0]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000031" y="2397498"/>
            <a:ext cx="152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[1]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006094" y="3483438"/>
            <a:ext cx="152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[2]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97421" y="1268760"/>
            <a:ext cx="293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[][]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[3][4]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636842" y="318252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2008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636842" y="39463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530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37</Words>
  <Application>Microsoft Office PowerPoint</Application>
  <PresentationFormat>화면 슬라이드 쇼(4:3)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</dc:creator>
  <cp:lastModifiedBy>Microsoft</cp:lastModifiedBy>
  <cp:revision>3</cp:revision>
  <dcterms:created xsi:type="dcterms:W3CDTF">2021-09-23T08:54:17Z</dcterms:created>
  <dcterms:modified xsi:type="dcterms:W3CDTF">2021-09-24T01:13:42Z</dcterms:modified>
</cp:coreProperties>
</file>