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62" r:id="rId5"/>
    <p:sldId id="264"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27" autoAdjust="0"/>
  </p:normalViewPr>
  <p:slideViewPr>
    <p:cSldViewPr>
      <p:cViewPr varScale="1">
        <p:scale>
          <a:sx n="74" d="100"/>
          <a:sy n="74" d="100"/>
        </p:scale>
        <p:origin x="-20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5886F8-5C4E-46C0-8AEA-16788A1FAB4D}" type="doc">
      <dgm:prSet loTypeId="urn:microsoft.com/office/officeart/2009/3/layout/SubStepProcess" loCatId="process" qsTypeId="urn:microsoft.com/office/officeart/2005/8/quickstyle/simple1" qsCatId="simple" csTypeId="urn:microsoft.com/office/officeart/2005/8/colors/accent1_2" csCatId="accent1" phldr="1"/>
      <dgm:spPr/>
      <dgm:t>
        <a:bodyPr/>
        <a:lstStyle/>
        <a:p>
          <a:endParaRPr lang="en-US"/>
        </a:p>
      </dgm:t>
    </dgm:pt>
    <dgm:pt modelId="{5E7389D6-6ADD-4F58-A149-6B49AA236DC9}">
      <dgm:prSet phldrT="[Text]"/>
      <dgm:spPr/>
      <dgm:t>
        <a:bodyPr/>
        <a:lstStyle/>
        <a:p>
          <a:r>
            <a:rPr lang="en-US" dirty="0" smtClean="0"/>
            <a:t>Describe</a:t>
          </a:r>
          <a:endParaRPr lang="en-US" dirty="0"/>
        </a:p>
      </dgm:t>
    </dgm:pt>
    <dgm:pt modelId="{40998F4F-81BF-4A7F-926F-BFE2A680C5FF}" type="parTrans" cxnId="{9B5CDE99-3F5E-4E99-B524-253F4C90C283}">
      <dgm:prSet/>
      <dgm:spPr/>
      <dgm:t>
        <a:bodyPr/>
        <a:lstStyle/>
        <a:p>
          <a:endParaRPr lang="en-US"/>
        </a:p>
      </dgm:t>
    </dgm:pt>
    <dgm:pt modelId="{3E07C146-B0E9-441A-9E74-3E205410BD52}" type="sibTrans" cxnId="{9B5CDE99-3F5E-4E99-B524-253F4C90C283}">
      <dgm:prSet/>
      <dgm:spPr/>
      <dgm:t>
        <a:bodyPr/>
        <a:lstStyle/>
        <a:p>
          <a:endParaRPr lang="en-US"/>
        </a:p>
      </dgm:t>
    </dgm:pt>
    <dgm:pt modelId="{102E1D30-1E26-4AA5-BD0B-D564AB6F6FDE}">
      <dgm:prSet phldrT="[Text]"/>
      <dgm:spPr/>
      <dgm:t>
        <a:bodyPr/>
        <a:lstStyle/>
        <a:p>
          <a:r>
            <a:rPr lang="en-US" dirty="0" smtClean="0"/>
            <a:t>Object(s) (</a:t>
          </a:r>
          <a:r>
            <a:rPr lang="en-US" dirty="0" err="1" smtClean="0"/>
            <a:t>Instrinsic</a:t>
          </a:r>
          <a:r>
            <a:rPr lang="en-US" dirty="0" smtClean="0"/>
            <a:t>)</a:t>
          </a:r>
          <a:endParaRPr lang="en-US" dirty="0"/>
        </a:p>
      </dgm:t>
    </dgm:pt>
    <dgm:pt modelId="{8FB76AD0-C3BE-49C2-9267-F59C8209AF4E}" type="parTrans" cxnId="{891C41AC-13A3-41FA-ABF3-6F7AC2A6DDE9}">
      <dgm:prSet/>
      <dgm:spPr/>
      <dgm:t>
        <a:bodyPr/>
        <a:lstStyle/>
        <a:p>
          <a:endParaRPr lang="en-US"/>
        </a:p>
      </dgm:t>
    </dgm:pt>
    <dgm:pt modelId="{C9229EDE-D981-4D7F-8D4D-6C5CBFFC9020}" type="sibTrans" cxnId="{891C41AC-13A3-41FA-ABF3-6F7AC2A6DDE9}">
      <dgm:prSet/>
      <dgm:spPr/>
      <dgm:t>
        <a:bodyPr/>
        <a:lstStyle/>
        <a:p>
          <a:endParaRPr lang="en-US"/>
        </a:p>
      </dgm:t>
    </dgm:pt>
    <dgm:pt modelId="{0FE7E542-435B-4408-98D0-4BDE0D83B72C}">
      <dgm:prSet phldrT="[Text]"/>
      <dgm:spPr/>
      <dgm:t>
        <a:bodyPr/>
        <a:lstStyle/>
        <a:p>
          <a:r>
            <a:rPr lang="en-US" dirty="0" smtClean="0"/>
            <a:t>Location(s) (Extrinsic)</a:t>
          </a:r>
          <a:endParaRPr lang="en-US" dirty="0"/>
        </a:p>
      </dgm:t>
    </dgm:pt>
    <dgm:pt modelId="{C3DD8CEC-076D-44C3-B083-20EDB9524A89}" type="parTrans" cxnId="{2A8DABA6-6374-427F-AEB9-9219F1C788E0}">
      <dgm:prSet/>
      <dgm:spPr/>
      <dgm:t>
        <a:bodyPr/>
        <a:lstStyle/>
        <a:p>
          <a:endParaRPr lang="en-US"/>
        </a:p>
      </dgm:t>
    </dgm:pt>
    <dgm:pt modelId="{0954A406-F0B7-4D58-9BEE-6875075678B5}" type="sibTrans" cxnId="{2A8DABA6-6374-427F-AEB9-9219F1C788E0}">
      <dgm:prSet/>
      <dgm:spPr/>
      <dgm:t>
        <a:bodyPr/>
        <a:lstStyle/>
        <a:p>
          <a:endParaRPr lang="en-US"/>
        </a:p>
      </dgm:t>
    </dgm:pt>
    <dgm:pt modelId="{96808EE2-863E-42B6-A5E5-73C49B1829FB}">
      <dgm:prSet phldrT="[Text]"/>
      <dgm:spPr/>
      <dgm:t>
        <a:bodyPr/>
        <a:lstStyle/>
        <a:p>
          <a:r>
            <a:rPr lang="en-US" dirty="0" smtClean="0"/>
            <a:t>Locate/Identify</a:t>
          </a:r>
          <a:endParaRPr lang="en-US" dirty="0"/>
        </a:p>
      </dgm:t>
    </dgm:pt>
    <dgm:pt modelId="{A966F41A-4861-49AF-A7BA-7E092A41D34F}" type="parTrans" cxnId="{2678E5D2-A5CC-4F43-8000-179EA9837ADB}">
      <dgm:prSet/>
      <dgm:spPr/>
      <dgm:t>
        <a:bodyPr/>
        <a:lstStyle/>
        <a:p>
          <a:endParaRPr lang="en-US"/>
        </a:p>
      </dgm:t>
    </dgm:pt>
    <dgm:pt modelId="{134FB6E9-AE2B-442E-8A2B-4089AFA2D856}" type="sibTrans" cxnId="{2678E5D2-A5CC-4F43-8000-179EA9837ADB}">
      <dgm:prSet/>
      <dgm:spPr/>
      <dgm:t>
        <a:bodyPr/>
        <a:lstStyle/>
        <a:p>
          <a:endParaRPr lang="en-US"/>
        </a:p>
      </dgm:t>
    </dgm:pt>
    <dgm:pt modelId="{51A4A985-564F-40F9-B295-585BDB3A2069}">
      <dgm:prSet phldrT="[Text]"/>
      <dgm:spPr/>
      <dgm:t>
        <a:bodyPr/>
        <a:lstStyle/>
        <a:p>
          <a:r>
            <a:rPr lang="en-US" dirty="0" smtClean="0"/>
            <a:t>Learn</a:t>
          </a:r>
          <a:endParaRPr lang="en-US" dirty="0"/>
        </a:p>
      </dgm:t>
    </dgm:pt>
    <dgm:pt modelId="{49F01598-AC0A-4D78-93BC-5CACCF7D8091}" type="parTrans" cxnId="{30860421-4C6B-42C5-9A61-B3056E454ACC}">
      <dgm:prSet/>
      <dgm:spPr/>
      <dgm:t>
        <a:bodyPr/>
        <a:lstStyle/>
        <a:p>
          <a:endParaRPr lang="en-US"/>
        </a:p>
      </dgm:t>
    </dgm:pt>
    <dgm:pt modelId="{DCC69B28-A650-437E-AD63-F9F8EC9374E7}" type="sibTrans" cxnId="{30860421-4C6B-42C5-9A61-B3056E454ACC}">
      <dgm:prSet/>
      <dgm:spPr/>
      <dgm:t>
        <a:bodyPr/>
        <a:lstStyle/>
        <a:p>
          <a:endParaRPr lang="en-US"/>
        </a:p>
      </dgm:t>
    </dgm:pt>
    <dgm:pt modelId="{3316CD3C-7C22-4285-9A7B-B0EC858D5291}">
      <dgm:prSet phldrT="[Text]"/>
      <dgm:spPr/>
      <dgm:t>
        <a:bodyPr/>
        <a:lstStyle/>
        <a:p>
          <a:r>
            <a:rPr lang="en-US" dirty="0" smtClean="0"/>
            <a:t>Improve knowledge of object</a:t>
          </a:r>
          <a:endParaRPr lang="en-US" dirty="0"/>
        </a:p>
      </dgm:t>
    </dgm:pt>
    <dgm:pt modelId="{61292620-CEB7-4996-B910-B7E7537EE28F}" type="parTrans" cxnId="{1DC60BFC-880D-4F09-BDF6-E58602E5AEDD}">
      <dgm:prSet/>
      <dgm:spPr/>
      <dgm:t>
        <a:bodyPr/>
        <a:lstStyle/>
        <a:p>
          <a:endParaRPr lang="en-US"/>
        </a:p>
      </dgm:t>
    </dgm:pt>
    <dgm:pt modelId="{A9F344BF-3AC9-46E5-8746-585CE2F6B67E}" type="sibTrans" cxnId="{1DC60BFC-880D-4F09-BDF6-E58602E5AEDD}">
      <dgm:prSet/>
      <dgm:spPr/>
      <dgm:t>
        <a:bodyPr/>
        <a:lstStyle/>
        <a:p>
          <a:endParaRPr lang="en-US"/>
        </a:p>
      </dgm:t>
    </dgm:pt>
    <dgm:pt modelId="{38DEB91D-2001-4383-A8A9-2FCEEA52C417}">
      <dgm:prSet phldrT="[Text]"/>
      <dgm:spPr/>
      <dgm:t>
        <a:bodyPr/>
        <a:lstStyle/>
        <a:p>
          <a:r>
            <a:rPr lang="en-US" dirty="0" smtClean="0"/>
            <a:t>Improve knowledge of object location</a:t>
          </a:r>
          <a:endParaRPr lang="en-US" dirty="0"/>
        </a:p>
      </dgm:t>
    </dgm:pt>
    <dgm:pt modelId="{DB801BB1-3656-4D54-AE2E-9EC99EEF8E9B}" type="parTrans" cxnId="{A0F5A3BE-E039-47F0-AD6F-0642F2FD4697}">
      <dgm:prSet/>
      <dgm:spPr/>
      <dgm:t>
        <a:bodyPr/>
        <a:lstStyle/>
        <a:p>
          <a:endParaRPr lang="en-US"/>
        </a:p>
      </dgm:t>
    </dgm:pt>
    <dgm:pt modelId="{E18C0FD9-0638-4E7E-AB5A-23954556F843}" type="sibTrans" cxnId="{A0F5A3BE-E039-47F0-AD6F-0642F2FD4697}">
      <dgm:prSet/>
      <dgm:spPr/>
      <dgm:t>
        <a:bodyPr/>
        <a:lstStyle/>
        <a:p>
          <a:endParaRPr lang="en-US"/>
        </a:p>
      </dgm:t>
    </dgm:pt>
    <dgm:pt modelId="{108823EE-D1F2-4757-A472-3DE8007291CF}">
      <dgm:prSet phldrT="[Text]"/>
      <dgm:spPr/>
      <dgm:t>
        <a:bodyPr/>
        <a:lstStyle/>
        <a:p>
          <a:r>
            <a:rPr lang="en-US" dirty="0" smtClean="0"/>
            <a:t>Confirm object identity based on properties</a:t>
          </a:r>
          <a:endParaRPr lang="en-US" dirty="0"/>
        </a:p>
      </dgm:t>
    </dgm:pt>
    <dgm:pt modelId="{37633E33-8469-45A6-823B-D789CEB81DFC}" type="parTrans" cxnId="{E527B674-4AF6-43FB-88C8-CFBC42C61DC8}">
      <dgm:prSet/>
      <dgm:spPr/>
      <dgm:t>
        <a:bodyPr/>
        <a:lstStyle/>
        <a:p>
          <a:endParaRPr lang="en-US"/>
        </a:p>
      </dgm:t>
    </dgm:pt>
    <dgm:pt modelId="{7F3173BB-1A0F-4B29-B397-571A7CD4B5B5}" type="sibTrans" cxnId="{E527B674-4AF6-43FB-88C8-CFBC42C61DC8}">
      <dgm:prSet/>
      <dgm:spPr/>
      <dgm:t>
        <a:bodyPr/>
        <a:lstStyle/>
        <a:p>
          <a:endParaRPr lang="en-US"/>
        </a:p>
      </dgm:t>
    </dgm:pt>
    <dgm:pt modelId="{8198CFCC-1A26-4483-92A6-6C866DB856D8}">
      <dgm:prSet phldrT="[Text]"/>
      <dgm:spPr/>
      <dgm:t>
        <a:bodyPr/>
        <a:lstStyle/>
        <a:p>
          <a:r>
            <a:rPr lang="en-US" dirty="0" smtClean="0"/>
            <a:t>Find object based on location information</a:t>
          </a:r>
          <a:endParaRPr lang="en-US" dirty="0"/>
        </a:p>
      </dgm:t>
    </dgm:pt>
    <dgm:pt modelId="{6474110C-B7FB-4D57-BE66-ADE493B2DCE2}" type="parTrans" cxnId="{F1AEE060-79C7-4B58-930D-12ECF632DF70}">
      <dgm:prSet/>
      <dgm:spPr/>
      <dgm:t>
        <a:bodyPr/>
        <a:lstStyle/>
        <a:p>
          <a:endParaRPr lang="en-US"/>
        </a:p>
      </dgm:t>
    </dgm:pt>
    <dgm:pt modelId="{93530412-D2A9-4EEA-8A1C-4D388C9532A5}" type="sibTrans" cxnId="{F1AEE060-79C7-4B58-930D-12ECF632DF70}">
      <dgm:prSet/>
      <dgm:spPr/>
      <dgm:t>
        <a:bodyPr/>
        <a:lstStyle/>
        <a:p>
          <a:endParaRPr lang="en-US"/>
        </a:p>
      </dgm:t>
    </dgm:pt>
    <dgm:pt modelId="{8A0EF425-A0BD-41DA-98C2-A288FC541FA9}">
      <dgm:prSet phldrT="[Text]"/>
      <dgm:spPr/>
      <dgm:t>
        <a:bodyPr/>
        <a:lstStyle/>
        <a:p>
          <a:r>
            <a:rPr lang="en-US" dirty="0" smtClean="0"/>
            <a:t>Manipulate Object</a:t>
          </a:r>
          <a:endParaRPr lang="en-US" dirty="0"/>
        </a:p>
      </dgm:t>
    </dgm:pt>
    <dgm:pt modelId="{9BF6FEB7-CE1D-4919-81FB-F7C3C3D2C2CE}" type="parTrans" cxnId="{5580C50A-E0BA-4CFC-9059-AD3BC6019EFC}">
      <dgm:prSet/>
      <dgm:spPr/>
      <dgm:t>
        <a:bodyPr/>
        <a:lstStyle/>
        <a:p>
          <a:endParaRPr lang="en-US"/>
        </a:p>
      </dgm:t>
    </dgm:pt>
    <dgm:pt modelId="{565A483A-024C-4046-B522-095B6387ABA8}" type="sibTrans" cxnId="{5580C50A-E0BA-4CFC-9059-AD3BC6019EFC}">
      <dgm:prSet/>
      <dgm:spPr/>
      <dgm:t>
        <a:bodyPr/>
        <a:lstStyle/>
        <a:p>
          <a:endParaRPr lang="en-US"/>
        </a:p>
      </dgm:t>
    </dgm:pt>
    <dgm:pt modelId="{E834A336-E89E-4119-8153-1B3157BA3DC8}">
      <dgm:prSet phldrT="[Text]"/>
      <dgm:spPr/>
      <dgm:t>
        <a:bodyPr/>
        <a:lstStyle/>
        <a:p>
          <a:r>
            <a:rPr lang="en-US" dirty="0" smtClean="0"/>
            <a:t>Pick up object</a:t>
          </a:r>
          <a:endParaRPr lang="en-US" dirty="0"/>
        </a:p>
      </dgm:t>
    </dgm:pt>
    <dgm:pt modelId="{E460C46D-31EB-4D1C-BA30-6F9C747C53E3}" type="parTrans" cxnId="{C4C3BBED-1A44-4C22-A3FA-BBB6F80F4CDC}">
      <dgm:prSet/>
      <dgm:spPr/>
      <dgm:t>
        <a:bodyPr/>
        <a:lstStyle/>
        <a:p>
          <a:endParaRPr lang="en-US"/>
        </a:p>
      </dgm:t>
    </dgm:pt>
    <dgm:pt modelId="{063FA0DB-D55A-4086-8B41-B28F36F173FE}" type="sibTrans" cxnId="{C4C3BBED-1A44-4C22-A3FA-BBB6F80F4CDC}">
      <dgm:prSet/>
      <dgm:spPr/>
      <dgm:t>
        <a:bodyPr/>
        <a:lstStyle/>
        <a:p>
          <a:endParaRPr lang="en-US"/>
        </a:p>
      </dgm:t>
    </dgm:pt>
    <dgm:pt modelId="{62312FD1-F8E8-4EFC-B04E-EDB6A8A75A79}">
      <dgm:prSet phldrT="[Text]"/>
      <dgm:spPr/>
      <dgm:t>
        <a:bodyPr/>
        <a:lstStyle/>
        <a:p>
          <a:r>
            <a:rPr lang="en-US" dirty="0" smtClean="0"/>
            <a:t>Store object on robot</a:t>
          </a:r>
          <a:endParaRPr lang="en-US" dirty="0"/>
        </a:p>
      </dgm:t>
    </dgm:pt>
    <dgm:pt modelId="{08F27E9E-CF57-4C47-AFCC-AAF44B2D3E09}" type="parTrans" cxnId="{8F010903-9F4A-472E-9A58-21CF8A2ABAB3}">
      <dgm:prSet/>
      <dgm:spPr/>
      <dgm:t>
        <a:bodyPr/>
        <a:lstStyle/>
        <a:p>
          <a:endParaRPr lang="en-US"/>
        </a:p>
      </dgm:t>
    </dgm:pt>
    <dgm:pt modelId="{2F34377A-A147-4C28-B967-A25FC1A44E09}" type="sibTrans" cxnId="{8F010903-9F4A-472E-9A58-21CF8A2ABAB3}">
      <dgm:prSet/>
      <dgm:spPr/>
      <dgm:t>
        <a:bodyPr/>
        <a:lstStyle/>
        <a:p>
          <a:endParaRPr lang="en-US"/>
        </a:p>
      </dgm:t>
    </dgm:pt>
    <dgm:pt modelId="{5A051D84-631C-4CC0-ACA6-C6396473636A}">
      <dgm:prSet phldrT="[Text]"/>
      <dgm:spPr/>
      <dgm:t>
        <a:bodyPr/>
        <a:lstStyle/>
        <a:p>
          <a:r>
            <a:rPr lang="en-US" dirty="0" smtClean="0"/>
            <a:t>Next Object</a:t>
          </a:r>
          <a:endParaRPr lang="en-US" dirty="0"/>
        </a:p>
      </dgm:t>
    </dgm:pt>
    <dgm:pt modelId="{EE092342-72DA-45D7-98EB-61A8F59DEF2D}" type="parTrans" cxnId="{871AAC2B-63AB-49B0-8942-3EAA2885F202}">
      <dgm:prSet/>
      <dgm:spPr/>
      <dgm:t>
        <a:bodyPr/>
        <a:lstStyle/>
        <a:p>
          <a:endParaRPr lang="en-US"/>
        </a:p>
      </dgm:t>
    </dgm:pt>
    <dgm:pt modelId="{5E3206F3-6F4E-47C0-BAF1-BAC26D8DDAA6}" type="sibTrans" cxnId="{871AAC2B-63AB-49B0-8942-3EAA2885F202}">
      <dgm:prSet/>
      <dgm:spPr/>
      <dgm:t>
        <a:bodyPr/>
        <a:lstStyle/>
        <a:p>
          <a:endParaRPr lang="en-US"/>
        </a:p>
      </dgm:t>
    </dgm:pt>
    <dgm:pt modelId="{60D4500B-1FEE-470B-825B-9F24561C9B58}" type="pres">
      <dgm:prSet presAssocID="{ED5886F8-5C4E-46C0-8AEA-16788A1FAB4D}" presName="Name0" presStyleCnt="0">
        <dgm:presLayoutVars>
          <dgm:chMax val="7"/>
          <dgm:dir/>
          <dgm:animOne val="branch"/>
        </dgm:presLayoutVars>
      </dgm:prSet>
      <dgm:spPr/>
    </dgm:pt>
    <dgm:pt modelId="{F5150E0E-C843-4EE0-944D-ECAFEC4DF229}" type="pres">
      <dgm:prSet presAssocID="{5E7389D6-6ADD-4F58-A149-6B49AA236DC9}" presName="parTx1" presStyleLbl="node1" presStyleIdx="0" presStyleCnt="5"/>
      <dgm:spPr/>
    </dgm:pt>
    <dgm:pt modelId="{8544AEC9-08D5-4C79-BCBE-04FA25D3CAF3}" type="pres">
      <dgm:prSet presAssocID="{5E7389D6-6ADD-4F58-A149-6B49AA236DC9}" presName="spPre1" presStyleCnt="0"/>
      <dgm:spPr/>
    </dgm:pt>
    <dgm:pt modelId="{F99A62BA-AA41-46E3-AF5C-120C5A14B2FC}" type="pres">
      <dgm:prSet presAssocID="{5E7389D6-6ADD-4F58-A149-6B49AA236DC9}" presName="chLin1" presStyleCnt="0"/>
      <dgm:spPr/>
    </dgm:pt>
    <dgm:pt modelId="{D055AAF9-1F50-42B3-B417-9FAAE9DF9137}" type="pres">
      <dgm:prSet presAssocID="{8FB76AD0-C3BE-49C2-9267-F59C8209AF4E}" presName="Name11" presStyleLbl="parChTrans1D1" presStyleIdx="0" presStyleCnt="32"/>
      <dgm:spPr/>
    </dgm:pt>
    <dgm:pt modelId="{7ED4D311-9565-405E-9C28-0E7A559FBDC0}" type="pres">
      <dgm:prSet presAssocID="{8FB76AD0-C3BE-49C2-9267-F59C8209AF4E}" presName="Name31" presStyleLbl="parChTrans1D1" presStyleIdx="1" presStyleCnt="32"/>
      <dgm:spPr/>
    </dgm:pt>
    <dgm:pt modelId="{2B2FA944-5168-448B-A6FD-0E7098FD4966}" type="pres">
      <dgm:prSet presAssocID="{102E1D30-1E26-4AA5-BD0B-D564AB6F6FDE}" presName="txAndLines1" presStyleCnt="0"/>
      <dgm:spPr/>
    </dgm:pt>
    <dgm:pt modelId="{48962BE1-AA3C-4639-B8BE-FD10AA69E2DB}" type="pres">
      <dgm:prSet presAssocID="{102E1D30-1E26-4AA5-BD0B-D564AB6F6FDE}" presName="anchor1" presStyleCnt="0"/>
      <dgm:spPr/>
    </dgm:pt>
    <dgm:pt modelId="{9E701B7E-DF69-4525-9F2F-9549CD26C74E}" type="pres">
      <dgm:prSet presAssocID="{102E1D30-1E26-4AA5-BD0B-D564AB6F6FDE}" presName="backup1" presStyleCnt="0"/>
      <dgm:spPr/>
    </dgm:pt>
    <dgm:pt modelId="{63FD06F8-BDAD-4892-B654-8151D69ABF94}" type="pres">
      <dgm:prSet presAssocID="{102E1D30-1E26-4AA5-BD0B-D564AB6F6FDE}" presName="preLine1" presStyleLbl="parChTrans1D1" presStyleIdx="2" presStyleCnt="32"/>
      <dgm:spPr/>
    </dgm:pt>
    <dgm:pt modelId="{F6833FF0-382B-45D1-A76C-921C3B2D3B12}" type="pres">
      <dgm:prSet presAssocID="{102E1D30-1E26-4AA5-BD0B-D564AB6F6FDE}" presName="desTx1" presStyleLbl="revTx" presStyleIdx="0" presStyleCnt="0">
        <dgm:presLayoutVars>
          <dgm:bulletEnabled val="1"/>
        </dgm:presLayoutVars>
      </dgm:prSet>
      <dgm:spPr/>
    </dgm:pt>
    <dgm:pt modelId="{05974B5B-95C3-4A91-A427-18A8428E2D12}" type="pres">
      <dgm:prSet presAssocID="{102E1D30-1E26-4AA5-BD0B-D564AB6F6FDE}" presName="postLine1" presStyleLbl="parChTrans1D1" presStyleIdx="3" presStyleCnt="32"/>
      <dgm:spPr/>
    </dgm:pt>
    <dgm:pt modelId="{FDF65FB1-828B-487C-A1FA-8B6B82C0C717}" type="pres">
      <dgm:prSet presAssocID="{C3DD8CEC-076D-44C3-B083-20EDB9524A89}" presName="Name11" presStyleLbl="parChTrans1D1" presStyleIdx="4" presStyleCnt="32"/>
      <dgm:spPr/>
    </dgm:pt>
    <dgm:pt modelId="{CDF86BA5-FE89-431B-A042-8E4C9780140C}" type="pres">
      <dgm:prSet presAssocID="{C3DD8CEC-076D-44C3-B083-20EDB9524A89}" presName="Name31" presStyleLbl="parChTrans1D1" presStyleIdx="5" presStyleCnt="32"/>
      <dgm:spPr/>
    </dgm:pt>
    <dgm:pt modelId="{DC719221-DCED-4463-B8B4-3DC165212A88}" type="pres">
      <dgm:prSet presAssocID="{0FE7E542-435B-4408-98D0-4BDE0D83B72C}" presName="txAndLines1" presStyleCnt="0"/>
      <dgm:spPr/>
    </dgm:pt>
    <dgm:pt modelId="{FD600241-E98F-4F28-89EF-A69D5AB70859}" type="pres">
      <dgm:prSet presAssocID="{0FE7E542-435B-4408-98D0-4BDE0D83B72C}" presName="anchor1" presStyleCnt="0"/>
      <dgm:spPr/>
    </dgm:pt>
    <dgm:pt modelId="{2F8A2F56-E116-41BC-BB0D-327B8B75ADBB}" type="pres">
      <dgm:prSet presAssocID="{0FE7E542-435B-4408-98D0-4BDE0D83B72C}" presName="backup1" presStyleCnt="0"/>
      <dgm:spPr/>
    </dgm:pt>
    <dgm:pt modelId="{ED312CEB-3BD5-492E-81D0-213CB3E791F8}" type="pres">
      <dgm:prSet presAssocID="{0FE7E542-435B-4408-98D0-4BDE0D83B72C}" presName="preLine1" presStyleLbl="parChTrans1D1" presStyleIdx="6" presStyleCnt="32"/>
      <dgm:spPr/>
    </dgm:pt>
    <dgm:pt modelId="{326E4F95-37F1-4FDC-99A2-87AD6ED7CB68}" type="pres">
      <dgm:prSet presAssocID="{0FE7E542-435B-4408-98D0-4BDE0D83B72C}" presName="desTx1" presStyleLbl="revTx" presStyleIdx="0" presStyleCnt="0">
        <dgm:presLayoutVars>
          <dgm:bulletEnabled val="1"/>
        </dgm:presLayoutVars>
      </dgm:prSet>
      <dgm:spPr/>
      <dgm:t>
        <a:bodyPr/>
        <a:lstStyle/>
        <a:p>
          <a:endParaRPr lang="en-US"/>
        </a:p>
      </dgm:t>
    </dgm:pt>
    <dgm:pt modelId="{FE43BACC-9B68-4F53-9889-42B8028F5C2E}" type="pres">
      <dgm:prSet presAssocID="{0FE7E542-435B-4408-98D0-4BDE0D83B72C}" presName="postLine1" presStyleLbl="parChTrans1D1" presStyleIdx="7" presStyleCnt="32"/>
      <dgm:spPr/>
    </dgm:pt>
    <dgm:pt modelId="{6ABA079A-268F-4F64-8FD7-DF2BD8950C04}" type="pres">
      <dgm:prSet presAssocID="{5E7389D6-6ADD-4F58-A149-6B49AA236DC9}" presName="spPost1" presStyleCnt="0"/>
      <dgm:spPr/>
    </dgm:pt>
    <dgm:pt modelId="{9E155B8C-64C9-4BBF-9E18-3DD6A8FF9E87}" type="pres">
      <dgm:prSet presAssocID="{96808EE2-863E-42B6-A5E5-73C49B1829FB}" presName="parTx2" presStyleLbl="node1" presStyleIdx="1" presStyleCnt="5"/>
      <dgm:spPr/>
      <dgm:t>
        <a:bodyPr/>
        <a:lstStyle/>
        <a:p>
          <a:endParaRPr lang="en-US"/>
        </a:p>
      </dgm:t>
    </dgm:pt>
    <dgm:pt modelId="{4E8CD4BC-8E2E-4F57-B64D-BC9532EE1174}" type="pres">
      <dgm:prSet presAssocID="{96808EE2-863E-42B6-A5E5-73C49B1829FB}" presName="spPre2" presStyleCnt="0"/>
      <dgm:spPr/>
    </dgm:pt>
    <dgm:pt modelId="{42FD02E1-0FF4-4A90-A99C-484E927A68A5}" type="pres">
      <dgm:prSet presAssocID="{96808EE2-863E-42B6-A5E5-73C49B1829FB}" presName="chLin2" presStyleCnt="0"/>
      <dgm:spPr/>
    </dgm:pt>
    <dgm:pt modelId="{D359BA3C-6DBF-407A-ACCF-B27C0A2A4D40}" type="pres">
      <dgm:prSet presAssocID="{37633E33-8469-45A6-823B-D789CEB81DFC}" presName="Name45" presStyleLbl="parChTrans1D1" presStyleIdx="8" presStyleCnt="32"/>
      <dgm:spPr/>
    </dgm:pt>
    <dgm:pt modelId="{776A847D-54B5-4695-8D81-6A6F5B14C2A8}" type="pres">
      <dgm:prSet presAssocID="{37633E33-8469-45A6-823B-D789CEB81DFC}" presName="Name65" presStyleLbl="parChTrans1D1" presStyleIdx="9" presStyleCnt="32"/>
      <dgm:spPr/>
    </dgm:pt>
    <dgm:pt modelId="{71F7D824-BC64-44FF-A701-715467339D64}" type="pres">
      <dgm:prSet presAssocID="{108823EE-D1F2-4757-A472-3DE8007291CF}" presName="txAndLines2" presStyleCnt="0"/>
      <dgm:spPr/>
    </dgm:pt>
    <dgm:pt modelId="{4CF3EB60-D421-4FE6-BB4A-9B425E6271D0}" type="pres">
      <dgm:prSet presAssocID="{108823EE-D1F2-4757-A472-3DE8007291CF}" presName="anchor2" presStyleCnt="0"/>
      <dgm:spPr/>
    </dgm:pt>
    <dgm:pt modelId="{40EB0832-A050-4D3C-8DED-DBAE9B00005C}" type="pres">
      <dgm:prSet presAssocID="{108823EE-D1F2-4757-A472-3DE8007291CF}" presName="backup2" presStyleCnt="0"/>
      <dgm:spPr/>
    </dgm:pt>
    <dgm:pt modelId="{14EFAFCC-427B-4189-B10D-0438529C9C2B}" type="pres">
      <dgm:prSet presAssocID="{108823EE-D1F2-4757-A472-3DE8007291CF}" presName="preLine2" presStyleLbl="parChTrans1D1" presStyleIdx="10" presStyleCnt="32"/>
      <dgm:spPr/>
    </dgm:pt>
    <dgm:pt modelId="{E0785349-5453-4C32-B3C3-E8FBA3CAB5BE}" type="pres">
      <dgm:prSet presAssocID="{108823EE-D1F2-4757-A472-3DE8007291CF}" presName="desTx2" presStyleLbl="revTx" presStyleIdx="0" presStyleCnt="0">
        <dgm:presLayoutVars>
          <dgm:bulletEnabled val="1"/>
        </dgm:presLayoutVars>
      </dgm:prSet>
      <dgm:spPr/>
      <dgm:t>
        <a:bodyPr/>
        <a:lstStyle/>
        <a:p>
          <a:endParaRPr lang="en-US"/>
        </a:p>
      </dgm:t>
    </dgm:pt>
    <dgm:pt modelId="{A5D9DB05-D96F-44EF-917D-C710100FEF76}" type="pres">
      <dgm:prSet presAssocID="{108823EE-D1F2-4757-A472-3DE8007291CF}" presName="postLine2" presStyleLbl="parChTrans1D1" presStyleIdx="11" presStyleCnt="32"/>
      <dgm:spPr/>
    </dgm:pt>
    <dgm:pt modelId="{2CE5D5F9-E687-4375-80CC-E4E766D5E12C}" type="pres">
      <dgm:prSet presAssocID="{6474110C-B7FB-4D57-BE66-ADE493B2DCE2}" presName="Name45" presStyleLbl="parChTrans1D1" presStyleIdx="12" presStyleCnt="32"/>
      <dgm:spPr/>
    </dgm:pt>
    <dgm:pt modelId="{E48E0E3B-A4A0-4EAF-928B-F5F69B6DAB1A}" type="pres">
      <dgm:prSet presAssocID="{6474110C-B7FB-4D57-BE66-ADE493B2DCE2}" presName="Name65" presStyleLbl="parChTrans1D1" presStyleIdx="13" presStyleCnt="32"/>
      <dgm:spPr/>
    </dgm:pt>
    <dgm:pt modelId="{7D6B06B6-B85C-4275-8BB0-1611C3C294BA}" type="pres">
      <dgm:prSet presAssocID="{8198CFCC-1A26-4483-92A6-6C866DB856D8}" presName="txAndLines2" presStyleCnt="0"/>
      <dgm:spPr/>
    </dgm:pt>
    <dgm:pt modelId="{76A2CD12-2519-4AF2-BCC2-0DBEF50EB4C8}" type="pres">
      <dgm:prSet presAssocID="{8198CFCC-1A26-4483-92A6-6C866DB856D8}" presName="anchor2" presStyleCnt="0"/>
      <dgm:spPr/>
    </dgm:pt>
    <dgm:pt modelId="{80462C0A-F489-4810-9F5F-35A356425D9C}" type="pres">
      <dgm:prSet presAssocID="{8198CFCC-1A26-4483-92A6-6C866DB856D8}" presName="backup2" presStyleCnt="0"/>
      <dgm:spPr/>
    </dgm:pt>
    <dgm:pt modelId="{AF710AF8-2164-4E6E-A139-7DF159F6BA42}" type="pres">
      <dgm:prSet presAssocID="{8198CFCC-1A26-4483-92A6-6C866DB856D8}" presName="preLine2" presStyleLbl="parChTrans1D1" presStyleIdx="14" presStyleCnt="32"/>
      <dgm:spPr/>
    </dgm:pt>
    <dgm:pt modelId="{1F4955D8-9ECC-4B70-B1D7-86F1A6ED9BEA}" type="pres">
      <dgm:prSet presAssocID="{8198CFCC-1A26-4483-92A6-6C866DB856D8}" presName="desTx2" presStyleLbl="revTx" presStyleIdx="0" presStyleCnt="0">
        <dgm:presLayoutVars>
          <dgm:bulletEnabled val="1"/>
        </dgm:presLayoutVars>
      </dgm:prSet>
      <dgm:spPr/>
      <dgm:t>
        <a:bodyPr/>
        <a:lstStyle/>
        <a:p>
          <a:endParaRPr lang="en-US"/>
        </a:p>
      </dgm:t>
    </dgm:pt>
    <dgm:pt modelId="{E9F9FCEB-8195-4BCD-B1EF-C9F059E29EAF}" type="pres">
      <dgm:prSet presAssocID="{8198CFCC-1A26-4483-92A6-6C866DB856D8}" presName="postLine2" presStyleLbl="parChTrans1D1" presStyleIdx="15" presStyleCnt="32"/>
      <dgm:spPr/>
    </dgm:pt>
    <dgm:pt modelId="{17FA67D4-C539-464F-976C-9661B63CBBBF}" type="pres">
      <dgm:prSet presAssocID="{96808EE2-863E-42B6-A5E5-73C49B1829FB}" presName="spPost2" presStyleCnt="0"/>
      <dgm:spPr/>
    </dgm:pt>
    <dgm:pt modelId="{F0D50668-6033-44C3-8390-E1C744BF8C65}" type="pres">
      <dgm:prSet presAssocID="{8A0EF425-A0BD-41DA-98C2-A288FC541FA9}" presName="parTx3" presStyleLbl="node1" presStyleIdx="2" presStyleCnt="5"/>
      <dgm:spPr/>
    </dgm:pt>
    <dgm:pt modelId="{F0F88FF6-A08D-4ED3-A329-7183A8003ACB}" type="pres">
      <dgm:prSet presAssocID="{8A0EF425-A0BD-41DA-98C2-A288FC541FA9}" presName="spPre3" presStyleCnt="0"/>
      <dgm:spPr/>
    </dgm:pt>
    <dgm:pt modelId="{E89F2723-EF27-4A09-9FCB-54541B2B48CF}" type="pres">
      <dgm:prSet presAssocID="{8A0EF425-A0BD-41DA-98C2-A288FC541FA9}" presName="chLin3" presStyleCnt="0"/>
      <dgm:spPr/>
    </dgm:pt>
    <dgm:pt modelId="{8BB727EB-021B-4A8A-B73D-FEA1F6F593CF}" type="pres">
      <dgm:prSet presAssocID="{E460C46D-31EB-4D1C-BA30-6F9C747C53E3}" presName="Name79" presStyleLbl="parChTrans1D1" presStyleIdx="16" presStyleCnt="32"/>
      <dgm:spPr/>
    </dgm:pt>
    <dgm:pt modelId="{E20680DA-656A-453F-8544-19346B024C7E}" type="pres">
      <dgm:prSet presAssocID="{E460C46D-31EB-4D1C-BA30-6F9C747C53E3}" presName="Name99" presStyleLbl="parChTrans1D1" presStyleIdx="17" presStyleCnt="32"/>
      <dgm:spPr/>
    </dgm:pt>
    <dgm:pt modelId="{41726533-D8B3-4A6D-A111-537F8C5057A6}" type="pres">
      <dgm:prSet presAssocID="{E834A336-E89E-4119-8153-1B3157BA3DC8}" presName="txAndLines3" presStyleCnt="0"/>
      <dgm:spPr/>
    </dgm:pt>
    <dgm:pt modelId="{7643C7A5-D0FA-42B3-869B-1130F6181CA0}" type="pres">
      <dgm:prSet presAssocID="{E834A336-E89E-4119-8153-1B3157BA3DC8}" presName="anchor3" presStyleCnt="0"/>
      <dgm:spPr/>
    </dgm:pt>
    <dgm:pt modelId="{FF66D58D-71B4-43B3-9F2E-4CBF8C29F9E1}" type="pres">
      <dgm:prSet presAssocID="{E834A336-E89E-4119-8153-1B3157BA3DC8}" presName="backup3" presStyleCnt="0"/>
      <dgm:spPr/>
    </dgm:pt>
    <dgm:pt modelId="{092719BA-8928-4D67-B072-D6008EB8F035}" type="pres">
      <dgm:prSet presAssocID="{E834A336-E89E-4119-8153-1B3157BA3DC8}" presName="preLine3" presStyleLbl="parChTrans1D1" presStyleIdx="18" presStyleCnt="32"/>
      <dgm:spPr/>
    </dgm:pt>
    <dgm:pt modelId="{A53DFBC2-9A7E-418A-A605-B19D772F19D5}" type="pres">
      <dgm:prSet presAssocID="{E834A336-E89E-4119-8153-1B3157BA3DC8}" presName="desTx3" presStyleLbl="revTx" presStyleIdx="0" presStyleCnt="0">
        <dgm:presLayoutVars>
          <dgm:bulletEnabled val="1"/>
        </dgm:presLayoutVars>
      </dgm:prSet>
      <dgm:spPr/>
    </dgm:pt>
    <dgm:pt modelId="{FF2504E8-5BA4-471F-808B-6F453B35AA30}" type="pres">
      <dgm:prSet presAssocID="{E834A336-E89E-4119-8153-1B3157BA3DC8}" presName="postLine3" presStyleLbl="parChTrans1D1" presStyleIdx="19" presStyleCnt="32"/>
      <dgm:spPr/>
    </dgm:pt>
    <dgm:pt modelId="{EC8DE375-4A97-4A7F-94A8-93033DEF05FA}" type="pres">
      <dgm:prSet presAssocID="{08F27E9E-CF57-4C47-AFCC-AAF44B2D3E09}" presName="Name79" presStyleLbl="parChTrans1D1" presStyleIdx="20" presStyleCnt="32"/>
      <dgm:spPr/>
    </dgm:pt>
    <dgm:pt modelId="{C46DABB7-6F0D-476F-A333-6B08C2CCCB2F}" type="pres">
      <dgm:prSet presAssocID="{08F27E9E-CF57-4C47-AFCC-AAF44B2D3E09}" presName="Name99" presStyleLbl="parChTrans1D1" presStyleIdx="21" presStyleCnt="32"/>
      <dgm:spPr/>
    </dgm:pt>
    <dgm:pt modelId="{09F6D657-82AF-4FFC-8522-562B37B9AD15}" type="pres">
      <dgm:prSet presAssocID="{62312FD1-F8E8-4EFC-B04E-EDB6A8A75A79}" presName="txAndLines3" presStyleCnt="0"/>
      <dgm:spPr/>
    </dgm:pt>
    <dgm:pt modelId="{DD2CA18E-4F2D-45B4-AB46-339FC444F63A}" type="pres">
      <dgm:prSet presAssocID="{62312FD1-F8E8-4EFC-B04E-EDB6A8A75A79}" presName="anchor3" presStyleCnt="0"/>
      <dgm:spPr/>
    </dgm:pt>
    <dgm:pt modelId="{18B2B376-DAB5-47CB-9EDA-250A3252E8D1}" type="pres">
      <dgm:prSet presAssocID="{62312FD1-F8E8-4EFC-B04E-EDB6A8A75A79}" presName="backup3" presStyleCnt="0"/>
      <dgm:spPr/>
    </dgm:pt>
    <dgm:pt modelId="{F11C193C-00B3-497B-9CB4-66DFE9CB2CE1}" type="pres">
      <dgm:prSet presAssocID="{62312FD1-F8E8-4EFC-B04E-EDB6A8A75A79}" presName="preLine3" presStyleLbl="parChTrans1D1" presStyleIdx="22" presStyleCnt="32"/>
      <dgm:spPr/>
    </dgm:pt>
    <dgm:pt modelId="{28702874-CF89-4423-A059-C8AF2DB01F00}" type="pres">
      <dgm:prSet presAssocID="{62312FD1-F8E8-4EFC-B04E-EDB6A8A75A79}" presName="desTx3" presStyleLbl="revTx" presStyleIdx="0" presStyleCnt="0">
        <dgm:presLayoutVars>
          <dgm:bulletEnabled val="1"/>
        </dgm:presLayoutVars>
      </dgm:prSet>
      <dgm:spPr/>
      <dgm:t>
        <a:bodyPr/>
        <a:lstStyle/>
        <a:p>
          <a:endParaRPr lang="en-US"/>
        </a:p>
      </dgm:t>
    </dgm:pt>
    <dgm:pt modelId="{FC2A9EA6-6387-4ACA-B21C-E4C127894A34}" type="pres">
      <dgm:prSet presAssocID="{62312FD1-F8E8-4EFC-B04E-EDB6A8A75A79}" presName="postLine3" presStyleLbl="parChTrans1D1" presStyleIdx="23" presStyleCnt="32"/>
      <dgm:spPr/>
    </dgm:pt>
    <dgm:pt modelId="{D4ABDC8C-0C80-41E9-A279-3BA622CF324B}" type="pres">
      <dgm:prSet presAssocID="{8A0EF425-A0BD-41DA-98C2-A288FC541FA9}" presName="spPost3" presStyleCnt="0"/>
      <dgm:spPr/>
    </dgm:pt>
    <dgm:pt modelId="{206D30DB-FE9B-420C-A64B-3EB0FAFDA837}" type="pres">
      <dgm:prSet presAssocID="{51A4A985-564F-40F9-B295-585BDB3A2069}" presName="parTx4" presStyleLbl="node1" presStyleIdx="3" presStyleCnt="5"/>
      <dgm:spPr/>
    </dgm:pt>
    <dgm:pt modelId="{5363E2A6-FFDF-479E-A2F1-405CF1991FCD}" type="pres">
      <dgm:prSet presAssocID="{51A4A985-564F-40F9-B295-585BDB3A2069}" presName="spPre4" presStyleCnt="0"/>
      <dgm:spPr/>
    </dgm:pt>
    <dgm:pt modelId="{A1BE56A8-2681-4E52-B515-FDC374B6D4A2}" type="pres">
      <dgm:prSet presAssocID="{51A4A985-564F-40F9-B295-585BDB3A2069}" presName="chLin4" presStyleCnt="0"/>
      <dgm:spPr/>
    </dgm:pt>
    <dgm:pt modelId="{E5FB5C1E-F2B5-4EB9-B5FE-56A9B84DF395}" type="pres">
      <dgm:prSet presAssocID="{61292620-CEB7-4996-B910-B7E7537EE28F}" presName="Name113" presStyleLbl="parChTrans1D1" presStyleIdx="24" presStyleCnt="32"/>
      <dgm:spPr/>
    </dgm:pt>
    <dgm:pt modelId="{91593330-0877-4829-8E42-784A31E14CB5}" type="pres">
      <dgm:prSet presAssocID="{61292620-CEB7-4996-B910-B7E7537EE28F}" presName="Name133" presStyleLbl="parChTrans1D1" presStyleIdx="25" presStyleCnt="32"/>
      <dgm:spPr/>
    </dgm:pt>
    <dgm:pt modelId="{22F4942E-3637-4F3B-91FF-CDB3503B97D0}" type="pres">
      <dgm:prSet presAssocID="{3316CD3C-7C22-4285-9A7B-B0EC858D5291}" presName="txAndLines4" presStyleCnt="0"/>
      <dgm:spPr/>
    </dgm:pt>
    <dgm:pt modelId="{D1CCAD3E-E3CA-414F-95F0-B6C6F7891F02}" type="pres">
      <dgm:prSet presAssocID="{3316CD3C-7C22-4285-9A7B-B0EC858D5291}" presName="anchor4" presStyleCnt="0"/>
      <dgm:spPr/>
    </dgm:pt>
    <dgm:pt modelId="{E3FD85E4-7716-425E-BC71-3240A2D891F0}" type="pres">
      <dgm:prSet presAssocID="{3316CD3C-7C22-4285-9A7B-B0EC858D5291}" presName="backup4" presStyleCnt="0"/>
      <dgm:spPr/>
    </dgm:pt>
    <dgm:pt modelId="{6876201E-5D10-44B5-8224-9D26E49B3EEA}" type="pres">
      <dgm:prSet presAssocID="{3316CD3C-7C22-4285-9A7B-B0EC858D5291}" presName="preLine4" presStyleLbl="parChTrans1D1" presStyleIdx="26" presStyleCnt="32"/>
      <dgm:spPr/>
    </dgm:pt>
    <dgm:pt modelId="{F9019A7E-A5AD-4423-A625-4442957EA2D5}" type="pres">
      <dgm:prSet presAssocID="{3316CD3C-7C22-4285-9A7B-B0EC858D5291}" presName="desTx4" presStyleLbl="revTx" presStyleIdx="0" presStyleCnt="0">
        <dgm:presLayoutVars>
          <dgm:bulletEnabled val="1"/>
        </dgm:presLayoutVars>
      </dgm:prSet>
      <dgm:spPr/>
    </dgm:pt>
    <dgm:pt modelId="{EC8BD062-9705-441C-B167-DD1BEBD82535}" type="pres">
      <dgm:prSet presAssocID="{3316CD3C-7C22-4285-9A7B-B0EC858D5291}" presName="postLine4" presStyleLbl="parChTrans1D1" presStyleIdx="27" presStyleCnt="32"/>
      <dgm:spPr/>
    </dgm:pt>
    <dgm:pt modelId="{B41867E6-4DB8-4C59-AD0B-B0262727A1FC}" type="pres">
      <dgm:prSet presAssocID="{DB801BB1-3656-4D54-AE2E-9EC99EEF8E9B}" presName="Name113" presStyleLbl="parChTrans1D1" presStyleIdx="28" presStyleCnt="32"/>
      <dgm:spPr/>
    </dgm:pt>
    <dgm:pt modelId="{B4519F37-EFE4-4021-BE2E-802DB30C3876}" type="pres">
      <dgm:prSet presAssocID="{DB801BB1-3656-4D54-AE2E-9EC99EEF8E9B}" presName="Name133" presStyleLbl="parChTrans1D1" presStyleIdx="29" presStyleCnt="32"/>
      <dgm:spPr/>
    </dgm:pt>
    <dgm:pt modelId="{C69B73B0-7437-4724-9C03-0D46D5255DE6}" type="pres">
      <dgm:prSet presAssocID="{38DEB91D-2001-4383-A8A9-2FCEEA52C417}" presName="txAndLines4" presStyleCnt="0"/>
      <dgm:spPr/>
    </dgm:pt>
    <dgm:pt modelId="{687012F7-8669-4677-B28C-A268E1B381BD}" type="pres">
      <dgm:prSet presAssocID="{38DEB91D-2001-4383-A8A9-2FCEEA52C417}" presName="anchor4" presStyleCnt="0"/>
      <dgm:spPr/>
    </dgm:pt>
    <dgm:pt modelId="{A459CF58-CEE4-4795-A7F5-37F380335188}" type="pres">
      <dgm:prSet presAssocID="{38DEB91D-2001-4383-A8A9-2FCEEA52C417}" presName="backup4" presStyleCnt="0"/>
      <dgm:spPr/>
    </dgm:pt>
    <dgm:pt modelId="{59D320B7-CABE-4072-8217-BE70687053C1}" type="pres">
      <dgm:prSet presAssocID="{38DEB91D-2001-4383-A8A9-2FCEEA52C417}" presName="preLine4" presStyleLbl="parChTrans1D1" presStyleIdx="30" presStyleCnt="32"/>
      <dgm:spPr/>
    </dgm:pt>
    <dgm:pt modelId="{0C3941BF-CB62-483A-B730-CB376EEA36D9}" type="pres">
      <dgm:prSet presAssocID="{38DEB91D-2001-4383-A8A9-2FCEEA52C417}" presName="desTx4" presStyleLbl="revTx" presStyleIdx="0" presStyleCnt="0">
        <dgm:presLayoutVars>
          <dgm:bulletEnabled val="1"/>
        </dgm:presLayoutVars>
      </dgm:prSet>
      <dgm:spPr/>
    </dgm:pt>
    <dgm:pt modelId="{03A2E0CD-E391-46E3-98DF-D6EECFA62C32}" type="pres">
      <dgm:prSet presAssocID="{38DEB91D-2001-4383-A8A9-2FCEEA52C417}" presName="postLine4" presStyleLbl="parChTrans1D1" presStyleIdx="31" presStyleCnt="32"/>
      <dgm:spPr/>
    </dgm:pt>
    <dgm:pt modelId="{E873B005-A359-4BCE-A9E7-38F6E41FDE28}" type="pres">
      <dgm:prSet presAssocID="{51A4A985-564F-40F9-B295-585BDB3A2069}" presName="spPost4" presStyleCnt="0"/>
      <dgm:spPr/>
    </dgm:pt>
    <dgm:pt modelId="{B8806578-080F-4E38-8F9F-E8EED068BE56}" type="pres">
      <dgm:prSet presAssocID="{5A051D84-631C-4CC0-ACA6-C6396473636A}" presName="parTx5" presStyleLbl="node1" presStyleIdx="4" presStyleCnt="5"/>
      <dgm:spPr/>
    </dgm:pt>
  </dgm:ptLst>
  <dgm:cxnLst>
    <dgm:cxn modelId="{2678E5D2-A5CC-4F43-8000-179EA9837ADB}" srcId="{ED5886F8-5C4E-46C0-8AEA-16788A1FAB4D}" destId="{96808EE2-863E-42B6-A5E5-73C49B1829FB}" srcOrd="1" destOrd="0" parTransId="{A966F41A-4861-49AF-A7BA-7E092A41D34F}" sibTransId="{134FB6E9-AE2B-442E-8A2B-4089AFA2D856}"/>
    <dgm:cxn modelId="{449C3F60-3D6F-4242-983D-014CCBACE1AE}" type="presOf" srcId="{5A051D84-631C-4CC0-ACA6-C6396473636A}" destId="{B8806578-080F-4E38-8F9F-E8EED068BE56}" srcOrd="0" destOrd="0" presId="urn:microsoft.com/office/officeart/2009/3/layout/SubStepProcess"/>
    <dgm:cxn modelId="{A23180B6-A35B-4B8E-B2B8-9E5695BB7F7D}" type="presOf" srcId="{5E7389D6-6ADD-4F58-A149-6B49AA236DC9}" destId="{F5150E0E-C843-4EE0-944D-ECAFEC4DF229}" srcOrd="0" destOrd="0" presId="urn:microsoft.com/office/officeart/2009/3/layout/SubStepProcess"/>
    <dgm:cxn modelId="{9B5CDE99-3F5E-4E99-B524-253F4C90C283}" srcId="{ED5886F8-5C4E-46C0-8AEA-16788A1FAB4D}" destId="{5E7389D6-6ADD-4F58-A149-6B49AA236DC9}" srcOrd="0" destOrd="0" parTransId="{40998F4F-81BF-4A7F-926F-BFE2A680C5FF}" sibTransId="{3E07C146-B0E9-441A-9E74-3E205410BD52}"/>
    <dgm:cxn modelId="{8F010903-9F4A-472E-9A58-21CF8A2ABAB3}" srcId="{8A0EF425-A0BD-41DA-98C2-A288FC541FA9}" destId="{62312FD1-F8E8-4EFC-B04E-EDB6A8A75A79}" srcOrd="1" destOrd="0" parTransId="{08F27E9E-CF57-4C47-AFCC-AAF44B2D3E09}" sibTransId="{2F34377A-A147-4C28-B967-A25FC1A44E09}"/>
    <dgm:cxn modelId="{891C41AC-13A3-41FA-ABF3-6F7AC2A6DDE9}" srcId="{5E7389D6-6ADD-4F58-A149-6B49AA236DC9}" destId="{102E1D30-1E26-4AA5-BD0B-D564AB6F6FDE}" srcOrd="0" destOrd="0" parTransId="{8FB76AD0-C3BE-49C2-9267-F59C8209AF4E}" sibTransId="{C9229EDE-D981-4D7F-8D4D-6C5CBFFC9020}"/>
    <dgm:cxn modelId="{ED258B4E-BD4D-4A37-9737-DD600438F711}" type="presOf" srcId="{108823EE-D1F2-4757-A472-3DE8007291CF}" destId="{E0785349-5453-4C32-B3C3-E8FBA3CAB5BE}" srcOrd="0" destOrd="0" presId="urn:microsoft.com/office/officeart/2009/3/layout/SubStepProcess"/>
    <dgm:cxn modelId="{1DC60BFC-880D-4F09-BDF6-E58602E5AEDD}" srcId="{51A4A985-564F-40F9-B295-585BDB3A2069}" destId="{3316CD3C-7C22-4285-9A7B-B0EC858D5291}" srcOrd="0" destOrd="0" parTransId="{61292620-CEB7-4996-B910-B7E7537EE28F}" sibTransId="{A9F344BF-3AC9-46E5-8746-585CE2F6B67E}"/>
    <dgm:cxn modelId="{2A8DABA6-6374-427F-AEB9-9219F1C788E0}" srcId="{5E7389D6-6ADD-4F58-A149-6B49AA236DC9}" destId="{0FE7E542-435B-4408-98D0-4BDE0D83B72C}" srcOrd="1" destOrd="0" parTransId="{C3DD8CEC-076D-44C3-B083-20EDB9524A89}" sibTransId="{0954A406-F0B7-4D58-9BEE-6875075678B5}"/>
    <dgm:cxn modelId="{E527B674-4AF6-43FB-88C8-CFBC42C61DC8}" srcId="{96808EE2-863E-42B6-A5E5-73C49B1829FB}" destId="{108823EE-D1F2-4757-A472-3DE8007291CF}" srcOrd="0" destOrd="0" parTransId="{37633E33-8469-45A6-823B-D789CEB81DFC}" sibTransId="{7F3173BB-1A0F-4B29-B397-571A7CD4B5B5}"/>
    <dgm:cxn modelId="{EA90AE98-4E95-4F22-B68F-AFB7447C784B}" type="presOf" srcId="{0FE7E542-435B-4408-98D0-4BDE0D83B72C}" destId="{326E4F95-37F1-4FDC-99A2-87AD6ED7CB68}" srcOrd="0" destOrd="0" presId="urn:microsoft.com/office/officeart/2009/3/layout/SubStepProcess"/>
    <dgm:cxn modelId="{A0F5A3BE-E039-47F0-AD6F-0642F2FD4697}" srcId="{51A4A985-564F-40F9-B295-585BDB3A2069}" destId="{38DEB91D-2001-4383-A8A9-2FCEEA52C417}" srcOrd="1" destOrd="0" parTransId="{DB801BB1-3656-4D54-AE2E-9EC99EEF8E9B}" sibTransId="{E18C0FD9-0638-4E7E-AB5A-23954556F843}"/>
    <dgm:cxn modelId="{E600929B-62FA-4CAE-9C76-5D279C618E17}" type="presOf" srcId="{E834A336-E89E-4119-8153-1B3157BA3DC8}" destId="{A53DFBC2-9A7E-418A-A605-B19D772F19D5}" srcOrd="0" destOrd="0" presId="urn:microsoft.com/office/officeart/2009/3/layout/SubStepProcess"/>
    <dgm:cxn modelId="{323B0C75-F478-424E-8019-703FDA1F22DE}" type="presOf" srcId="{8A0EF425-A0BD-41DA-98C2-A288FC541FA9}" destId="{F0D50668-6033-44C3-8390-E1C744BF8C65}" srcOrd="0" destOrd="0" presId="urn:microsoft.com/office/officeart/2009/3/layout/SubStepProcess"/>
    <dgm:cxn modelId="{F0160F90-BADD-4FF7-846F-E4DCD3E1704D}" type="presOf" srcId="{102E1D30-1E26-4AA5-BD0B-D564AB6F6FDE}" destId="{F6833FF0-382B-45D1-A76C-921C3B2D3B12}" srcOrd="0" destOrd="0" presId="urn:microsoft.com/office/officeart/2009/3/layout/SubStepProcess"/>
    <dgm:cxn modelId="{33F7D2BB-229B-4BCF-9869-9D7AB2228D90}" type="presOf" srcId="{96808EE2-863E-42B6-A5E5-73C49B1829FB}" destId="{9E155B8C-64C9-4BBF-9E18-3DD6A8FF9E87}" srcOrd="0" destOrd="0" presId="urn:microsoft.com/office/officeart/2009/3/layout/SubStepProcess"/>
    <dgm:cxn modelId="{30860421-4C6B-42C5-9A61-B3056E454ACC}" srcId="{ED5886F8-5C4E-46C0-8AEA-16788A1FAB4D}" destId="{51A4A985-564F-40F9-B295-585BDB3A2069}" srcOrd="3" destOrd="0" parTransId="{49F01598-AC0A-4D78-93BC-5CACCF7D8091}" sibTransId="{DCC69B28-A650-437E-AD63-F9F8EC9374E7}"/>
    <dgm:cxn modelId="{511D525D-FB71-41AD-A5C9-B169D37CBDB3}" type="presOf" srcId="{8198CFCC-1A26-4483-92A6-6C866DB856D8}" destId="{1F4955D8-9ECC-4B70-B1D7-86F1A6ED9BEA}" srcOrd="0" destOrd="0" presId="urn:microsoft.com/office/officeart/2009/3/layout/SubStepProcess"/>
    <dgm:cxn modelId="{BDDA4C0F-2502-430C-83B1-858AD35D5FC5}" type="presOf" srcId="{51A4A985-564F-40F9-B295-585BDB3A2069}" destId="{206D30DB-FE9B-420C-A64B-3EB0FAFDA837}" srcOrd="0" destOrd="0" presId="urn:microsoft.com/office/officeart/2009/3/layout/SubStepProcess"/>
    <dgm:cxn modelId="{C4C3BBED-1A44-4C22-A3FA-BBB6F80F4CDC}" srcId="{8A0EF425-A0BD-41DA-98C2-A288FC541FA9}" destId="{E834A336-E89E-4119-8153-1B3157BA3DC8}" srcOrd="0" destOrd="0" parTransId="{E460C46D-31EB-4D1C-BA30-6F9C747C53E3}" sibTransId="{063FA0DB-D55A-4086-8B41-B28F36F173FE}"/>
    <dgm:cxn modelId="{AD9D0BDA-9C2A-4F54-A111-E918F116DD69}" type="presOf" srcId="{3316CD3C-7C22-4285-9A7B-B0EC858D5291}" destId="{F9019A7E-A5AD-4423-A625-4442957EA2D5}" srcOrd="0" destOrd="0" presId="urn:microsoft.com/office/officeart/2009/3/layout/SubStepProcess"/>
    <dgm:cxn modelId="{B606034F-7E23-4EB3-AAC3-70D646EC998A}" type="presOf" srcId="{38DEB91D-2001-4383-A8A9-2FCEEA52C417}" destId="{0C3941BF-CB62-483A-B730-CB376EEA36D9}" srcOrd="0" destOrd="0" presId="urn:microsoft.com/office/officeart/2009/3/layout/SubStepProcess"/>
    <dgm:cxn modelId="{160AEDC4-692F-492C-9D5F-5AFE890BC01F}" type="presOf" srcId="{ED5886F8-5C4E-46C0-8AEA-16788A1FAB4D}" destId="{60D4500B-1FEE-470B-825B-9F24561C9B58}" srcOrd="0" destOrd="0" presId="urn:microsoft.com/office/officeart/2009/3/layout/SubStepProcess"/>
    <dgm:cxn modelId="{F1AEE060-79C7-4B58-930D-12ECF632DF70}" srcId="{96808EE2-863E-42B6-A5E5-73C49B1829FB}" destId="{8198CFCC-1A26-4483-92A6-6C866DB856D8}" srcOrd="1" destOrd="0" parTransId="{6474110C-B7FB-4D57-BE66-ADE493B2DCE2}" sibTransId="{93530412-D2A9-4EEA-8A1C-4D388C9532A5}"/>
    <dgm:cxn modelId="{2755D4AE-29D9-4530-8596-CB1CD8C28334}" type="presOf" srcId="{62312FD1-F8E8-4EFC-B04E-EDB6A8A75A79}" destId="{28702874-CF89-4423-A059-C8AF2DB01F00}" srcOrd="0" destOrd="0" presId="urn:microsoft.com/office/officeart/2009/3/layout/SubStepProcess"/>
    <dgm:cxn modelId="{5580C50A-E0BA-4CFC-9059-AD3BC6019EFC}" srcId="{ED5886F8-5C4E-46C0-8AEA-16788A1FAB4D}" destId="{8A0EF425-A0BD-41DA-98C2-A288FC541FA9}" srcOrd="2" destOrd="0" parTransId="{9BF6FEB7-CE1D-4919-81FB-F7C3C3D2C2CE}" sibTransId="{565A483A-024C-4046-B522-095B6387ABA8}"/>
    <dgm:cxn modelId="{871AAC2B-63AB-49B0-8942-3EAA2885F202}" srcId="{ED5886F8-5C4E-46C0-8AEA-16788A1FAB4D}" destId="{5A051D84-631C-4CC0-ACA6-C6396473636A}" srcOrd="4" destOrd="0" parTransId="{EE092342-72DA-45D7-98EB-61A8F59DEF2D}" sibTransId="{5E3206F3-6F4E-47C0-BAF1-BAC26D8DDAA6}"/>
    <dgm:cxn modelId="{66E9F8A8-2D1B-4476-87BD-BBE412C79136}" type="presParOf" srcId="{60D4500B-1FEE-470B-825B-9F24561C9B58}" destId="{F5150E0E-C843-4EE0-944D-ECAFEC4DF229}" srcOrd="0" destOrd="0" presId="urn:microsoft.com/office/officeart/2009/3/layout/SubStepProcess"/>
    <dgm:cxn modelId="{1C3625BB-B341-4C3F-A7AD-217A9096873C}" type="presParOf" srcId="{60D4500B-1FEE-470B-825B-9F24561C9B58}" destId="{8544AEC9-08D5-4C79-BCBE-04FA25D3CAF3}" srcOrd="1" destOrd="0" presId="urn:microsoft.com/office/officeart/2009/3/layout/SubStepProcess"/>
    <dgm:cxn modelId="{8F46A98E-097B-41F7-9394-08A20D0E8851}" type="presParOf" srcId="{60D4500B-1FEE-470B-825B-9F24561C9B58}" destId="{F99A62BA-AA41-46E3-AF5C-120C5A14B2FC}" srcOrd="2" destOrd="0" presId="urn:microsoft.com/office/officeart/2009/3/layout/SubStepProcess"/>
    <dgm:cxn modelId="{D0677D86-5F7C-4838-9C4B-E4EB4899767F}" type="presParOf" srcId="{F99A62BA-AA41-46E3-AF5C-120C5A14B2FC}" destId="{D055AAF9-1F50-42B3-B417-9FAAE9DF9137}" srcOrd="0" destOrd="0" presId="urn:microsoft.com/office/officeart/2009/3/layout/SubStepProcess"/>
    <dgm:cxn modelId="{19FCAF63-DAFC-4090-BA3A-4C20B4EF7DA6}" type="presParOf" srcId="{F99A62BA-AA41-46E3-AF5C-120C5A14B2FC}" destId="{7ED4D311-9565-405E-9C28-0E7A559FBDC0}" srcOrd="1" destOrd="0" presId="urn:microsoft.com/office/officeart/2009/3/layout/SubStepProcess"/>
    <dgm:cxn modelId="{8B7BE5EA-1DBD-4B56-AB73-9BEE1F46BBF8}" type="presParOf" srcId="{F99A62BA-AA41-46E3-AF5C-120C5A14B2FC}" destId="{2B2FA944-5168-448B-A6FD-0E7098FD4966}" srcOrd="2" destOrd="0" presId="urn:microsoft.com/office/officeart/2009/3/layout/SubStepProcess"/>
    <dgm:cxn modelId="{20D7B6DB-02AD-4320-829A-7C654D018FA9}" type="presParOf" srcId="{2B2FA944-5168-448B-A6FD-0E7098FD4966}" destId="{48962BE1-AA3C-4639-B8BE-FD10AA69E2DB}" srcOrd="0" destOrd="0" presId="urn:microsoft.com/office/officeart/2009/3/layout/SubStepProcess"/>
    <dgm:cxn modelId="{D68720E1-862C-475C-BBDA-7BC43065306D}" type="presParOf" srcId="{2B2FA944-5168-448B-A6FD-0E7098FD4966}" destId="{9E701B7E-DF69-4525-9F2F-9549CD26C74E}" srcOrd="1" destOrd="0" presId="urn:microsoft.com/office/officeart/2009/3/layout/SubStepProcess"/>
    <dgm:cxn modelId="{64BF1980-3F57-489B-BCAB-90DBE415E8AA}" type="presParOf" srcId="{2B2FA944-5168-448B-A6FD-0E7098FD4966}" destId="{63FD06F8-BDAD-4892-B654-8151D69ABF94}" srcOrd="2" destOrd="0" presId="urn:microsoft.com/office/officeart/2009/3/layout/SubStepProcess"/>
    <dgm:cxn modelId="{3D149737-4E9B-489C-BECD-BB2BCA94DA84}" type="presParOf" srcId="{2B2FA944-5168-448B-A6FD-0E7098FD4966}" destId="{F6833FF0-382B-45D1-A76C-921C3B2D3B12}" srcOrd="3" destOrd="0" presId="urn:microsoft.com/office/officeart/2009/3/layout/SubStepProcess"/>
    <dgm:cxn modelId="{DC37B1C7-2AD3-4BF8-8CBC-7C3038ECA085}" type="presParOf" srcId="{2B2FA944-5168-448B-A6FD-0E7098FD4966}" destId="{05974B5B-95C3-4A91-A427-18A8428E2D12}" srcOrd="4" destOrd="0" presId="urn:microsoft.com/office/officeart/2009/3/layout/SubStepProcess"/>
    <dgm:cxn modelId="{840C51DA-EC00-4753-9960-0BD73A2CA0AC}" type="presParOf" srcId="{F99A62BA-AA41-46E3-AF5C-120C5A14B2FC}" destId="{FDF65FB1-828B-487C-A1FA-8B6B82C0C717}" srcOrd="3" destOrd="0" presId="urn:microsoft.com/office/officeart/2009/3/layout/SubStepProcess"/>
    <dgm:cxn modelId="{BBF35BE0-4E5C-4B62-A605-8E4B4EEBCCA4}" type="presParOf" srcId="{F99A62BA-AA41-46E3-AF5C-120C5A14B2FC}" destId="{CDF86BA5-FE89-431B-A042-8E4C9780140C}" srcOrd="4" destOrd="0" presId="urn:microsoft.com/office/officeart/2009/3/layout/SubStepProcess"/>
    <dgm:cxn modelId="{C2D13635-D360-491A-82B6-0B9F25D59B8B}" type="presParOf" srcId="{F99A62BA-AA41-46E3-AF5C-120C5A14B2FC}" destId="{DC719221-DCED-4463-B8B4-3DC165212A88}" srcOrd="5" destOrd="0" presId="urn:microsoft.com/office/officeart/2009/3/layout/SubStepProcess"/>
    <dgm:cxn modelId="{9AA687E5-B95E-4F84-A7AE-07E4B744DC94}" type="presParOf" srcId="{DC719221-DCED-4463-B8B4-3DC165212A88}" destId="{FD600241-E98F-4F28-89EF-A69D5AB70859}" srcOrd="0" destOrd="0" presId="urn:microsoft.com/office/officeart/2009/3/layout/SubStepProcess"/>
    <dgm:cxn modelId="{2DD9694D-239B-4346-A8D8-E2F712CCD44D}" type="presParOf" srcId="{DC719221-DCED-4463-B8B4-3DC165212A88}" destId="{2F8A2F56-E116-41BC-BB0D-327B8B75ADBB}" srcOrd="1" destOrd="0" presId="urn:microsoft.com/office/officeart/2009/3/layout/SubStepProcess"/>
    <dgm:cxn modelId="{45002594-2545-45DD-B289-177945CB94FA}" type="presParOf" srcId="{DC719221-DCED-4463-B8B4-3DC165212A88}" destId="{ED312CEB-3BD5-492E-81D0-213CB3E791F8}" srcOrd="2" destOrd="0" presId="urn:microsoft.com/office/officeart/2009/3/layout/SubStepProcess"/>
    <dgm:cxn modelId="{871E3828-2C12-4D09-A7F1-145A75D47C02}" type="presParOf" srcId="{DC719221-DCED-4463-B8B4-3DC165212A88}" destId="{326E4F95-37F1-4FDC-99A2-87AD6ED7CB68}" srcOrd="3" destOrd="0" presId="urn:microsoft.com/office/officeart/2009/3/layout/SubStepProcess"/>
    <dgm:cxn modelId="{ABA078A1-7593-4ACE-84A1-01BAFD58F0D1}" type="presParOf" srcId="{DC719221-DCED-4463-B8B4-3DC165212A88}" destId="{FE43BACC-9B68-4F53-9889-42B8028F5C2E}" srcOrd="4" destOrd="0" presId="urn:microsoft.com/office/officeart/2009/3/layout/SubStepProcess"/>
    <dgm:cxn modelId="{128C2B21-2921-48AB-8316-233EA6F7F4C0}" type="presParOf" srcId="{60D4500B-1FEE-470B-825B-9F24561C9B58}" destId="{6ABA079A-268F-4F64-8FD7-DF2BD8950C04}" srcOrd="3" destOrd="0" presId="urn:microsoft.com/office/officeart/2009/3/layout/SubStepProcess"/>
    <dgm:cxn modelId="{73308679-6F53-4C83-8168-33127EE858C3}" type="presParOf" srcId="{60D4500B-1FEE-470B-825B-9F24561C9B58}" destId="{9E155B8C-64C9-4BBF-9E18-3DD6A8FF9E87}" srcOrd="4" destOrd="0" presId="urn:microsoft.com/office/officeart/2009/3/layout/SubStepProcess"/>
    <dgm:cxn modelId="{0A0698F1-15CC-4ED8-B077-0F16F9011CA8}" type="presParOf" srcId="{60D4500B-1FEE-470B-825B-9F24561C9B58}" destId="{4E8CD4BC-8E2E-4F57-B64D-BC9532EE1174}" srcOrd="5" destOrd="0" presId="urn:microsoft.com/office/officeart/2009/3/layout/SubStepProcess"/>
    <dgm:cxn modelId="{94B09FF8-60EE-49F2-B72B-BD4B946A24E8}" type="presParOf" srcId="{60D4500B-1FEE-470B-825B-9F24561C9B58}" destId="{42FD02E1-0FF4-4A90-A99C-484E927A68A5}" srcOrd="6" destOrd="0" presId="urn:microsoft.com/office/officeart/2009/3/layout/SubStepProcess"/>
    <dgm:cxn modelId="{6E36BF47-3982-4DDD-8233-5CC5B1887252}" type="presParOf" srcId="{42FD02E1-0FF4-4A90-A99C-484E927A68A5}" destId="{D359BA3C-6DBF-407A-ACCF-B27C0A2A4D40}" srcOrd="0" destOrd="0" presId="urn:microsoft.com/office/officeart/2009/3/layout/SubStepProcess"/>
    <dgm:cxn modelId="{C98EDB3F-0AE4-441B-A816-B4FCCD64936A}" type="presParOf" srcId="{42FD02E1-0FF4-4A90-A99C-484E927A68A5}" destId="{776A847D-54B5-4695-8D81-6A6F5B14C2A8}" srcOrd="1" destOrd="0" presId="urn:microsoft.com/office/officeart/2009/3/layout/SubStepProcess"/>
    <dgm:cxn modelId="{8F2C057B-CD2C-4CC2-BD09-088862884B8E}" type="presParOf" srcId="{42FD02E1-0FF4-4A90-A99C-484E927A68A5}" destId="{71F7D824-BC64-44FF-A701-715467339D64}" srcOrd="2" destOrd="0" presId="urn:microsoft.com/office/officeart/2009/3/layout/SubStepProcess"/>
    <dgm:cxn modelId="{08F558F9-728F-4BEB-AEDC-0FBE8BA76DBE}" type="presParOf" srcId="{71F7D824-BC64-44FF-A701-715467339D64}" destId="{4CF3EB60-D421-4FE6-BB4A-9B425E6271D0}" srcOrd="0" destOrd="0" presId="urn:microsoft.com/office/officeart/2009/3/layout/SubStepProcess"/>
    <dgm:cxn modelId="{6D426242-5A2F-4436-BD99-D00990A7B22A}" type="presParOf" srcId="{71F7D824-BC64-44FF-A701-715467339D64}" destId="{40EB0832-A050-4D3C-8DED-DBAE9B00005C}" srcOrd="1" destOrd="0" presId="urn:microsoft.com/office/officeart/2009/3/layout/SubStepProcess"/>
    <dgm:cxn modelId="{AE1CBCF9-53DF-4379-B61A-6C11792E6BE3}" type="presParOf" srcId="{71F7D824-BC64-44FF-A701-715467339D64}" destId="{14EFAFCC-427B-4189-B10D-0438529C9C2B}" srcOrd="2" destOrd="0" presId="urn:microsoft.com/office/officeart/2009/3/layout/SubStepProcess"/>
    <dgm:cxn modelId="{26C51B0D-F537-4D54-A6EA-F43301D347D3}" type="presParOf" srcId="{71F7D824-BC64-44FF-A701-715467339D64}" destId="{E0785349-5453-4C32-B3C3-E8FBA3CAB5BE}" srcOrd="3" destOrd="0" presId="urn:microsoft.com/office/officeart/2009/3/layout/SubStepProcess"/>
    <dgm:cxn modelId="{3A4F6514-DA9D-43EF-AAE9-7CC25E3144E2}" type="presParOf" srcId="{71F7D824-BC64-44FF-A701-715467339D64}" destId="{A5D9DB05-D96F-44EF-917D-C710100FEF76}" srcOrd="4" destOrd="0" presId="urn:microsoft.com/office/officeart/2009/3/layout/SubStepProcess"/>
    <dgm:cxn modelId="{88C62411-9671-493F-9827-86961FAFA270}" type="presParOf" srcId="{42FD02E1-0FF4-4A90-A99C-484E927A68A5}" destId="{2CE5D5F9-E687-4375-80CC-E4E766D5E12C}" srcOrd="3" destOrd="0" presId="urn:microsoft.com/office/officeart/2009/3/layout/SubStepProcess"/>
    <dgm:cxn modelId="{98364775-F130-4221-AD2A-D47530BB9EE0}" type="presParOf" srcId="{42FD02E1-0FF4-4A90-A99C-484E927A68A5}" destId="{E48E0E3B-A4A0-4EAF-928B-F5F69B6DAB1A}" srcOrd="4" destOrd="0" presId="urn:microsoft.com/office/officeart/2009/3/layout/SubStepProcess"/>
    <dgm:cxn modelId="{E2E6C856-4AA4-4035-A512-E15F06162E14}" type="presParOf" srcId="{42FD02E1-0FF4-4A90-A99C-484E927A68A5}" destId="{7D6B06B6-B85C-4275-8BB0-1611C3C294BA}" srcOrd="5" destOrd="0" presId="urn:microsoft.com/office/officeart/2009/3/layout/SubStepProcess"/>
    <dgm:cxn modelId="{2B5A7B70-9BF1-431F-A1A0-755130606F0A}" type="presParOf" srcId="{7D6B06B6-B85C-4275-8BB0-1611C3C294BA}" destId="{76A2CD12-2519-4AF2-BCC2-0DBEF50EB4C8}" srcOrd="0" destOrd="0" presId="urn:microsoft.com/office/officeart/2009/3/layout/SubStepProcess"/>
    <dgm:cxn modelId="{804107F5-34C0-4246-A61B-7DDFAD6D9FD1}" type="presParOf" srcId="{7D6B06B6-B85C-4275-8BB0-1611C3C294BA}" destId="{80462C0A-F489-4810-9F5F-35A356425D9C}" srcOrd="1" destOrd="0" presId="urn:microsoft.com/office/officeart/2009/3/layout/SubStepProcess"/>
    <dgm:cxn modelId="{16B61790-73C5-492D-8FB4-FE9E50ADDE09}" type="presParOf" srcId="{7D6B06B6-B85C-4275-8BB0-1611C3C294BA}" destId="{AF710AF8-2164-4E6E-A139-7DF159F6BA42}" srcOrd="2" destOrd="0" presId="urn:microsoft.com/office/officeart/2009/3/layout/SubStepProcess"/>
    <dgm:cxn modelId="{B32B718D-6AFA-43F3-AD11-90803EC0E3AF}" type="presParOf" srcId="{7D6B06B6-B85C-4275-8BB0-1611C3C294BA}" destId="{1F4955D8-9ECC-4B70-B1D7-86F1A6ED9BEA}" srcOrd="3" destOrd="0" presId="urn:microsoft.com/office/officeart/2009/3/layout/SubStepProcess"/>
    <dgm:cxn modelId="{EC4D173C-740F-4AFE-BEAC-28FF5BB0CB24}" type="presParOf" srcId="{7D6B06B6-B85C-4275-8BB0-1611C3C294BA}" destId="{E9F9FCEB-8195-4BCD-B1EF-C9F059E29EAF}" srcOrd="4" destOrd="0" presId="urn:microsoft.com/office/officeart/2009/3/layout/SubStepProcess"/>
    <dgm:cxn modelId="{E701CF56-9048-4019-9E2F-9B0E172BF5EA}" type="presParOf" srcId="{60D4500B-1FEE-470B-825B-9F24561C9B58}" destId="{17FA67D4-C539-464F-976C-9661B63CBBBF}" srcOrd="7" destOrd="0" presId="urn:microsoft.com/office/officeart/2009/3/layout/SubStepProcess"/>
    <dgm:cxn modelId="{CD252098-E46E-422A-A806-821390C0F85F}" type="presParOf" srcId="{60D4500B-1FEE-470B-825B-9F24561C9B58}" destId="{F0D50668-6033-44C3-8390-E1C744BF8C65}" srcOrd="8" destOrd="0" presId="urn:microsoft.com/office/officeart/2009/3/layout/SubStepProcess"/>
    <dgm:cxn modelId="{99EFFD5C-E9AA-4460-B68A-519A16BF3062}" type="presParOf" srcId="{60D4500B-1FEE-470B-825B-9F24561C9B58}" destId="{F0F88FF6-A08D-4ED3-A329-7183A8003ACB}" srcOrd="9" destOrd="0" presId="urn:microsoft.com/office/officeart/2009/3/layout/SubStepProcess"/>
    <dgm:cxn modelId="{A21634AC-2F31-4EC0-B093-0F17716BC579}" type="presParOf" srcId="{60D4500B-1FEE-470B-825B-9F24561C9B58}" destId="{E89F2723-EF27-4A09-9FCB-54541B2B48CF}" srcOrd="10" destOrd="0" presId="urn:microsoft.com/office/officeart/2009/3/layout/SubStepProcess"/>
    <dgm:cxn modelId="{DA5A4D17-CF25-401B-962E-817597FFD0F0}" type="presParOf" srcId="{E89F2723-EF27-4A09-9FCB-54541B2B48CF}" destId="{8BB727EB-021B-4A8A-B73D-FEA1F6F593CF}" srcOrd="0" destOrd="0" presId="urn:microsoft.com/office/officeart/2009/3/layout/SubStepProcess"/>
    <dgm:cxn modelId="{D92CDAD6-A4DB-4F80-AAAF-2890714DB7C1}" type="presParOf" srcId="{E89F2723-EF27-4A09-9FCB-54541B2B48CF}" destId="{E20680DA-656A-453F-8544-19346B024C7E}" srcOrd="1" destOrd="0" presId="urn:microsoft.com/office/officeart/2009/3/layout/SubStepProcess"/>
    <dgm:cxn modelId="{21682D2D-3AF4-4E84-9E14-03CE713A6BE4}" type="presParOf" srcId="{E89F2723-EF27-4A09-9FCB-54541B2B48CF}" destId="{41726533-D8B3-4A6D-A111-537F8C5057A6}" srcOrd="2" destOrd="0" presId="urn:microsoft.com/office/officeart/2009/3/layout/SubStepProcess"/>
    <dgm:cxn modelId="{25F31F9C-388B-4EC4-BEF1-0203B220B634}" type="presParOf" srcId="{41726533-D8B3-4A6D-A111-537F8C5057A6}" destId="{7643C7A5-D0FA-42B3-869B-1130F6181CA0}" srcOrd="0" destOrd="0" presId="urn:microsoft.com/office/officeart/2009/3/layout/SubStepProcess"/>
    <dgm:cxn modelId="{1BFABDDB-AC70-4278-B2B3-AC1CA8CA8ED4}" type="presParOf" srcId="{41726533-D8B3-4A6D-A111-537F8C5057A6}" destId="{FF66D58D-71B4-43B3-9F2E-4CBF8C29F9E1}" srcOrd="1" destOrd="0" presId="urn:microsoft.com/office/officeart/2009/3/layout/SubStepProcess"/>
    <dgm:cxn modelId="{D4924D5F-EE81-4139-B940-96D8045CE94B}" type="presParOf" srcId="{41726533-D8B3-4A6D-A111-537F8C5057A6}" destId="{092719BA-8928-4D67-B072-D6008EB8F035}" srcOrd="2" destOrd="0" presId="urn:microsoft.com/office/officeart/2009/3/layout/SubStepProcess"/>
    <dgm:cxn modelId="{EA8916F6-C47C-49F6-8DAA-391B982B4C8C}" type="presParOf" srcId="{41726533-D8B3-4A6D-A111-537F8C5057A6}" destId="{A53DFBC2-9A7E-418A-A605-B19D772F19D5}" srcOrd="3" destOrd="0" presId="urn:microsoft.com/office/officeart/2009/3/layout/SubStepProcess"/>
    <dgm:cxn modelId="{02C5E020-EEC7-4F94-AD83-F1B962E76DF2}" type="presParOf" srcId="{41726533-D8B3-4A6D-A111-537F8C5057A6}" destId="{FF2504E8-5BA4-471F-808B-6F453B35AA30}" srcOrd="4" destOrd="0" presId="urn:microsoft.com/office/officeart/2009/3/layout/SubStepProcess"/>
    <dgm:cxn modelId="{49979D20-5D95-4CD6-AF99-785BFC39F44F}" type="presParOf" srcId="{E89F2723-EF27-4A09-9FCB-54541B2B48CF}" destId="{EC8DE375-4A97-4A7F-94A8-93033DEF05FA}" srcOrd="3" destOrd="0" presId="urn:microsoft.com/office/officeart/2009/3/layout/SubStepProcess"/>
    <dgm:cxn modelId="{94D6C737-F399-41D7-833E-BE0C7132A8C5}" type="presParOf" srcId="{E89F2723-EF27-4A09-9FCB-54541B2B48CF}" destId="{C46DABB7-6F0D-476F-A333-6B08C2CCCB2F}" srcOrd="4" destOrd="0" presId="urn:microsoft.com/office/officeart/2009/3/layout/SubStepProcess"/>
    <dgm:cxn modelId="{A8460998-8BF3-4164-B9B5-F3C50D6B6312}" type="presParOf" srcId="{E89F2723-EF27-4A09-9FCB-54541B2B48CF}" destId="{09F6D657-82AF-4FFC-8522-562B37B9AD15}" srcOrd="5" destOrd="0" presId="urn:microsoft.com/office/officeart/2009/3/layout/SubStepProcess"/>
    <dgm:cxn modelId="{C71ED1F3-1BAF-4FFE-B040-08465AC57C8F}" type="presParOf" srcId="{09F6D657-82AF-4FFC-8522-562B37B9AD15}" destId="{DD2CA18E-4F2D-45B4-AB46-339FC444F63A}" srcOrd="0" destOrd="0" presId="urn:microsoft.com/office/officeart/2009/3/layout/SubStepProcess"/>
    <dgm:cxn modelId="{B58E5553-8E0E-43B1-9242-DB325FEB9E61}" type="presParOf" srcId="{09F6D657-82AF-4FFC-8522-562B37B9AD15}" destId="{18B2B376-DAB5-47CB-9EDA-250A3252E8D1}" srcOrd="1" destOrd="0" presId="urn:microsoft.com/office/officeart/2009/3/layout/SubStepProcess"/>
    <dgm:cxn modelId="{197E4660-A74A-4C81-A5B0-4CC4ECA131F3}" type="presParOf" srcId="{09F6D657-82AF-4FFC-8522-562B37B9AD15}" destId="{F11C193C-00B3-497B-9CB4-66DFE9CB2CE1}" srcOrd="2" destOrd="0" presId="urn:microsoft.com/office/officeart/2009/3/layout/SubStepProcess"/>
    <dgm:cxn modelId="{282D0805-0641-47C7-9896-A09ECF4DC3FD}" type="presParOf" srcId="{09F6D657-82AF-4FFC-8522-562B37B9AD15}" destId="{28702874-CF89-4423-A059-C8AF2DB01F00}" srcOrd="3" destOrd="0" presId="urn:microsoft.com/office/officeart/2009/3/layout/SubStepProcess"/>
    <dgm:cxn modelId="{57C4FBA8-ABDC-47F7-A386-192F49170129}" type="presParOf" srcId="{09F6D657-82AF-4FFC-8522-562B37B9AD15}" destId="{FC2A9EA6-6387-4ACA-B21C-E4C127894A34}" srcOrd="4" destOrd="0" presId="urn:microsoft.com/office/officeart/2009/3/layout/SubStepProcess"/>
    <dgm:cxn modelId="{4BAD51B0-658B-42C7-8103-98FB31CD271F}" type="presParOf" srcId="{60D4500B-1FEE-470B-825B-9F24561C9B58}" destId="{D4ABDC8C-0C80-41E9-A279-3BA622CF324B}" srcOrd="11" destOrd="0" presId="urn:microsoft.com/office/officeart/2009/3/layout/SubStepProcess"/>
    <dgm:cxn modelId="{A7499B7B-F595-43A4-89CA-1D145F387309}" type="presParOf" srcId="{60D4500B-1FEE-470B-825B-9F24561C9B58}" destId="{206D30DB-FE9B-420C-A64B-3EB0FAFDA837}" srcOrd="12" destOrd="0" presId="urn:microsoft.com/office/officeart/2009/3/layout/SubStepProcess"/>
    <dgm:cxn modelId="{DB675538-1746-4E2E-9BBF-64DA626FDDCB}" type="presParOf" srcId="{60D4500B-1FEE-470B-825B-9F24561C9B58}" destId="{5363E2A6-FFDF-479E-A2F1-405CF1991FCD}" srcOrd="13" destOrd="0" presId="urn:microsoft.com/office/officeart/2009/3/layout/SubStepProcess"/>
    <dgm:cxn modelId="{261AB55F-09F7-4A79-8633-0BEF78500799}" type="presParOf" srcId="{60D4500B-1FEE-470B-825B-9F24561C9B58}" destId="{A1BE56A8-2681-4E52-B515-FDC374B6D4A2}" srcOrd="14" destOrd="0" presId="urn:microsoft.com/office/officeart/2009/3/layout/SubStepProcess"/>
    <dgm:cxn modelId="{726466A7-5E4A-48CD-AAF7-A146060DB75F}" type="presParOf" srcId="{A1BE56A8-2681-4E52-B515-FDC374B6D4A2}" destId="{E5FB5C1E-F2B5-4EB9-B5FE-56A9B84DF395}" srcOrd="0" destOrd="0" presId="urn:microsoft.com/office/officeart/2009/3/layout/SubStepProcess"/>
    <dgm:cxn modelId="{9FB5738C-F38E-492C-847F-86F8AE3D1179}" type="presParOf" srcId="{A1BE56A8-2681-4E52-B515-FDC374B6D4A2}" destId="{91593330-0877-4829-8E42-784A31E14CB5}" srcOrd="1" destOrd="0" presId="urn:microsoft.com/office/officeart/2009/3/layout/SubStepProcess"/>
    <dgm:cxn modelId="{605442A9-2C64-46F5-AAB5-3B63B2971C11}" type="presParOf" srcId="{A1BE56A8-2681-4E52-B515-FDC374B6D4A2}" destId="{22F4942E-3637-4F3B-91FF-CDB3503B97D0}" srcOrd="2" destOrd="0" presId="urn:microsoft.com/office/officeart/2009/3/layout/SubStepProcess"/>
    <dgm:cxn modelId="{B4A32379-F529-468A-A4C9-C9F02293FEFA}" type="presParOf" srcId="{22F4942E-3637-4F3B-91FF-CDB3503B97D0}" destId="{D1CCAD3E-E3CA-414F-95F0-B6C6F7891F02}" srcOrd="0" destOrd="0" presId="urn:microsoft.com/office/officeart/2009/3/layout/SubStepProcess"/>
    <dgm:cxn modelId="{CD112B62-34E3-467A-A048-973BB3EA5665}" type="presParOf" srcId="{22F4942E-3637-4F3B-91FF-CDB3503B97D0}" destId="{E3FD85E4-7716-425E-BC71-3240A2D891F0}" srcOrd="1" destOrd="0" presId="urn:microsoft.com/office/officeart/2009/3/layout/SubStepProcess"/>
    <dgm:cxn modelId="{C18AFF9D-689F-4171-9EC4-AEC8399D8EA8}" type="presParOf" srcId="{22F4942E-3637-4F3B-91FF-CDB3503B97D0}" destId="{6876201E-5D10-44B5-8224-9D26E49B3EEA}" srcOrd="2" destOrd="0" presId="urn:microsoft.com/office/officeart/2009/3/layout/SubStepProcess"/>
    <dgm:cxn modelId="{B97B0AD3-BCC1-4DB2-A4AA-7CC34210E16B}" type="presParOf" srcId="{22F4942E-3637-4F3B-91FF-CDB3503B97D0}" destId="{F9019A7E-A5AD-4423-A625-4442957EA2D5}" srcOrd="3" destOrd="0" presId="urn:microsoft.com/office/officeart/2009/3/layout/SubStepProcess"/>
    <dgm:cxn modelId="{5AA6EAC3-B7EA-4482-95F6-BCAED18D7D8E}" type="presParOf" srcId="{22F4942E-3637-4F3B-91FF-CDB3503B97D0}" destId="{EC8BD062-9705-441C-B167-DD1BEBD82535}" srcOrd="4" destOrd="0" presId="urn:microsoft.com/office/officeart/2009/3/layout/SubStepProcess"/>
    <dgm:cxn modelId="{394A5AFB-7384-4E18-8963-549EF85672B1}" type="presParOf" srcId="{A1BE56A8-2681-4E52-B515-FDC374B6D4A2}" destId="{B41867E6-4DB8-4C59-AD0B-B0262727A1FC}" srcOrd="3" destOrd="0" presId="urn:microsoft.com/office/officeart/2009/3/layout/SubStepProcess"/>
    <dgm:cxn modelId="{71B73E9B-825F-4343-951D-D4164FDD33EB}" type="presParOf" srcId="{A1BE56A8-2681-4E52-B515-FDC374B6D4A2}" destId="{B4519F37-EFE4-4021-BE2E-802DB30C3876}" srcOrd="4" destOrd="0" presId="urn:microsoft.com/office/officeart/2009/3/layout/SubStepProcess"/>
    <dgm:cxn modelId="{8BD00F57-E66D-4EAA-926F-3A819E3BF6F0}" type="presParOf" srcId="{A1BE56A8-2681-4E52-B515-FDC374B6D4A2}" destId="{C69B73B0-7437-4724-9C03-0D46D5255DE6}" srcOrd="5" destOrd="0" presId="urn:microsoft.com/office/officeart/2009/3/layout/SubStepProcess"/>
    <dgm:cxn modelId="{CF7A1D8C-CBB5-4F56-97A0-18DB39DEF832}" type="presParOf" srcId="{C69B73B0-7437-4724-9C03-0D46D5255DE6}" destId="{687012F7-8669-4677-B28C-A268E1B381BD}" srcOrd="0" destOrd="0" presId="urn:microsoft.com/office/officeart/2009/3/layout/SubStepProcess"/>
    <dgm:cxn modelId="{D4A2C752-4BF0-4772-BD92-C5B187468948}" type="presParOf" srcId="{C69B73B0-7437-4724-9C03-0D46D5255DE6}" destId="{A459CF58-CEE4-4795-A7F5-37F380335188}" srcOrd="1" destOrd="0" presId="urn:microsoft.com/office/officeart/2009/3/layout/SubStepProcess"/>
    <dgm:cxn modelId="{C2F8E77F-C8D9-4379-86E2-AE9981FC8BC7}" type="presParOf" srcId="{C69B73B0-7437-4724-9C03-0D46D5255DE6}" destId="{59D320B7-CABE-4072-8217-BE70687053C1}" srcOrd="2" destOrd="0" presId="urn:microsoft.com/office/officeart/2009/3/layout/SubStepProcess"/>
    <dgm:cxn modelId="{83797E25-F63B-4ECC-B4CF-8A728AE4101F}" type="presParOf" srcId="{C69B73B0-7437-4724-9C03-0D46D5255DE6}" destId="{0C3941BF-CB62-483A-B730-CB376EEA36D9}" srcOrd="3" destOrd="0" presId="urn:microsoft.com/office/officeart/2009/3/layout/SubStepProcess"/>
    <dgm:cxn modelId="{869C6F94-66A9-43E8-B6DD-2876B15A1E31}" type="presParOf" srcId="{C69B73B0-7437-4724-9C03-0D46D5255DE6}" destId="{03A2E0CD-E391-46E3-98DF-D6EECFA62C32}" srcOrd="4" destOrd="0" presId="urn:microsoft.com/office/officeart/2009/3/layout/SubStepProcess"/>
    <dgm:cxn modelId="{70DB8D4D-1316-4396-ADC0-1DC6EDD038A2}" type="presParOf" srcId="{60D4500B-1FEE-470B-825B-9F24561C9B58}" destId="{E873B005-A359-4BCE-A9E7-38F6E41FDE28}" srcOrd="15" destOrd="0" presId="urn:microsoft.com/office/officeart/2009/3/layout/SubStepProcess"/>
    <dgm:cxn modelId="{F30C893E-A969-4125-9B36-60CFCEFD13D2}" type="presParOf" srcId="{60D4500B-1FEE-470B-825B-9F24561C9B58}" destId="{B8806578-080F-4E38-8F9F-E8EED068BE56}" srcOrd="16"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50E0E-C843-4EE0-944D-ECAFEC4DF229}">
      <dsp:nvSpPr>
        <dsp:cNvPr id="0" name=""/>
        <dsp:cNvSpPr/>
      </dsp:nvSpPr>
      <dsp:spPr>
        <a:xfrm>
          <a:off x="4474" y="1947540"/>
          <a:ext cx="630882" cy="6308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kern="1200" dirty="0" smtClean="0"/>
            <a:t>Describe</a:t>
          </a:r>
          <a:endParaRPr lang="en-US" sz="500" kern="1200" dirty="0"/>
        </a:p>
      </dsp:txBody>
      <dsp:txXfrm>
        <a:off x="96865" y="2039931"/>
        <a:ext cx="446100" cy="446100"/>
      </dsp:txXfrm>
    </dsp:sp>
    <dsp:sp modelId="{D055AAF9-1F50-42B3-B417-9FAAE9DF9137}">
      <dsp:nvSpPr>
        <dsp:cNvPr id="0" name=""/>
        <dsp:cNvSpPr/>
      </dsp:nvSpPr>
      <dsp:spPr>
        <a:xfrm rot="19041445">
          <a:off x="626848" y="2175919"/>
          <a:ext cx="206093" cy="0"/>
        </a:xfrm>
        <a:custGeom>
          <a:avLst/>
          <a:gdLst/>
          <a:ahLst/>
          <a:cxnLst/>
          <a:rect l="0" t="0" r="0" b="0"/>
          <a:pathLst>
            <a:path>
              <a:moveTo>
                <a:pt x="0" y="0"/>
              </a:moveTo>
              <a:lnTo>
                <a:pt x="20609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D4D311-9565-405E-9C28-0E7A559FBDC0}">
      <dsp:nvSpPr>
        <dsp:cNvPr id="0" name=""/>
        <dsp:cNvSpPr/>
      </dsp:nvSpPr>
      <dsp:spPr>
        <a:xfrm rot="13358555">
          <a:off x="1448824" y="2175919"/>
          <a:ext cx="206093" cy="0"/>
        </a:xfrm>
        <a:custGeom>
          <a:avLst/>
          <a:gdLst/>
          <a:ahLst/>
          <a:cxnLst/>
          <a:rect l="0" t="0" r="0" b="0"/>
          <a:pathLst>
            <a:path>
              <a:moveTo>
                <a:pt x="0" y="0"/>
              </a:moveTo>
              <a:lnTo>
                <a:pt x="20609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D06F8-BDAD-4892-B654-8151D69ABF94}">
      <dsp:nvSpPr>
        <dsp:cNvPr id="0" name=""/>
        <dsp:cNvSpPr/>
      </dsp:nvSpPr>
      <dsp:spPr>
        <a:xfrm>
          <a:off x="805695" y="2106113"/>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833FF0-382B-45D1-A76C-921C3B2D3B12}">
      <dsp:nvSpPr>
        <dsp:cNvPr id="0" name=""/>
        <dsp:cNvSpPr/>
      </dsp:nvSpPr>
      <dsp:spPr>
        <a:xfrm>
          <a:off x="879436" y="1949245"/>
          <a:ext cx="522893" cy="3137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222250">
            <a:lnSpc>
              <a:spcPct val="90000"/>
            </a:lnSpc>
            <a:spcBef>
              <a:spcPct val="0"/>
            </a:spcBef>
            <a:spcAft>
              <a:spcPct val="35000"/>
            </a:spcAft>
          </a:pPr>
          <a:r>
            <a:rPr lang="en-US" sz="500" kern="1200" dirty="0" smtClean="0"/>
            <a:t>Object(s) (</a:t>
          </a:r>
          <a:r>
            <a:rPr lang="en-US" sz="500" kern="1200" dirty="0" err="1" smtClean="0"/>
            <a:t>Instrinsic</a:t>
          </a:r>
          <a:r>
            <a:rPr lang="en-US" sz="500" kern="1200" dirty="0" smtClean="0"/>
            <a:t>)</a:t>
          </a:r>
          <a:endParaRPr lang="en-US" sz="500" kern="1200" dirty="0"/>
        </a:p>
      </dsp:txBody>
      <dsp:txXfrm>
        <a:off x="879436" y="1949245"/>
        <a:ext cx="522893" cy="313735"/>
      </dsp:txXfrm>
    </dsp:sp>
    <dsp:sp modelId="{05974B5B-95C3-4A91-A427-18A8428E2D12}">
      <dsp:nvSpPr>
        <dsp:cNvPr id="0" name=""/>
        <dsp:cNvSpPr/>
      </dsp:nvSpPr>
      <dsp:spPr>
        <a:xfrm>
          <a:off x="1402329" y="2106113"/>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F65FB1-828B-487C-A1FA-8B6B82C0C717}">
      <dsp:nvSpPr>
        <dsp:cNvPr id="0" name=""/>
        <dsp:cNvSpPr/>
      </dsp:nvSpPr>
      <dsp:spPr>
        <a:xfrm rot="2558555">
          <a:off x="626848" y="2350043"/>
          <a:ext cx="206093" cy="0"/>
        </a:xfrm>
        <a:custGeom>
          <a:avLst/>
          <a:gdLst/>
          <a:ahLst/>
          <a:cxnLst/>
          <a:rect l="0" t="0" r="0" b="0"/>
          <a:pathLst>
            <a:path>
              <a:moveTo>
                <a:pt x="0" y="0"/>
              </a:moveTo>
              <a:lnTo>
                <a:pt x="20609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F86BA5-FE89-431B-A042-8E4C9780140C}">
      <dsp:nvSpPr>
        <dsp:cNvPr id="0" name=""/>
        <dsp:cNvSpPr/>
      </dsp:nvSpPr>
      <dsp:spPr>
        <a:xfrm rot="8241445">
          <a:off x="1448824" y="2350043"/>
          <a:ext cx="206093" cy="0"/>
        </a:xfrm>
        <a:custGeom>
          <a:avLst/>
          <a:gdLst/>
          <a:ahLst/>
          <a:cxnLst/>
          <a:rect l="0" t="0" r="0" b="0"/>
          <a:pathLst>
            <a:path>
              <a:moveTo>
                <a:pt x="0" y="0"/>
              </a:moveTo>
              <a:lnTo>
                <a:pt x="20609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312CEB-3BD5-492E-81D0-213CB3E791F8}">
      <dsp:nvSpPr>
        <dsp:cNvPr id="0" name=""/>
        <dsp:cNvSpPr/>
      </dsp:nvSpPr>
      <dsp:spPr>
        <a:xfrm>
          <a:off x="805695" y="2419849"/>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6E4F95-37F1-4FDC-99A2-87AD6ED7CB68}">
      <dsp:nvSpPr>
        <dsp:cNvPr id="0" name=""/>
        <dsp:cNvSpPr/>
      </dsp:nvSpPr>
      <dsp:spPr>
        <a:xfrm>
          <a:off x="879436" y="2262981"/>
          <a:ext cx="522893" cy="3137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222250">
            <a:lnSpc>
              <a:spcPct val="90000"/>
            </a:lnSpc>
            <a:spcBef>
              <a:spcPct val="0"/>
            </a:spcBef>
            <a:spcAft>
              <a:spcPct val="35000"/>
            </a:spcAft>
          </a:pPr>
          <a:r>
            <a:rPr lang="en-US" sz="500" kern="1200" dirty="0" smtClean="0"/>
            <a:t>Location(s) (Extrinsic)</a:t>
          </a:r>
          <a:endParaRPr lang="en-US" sz="500" kern="1200" dirty="0"/>
        </a:p>
      </dsp:txBody>
      <dsp:txXfrm>
        <a:off x="879436" y="2262981"/>
        <a:ext cx="522893" cy="313735"/>
      </dsp:txXfrm>
    </dsp:sp>
    <dsp:sp modelId="{FE43BACC-9B68-4F53-9889-42B8028F5C2E}">
      <dsp:nvSpPr>
        <dsp:cNvPr id="0" name=""/>
        <dsp:cNvSpPr/>
      </dsp:nvSpPr>
      <dsp:spPr>
        <a:xfrm>
          <a:off x="1402329" y="2419849"/>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155B8C-64C9-4BBF-9E18-3DD6A8FF9E87}">
      <dsp:nvSpPr>
        <dsp:cNvPr id="0" name=""/>
        <dsp:cNvSpPr/>
      </dsp:nvSpPr>
      <dsp:spPr>
        <a:xfrm>
          <a:off x="1646409" y="1947540"/>
          <a:ext cx="630882" cy="6308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kern="1200" dirty="0" smtClean="0"/>
            <a:t>Locate/Identify</a:t>
          </a:r>
          <a:endParaRPr lang="en-US" sz="500" kern="1200" dirty="0"/>
        </a:p>
      </dsp:txBody>
      <dsp:txXfrm>
        <a:off x="1738800" y="2039931"/>
        <a:ext cx="446100" cy="446100"/>
      </dsp:txXfrm>
    </dsp:sp>
    <dsp:sp modelId="{D359BA3C-6DBF-407A-ACCF-B27C0A2A4D40}">
      <dsp:nvSpPr>
        <dsp:cNvPr id="0" name=""/>
        <dsp:cNvSpPr/>
      </dsp:nvSpPr>
      <dsp:spPr>
        <a:xfrm rot="20116549">
          <a:off x="2299466" y="2175919"/>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6A847D-54B5-4695-8D81-6A6F5B14C2A8}">
      <dsp:nvSpPr>
        <dsp:cNvPr id="0" name=""/>
        <dsp:cNvSpPr/>
      </dsp:nvSpPr>
      <dsp:spPr>
        <a:xfrm rot="12283451">
          <a:off x="3273044" y="2175919"/>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EFAFCC-427B-4189-B10D-0438529C9C2B}">
      <dsp:nvSpPr>
        <dsp:cNvPr id="0" name=""/>
        <dsp:cNvSpPr/>
      </dsp:nvSpPr>
      <dsp:spPr>
        <a:xfrm>
          <a:off x="2617968" y="2106113"/>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785349-5453-4C32-B3C3-E8FBA3CAB5BE}">
      <dsp:nvSpPr>
        <dsp:cNvPr id="0" name=""/>
        <dsp:cNvSpPr/>
      </dsp:nvSpPr>
      <dsp:spPr>
        <a:xfrm>
          <a:off x="2691709" y="1949245"/>
          <a:ext cx="522893" cy="3137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222250">
            <a:lnSpc>
              <a:spcPct val="90000"/>
            </a:lnSpc>
            <a:spcBef>
              <a:spcPct val="0"/>
            </a:spcBef>
            <a:spcAft>
              <a:spcPct val="35000"/>
            </a:spcAft>
          </a:pPr>
          <a:r>
            <a:rPr lang="en-US" sz="500" kern="1200" dirty="0" smtClean="0"/>
            <a:t>Confirm object identity based on properties</a:t>
          </a:r>
          <a:endParaRPr lang="en-US" sz="500" kern="1200" dirty="0"/>
        </a:p>
      </dsp:txBody>
      <dsp:txXfrm>
        <a:off x="2691709" y="1949245"/>
        <a:ext cx="522893" cy="313735"/>
      </dsp:txXfrm>
    </dsp:sp>
    <dsp:sp modelId="{A5D9DB05-D96F-44EF-917D-C710100FEF76}">
      <dsp:nvSpPr>
        <dsp:cNvPr id="0" name=""/>
        <dsp:cNvSpPr/>
      </dsp:nvSpPr>
      <dsp:spPr>
        <a:xfrm>
          <a:off x="3214602" y="2106113"/>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E5D5F9-E687-4375-80CC-E4E766D5E12C}">
      <dsp:nvSpPr>
        <dsp:cNvPr id="0" name=""/>
        <dsp:cNvSpPr/>
      </dsp:nvSpPr>
      <dsp:spPr>
        <a:xfrm rot="1483451">
          <a:off x="2299466" y="2350043"/>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8E0E3B-A4A0-4EAF-928B-F5F69B6DAB1A}">
      <dsp:nvSpPr>
        <dsp:cNvPr id="0" name=""/>
        <dsp:cNvSpPr/>
      </dsp:nvSpPr>
      <dsp:spPr>
        <a:xfrm rot="9316549">
          <a:off x="3273044" y="2350043"/>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10AF8-2164-4E6E-A139-7DF159F6BA42}">
      <dsp:nvSpPr>
        <dsp:cNvPr id="0" name=""/>
        <dsp:cNvSpPr/>
      </dsp:nvSpPr>
      <dsp:spPr>
        <a:xfrm>
          <a:off x="2617968" y="2419849"/>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4955D8-9ECC-4B70-B1D7-86F1A6ED9BEA}">
      <dsp:nvSpPr>
        <dsp:cNvPr id="0" name=""/>
        <dsp:cNvSpPr/>
      </dsp:nvSpPr>
      <dsp:spPr>
        <a:xfrm>
          <a:off x="2691709" y="2262981"/>
          <a:ext cx="522893" cy="3137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222250">
            <a:lnSpc>
              <a:spcPct val="90000"/>
            </a:lnSpc>
            <a:spcBef>
              <a:spcPct val="0"/>
            </a:spcBef>
            <a:spcAft>
              <a:spcPct val="35000"/>
            </a:spcAft>
          </a:pPr>
          <a:r>
            <a:rPr lang="en-US" sz="500" kern="1200" dirty="0" smtClean="0"/>
            <a:t>Find object based on location information</a:t>
          </a:r>
          <a:endParaRPr lang="en-US" sz="500" kern="1200" dirty="0"/>
        </a:p>
      </dsp:txBody>
      <dsp:txXfrm>
        <a:off x="2691709" y="2262981"/>
        <a:ext cx="522893" cy="313735"/>
      </dsp:txXfrm>
    </dsp:sp>
    <dsp:sp modelId="{E9F9FCEB-8195-4BCD-B1EF-C9F059E29EAF}">
      <dsp:nvSpPr>
        <dsp:cNvPr id="0" name=""/>
        <dsp:cNvSpPr/>
      </dsp:nvSpPr>
      <dsp:spPr>
        <a:xfrm>
          <a:off x="3214602" y="2419849"/>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D50668-6033-44C3-8390-E1C744BF8C65}">
      <dsp:nvSpPr>
        <dsp:cNvPr id="0" name=""/>
        <dsp:cNvSpPr/>
      </dsp:nvSpPr>
      <dsp:spPr>
        <a:xfrm>
          <a:off x="3629020" y="1947540"/>
          <a:ext cx="630882" cy="6308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kern="1200" dirty="0" smtClean="0"/>
            <a:t>Manipulate Object</a:t>
          </a:r>
          <a:endParaRPr lang="en-US" sz="500" kern="1200" dirty="0"/>
        </a:p>
      </dsp:txBody>
      <dsp:txXfrm>
        <a:off x="3721411" y="2039931"/>
        <a:ext cx="446100" cy="446100"/>
      </dsp:txXfrm>
    </dsp:sp>
    <dsp:sp modelId="{8BB727EB-021B-4A8A-B73D-FEA1F6F593CF}">
      <dsp:nvSpPr>
        <dsp:cNvPr id="0" name=""/>
        <dsp:cNvSpPr/>
      </dsp:nvSpPr>
      <dsp:spPr>
        <a:xfrm rot="20116549">
          <a:off x="4282077" y="2175919"/>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0680DA-656A-453F-8544-19346B024C7E}">
      <dsp:nvSpPr>
        <dsp:cNvPr id="0" name=""/>
        <dsp:cNvSpPr/>
      </dsp:nvSpPr>
      <dsp:spPr>
        <a:xfrm rot="12283451">
          <a:off x="5255655" y="2175919"/>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2719BA-8928-4D67-B072-D6008EB8F035}">
      <dsp:nvSpPr>
        <dsp:cNvPr id="0" name=""/>
        <dsp:cNvSpPr/>
      </dsp:nvSpPr>
      <dsp:spPr>
        <a:xfrm>
          <a:off x="4600579" y="2106113"/>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3DFBC2-9A7E-418A-A605-B19D772F19D5}">
      <dsp:nvSpPr>
        <dsp:cNvPr id="0" name=""/>
        <dsp:cNvSpPr/>
      </dsp:nvSpPr>
      <dsp:spPr>
        <a:xfrm>
          <a:off x="4674320" y="1949245"/>
          <a:ext cx="522893" cy="3137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222250">
            <a:lnSpc>
              <a:spcPct val="90000"/>
            </a:lnSpc>
            <a:spcBef>
              <a:spcPct val="0"/>
            </a:spcBef>
            <a:spcAft>
              <a:spcPct val="35000"/>
            </a:spcAft>
          </a:pPr>
          <a:r>
            <a:rPr lang="en-US" sz="500" kern="1200" dirty="0" smtClean="0"/>
            <a:t>Pick up object</a:t>
          </a:r>
          <a:endParaRPr lang="en-US" sz="500" kern="1200" dirty="0"/>
        </a:p>
      </dsp:txBody>
      <dsp:txXfrm>
        <a:off x="4674320" y="1949245"/>
        <a:ext cx="522893" cy="313735"/>
      </dsp:txXfrm>
    </dsp:sp>
    <dsp:sp modelId="{FF2504E8-5BA4-471F-808B-6F453B35AA30}">
      <dsp:nvSpPr>
        <dsp:cNvPr id="0" name=""/>
        <dsp:cNvSpPr/>
      </dsp:nvSpPr>
      <dsp:spPr>
        <a:xfrm>
          <a:off x="5197213" y="2106113"/>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8DE375-4A97-4A7F-94A8-93033DEF05FA}">
      <dsp:nvSpPr>
        <dsp:cNvPr id="0" name=""/>
        <dsp:cNvSpPr/>
      </dsp:nvSpPr>
      <dsp:spPr>
        <a:xfrm rot="1483451">
          <a:off x="4282077" y="2350043"/>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6DABB7-6F0D-476F-A333-6B08C2CCCB2F}">
      <dsp:nvSpPr>
        <dsp:cNvPr id="0" name=""/>
        <dsp:cNvSpPr/>
      </dsp:nvSpPr>
      <dsp:spPr>
        <a:xfrm rot="9316549">
          <a:off x="5255655" y="2350043"/>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1C193C-00B3-497B-9CB4-66DFE9CB2CE1}">
      <dsp:nvSpPr>
        <dsp:cNvPr id="0" name=""/>
        <dsp:cNvSpPr/>
      </dsp:nvSpPr>
      <dsp:spPr>
        <a:xfrm>
          <a:off x="4600579" y="2419849"/>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702874-CF89-4423-A059-C8AF2DB01F00}">
      <dsp:nvSpPr>
        <dsp:cNvPr id="0" name=""/>
        <dsp:cNvSpPr/>
      </dsp:nvSpPr>
      <dsp:spPr>
        <a:xfrm>
          <a:off x="4674320" y="2262981"/>
          <a:ext cx="522893" cy="3137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222250">
            <a:lnSpc>
              <a:spcPct val="90000"/>
            </a:lnSpc>
            <a:spcBef>
              <a:spcPct val="0"/>
            </a:spcBef>
            <a:spcAft>
              <a:spcPct val="35000"/>
            </a:spcAft>
          </a:pPr>
          <a:r>
            <a:rPr lang="en-US" sz="500" kern="1200" dirty="0" smtClean="0"/>
            <a:t>Store object on robot</a:t>
          </a:r>
          <a:endParaRPr lang="en-US" sz="500" kern="1200" dirty="0"/>
        </a:p>
      </dsp:txBody>
      <dsp:txXfrm>
        <a:off x="4674320" y="2262981"/>
        <a:ext cx="522893" cy="313735"/>
      </dsp:txXfrm>
    </dsp:sp>
    <dsp:sp modelId="{FC2A9EA6-6387-4ACA-B21C-E4C127894A34}">
      <dsp:nvSpPr>
        <dsp:cNvPr id="0" name=""/>
        <dsp:cNvSpPr/>
      </dsp:nvSpPr>
      <dsp:spPr>
        <a:xfrm>
          <a:off x="5197213" y="2419849"/>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6D30DB-FE9B-420C-A64B-3EB0FAFDA837}">
      <dsp:nvSpPr>
        <dsp:cNvPr id="0" name=""/>
        <dsp:cNvSpPr/>
      </dsp:nvSpPr>
      <dsp:spPr>
        <a:xfrm>
          <a:off x="5611631" y="1947540"/>
          <a:ext cx="630882" cy="6308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kern="1200" dirty="0" smtClean="0"/>
            <a:t>Learn</a:t>
          </a:r>
          <a:endParaRPr lang="en-US" sz="500" kern="1200" dirty="0"/>
        </a:p>
      </dsp:txBody>
      <dsp:txXfrm>
        <a:off x="5704022" y="2039931"/>
        <a:ext cx="446100" cy="446100"/>
      </dsp:txXfrm>
    </dsp:sp>
    <dsp:sp modelId="{E5FB5C1E-F2B5-4EB9-B5FE-56A9B84DF395}">
      <dsp:nvSpPr>
        <dsp:cNvPr id="0" name=""/>
        <dsp:cNvSpPr/>
      </dsp:nvSpPr>
      <dsp:spPr>
        <a:xfrm rot="20116549">
          <a:off x="6264688" y="2175919"/>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593330-0877-4829-8E42-784A31E14CB5}">
      <dsp:nvSpPr>
        <dsp:cNvPr id="0" name=""/>
        <dsp:cNvSpPr/>
      </dsp:nvSpPr>
      <dsp:spPr>
        <a:xfrm rot="12283451">
          <a:off x="7238266" y="2175919"/>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6201E-5D10-44B5-8224-9D26E49B3EEA}">
      <dsp:nvSpPr>
        <dsp:cNvPr id="0" name=""/>
        <dsp:cNvSpPr/>
      </dsp:nvSpPr>
      <dsp:spPr>
        <a:xfrm>
          <a:off x="6583190" y="2106113"/>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019A7E-A5AD-4423-A625-4442957EA2D5}">
      <dsp:nvSpPr>
        <dsp:cNvPr id="0" name=""/>
        <dsp:cNvSpPr/>
      </dsp:nvSpPr>
      <dsp:spPr>
        <a:xfrm>
          <a:off x="6656931" y="1949245"/>
          <a:ext cx="522893" cy="3137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222250">
            <a:lnSpc>
              <a:spcPct val="90000"/>
            </a:lnSpc>
            <a:spcBef>
              <a:spcPct val="0"/>
            </a:spcBef>
            <a:spcAft>
              <a:spcPct val="35000"/>
            </a:spcAft>
          </a:pPr>
          <a:r>
            <a:rPr lang="en-US" sz="500" kern="1200" dirty="0" smtClean="0"/>
            <a:t>Improve knowledge of object</a:t>
          </a:r>
          <a:endParaRPr lang="en-US" sz="500" kern="1200" dirty="0"/>
        </a:p>
      </dsp:txBody>
      <dsp:txXfrm>
        <a:off x="6656931" y="1949245"/>
        <a:ext cx="522893" cy="313735"/>
      </dsp:txXfrm>
    </dsp:sp>
    <dsp:sp modelId="{EC8BD062-9705-441C-B167-DD1BEBD82535}">
      <dsp:nvSpPr>
        <dsp:cNvPr id="0" name=""/>
        <dsp:cNvSpPr/>
      </dsp:nvSpPr>
      <dsp:spPr>
        <a:xfrm>
          <a:off x="7179824" y="2106113"/>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1867E6-4DB8-4C59-AD0B-B0262727A1FC}">
      <dsp:nvSpPr>
        <dsp:cNvPr id="0" name=""/>
        <dsp:cNvSpPr/>
      </dsp:nvSpPr>
      <dsp:spPr>
        <a:xfrm rot="1483451">
          <a:off x="6264688" y="2350043"/>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19F37-EFE4-4021-BE2E-802DB30C3876}">
      <dsp:nvSpPr>
        <dsp:cNvPr id="0" name=""/>
        <dsp:cNvSpPr/>
      </dsp:nvSpPr>
      <dsp:spPr>
        <a:xfrm rot="9316549">
          <a:off x="7238266" y="2350043"/>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D320B7-CABE-4072-8217-BE70687053C1}">
      <dsp:nvSpPr>
        <dsp:cNvPr id="0" name=""/>
        <dsp:cNvSpPr/>
      </dsp:nvSpPr>
      <dsp:spPr>
        <a:xfrm>
          <a:off x="6583190" y="2419849"/>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3941BF-CB62-483A-B730-CB376EEA36D9}">
      <dsp:nvSpPr>
        <dsp:cNvPr id="0" name=""/>
        <dsp:cNvSpPr/>
      </dsp:nvSpPr>
      <dsp:spPr>
        <a:xfrm>
          <a:off x="6656931" y="2262981"/>
          <a:ext cx="522893" cy="3137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222250">
            <a:lnSpc>
              <a:spcPct val="90000"/>
            </a:lnSpc>
            <a:spcBef>
              <a:spcPct val="0"/>
            </a:spcBef>
            <a:spcAft>
              <a:spcPct val="35000"/>
            </a:spcAft>
          </a:pPr>
          <a:r>
            <a:rPr lang="en-US" sz="500" kern="1200" dirty="0" smtClean="0"/>
            <a:t>Improve knowledge of object location</a:t>
          </a:r>
          <a:endParaRPr lang="en-US" sz="500" kern="1200" dirty="0"/>
        </a:p>
      </dsp:txBody>
      <dsp:txXfrm>
        <a:off x="6656931" y="2262981"/>
        <a:ext cx="522893" cy="313735"/>
      </dsp:txXfrm>
    </dsp:sp>
    <dsp:sp modelId="{03A2E0CD-E391-46E3-98DF-D6EECFA62C32}">
      <dsp:nvSpPr>
        <dsp:cNvPr id="0" name=""/>
        <dsp:cNvSpPr/>
      </dsp:nvSpPr>
      <dsp:spPr>
        <a:xfrm>
          <a:off x="7179824" y="2419849"/>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806578-080F-4E38-8F9F-E8EED068BE56}">
      <dsp:nvSpPr>
        <dsp:cNvPr id="0" name=""/>
        <dsp:cNvSpPr/>
      </dsp:nvSpPr>
      <dsp:spPr>
        <a:xfrm>
          <a:off x="7594242" y="1947540"/>
          <a:ext cx="630882" cy="6308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kern="1200" dirty="0" smtClean="0"/>
            <a:t>Next Object</a:t>
          </a:r>
          <a:endParaRPr lang="en-US" sz="500" kern="1200" dirty="0"/>
        </a:p>
      </dsp:txBody>
      <dsp:txXfrm>
        <a:off x="7686633" y="2039931"/>
        <a:ext cx="446100" cy="446100"/>
      </dsp:txXfrm>
    </dsp:sp>
  </dsp:spTree>
</dsp:drawing>
</file>

<file path=ppt/diagrams/layout1.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201035-E1CE-44F4-BB13-B74BB0A8950A}" type="datetimeFigureOut">
              <a:rPr lang="en-US" smtClean="0"/>
              <a:t>4/2/2012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BCF169-1435-48C8-897F-57DDFB971408}" type="slidenum">
              <a:rPr lang="en-US" smtClean="0"/>
              <a:t>‹#›</a:t>
            </a:fld>
            <a:endParaRPr lang="en-US"/>
          </a:p>
        </p:txBody>
      </p:sp>
    </p:spTree>
    <p:extLst>
      <p:ext uri="{BB962C8B-B14F-4D97-AF65-F5344CB8AC3E}">
        <p14:creationId xmlns:p14="http://schemas.microsoft.com/office/powerpoint/2010/main" val="678241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BCF169-1435-48C8-897F-57DDFB971408}" type="slidenum">
              <a:rPr lang="en-US" smtClean="0"/>
              <a:t>1</a:t>
            </a:fld>
            <a:endParaRPr lang="en-US"/>
          </a:p>
        </p:txBody>
      </p:sp>
    </p:spTree>
    <p:extLst>
      <p:ext uri="{BB962C8B-B14F-4D97-AF65-F5344CB8AC3E}">
        <p14:creationId xmlns:p14="http://schemas.microsoft.com/office/powerpoint/2010/main" val="3804458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My Masters thesis concerns the construction of a mobile manipulator consisting of an</a:t>
            </a:r>
            <a:r>
              <a:rPr lang="en-US" baseline="0" dirty="0" smtClean="0"/>
              <a:t> ABB IRB-120 robotic arm mounted on a mobile based originally designed for an electric wheelchair.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ultimate purpose of this robot is to perform “kitting” operations in a factory environment. The robot must retrieve combinations of items from inventory and deliver them to stations on an assembly line.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 factory environment, it is possible to catalog </a:t>
            </a:r>
            <a:r>
              <a:rPr lang="en-US" baseline="0" dirty="0" err="1" smtClean="0"/>
              <a:t>manipulable</a:t>
            </a:r>
            <a:r>
              <a:rPr lang="en-US" baseline="0" dirty="0" smtClean="0"/>
              <a:t> objects into a database. That database can hold a wealth of information about the objects, and the information can be retrieved via object tags such as QR codes, bar codes, or RFID tags.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 standardizing this information, it would be possible to “commoditize” </a:t>
            </a:r>
            <a:r>
              <a:rPr lang="en-US" baseline="0" dirty="0" err="1" smtClean="0"/>
              <a:t>manipulable</a:t>
            </a:r>
            <a:r>
              <a:rPr lang="en-US" baseline="0" dirty="0" smtClean="0"/>
              <a:t> object data. Items that come in the same box wouldn’t have to be separately modeled for robotic manipulation, but could simply be tweaked for properties like mass. Since so many packages are already tagged with barcodes or RFID tags, most packages would require little alteration.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question is: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information should be included?</a:t>
            </a:r>
            <a:endParaRPr lang="en-US" dirty="0" smtClean="0"/>
          </a:p>
        </p:txBody>
      </p:sp>
      <p:sp>
        <p:nvSpPr>
          <p:cNvPr id="4" name="Slide Number Placeholder 3"/>
          <p:cNvSpPr>
            <a:spLocks noGrp="1"/>
          </p:cNvSpPr>
          <p:nvPr>
            <p:ph type="sldNum" sz="quarter" idx="10"/>
          </p:nvPr>
        </p:nvSpPr>
        <p:spPr/>
        <p:txBody>
          <a:bodyPr/>
          <a:lstStyle/>
          <a:p>
            <a:fld id="{B5BCF169-1435-48C8-897F-57DDFB971408}" type="slidenum">
              <a:rPr lang="en-US" smtClean="0"/>
              <a:t>2</a:t>
            </a:fld>
            <a:endParaRPr lang="en-US"/>
          </a:p>
        </p:txBody>
      </p:sp>
    </p:spTree>
    <p:extLst>
      <p:ext uri="{BB962C8B-B14F-4D97-AF65-F5344CB8AC3E}">
        <p14:creationId xmlns:p14="http://schemas.microsoft.com/office/powerpoint/2010/main" val="44036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lot of</a:t>
            </a:r>
            <a:r>
              <a:rPr lang="en-US" baseline="0" dirty="0" smtClean="0"/>
              <a:t> research on how a robot can find or recognize objects in an environment, but not a lot on how to help facilitate that. The holy grail of robotics research has been a general purpose “household” robot. Meanwhile, we still don’t have a general purpose industrial robot. We have robotic arms, and we have robotic fork lifts, but we don’t have something that can go grab two pipes and a fitting unless you tell it explicitly where they are and how to grab them.</a:t>
            </a:r>
          </a:p>
          <a:p>
            <a:r>
              <a:rPr lang="en-US" baseline="0" dirty="0" smtClean="0"/>
              <a:t>To accomplish this project, I first need to determine exactly what the state of the art is in this field. As far as I can tell, most of the explorations have been directed toward general purpose object recognition and manipulation, but the results can be applied to this problem, which I’ll discuss later.</a:t>
            </a:r>
          </a:p>
          <a:p>
            <a:r>
              <a:rPr lang="en-US" baseline="0" dirty="0" smtClean="0"/>
              <a:t>From that existing research, I plan to decide what properties are most salient to a mobile industrial manipulator – things like grasp affordances, mass, volumetric data, visual cues for registration.</a:t>
            </a:r>
          </a:p>
          <a:p>
            <a:r>
              <a:rPr lang="en-US" baseline="0" dirty="0" smtClean="0"/>
              <a:t>In order to provide this data to a robot, it must be stored in a database and retrieved on demand. In an industrial environment, this is accomplished by a complex inventory management system that performs many other duties such as supply chain management. In my case, I’ll be using a simple database in its place.</a:t>
            </a:r>
          </a:p>
          <a:p>
            <a:r>
              <a:rPr lang="en-US" baseline="0" dirty="0" smtClean="0"/>
              <a:t>By the end of this project, I plan to demonstrate a basic but extensible system that can store and serve information about at least one object.</a:t>
            </a:r>
          </a:p>
        </p:txBody>
      </p:sp>
      <p:sp>
        <p:nvSpPr>
          <p:cNvPr id="4" name="Slide Number Placeholder 3"/>
          <p:cNvSpPr>
            <a:spLocks noGrp="1"/>
          </p:cNvSpPr>
          <p:nvPr>
            <p:ph type="sldNum" sz="quarter" idx="10"/>
          </p:nvPr>
        </p:nvSpPr>
        <p:spPr/>
        <p:txBody>
          <a:bodyPr/>
          <a:lstStyle/>
          <a:p>
            <a:fld id="{B5BCF169-1435-48C8-897F-57DDFB971408}" type="slidenum">
              <a:rPr lang="en-US" smtClean="0"/>
              <a:t>3</a:t>
            </a:fld>
            <a:endParaRPr lang="en-US"/>
          </a:p>
        </p:txBody>
      </p:sp>
    </p:spTree>
    <p:extLst>
      <p:ext uri="{BB962C8B-B14F-4D97-AF65-F5344CB8AC3E}">
        <p14:creationId xmlns:p14="http://schemas.microsoft.com/office/powerpoint/2010/main" val="83641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project begins</a:t>
            </a:r>
            <a:r>
              <a:rPr lang="en-US" baseline="0" dirty="0" smtClean="0"/>
              <a:t> with a literature review of grasping and manipulation in general, and any research that may exist on smart payloads. In my reading so far, I’ve found a lot about identifying and grasping objects with no a priori knowledge of the object and with complete a priori knowledge of the object, but in both cases, the object was unlabeled. I’d like to do a bit more research to see if anything has been done with this, but I think this is a different approach to the problem.</a:t>
            </a:r>
          </a:p>
          <a:p>
            <a:endParaRPr lang="en-US" baseline="0" dirty="0" smtClean="0"/>
          </a:p>
          <a:p>
            <a:r>
              <a:rPr lang="en-US" baseline="0" dirty="0" smtClean="0"/>
              <a:t>I’ll be evaluating different types of manipulation data based on how useful they are to a manipulator, how much information can be transmitted in how much data – a full CAD model contains a lot of information, but it’s all a lot of data, whereas a simpler representation of an object might be more efficient. Where possible, I’d like to reduce the computation that the robot needs to do. If something can be </a:t>
            </a:r>
            <a:r>
              <a:rPr lang="en-US" baseline="0" dirty="0" err="1" smtClean="0"/>
              <a:t>precomputed</a:t>
            </a:r>
            <a:r>
              <a:rPr lang="en-US" baseline="0" dirty="0" smtClean="0"/>
              <a:t> without losing generality, it should be.</a:t>
            </a:r>
          </a:p>
          <a:p>
            <a:endParaRPr lang="en-US" baseline="0" dirty="0" smtClean="0"/>
          </a:p>
          <a:p>
            <a:r>
              <a:rPr lang="en-US" baseline="0" dirty="0" smtClean="0"/>
              <a:t>In order to evaluate different properties and see how they fit into an overall control scheme, I’ll have to prototype software for high-level control.</a:t>
            </a:r>
          </a:p>
          <a:p>
            <a:endParaRPr lang="en-US" baseline="0" dirty="0" smtClean="0"/>
          </a:p>
          <a:p>
            <a:r>
              <a:rPr lang="en-US" baseline="0" dirty="0" smtClean="0"/>
              <a:t>Using the software and algorithms I develop, I should be able to simulate high level planning, and from there I can see how different planning schemes that depend on different smart payload data perform. Ultimately, I can decide what information smart payloads should give the robot.</a:t>
            </a:r>
            <a:endParaRPr lang="en-US" dirty="0"/>
          </a:p>
        </p:txBody>
      </p:sp>
      <p:sp>
        <p:nvSpPr>
          <p:cNvPr id="4" name="Slide Number Placeholder 3"/>
          <p:cNvSpPr>
            <a:spLocks noGrp="1"/>
          </p:cNvSpPr>
          <p:nvPr>
            <p:ph type="sldNum" sz="quarter" idx="10"/>
          </p:nvPr>
        </p:nvSpPr>
        <p:spPr/>
        <p:txBody>
          <a:bodyPr/>
          <a:lstStyle/>
          <a:p>
            <a:fld id="{B5BCF169-1435-48C8-897F-57DDFB971408}" type="slidenum">
              <a:rPr lang="en-US" smtClean="0"/>
              <a:t>4</a:t>
            </a:fld>
            <a:endParaRPr lang="en-US"/>
          </a:p>
        </p:txBody>
      </p:sp>
    </p:spTree>
    <p:extLst>
      <p:ext uri="{BB962C8B-B14F-4D97-AF65-F5344CB8AC3E}">
        <p14:creationId xmlns:p14="http://schemas.microsoft.com/office/powerpoint/2010/main" val="625104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C89CC6-2CC8-425E-A95E-B65469B690E6}" type="datetimeFigureOut">
              <a:rPr lang="en-US" smtClean="0"/>
              <a:t>4/2/2012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967360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89CC6-2CC8-425E-A95E-B65469B690E6}" type="datetimeFigureOut">
              <a:rPr lang="en-US" smtClean="0"/>
              <a:t>4/2/2012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2423516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89CC6-2CC8-425E-A95E-B65469B690E6}" type="datetimeFigureOut">
              <a:rPr lang="en-US" smtClean="0"/>
              <a:t>4/2/2012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289973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89CC6-2CC8-425E-A95E-B65469B690E6}" type="datetimeFigureOut">
              <a:rPr lang="en-US" smtClean="0"/>
              <a:t>4/2/2012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309108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C89CC6-2CC8-425E-A95E-B65469B690E6}" type="datetimeFigureOut">
              <a:rPr lang="en-US" smtClean="0"/>
              <a:t>4/2/2012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242216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C89CC6-2CC8-425E-A95E-B65469B690E6}" type="datetimeFigureOut">
              <a:rPr lang="en-US" smtClean="0"/>
              <a:t>4/2/2012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147169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C89CC6-2CC8-425E-A95E-B65469B690E6}" type="datetimeFigureOut">
              <a:rPr lang="en-US" smtClean="0"/>
              <a:t>4/2/2012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20390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C89CC6-2CC8-425E-A95E-B65469B690E6}" type="datetimeFigureOut">
              <a:rPr lang="en-US" smtClean="0"/>
              <a:t>4/2/2012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3307267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9CC6-2CC8-425E-A95E-B65469B690E6}" type="datetimeFigureOut">
              <a:rPr lang="en-US" smtClean="0"/>
              <a:t>4/2/2012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408800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89CC6-2CC8-425E-A95E-B65469B690E6}" type="datetimeFigureOut">
              <a:rPr lang="en-US" smtClean="0"/>
              <a:t>4/2/2012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274995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89CC6-2CC8-425E-A95E-B65469B690E6}" type="datetimeFigureOut">
              <a:rPr lang="en-US" smtClean="0"/>
              <a:t>4/2/2012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387705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89CC6-2CC8-425E-A95E-B65469B690E6}" type="datetimeFigureOut">
              <a:rPr lang="en-US" smtClean="0"/>
              <a:t>4/2/2012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5DE56-610C-43E6-8009-C694276AD090}" type="slidenum">
              <a:rPr lang="en-US" smtClean="0"/>
              <a:t>‹#›</a:t>
            </a:fld>
            <a:endParaRPr lang="en-US"/>
          </a:p>
        </p:txBody>
      </p:sp>
    </p:spTree>
    <p:extLst>
      <p:ext uri="{BB962C8B-B14F-4D97-AF65-F5344CB8AC3E}">
        <p14:creationId xmlns:p14="http://schemas.microsoft.com/office/powerpoint/2010/main" val="214788236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 Smart Payload System for Use in Industrial </a:t>
            </a:r>
            <a:r>
              <a:rPr lang="en-US" dirty="0" smtClean="0"/>
              <a:t>Settings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April 2, 2012 Progress Update</a:t>
            </a:r>
          </a:p>
          <a:p>
            <a:r>
              <a:rPr lang="en-US" dirty="0" smtClean="0"/>
              <a:t>Edward </a:t>
            </a:r>
            <a:r>
              <a:rPr lang="en-US" dirty="0" smtClean="0"/>
              <a:t>Venator</a:t>
            </a:r>
          </a:p>
          <a:p>
            <a:r>
              <a:rPr lang="en-US" dirty="0" smtClean="0"/>
              <a:t>EECS 600</a:t>
            </a:r>
          </a:p>
          <a:p>
            <a:r>
              <a:rPr lang="en-US" dirty="0" smtClean="0"/>
              <a:t>Case Western Reserve University</a:t>
            </a:r>
            <a:endParaRPr lang="en-US" dirty="0"/>
          </a:p>
        </p:txBody>
      </p:sp>
    </p:spTree>
    <p:extLst>
      <p:ext uri="{BB962C8B-B14F-4D97-AF65-F5344CB8AC3E}">
        <p14:creationId xmlns:p14="http://schemas.microsoft.com/office/powerpoint/2010/main" val="2163754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8" name="Content Placeholder 7"/>
          <p:cNvSpPr>
            <a:spLocks noGrp="1"/>
          </p:cNvSpPr>
          <p:nvPr>
            <p:ph sz="half" idx="2"/>
          </p:nvPr>
        </p:nvSpPr>
        <p:spPr/>
        <p:txBody>
          <a:bodyPr>
            <a:normAutofit lnSpcReduction="10000"/>
          </a:bodyPr>
          <a:lstStyle/>
          <a:p>
            <a:pPr marL="0" indent="0">
              <a:buNone/>
            </a:pPr>
            <a:r>
              <a:rPr lang="en-US" dirty="0" smtClean="0"/>
              <a:t>Mobile manipulators in industrial settings can benefit from </a:t>
            </a:r>
            <a:r>
              <a:rPr lang="en-US" dirty="0" smtClean="0"/>
              <a:t>information </a:t>
            </a:r>
            <a:r>
              <a:rPr lang="en-US" dirty="0" smtClean="0"/>
              <a:t>about the objects they manipulate</a:t>
            </a:r>
            <a:r>
              <a:rPr lang="en-US" dirty="0" smtClean="0"/>
              <a:t>.</a:t>
            </a:r>
          </a:p>
          <a:p>
            <a:pPr marL="0" indent="0">
              <a:buNone/>
            </a:pPr>
            <a:r>
              <a:rPr lang="en-US" dirty="0" smtClean="0"/>
              <a:t>This information can come from a database, from tags on the objects themselves, or learned from experience with objects.</a:t>
            </a:r>
            <a:endParaRPr lang="en-US" dirty="0"/>
          </a:p>
        </p:txBody>
      </p:sp>
      <p:pic>
        <p:nvPicPr>
          <p:cNvPr id="5" name="Picture 4"/>
          <p:cNvPicPr>
            <a:picLocks noChangeAspect="1"/>
          </p:cNvPicPr>
          <p:nvPr/>
        </p:nvPicPr>
        <p:blipFill rotWithShape="1">
          <a:blip r:embed="rId3">
            <a:extLst>
              <a:ext uri="{BEBA8EAE-BF5A-486C-A8C5-ECC9F3942E4B}">
                <a14:imgProps xmlns:a14="http://schemas.microsoft.com/office/drawing/2010/main">
                  <a14:imgLayer r:embed="rId4">
                    <a14:imgEffect>
                      <a14:backgroundRemoval t="5521" b="92188" l="23516" r="81406">
                        <a14:backgroundMark x1="39375" y1="58021" x2="39375" y2="58021"/>
                        <a14:backgroundMark x1="48047" y1="70521" x2="48047" y2="70521"/>
                      </a14:backgroundRemoval>
                    </a14:imgEffect>
                  </a14:imgLayer>
                </a14:imgProps>
              </a:ext>
              <a:ext uri="{28A0092B-C50C-407E-A947-70E740481C1C}">
                <a14:useLocalDpi xmlns:a14="http://schemas.microsoft.com/office/drawing/2010/main" val="0"/>
              </a:ext>
            </a:extLst>
          </a:blip>
          <a:srcRect l="23259" r="18290"/>
          <a:stretch/>
        </p:blipFill>
        <p:spPr>
          <a:xfrm>
            <a:off x="228600" y="1295400"/>
            <a:ext cx="3829319" cy="4913524"/>
          </a:xfrm>
          <a:prstGeom prst="rect">
            <a:avLst/>
          </a:prstGeom>
        </p:spPr>
      </p:pic>
    </p:spTree>
    <p:extLst>
      <p:ext uri="{BB962C8B-B14F-4D97-AF65-F5344CB8AC3E}">
        <p14:creationId xmlns:p14="http://schemas.microsoft.com/office/powerpoint/2010/main" val="581992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endParaRPr lang="en-US" dirty="0"/>
          </a:p>
        </p:txBody>
      </p:sp>
      <p:sp>
        <p:nvSpPr>
          <p:cNvPr id="3" name="Content Placeholder 2"/>
          <p:cNvSpPr>
            <a:spLocks noGrp="1"/>
          </p:cNvSpPr>
          <p:nvPr>
            <p:ph idx="1"/>
          </p:nvPr>
        </p:nvSpPr>
        <p:spPr/>
        <p:txBody>
          <a:bodyPr>
            <a:normAutofit/>
          </a:bodyPr>
          <a:lstStyle/>
          <a:p>
            <a:r>
              <a:rPr lang="en-US" dirty="0" smtClean="0"/>
              <a:t>Determine the state of the art in smart payload systems.</a:t>
            </a:r>
          </a:p>
          <a:p>
            <a:r>
              <a:rPr lang="en-US" dirty="0" smtClean="0"/>
              <a:t>Determine what object data is most useful for manipulation.</a:t>
            </a:r>
          </a:p>
          <a:p>
            <a:r>
              <a:rPr lang="en-US" dirty="0" smtClean="0"/>
              <a:t>Demonstrate an example of a smart payload object that can provide useful information to a mobile manipulator.</a:t>
            </a:r>
            <a:endParaRPr lang="en-US" dirty="0"/>
          </a:p>
        </p:txBody>
      </p:sp>
    </p:spTree>
    <p:extLst>
      <p:ext uri="{BB962C8B-B14F-4D97-AF65-F5344CB8AC3E}">
        <p14:creationId xmlns:p14="http://schemas.microsoft.com/office/powerpoint/2010/main" val="3764571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Continue reviewing manipulation literature</a:t>
            </a:r>
            <a:r>
              <a:rPr lang="en-US" dirty="0"/>
              <a:t>.</a:t>
            </a:r>
          </a:p>
          <a:p>
            <a:r>
              <a:rPr lang="en-US" dirty="0"/>
              <a:t>Examine manipulation algorithms and determine a </a:t>
            </a:r>
            <a:r>
              <a:rPr lang="en-US" dirty="0" smtClean="0"/>
              <a:t>workflow </a:t>
            </a:r>
            <a:r>
              <a:rPr lang="en-US" dirty="0"/>
              <a:t>for a robot performing kitting for </a:t>
            </a:r>
            <a:r>
              <a:rPr lang="en-US" dirty="0" smtClean="0"/>
              <a:t>assembly </a:t>
            </a:r>
            <a:r>
              <a:rPr lang="en-US" dirty="0"/>
              <a:t>in an industrial environment</a:t>
            </a:r>
            <a:r>
              <a:rPr lang="en-US" dirty="0" smtClean="0"/>
              <a:t>.</a:t>
            </a:r>
            <a:endParaRPr lang="en-US" dirty="0" smtClean="0"/>
          </a:p>
          <a:p>
            <a:r>
              <a:rPr lang="en-US" dirty="0" smtClean="0"/>
              <a:t>Evaluate candidate properties for encoding based on criteria such as usefulness for manipulation, data density, and computational complexity</a:t>
            </a:r>
            <a:r>
              <a:rPr lang="en-US" dirty="0" smtClean="0"/>
              <a:t>. </a:t>
            </a:r>
          </a:p>
          <a:p>
            <a:r>
              <a:rPr lang="en-US" dirty="0" smtClean="0"/>
              <a:t>Based </a:t>
            </a:r>
            <a:r>
              <a:rPr lang="en-US" dirty="0" smtClean="0"/>
              <a:t>on the high level </a:t>
            </a:r>
            <a:r>
              <a:rPr lang="en-US" dirty="0" smtClean="0"/>
              <a:t>algorithms and workflow, design a prototype smart payload object show conceptually how a robot can interact with it.</a:t>
            </a:r>
            <a:endParaRPr lang="en-US" dirty="0" smtClean="0"/>
          </a:p>
        </p:txBody>
      </p:sp>
    </p:spTree>
    <p:extLst>
      <p:ext uri="{BB962C8B-B14F-4D97-AF65-F5344CB8AC3E}">
        <p14:creationId xmlns:p14="http://schemas.microsoft.com/office/powerpoint/2010/main" val="1608469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lstStyle/>
          <a:p>
            <a:r>
              <a:rPr lang="en-US" dirty="0" smtClean="0"/>
              <a:t>Refined project goals and methods</a:t>
            </a:r>
          </a:p>
          <a:p>
            <a:r>
              <a:rPr lang="en-US" dirty="0" smtClean="0"/>
              <a:t>Continued studying existing literature on object recognition, grasp choice, and affordances</a:t>
            </a:r>
          </a:p>
          <a:p>
            <a:r>
              <a:rPr lang="en-US" dirty="0" smtClean="0"/>
              <a:t>Started looking at a possible workflow for this type of robot</a:t>
            </a:r>
            <a:endParaRPr lang="en-US" dirty="0"/>
          </a:p>
        </p:txBody>
      </p:sp>
    </p:spTree>
    <p:extLst>
      <p:ext uri="{BB962C8B-B14F-4D97-AF65-F5344CB8AC3E}">
        <p14:creationId xmlns:p14="http://schemas.microsoft.com/office/powerpoint/2010/main" val="1504877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Workflow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3223376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250427"/>
      </p:ext>
    </p:extLst>
  </p:cSld>
  <p:clrMapOvr>
    <a:masterClrMapping/>
  </p:clrMapOvr>
</p:sld>
</file>

<file path=ppt/theme/theme1.xml><?xml version="1.0" encoding="utf-8"?>
<a:theme xmlns:a="http://schemas.openxmlformats.org/drawingml/2006/main" name="Project Propos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 Proposal</Template>
  <TotalTime>21</TotalTime>
  <Words>985</Words>
  <Application>Microsoft Office PowerPoint</Application>
  <PresentationFormat>On-screen Show (4:3)</PresentationFormat>
  <Paragraphs>58</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Project Proposal</vt:lpstr>
      <vt:lpstr>A Smart Payload System for Use in Industrial Settings</vt:lpstr>
      <vt:lpstr>Purpose</vt:lpstr>
      <vt:lpstr>Project Objectives</vt:lpstr>
      <vt:lpstr>Methods</vt:lpstr>
      <vt:lpstr>Progress</vt:lpstr>
      <vt:lpstr>Basic Workflow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Smart Payload System for Use in Industrial Settings</dc:title>
  <dc:creator>Ed</dc:creator>
  <cp:lastModifiedBy>Ed</cp:lastModifiedBy>
  <cp:revision>4</cp:revision>
  <dcterms:created xsi:type="dcterms:W3CDTF">2012-04-02T15:49:19Z</dcterms:created>
  <dcterms:modified xsi:type="dcterms:W3CDTF">2012-04-02T16:11:19Z</dcterms:modified>
</cp:coreProperties>
</file>