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4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3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5EC9-BCAB-4B9E-B274-F26FE7F9D0A6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4A31-194E-4893-A7C3-B4F19103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4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Grasp Choice, Grasp Models, and the Design of Hands for Manufacturing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 R. </a:t>
            </a:r>
            <a:r>
              <a:rPr lang="en-US" dirty="0" err="1" smtClean="0"/>
              <a:t>Cutkosky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Presented by Edward Venator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Definitions of Analytical Measures Used to Describe a Grasp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7" y="1364202"/>
            <a:ext cx="728684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6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Grasp Taxonomy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68" y="1371600"/>
            <a:ext cx="591586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Grasp Taxonomy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8167" y="1366520"/>
            <a:ext cx="3405515" cy="366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Grasps can be represented as a continuum, rather than discrete grasps.</a:t>
            </a:r>
          </a:p>
          <a:p>
            <a:endParaRPr lang="en-US" dirty="0"/>
          </a:p>
          <a:p>
            <a:r>
              <a:rPr lang="en-US" dirty="0" smtClean="0"/>
              <a:t>Grasp 13 becomes grasp 14 as the object manipulated gets smaller. Finally, for the smallest objects, they approach grasp 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Grasp Expert System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085" y="2474095"/>
            <a:ext cx="3608829" cy="277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774797"/>
            <a:ext cx="4038600" cy="417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Grasp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Grasp Expert Attributes Correlate with Analytic Grasp Measures</a:t>
            </a:r>
          </a:p>
          <a:p>
            <a:r>
              <a:rPr lang="en-US" sz="2200" dirty="0" smtClean="0"/>
              <a:t>Dexterity correlates with </a:t>
            </a:r>
            <a:r>
              <a:rPr lang="en-US" sz="2200" dirty="0" err="1" smtClean="0"/>
              <a:t>manipulativity</a:t>
            </a:r>
            <a:r>
              <a:rPr lang="en-US" sz="2200" dirty="0" smtClean="0"/>
              <a:t> and isotropy</a:t>
            </a:r>
          </a:p>
          <a:p>
            <a:r>
              <a:rPr lang="en-US" sz="2200" dirty="0" smtClean="0"/>
              <a:t>Precision correlates with isotropy</a:t>
            </a:r>
          </a:p>
          <a:p>
            <a:r>
              <a:rPr lang="en-US" sz="2200" dirty="0" smtClean="0"/>
              <a:t>Sensitivity correlates with isotropy and stiffness</a:t>
            </a:r>
          </a:p>
          <a:p>
            <a:r>
              <a:rPr lang="en-US" sz="2200" dirty="0" smtClean="0"/>
              <a:t>Stability correlates with stiffness, force/form closure, and friction constraints</a:t>
            </a:r>
          </a:p>
          <a:p>
            <a:r>
              <a:rPr lang="en-US" sz="2200" dirty="0" smtClean="0"/>
              <a:t>Security correlates with friction constraints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7614" y="3063981"/>
            <a:ext cx="2439772" cy="15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3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121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On Grasp Choice, Grasp Models, and the Design of Hands for Manufacturing Tasks</vt:lpstr>
      <vt:lpstr>Definitions of Analytical Measures Used to Describe a Grasp</vt:lpstr>
      <vt:lpstr>Grasp Taxonomy</vt:lpstr>
      <vt:lpstr>Trends in Grasp Taxonomy</vt:lpstr>
      <vt:lpstr>Grasp Expert System</vt:lpstr>
      <vt:lpstr>Human Grasp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</dc:creator>
  <cp:lastModifiedBy>Ed</cp:lastModifiedBy>
  <cp:revision>7</cp:revision>
  <dcterms:created xsi:type="dcterms:W3CDTF">2012-02-20T15:13:54Z</dcterms:created>
  <dcterms:modified xsi:type="dcterms:W3CDTF">2012-02-20T16:28:08Z</dcterms:modified>
</cp:coreProperties>
</file>