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895-56D2-4BFF-B1FE-F970B9218A0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8E2F-5BDA-41D8-8785-EE9AE69C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7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895-56D2-4BFF-B1FE-F970B9218A0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8E2F-5BDA-41D8-8785-EE9AE69C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895-56D2-4BFF-B1FE-F970B9218A0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8E2F-5BDA-41D8-8785-EE9AE69C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895-56D2-4BFF-B1FE-F970B9218A0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8E2F-5BDA-41D8-8785-EE9AE69C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895-56D2-4BFF-B1FE-F970B9218A0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8E2F-5BDA-41D8-8785-EE9AE69C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8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895-56D2-4BFF-B1FE-F970B9218A0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8E2F-5BDA-41D8-8785-EE9AE69C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3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895-56D2-4BFF-B1FE-F970B9218A0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8E2F-5BDA-41D8-8785-EE9AE69C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895-56D2-4BFF-B1FE-F970B9218A0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8E2F-5BDA-41D8-8785-EE9AE69C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895-56D2-4BFF-B1FE-F970B9218A0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8E2F-5BDA-41D8-8785-EE9AE69C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895-56D2-4BFF-B1FE-F970B9218A0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8E2F-5BDA-41D8-8785-EE9AE69C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5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895-56D2-4BFF-B1FE-F970B9218A0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8E2F-5BDA-41D8-8785-EE9AE69C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5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9895-56D2-4BFF-B1FE-F970B9218A0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8E2F-5BDA-41D8-8785-EE9AE69C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55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Multi-object Recognition on the basis of Vision and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Kazunori </a:t>
            </a:r>
            <a:r>
              <a:rPr lang="en-US" dirty="0" err="1" smtClean="0"/>
              <a:t>Ohno</a:t>
            </a:r>
            <a:r>
              <a:rPr lang="en-US" dirty="0" smtClean="0"/>
              <a:t>, Peter </a:t>
            </a:r>
            <a:r>
              <a:rPr lang="en-US" dirty="0" err="1" smtClean="0"/>
              <a:t>Andersson</a:t>
            </a:r>
            <a:r>
              <a:rPr lang="en-US" dirty="0" smtClean="0"/>
              <a:t>, </a:t>
            </a:r>
            <a:r>
              <a:rPr lang="en-US" dirty="0" err="1" smtClean="0"/>
              <a:t>Zhong</a:t>
            </a:r>
            <a:r>
              <a:rPr lang="en-US" dirty="0" smtClean="0"/>
              <a:t> Lei, </a:t>
            </a:r>
            <a:r>
              <a:rPr lang="en-US" dirty="0" err="1" smtClean="0"/>
              <a:t>Eijiro</a:t>
            </a:r>
            <a:r>
              <a:rPr lang="en-US" dirty="0" smtClean="0"/>
              <a:t> Takeuchi, Satoshi Tadokoro</a:t>
            </a:r>
          </a:p>
          <a:p>
            <a:r>
              <a:rPr lang="en-US" sz="1900" dirty="0" smtClean="0"/>
              <a:t>Presented by Edward Venator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6684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Object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SURF – Speeded Up Robust Features</a:t>
            </a:r>
          </a:p>
          <a:p>
            <a:r>
              <a:rPr lang="en-US" dirty="0" smtClean="0"/>
              <a:t>Proposed by Bay, </a:t>
            </a:r>
            <a:r>
              <a:rPr lang="en-US" dirty="0" err="1" smtClean="0"/>
              <a:t>Ess</a:t>
            </a:r>
            <a:r>
              <a:rPr lang="en-US" dirty="0" smtClean="0"/>
              <a:t>, </a:t>
            </a:r>
            <a:r>
              <a:rPr lang="en-US" dirty="0" err="1" smtClean="0"/>
              <a:t>Tuytelaars</a:t>
            </a:r>
            <a:r>
              <a:rPr lang="en-US" dirty="0" smtClean="0"/>
              <a:t>, and Van </a:t>
            </a:r>
            <a:r>
              <a:rPr lang="en-US" dirty="0" err="1" smtClean="0"/>
              <a:t>Gool</a:t>
            </a:r>
            <a:r>
              <a:rPr lang="en-US" dirty="0" smtClean="0"/>
              <a:t> in 2006</a:t>
            </a:r>
          </a:p>
          <a:p>
            <a:r>
              <a:rPr lang="en-US" dirty="0" smtClean="0"/>
              <a:t>Detects and describes features in images, allowing images to be compared</a:t>
            </a:r>
          </a:p>
          <a:p>
            <a:r>
              <a:rPr lang="en-US" dirty="0" smtClean="0"/>
              <a:t>Comparing images allows object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Vision-Based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may be occluded by other objects</a:t>
            </a:r>
          </a:p>
          <a:p>
            <a:r>
              <a:rPr lang="en-US" dirty="0" smtClean="0"/>
              <a:t>Objects are sometimes only recognizable from certain angles</a:t>
            </a:r>
          </a:p>
          <a:p>
            <a:r>
              <a:rPr lang="en-US" dirty="0" smtClean="0"/>
              <a:t>It is difficult for a vision system to separate similar objects that are adjacent in an image.</a:t>
            </a:r>
          </a:p>
          <a:p>
            <a:r>
              <a:rPr lang="en-US" dirty="0" smtClean="0"/>
              <a:t>These problems are all prevalent in human environments.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1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Manipulation to Enhance Object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humans encounter unfamiliar objects, we pick them up to view them from different angles.</a:t>
            </a:r>
          </a:p>
          <a:p>
            <a:r>
              <a:rPr lang="en-US" dirty="0" smtClean="0"/>
              <a:t>When humans want to see past a movable object, we move the object.</a:t>
            </a:r>
          </a:p>
          <a:p>
            <a:r>
              <a:rPr lang="en-US" dirty="0" smtClean="0"/>
              <a:t>Robotic systems can also benefit from the same 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8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a stereo camera and SURF processing, researchers attempted to recognize objects in a scene</a:t>
            </a:r>
          </a:p>
          <a:p>
            <a:r>
              <a:rPr lang="en-US" dirty="0" smtClean="0"/>
              <a:t>Objects in the scene were classified as recognized or unrecognized.</a:t>
            </a:r>
          </a:p>
          <a:p>
            <a:r>
              <a:rPr lang="en-US" dirty="0" smtClean="0"/>
              <a:t>Recognized objects are removed from the scene.</a:t>
            </a:r>
          </a:p>
          <a:p>
            <a:r>
              <a:rPr lang="en-US" dirty="0" smtClean="0"/>
              <a:t>If there are still unrecognized objects, these objects are moved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3548063" cy="356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69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step 1 of the trial, only 3 of 6 objects were recognized.</a:t>
            </a:r>
          </a:p>
          <a:p>
            <a:r>
              <a:rPr lang="en-US" dirty="0" smtClean="0"/>
              <a:t>After all recognized objects were removed, 2 more objects were recognized.</a:t>
            </a:r>
          </a:p>
          <a:p>
            <a:r>
              <a:rPr lang="en-US" dirty="0" smtClean="0"/>
              <a:t>The final object was manipulated in step 7, and it too was recognized</a:t>
            </a:r>
          </a:p>
          <a:p>
            <a:r>
              <a:rPr lang="en-US" dirty="0" smtClean="0"/>
              <a:t>In step 8, all objects are removed.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4102260" cy="250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67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261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Multi-object Recognition on the basis of Vision and manipulation</vt:lpstr>
      <vt:lpstr>Introduction</vt:lpstr>
      <vt:lpstr>Background: Object Recognition</vt:lpstr>
      <vt:lpstr>Limitations of Vision-Based Object Detection</vt:lpstr>
      <vt:lpstr>Manipulation to Enhance Object Recognition</vt:lpstr>
      <vt:lpstr>Methods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Multi-object Recognition on the basis of Vision and manipulation</dc:title>
  <dc:creator>Ed</dc:creator>
  <cp:lastModifiedBy>Ed</cp:lastModifiedBy>
  <cp:revision>3</cp:revision>
  <dcterms:created xsi:type="dcterms:W3CDTF">2012-04-11T15:38:57Z</dcterms:created>
  <dcterms:modified xsi:type="dcterms:W3CDTF">2012-04-11T16:17:24Z</dcterms:modified>
</cp:coreProperties>
</file>