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69" r:id="rId3"/>
    <p:sldId id="270" r:id="rId4"/>
    <p:sldId id="264" r:id="rId5"/>
    <p:sldId id="265" r:id="rId6"/>
    <p:sldId id="266" r:id="rId7"/>
    <p:sldId id="267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031"/>
    <a:srgbClr val="435667"/>
    <a:srgbClr val="27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71CA-9AB9-445B-B87E-528A7A672E8F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E3568-0941-42A2-B04A-7C4894DED8C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47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3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3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79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21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12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24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89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24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12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44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69467" y="378933"/>
            <a:ext cx="2698800" cy="490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9467" y="5310733"/>
            <a:ext cx="269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61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6091216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62067" y="2652667"/>
            <a:ext cx="4329200" cy="2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59404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40300" y="1354667"/>
            <a:ext cx="46276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2400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62097" y="1354667"/>
            <a:ext cx="4329200" cy="1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4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 ker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32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6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120833" y="2672417"/>
            <a:ext cx="74616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6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17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1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181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2600" y="2672433"/>
            <a:ext cx="27284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94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914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347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092433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601341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9110248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102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7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41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51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3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39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84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10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44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32010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1" y="2924167"/>
            <a:ext cx="1694248" cy="1694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0" y="159934"/>
            <a:ext cx="2601185" cy="2601185"/>
          </a:xfrm>
          <a:prstGeom prst="rect">
            <a:avLst/>
          </a:prstGeom>
        </p:spPr>
      </p:pic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968196" y="4972087"/>
            <a:ext cx="10363200" cy="10384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VE" sz="5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Arquitectura de la Aplicación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86" y="910764"/>
            <a:ext cx="3384457" cy="33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8586" y="509578"/>
            <a:ext cx="371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Datos</a:t>
            </a:r>
          </a:p>
        </p:txBody>
      </p:sp>
      <p:pic>
        <p:nvPicPr>
          <p:cNvPr id="1026" name="Picture 2" descr="modeloDa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43" y="1863304"/>
            <a:ext cx="9165077" cy="47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extBox 5"/>
          <p:cNvSpPr txBox="1"/>
          <p:nvPr/>
        </p:nvSpPr>
        <p:spPr>
          <a:xfrm>
            <a:off x="3766224" y="509578"/>
            <a:ext cx="458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 de 3 Capas</a:t>
            </a:r>
            <a:endParaRPr lang="es-VE"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5304" y="2707451"/>
            <a:ext cx="10492155" cy="3128610"/>
            <a:chOff x="864711" y="3253618"/>
            <a:chExt cx="10492155" cy="3128610"/>
          </a:xfrm>
        </p:grpSpPr>
        <p:grpSp>
          <p:nvGrpSpPr>
            <p:cNvPr id="9" name="Group 8"/>
            <p:cNvGrpSpPr/>
            <p:nvPr/>
          </p:nvGrpSpPr>
          <p:grpSpPr>
            <a:xfrm>
              <a:off x="1190446" y="4003579"/>
              <a:ext cx="9770796" cy="1944000"/>
              <a:chOff x="1190446" y="4003579"/>
              <a:chExt cx="9770796" cy="1944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90446" y="4003579"/>
                <a:ext cx="2088000" cy="1944000"/>
                <a:chOff x="741872" y="4055338"/>
                <a:chExt cx="2088000" cy="19440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741872" y="4055338"/>
                  <a:ext cx="2088000" cy="1944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6DBDC4"/>
                    </a:clrFrom>
                    <a:clrTo>
                      <a:srgbClr val="6DBDC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5888" y="4437354"/>
                  <a:ext cx="1179968" cy="117996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8873242" y="4003579"/>
                <a:ext cx="2088000" cy="1944000"/>
                <a:chOff x="4283989" y="4914000"/>
                <a:chExt cx="2088000" cy="19440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283989" y="4914000"/>
                  <a:ext cx="2088000" cy="1944000"/>
                </a:xfrm>
                <a:prstGeom prst="ellipse">
                  <a:avLst/>
                </a:prstGeom>
                <a:solidFill>
                  <a:srgbClr val="4356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846" y="5249021"/>
                  <a:ext cx="914286" cy="1273959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5031844" y="4003579"/>
                <a:ext cx="2088000" cy="1944000"/>
                <a:chOff x="3039198" y="3215700"/>
                <a:chExt cx="2088000" cy="1944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039198" y="3215700"/>
                  <a:ext cx="2088000" cy="1944000"/>
                </a:xfrm>
                <a:prstGeom prst="ellipse">
                  <a:avLst/>
                </a:prstGeom>
                <a:solidFill>
                  <a:srgbClr val="27AE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6055" y="3550720"/>
                  <a:ext cx="914286" cy="1273959"/>
                </a:xfrm>
                <a:prstGeom prst="rect">
                  <a:avLst/>
                </a:prstGeom>
              </p:spPr>
            </p:pic>
          </p:grpSp>
          <p:cxnSp>
            <p:nvCxnSpPr>
              <p:cNvPr id="19" name="Straight Connector 18"/>
              <p:cNvCxnSpPr>
                <a:stCxn id="25" idx="6"/>
                <a:endCxn id="21" idx="2"/>
              </p:cNvCxnSpPr>
              <p:nvPr/>
            </p:nvCxnSpPr>
            <p:spPr>
              <a:xfrm>
                <a:off x="3278446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1" idx="6"/>
                <a:endCxn id="23" idx="2"/>
              </p:cNvCxnSpPr>
              <p:nvPr/>
            </p:nvCxnSpPr>
            <p:spPr>
              <a:xfrm>
                <a:off x="7119844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864711" y="3253618"/>
              <a:ext cx="279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1. Capa de Presentación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5969" y="3262679"/>
              <a:ext cx="235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2. Capa de Negocio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7616" y="6043674"/>
              <a:ext cx="287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DE BASE DE DATOS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5826" y="6043674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CLIENTE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879" y="6043674"/>
              <a:ext cx="357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WEB CON LA APLICACIÓN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86639" y="3262679"/>
              <a:ext cx="2061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3. Capa de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8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MVC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7216" r="9004" b="6864"/>
          <a:stretch/>
        </p:blipFill>
        <p:spPr>
          <a:xfrm>
            <a:off x="3906982" y="767333"/>
            <a:ext cx="7795491" cy="5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la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Vista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17" y="1158712"/>
            <a:ext cx="8044874" cy="45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Controlador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4" y="1234624"/>
            <a:ext cx="7763465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35" y="1291485"/>
            <a:ext cx="7572791" cy="42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936" y="545052"/>
            <a:ext cx="494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</a:t>
            </a:r>
            <a:r>
              <a:rPr lang="es-VE" sz="3600" dirty="0" smtClean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Navegación</a:t>
            </a:r>
            <a:endParaRPr lang="es-VE" sz="3600" dirty="0">
              <a:solidFill>
                <a:prstClr val="white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6" b="50563"/>
          <a:stretch/>
        </p:blipFill>
        <p:spPr>
          <a:xfrm>
            <a:off x="697374" y="1981218"/>
            <a:ext cx="10788015" cy="2008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b="50765"/>
          <a:stretch/>
        </p:blipFill>
        <p:spPr>
          <a:xfrm>
            <a:off x="697374" y="4381517"/>
            <a:ext cx="10788015" cy="20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936" y="545052"/>
            <a:ext cx="494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</a:t>
            </a:r>
            <a:r>
              <a:rPr lang="es-VE" sz="3600" dirty="0" smtClean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Navegación</a:t>
            </a:r>
            <a:endParaRPr lang="es-VE" sz="3600" dirty="0">
              <a:solidFill>
                <a:prstClr val="white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8" t="50188" r="32712"/>
          <a:stretch/>
        </p:blipFill>
        <p:spPr>
          <a:xfrm>
            <a:off x="458333" y="2484409"/>
            <a:ext cx="11266097" cy="30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</Words>
  <Application>Microsoft Office PowerPoint</Application>
  <PresentationFormat>Widescreen</PresentationFormat>
  <Paragraphs>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Leelawadee UI</vt:lpstr>
      <vt:lpstr>Leelawadee UI Semilight</vt:lpstr>
      <vt:lpstr>Nunito Sans</vt:lpstr>
      <vt:lpstr>Office Theme</vt:lpstr>
      <vt:lpstr>Ulysses template</vt:lpstr>
      <vt:lpstr>Arquitectura de la Aplicación</vt:lpstr>
      <vt:lpstr>PowerPoint Presentation</vt:lpstr>
      <vt:lpstr>PowerPoint Presentation</vt:lpstr>
      <vt:lpstr>Estructura MVC</vt:lpstr>
      <vt:lpstr>Herramientaspara la Vista</vt:lpstr>
      <vt:lpstr>Herramientaspara el Controlador</vt:lpstr>
      <vt:lpstr>Herramientaspara el Modelo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Evencio Hernández</dc:creator>
  <cp:lastModifiedBy>Evencio Hernández</cp:lastModifiedBy>
  <cp:revision>17</cp:revision>
  <dcterms:created xsi:type="dcterms:W3CDTF">2018-05-26T14:45:13Z</dcterms:created>
  <dcterms:modified xsi:type="dcterms:W3CDTF">2018-05-29T00:30:03Z</dcterms:modified>
</cp:coreProperties>
</file>