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26/5/2018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712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26/5/2018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9248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26/5/2018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089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26/5/2018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1517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26/5/2018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9418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26/5/2018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4511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26/5/2018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732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26/5/2018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7392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26/5/2018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9847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26/5/2018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8100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26/5/2018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449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0666E-85FD-4270-823F-A4D8EBF139AB}" type="datetimeFigureOut">
              <a:rPr lang="es-VE" smtClean="0"/>
              <a:t>26/5/2018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38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23" y="979250"/>
            <a:ext cx="9290650" cy="5655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1552" y="517585"/>
            <a:ext cx="23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400" dirty="0" smtClean="0"/>
              <a:t>Modelo de Datos</a:t>
            </a:r>
          </a:p>
        </p:txBody>
      </p:sp>
    </p:spTree>
    <p:extLst>
      <p:ext uri="{BB962C8B-B14F-4D97-AF65-F5344CB8AC3E}">
        <p14:creationId xmlns:p14="http://schemas.microsoft.com/office/powerpoint/2010/main" val="152123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Evencio Hernández</dc:creator>
  <cp:lastModifiedBy>Evencio Hernández</cp:lastModifiedBy>
  <cp:revision>1</cp:revision>
  <dcterms:created xsi:type="dcterms:W3CDTF">2018-05-26T14:45:13Z</dcterms:created>
  <dcterms:modified xsi:type="dcterms:W3CDTF">2018-05-26T14:45:34Z</dcterms:modified>
</cp:coreProperties>
</file>