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69" r:id="rId3"/>
    <p:sldId id="264" r:id="rId4"/>
    <p:sldId id="265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031"/>
    <a:srgbClr val="435667"/>
    <a:srgbClr val="27A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71CA-9AB9-445B-B87E-528A7A672E8F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E3568-0941-42A2-B04A-7C4894DED8C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471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66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4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73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1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93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79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4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12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924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089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6025267" y="-4481167"/>
            <a:ext cx="150800" cy="122016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9500" y="1695033"/>
            <a:ext cx="122016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463033" y="2272800"/>
            <a:ext cx="7266000" cy="3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Char char="▪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791200" y="30363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9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243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12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25233" y="3183000"/>
            <a:ext cx="4848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099867" y="-200"/>
            <a:ext cx="247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441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9500" y="0"/>
            <a:ext cx="345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3447304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69467" y="378933"/>
            <a:ext cx="2698800" cy="490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9467" y="5310733"/>
            <a:ext cx="269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61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6091216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862067" y="2652667"/>
            <a:ext cx="4329200" cy="2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59404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840300" y="1354667"/>
            <a:ext cx="46276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2400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62097" y="1354667"/>
            <a:ext cx="4329200" cy="1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44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6025267" y="-4481167"/>
            <a:ext cx="150800" cy="122016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9500" y="1695033"/>
            <a:ext cx="122016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463033" y="2272800"/>
            <a:ext cx="7266000" cy="3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Char char="▪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791200" y="30363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9600" ker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329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66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120833" y="2672417"/>
            <a:ext cx="74616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6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517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120833" y="2672433"/>
            <a:ext cx="3636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7946325" y="2672433"/>
            <a:ext cx="3636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11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9500" y="0"/>
            <a:ext cx="345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447304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181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2600" y="2672433"/>
            <a:ext cx="27284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948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6099871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1900" y="767333"/>
            <a:ext cx="4689600" cy="129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1900" y="2131467"/>
            <a:ext cx="4689600" cy="3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7914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082933" y="767333"/>
            <a:ext cx="364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7942268" y="767333"/>
            <a:ext cx="364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347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092433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601341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9110248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102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671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6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418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51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32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39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984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100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44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38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320105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91" y="2924167"/>
            <a:ext cx="1694248" cy="16942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90" y="159934"/>
            <a:ext cx="2601185" cy="2601185"/>
          </a:xfrm>
          <a:prstGeom prst="rect">
            <a:avLst/>
          </a:prstGeom>
        </p:spPr>
      </p:pic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968196" y="4765057"/>
            <a:ext cx="10363200" cy="103847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VE" sz="54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Arquitectura de la Aplicación</a:t>
            </a:r>
            <a:endParaRPr lang="es-VE" sz="54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86" y="910764"/>
            <a:ext cx="3384457" cy="33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TextBox 5"/>
          <p:cNvSpPr txBox="1"/>
          <p:nvPr/>
        </p:nvSpPr>
        <p:spPr>
          <a:xfrm>
            <a:off x="3766224" y="509578"/>
            <a:ext cx="458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Estructura de 3 Capas</a:t>
            </a:r>
            <a:endParaRPr lang="es-VE"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45304" y="2707451"/>
            <a:ext cx="10492155" cy="3128610"/>
            <a:chOff x="864711" y="3253618"/>
            <a:chExt cx="10492155" cy="3128610"/>
          </a:xfrm>
        </p:grpSpPr>
        <p:grpSp>
          <p:nvGrpSpPr>
            <p:cNvPr id="9" name="Group 8"/>
            <p:cNvGrpSpPr/>
            <p:nvPr/>
          </p:nvGrpSpPr>
          <p:grpSpPr>
            <a:xfrm>
              <a:off x="1190446" y="4003579"/>
              <a:ext cx="9770796" cy="1944000"/>
              <a:chOff x="1190446" y="4003579"/>
              <a:chExt cx="9770796" cy="19440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190446" y="4003579"/>
                <a:ext cx="2088000" cy="1944000"/>
                <a:chOff x="741872" y="4055338"/>
                <a:chExt cx="2088000" cy="19440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741872" y="4055338"/>
                  <a:ext cx="2088000" cy="1944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6DBDC4"/>
                    </a:clrFrom>
                    <a:clrTo>
                      <a:srgbClr val="6DBDC4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5888" y="4437354"/>
                  <a:ext cx="1179968" cy="1179968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8873242" y="4003579"/>
                <a:ext cx="2088000" cy="1944000"/>
                <a:chOff x="4283989" y="4914000"/>
                <a:chExt cx="2088000" cy="19440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283989" y="4914000"/>
                  <a:ext cx="2088000" cy="1944000"/>
                </a:xfrm>
                <a:prstGeom prst="ellipse">
                  <a:avLst/>
                </a:prstGeom>
                <a:solidFill>
                  <a:srgbClr val="4356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0846" y="5249021"/>
                  <a:ext cx="914286" cy="1273959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/>
            </p:nvGrpSpPr>
            <p:grpSpPr>
              <a:xfrm>
                <a:off x="5031844" y="4003579"/>
                <a:ext cx="2088000" cy="1944000"/>
                <a:chOff x="3039198" y="3215700"/>
                <a:chExt cx="2088000" cy="1944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039198" y="3215700"/>
                  <a:ext cx="2088000" cy="1944000"/>
                </a:xfrm>
                <a:prstGeom prst="ellipse">
                  <a:avLst/>
                </a:prstGeom>
                <a:solidFill>
                  <a:srgbClr val="27AE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6055" y="3550720"/>
                  <a:ext cx="914286" cy="1273959"/>
                </a:xfrm>
                <a:prstGeom prst="rect">
                  <a:avLst/>
                </a:prstGeom>
              </p:spPr>
            </p:pic>
          </p:grpSp>
          <p:cxnSp>
            <p:nvCxnSpPr>
              <p:cNvPr id="19" name="Straight Connector 18"/>
              <p:cNvCxnSpPr>
                <a:stCxn id="25" idx="6"/>
                <a:endCxn id="21" idx="2"/>
              </p:cNvCxnSpPr>
              <p:nvPr/>
            </p:nvCxnSpPr>
            <p:spPr>
              <a:xfrm>
                <a:off x="3278446" y="4975579"/>
                <a:ext cx="17533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1" idx="6"/>
                <a:endCxn id="23" idx="2"/>
              </p:cNvCxnSpPr>
              <p:nvPr/>
            </p:nvCxnSpPr>
            <p:spPr>
              <a:xfrm>
                <a:off x="7119844" y="4975579"/>
                <a:ext cx="17533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864711" y="3253618"/>
              <a:ext cx="279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1. Capa de Presentación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95969" y="3262679"/>
              <a:ext cx="2359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2. Capa de Negocio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77616" y="6043674"/>
              <a:ext cx="287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SERVIDOR DE BASE DE DATOS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5826" y="6043674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CLIENTE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8879" y="6043674"/>
              <a:ext cx="3573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SERVIDOR WEB CON LA APLICACIÓN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86639" y="3262679"/>
              <a:ext cx="2061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3. Capa de Datos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8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Estructura</a:t>
            </a:r>
            <a:b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MVC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7216" r="9004" b="6864"/>
          <a:stretch/>
        </p:blipFill>
        <p:spPr>
          <a:xfrm>
            <a:off x="3906982" y="767333"/>
            <a:ext cx="7795491" cy="53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0236" y="767333"/>
            <a:ext cx="2984782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Herramientaspara la</a:t>
            </a:r>
            <a:b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Vista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17" y="1158712"/>
            <a:ext cx="8044874" cy="45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0236" y="767333"/>
            <a:ext cx="2984782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Herramientaspara el</a:t>
            </a:r>
            <a:b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Controlador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84" y="1234624"/>
            <a:ext cx="7763465" cy="43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0236" y="767333"/>
            <a:ext cx="2984782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Herramientaspara el</a:t>
            </a:r>
            <a:br>
              <a:rPr lang="en" sz="36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35" y="1291485"/>
            <a:ext cx="7572791" cy="42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8586" y="509578"/>
            <a:ext cx="371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 de Datos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3" y="1759141"/>
            <a:ext cx="9060874" cy="49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44</Words>
  <Application>Microsoft Office PowerPoint</Application>
  <PresentationFormat>Widescreen</PresentationFormat>
  <Paragraphs>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Leelawadee UI</vt:lpstr>
      <vt:lpstr>Leelawadee UI Semilight</vt:lpstr>
      <vt:lpstr>Nunito Sans</vt:lpstr>
      <vt:lpstr>Office Theme</vt:lpstr>
      <vt:lpstr>Ulysses template</vt:lpstr>
      <vt:lpstr>Arquitectura de la Aplicación</vt:lpstr>
      <vt:lpstr>PowerPoint Presentation</vt:lpstr>
      <vt:lpstr>Estructura MVC</vt:lpstr>
      <vt:lpstr>Herramientaspara la Vista</vt:lpstr>
      <vt:lpstr>Herramientaspara el Controlador</vt:lpstr>
      <vt:lpstr>Herramientaspara el Modelo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Evencio Hernández</dc:creator>
  <cp:lastModifiedBy>Evencio Hernández</cp:lastModifiedBy>
  <cp:revision>14</cp:revision>
  <dcterms:created xsi:type="dcterms:W3CDTF">2018-05-26T14:45:13Z</dcterms:created>
  <dcterms:modified xsi:type="dcterms:W3CDTF">2018-05-28T15:49:41Z</dcterms:modified>
</cp:coreProperties>
</file>