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43813747\Desktop\scs\my%20guide\SCS%20AI%20presentations\TS1028973911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43813747\Desktop\scs\my%20guide\SCS%20AI%20presentations\income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036271347138878"/>
          <c:y val="0.2268672973255392"/>
          <c:w val="0.75617052273752128"/>
          <c:h val="0.5387182535329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calculations!$E$5</c:f>
              <c:strCache>
                <c:ptCount val="1"/>
                <c:pt idx="0">
                  <c:v>HBUS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  <a:round/>
                </a14:hiddenLine>
              </a:ext>
            </a:extLst>
          </c:spPr>
          <c:invertIfNegative val="0"/>
          <c:cat>
            <c:strRef>
              <c:f>calculations!$F$4:$I$4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calculations!$F$5:$I$5</c:f>
              <c:numCache>
                <c:formatCode>"$"#,##0</c:formatCode>
                <c:ptCount val="4"/>
                <c:pt idx="0">
                  <c:v>102761351.3</c:v>
                </c:pt>
                <c:pt idx="1">
                  <c:v>147467047.70899999</c:v>
                </c:pt>
                <c:pt idx="2">
                  <c:v>171332932.47</c:v>
                </c:pt>
                <c:pt idx="3">
                  <c:v>147139860.61000001</c:v>
                </c:pt>
              </c:numCache>
            </c:numRef>
          </c:val>
        </c:ser>
        <c:ser>
          <c:idx val="1"/>
          <c:order val="1"/>
          <c:tx>
            <c:strRef>
              <c:f>calculations!$E$6</c:f>
              <c:strCache>
                <c:ptCount val="1"/>
                <c:pt idx="0">
                  <c:v>HBEU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  <a:round/>
                </a14:hiddenLine>
              </a:ext>
            </a:extLst>
          </c:spPr>
          <c:invertIfNegative val="0"/>
          <c:cat>
            <c:strRef>
              <c:f>calculations!$F$4:$I$4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calculations!$F$6:$I$6</c:f>
              <c:numCache>
                <c:formatCode>"$"#,##0</c:formatCode>
                <c:ptCount val="4"/>
                <c:pt idx="0">
                  <c:v>18453595.566199999</c:v>
                </c:pt>
                <c:pt idx="1">
                  <c:v>32330795.352699999</c:v>
                </c:pt>
                <c:pt idx="2">
                  <c:v>55463285.238499999</c:v>
                </c:pt>
                <c:pt idx="3">
                  <c:v>80352270.407299995</c:v>
                </c:pt>
              </c:numCache>
            </c:numRef>
          </c:val>
        </c:ser>
        <c:ser>
          <c:idx val="2"/>
          <c:order val="2"/>
          <c:tx>
            <c:strRef>
              <c:f>calculations!$E$7</c:f>
              <c:strCache>
                <c:ptCount val="1"/>
                <c:pt idx="0">
                  <c:v>HBAP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  <a:round/>
                </a14:hiddenLine>
              </a:ext>
            </a:extLst>
          </c:spPr>
          <c:invertIfNegative val="0"/>
          <c:cat>
            <c:strRef>
              <c:f>calculations!$F$4:$I$4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calculations!$F$7:$I$7</c:f>
              <c:numCache>
                <c:formatCode>"$"#,##0</c:formatCode>
                <c:ptCount val="4"/>
                <c:pt idx="0">
                  <c:v>0</c:v>
                </c:pt>
                <c:pt idx="1">
                  <c:v>5905367.7539999997</c:v>
                </c:pt>
                <c:pt idx="2">
                  <c:v>7311110.6118000001</c:v>
                </c:pt>
                <c:pt idx="3">
                  <c:v>9485210.3736000005</c:v>
                </c:pt>
              </c:numCache>
            </c:numRef>
          </c:val>
        </c:ser>
        <c:ser>
          <c:idx val="3"/>
          <c:order val="3"/>
          <c:tx>
            <c:strRef>
              <c:f>calculations!$E$8</c:f>
              <c:strCache>
                <c:ptCount val="1"/>
                <c:pt idx="0">
                  <c:v>INAP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  <a:round/>
                </a14:hiddenLine>
              </a:ext>
            </a:extLst>
          </c:spPr>
          <c:invertIfNegative val="0"/>
          <c:cat>
            <c:strRef>
              <c:f>calculations!$F$4:$I$4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calculations!$F$8:$I$8</c:f>
              <c:numCache>
                <c:formatCode>"$"#,##0</c:formatCode>
                <c:ptCount val="4"/>
                <c:pt idx="0">
                  <c:v>0</c:v>
                </c:pt>
                <c:pt idx="1">
                  <c:v>9636577.6497210003</c:v>
                </c:pt>
                <c:pt idx="2">
                  <c:v>0</c:v>
                </c:pt>
                <c:pt idx="3">
                  <c:v>31895.357201999999</c:v>
                </c:pt>
              </c:numCache>
            </c:numRef>
          </c:val>
        </c:ser>
        <c:ser>
          <c:idx val="4"/>
          <c:order val="4"/>
          <c:tx>
            <c:strRef>
              <c:f>calculations!$E$9</c:f>
              <c:strCache>
                <c:ptCount val="1"/>
                <c:pt idx="0">
                  <c:v>IDAP</c:v>
                </c:pt>
              </c:strCache>
            </c:strRef>
          </c:tx>
          <c:spPr>
            <a:solidFill>
              <a:srgbClr val="D19E38"/>
            </a:solidFill>
            <a:ln>
              <a:noFill/>
              <a:prstDash val="solid"/>
              <a:round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B08B54"/>
                  </a:solidFill>
                  <a:prstDash val="solid"/>
                  <a:round/>
                </a14:hiddenLine>
              </a:ext>
            </a:extLst>
          </c:spPr>
          <c:invertIfNegative val="0"/>
          <c:cat>
            <c:strRef>
              <c:f>calculations!$F$4:$I$4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calculations!$F$9:$I$9</c:f>
              <c:numCache>
                <c:formatCode>"$"#,##0</c:formatCode>
                <c:ptCount val="4"/>
                <c:pt idx="0">
                  <c:v>0</c:v>
                </c:pt>
                <c:pt idx="1">
                  <c:v>469315.32</c:v>
                </c:pt>
                <c:pt idx="2">
                  <c:v>1375222.017</c:v>
                </c:pt>
                <c:pt idx="3">
                  <c:v>262952.56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3560232"/>
        <c:axId val="503560624"/>
      </c:barChart>
      <c:lineChart>
        <c:grouping val="standard"/>
        <c:varyColors val="0"/>
        <c:ser>
          <c:idx val="5"/>
          <c:order val="5"/>
          <c:tx>
            <c:strRef>
              <c:f>calculations!$E$18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rgbClr val="B08B54"/>
              </a:solidFill>
              <a:prstDash val="solid"/>
            </a:ln>
            <a:effectLst/>
            <a:extLst/>
          </c:spPr>
          <c:marker>
            <c:symbol val="none"/>
          </c:marker>
          <c:dLbls>
            <c:dLbl>
              <c:idx val="3"/>
              <c:layout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calculations!$F$4:$I$4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calculations!$F$18:$I$18</c:f>
              <c:numCache>
                <c:formatCode>"$"#,##0</c:formatCode>
                <c:ptCount val="4"/>
                <c:pt idx="0">
                  <c:v>121228372.26620001</c:v>
                </c:pt>
                <c:pt idx="1">
                  <c:v>195820515.37542105</c:v>
                </c:pt>
                <c:pt idx="2">
                  <c:v>235499797.97730002</c:v>
                </c:pt>
                <c:pt idx="3">
                  <c:v>237289935.30810201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696664"/>
        <c:axId val="503696272"/>
      </c:lineChart>
      <c:catAx>
        <c:axId val="5035602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 sz="1400" spc="30" baseline="0"/>
            </a:pPr>
            <a:endParaRPr lang="en-US"/>
          </a:p>
        </c:txPr>
        <c:crossAx val="503560624"/>
        <c:crosses val="autoZero"/>
        <c:auto val="1"/>
        <c:lblAlgn val="ctr"/>
        <c:lblOffset val="100"/>
        <c:noMultiLvlLbl val="0"/>
      </c:catAx>
      <c:valAx>
        <c:axId val="50356062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 sz="900"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en-US"/>
          </a:p>
        </c:txPr>
        <c:crossAx val="503560232"/>
        <c:crosses val="autoZero"/>
        <c:crossBetween val="between"/>
      </c:valAx>
      <c:valAx>
        <c:axId val="50369627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ln w="9525" cap="flat" cmpd="sng" algn="ctr">
            <a:solidFill>
              <a:srgbClr val="696A48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503696664"/>
        <c:crosses val="max"/>
        <c:crossBetween val="between"/>
      </c:valAx>
      <c:catAx>
        <c:axId val="503696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696272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legendEntry>
        <c:idx val="5"/>
        <c:delete val="1"/>
      </c:legendEntry>
      <c:layout/>
      <c:overlay val="0"/>
      <c:txPr>
        <a:bodyPr/>
        <a:lstStyle/>
        <a:p>
          <a:pPr>
            <a:defRPr cap="all" spc="2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>
          <a:solidFill>
            <a:schemeClr val="tx2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697056"/>
        <c:axId val="503697840"/>
      </c:barChart>
      <c:catAx>
        <c:axId val="50369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97840"/>
        <c:crosses val="autoZero"/>
        <c:auto val="1"/>
        <c:lblAlgn val="ctr"/>
        <c:lblOffset val="100"/>
        <c:noMultiLvlLbl val="0"/>
      </c:catAx>
      <c:valAx>
        <c:axId val="50369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3698712"/>
        <c:axId val="5036991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699888"/>
        <c:axId val="503699496"/>
      </c:lineChart>
      <c:catAx>
        <c:axId val="50369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99104"/>
        <c:crosses val="autoZero"/>
        <c:auto val="1"/>
        <c:lblAlgn val="ctr"/>
        <c:lblOffset val="100"/>
        <c:noMultiLvlLbl val="0"/>
      </c:catAx>
      <c:valAx>
        <c:axId val="50369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98712"/>
        <c:crosses val="autoZero"/>
        <c:crossBetween val="between"/>
      </c:valAx>
      <c:valAx>
        <c:axId val="5036994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99888"/>
        <c:crosses val="max"/>
        <c:crossBetween val="between"/>
      </c:valAx>
      <c:catAx>
        <c:axId val="50369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699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9030046998750275E-2"/>
          <c:y val="4.2970571366402123E-2"/>
          <c:w val="0.91158406193732078"/>
          <c:h val="0.86007090957961974"/>
        </c:manualLayout>
      </c:layout>
      <c:lineChart>
        <c:grouping val="standard"/>
        <c:varyColors val="0"/>
        <c:ser>
          <c:idx val="0"/>
          <c:order val="0"/>
          <c:tx>
            <c:strRef>
              <c:f>'Regional Sales'!$B$22</c:f>
              <c:strCache>
                <c:ptCount val="1"/>
                <c:pt idx="0">
                  <c:v>HBAP</c:v>
                </c:pt>
              </c:strCache>
            </c:strRef>
          </c:tx>
          <c:spPr>
            <a:ln w="34925">
              <a:solidFill>
                <a:srgbClr val="194173">
                  <a:lumMod val="60000"/>
                  <a:lumOff val="40000"/>
                </a:srgbClr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Sales'!$C$22:$N$22</c:f>
              <c:numCache>
                <c:formatCode>General</c:formatCode>
                <c:ptCount val="12"/>
                <c:pt idx="3" formatCode="&quot;$&quot;#,##0_);\(&quot;$&quot;#,##0\)">
                  <c:v>50606.93</c:v>
                </c:pt>
                <c:pt idx="4" formatCode="&quot;$&quot;#,##0_);\(&quot;$&quot;#,##0\)">
                  <c:v>70321.233900000007</c:v>
                </c:pt>
                <c:pt idx="5" formatCode="&quot;$&quot;#,##0_);\(&quot;$&quot;#,##0\)">
                  <c:v>24556.147799999999</c:v>
                </c:pt>
                <c:pt idx="6" formatCode="&quot;$&quot;#,##0_);\(&quot;$&quot;#,##0\)">
                  <c:v>46647.451500000003</c:v>
                </c:pt>
                <c:pt idx="7" formatCode="&quot;$&quot;#,##0_);\(&quot;$&quot;#,##0\)">
                  <c:v>34035.126300000004</c:v>
                </c:pt>
                <c:pt idx="8" formatCode="&quot;$&quot;#,##0_);\(&quot;$&quot;#,##0\)">
                  <c:v>91055.565300000002</c:v>
                </c:pt>
                <c:pt idx="9" formatCode="&quot;$&quot;#,##0_);\(&quot;$&quot;#,##0\)">
                  <c:v>30853.9751</c:v>
                </c:pt>
                <c:pt idx="10" formatCode="&quot;$&quot;#,##0_);\(&quot;$&quot;#,##0\)">
                  <c:v>61811.322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'Regional Sales'!$B$23</c:f>
              <c:strCache>
                <c:ptCount val="1"/>
                <c:pt idx="0">
                  <c:v>HBEU</c:v>
                </c:pt>
              </c:strCache>
            </c:strRef>
          </c:tx>
          <c:spPr>
            <a:ln w="34925">
              <a:solidFill>
                <a:srgbClr val="CC4008"/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Sales'!$C$23:$N$23</c:f>
              <c:numCache>
                <c:formatCode>"$"#,##0_);\("$"#,##0\)</c:formatCode>
                <c:ptCount val="12"/>
                <c:pt idx="0">
                  <c:v>25779.370500000001</c:v>
                </c:pt>
                <c:pt idx="1">
                  <c:v>42743.680099999903</c:v>
                </c:pt>
                <c:pt idx="2">
                  <c:v>22244.901000000002</c:v>
                </c:pt>
                <c:pt idx="3">
                  <c:v>35675.1731</c:v>
                </c:pt>
                <c:pt idx="4">
                  <c:v>43694.217400000001</c:v>
                </c:pt>
                <c:pt idx="5">
                  <c:v>59482.9591</c:v>
                </c:pt>
                <c:pt idx="6">
                  <c:v>62253.3871</c:v>
                </c:pt>
                <c:pt idx="7">
                  <c:v>75707.933199999999</c:v>
                </c:pt>
                <c:pt idx="8">
                  <c:v>64571.481500000002</c:v>
                </c:pt>
                <c:pt idx="9">
                  <c:v>159665.5601</c:v>
                </c:pt>
                <c:pt idx="10">
                  <c:v>136013.71960000001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'Regional Sales'!$B$24</c:f>
              <c:strCache>
                <c:ptCount val="1"/>
                <c:pt idx="0">
                  <c:v>HBUS</c:v>
                </c:pt>
              </c:strCache>
            </c:strRef>
          </c:tx>
          <c:spPr>
            <a:ln w="34925">
              <a:solidFill>
                <a:srgbClr val="F0BD3E"/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Sales'!$C$24:$N$24</c:f>
              <c:numCache>
                <c:formatCode>"$"#,##0_);\("$"#,##0\)</c:formatCode>
                <c:ptCount val="12"/>
                <c:pt idx="0">
                  <c:v>30610.6</c:v>
                </c:pt>
                <c:pt idx="1">
                  <c:v>28920.98</c:v>
                </c:pt>
                <c:pt idx="2">
                  <c:v>51870.52</c:v>
                </c:pt>
                <c:pt idx="3">
                  <c:v>58253.16</c:v>
                </c:pt>
                <c:pt idx="4">
                  <c:v>76532.75</c:v>
                </c:pt>
                <c:pt idx="5">
                  <c:v>69251.649999999994</c:v>
                </c:pt>
                <c:pt idx="6">
                  <c:v>92463.16</c:v>
                </c:pt>
                <c:pt idx="7">
                  <c:v>63208.21</c:v>
                </c:pt>
                <c:pt idx="8">
                  <c:v>165411.25</c:v>
                </c:pt>
                <c:pt idx="9">
                  <c:v>192458.15</c:v>
                </c:pt>
                <c:pt idx="10">
                  <c:v>128192.24</c:v>
                </c:pt>
              </c:numCache>
            </c:numRef>
          </c:val>
          <c:smooth val="0"/>
        </c:ser>
        <c:ser>
          <c:idx val="6"/>
          <c:order val="3"/>
          <c:tx>
            <c:strRef>
              <c:f>'Regional Sales'!$B$25</c:f>
              <c:strCache>
                <c:ptCount val="1"/>
                <c:pt idx="0">
                  <c:v>IDAP</c:v>
                </c:pt>
              </c:strCache>
            </c:strRef>
          </c:tx>
          <c:spPr>
            <a:ln w="34925">
              <a:solidFill>
                <a:srgbClr val="40E0AB"/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Sales'!$C$25:$N$25</c:f>
              <c:numCache>
                <c:formatCode>General</c:formatCode>
                <c:ptCount val="12"/>
                <c:pt idx="5" formatCode="&quot;$&quot;#,##0_);\(&quot;$&quot;#,##0\)">
                  <c:v>19596.212516790001</c:v>
                </c:pt>
                <c:pt idx="9" formatCode="&quot;$&quot;#,##0_);\(&quot;$&quot;#,##0\)">
                  <c:v>490.59596592000003</c:v>
                </c:pt>
                <c:pt idx="10" formatCode="&quot;$&quot;#,##0_);\(&quot;$&quot;#,##0\)">
                  <c:v>208.89491274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'Regional Sales'!$B$26</c:f>
              <c:strCache>
                <c:ptCount val="1"/>
                <c:pt idx="0">
                  <c:v>INAP</c:v>
                </c:pt>
              </c:strCache>
            </c:strRef>
          </c:tx>
          <c:spPr>
            <a:ln w="34925">
              <a:solidFill>
                <a:srgbClr val="996600"/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Sales'!$C$26:$N$26</c:f>
              <c:numCache>
                <c:formatCode>General</c:formatCode>
                <c:ptCount val="12"/>
                <c:pt idx="3" formatCode="&quot;$&quot;#,##0_);\(&quot;$&quot;#,##0\)">
                  <c:v>4275.0991999999997</c:v>
                </c:pt>
                <c:pt idx="4" formatCode="&quot;$&quot;#,##0_);\(&quot;$&quot;#,##0\)">
                  <c:v>2924.6976</c:v>
                </c:pt>
                <c:pt idx="5" formatCode="&quot;$&quot;#,##0_);\(&quot;$&quot;#,##0\)">
                  <c:v>4359.1827999999996</c:v>
                </c:pt>
                <c:pt idx="6" formatCode="&quot;$&quot;#,##0_);\(&quot;$&quot;#,##0\)">
                  <c:v>13379.1032</c:v>
                </c:pt>
                <c:pt idx="7" formatCode="&quot;$&quot;#,##0_);\(&quot;$&quot;#,##0\)">
                  <c:v>5509.0375999999997</c:v>
                </c:pt>
                <c:pt idx="8" formatCode="&quot;$&quot;#,##0_);\(&quot;$&quot;#,##0\)">
                  <c:v>11993.823399999999</c:v>
                </c:pt>
                <c:pt idx="9" formatCode="&quot;$&quot;#,##0_);\(&quot;$&quot;#,##0\)">
                  <c:v>3222.4630000000002</c:v>
                </c:pt>
                <c:pt idx="10" formatCode="&quot;$&quot;#,##0_);\(&quot;$&quot;#,##0\)">
                  <c:v>1774.3846000000001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'Regional Sales'!#REF!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5"/>
          <c:order val="6"/>
          <c:tx>
            <c:strRef>
              <c:f>'Regional Sales'!#REF!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'Regional Sales'!#REF!</c:f>
              <c:strCache>
                <c:ptCount val="1"/>
                <c:pt idx="0">
                  <c:v>#REF!</c:v>
                </c:pt>
              </c:strCache>
            </c:strRef>
          </c:tx>
          <c:spPr>
            <a:ln w="25400"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'Regional Sales'!$C$21:$N$21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'Regional Sales'!#REF!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183264"/>
        <c:axId val="676183656"/>
      </c:lineChart>
      <c:scatterChart>
        <c:scatterStyle val="lineMarker"/>
        <c:varyColors val="0"/>
        <c:ser>
          <c:idx val="8"/>
          <c:order val="8"/>
          <c:tx>
            <c:v>Labels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.19840446149482976"/>
                  <c:y val="-5.7433526574585815E-2"/>
                </c:manualLayout>
              </c:layout>
              <c:tx>
                <c:strRef>
                  <c:f>'Regional Sales'!$Q$22</c:f>
                  <c:strCache>
                    <c:ptCount val="1"/>
                    <c:pt idx="0">
                      <c:v>HBAP (19%)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{744B9285-B497-4F35-81BD-BF17A5284530}</c15:txfldGUID>
                      <c15:f>'Regional Sales'!$Q$22</c15:f>
                      <c15:dlblFieldTableCache>
                        <c:ptCount val="1"/>
                        <c:pt idx="0">
                          <c:v>HBAP (19%)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/>
              <c:tx>
                <c:strRef>
                  <c:f>'Regional Sales'!$Q$23</c:f>
                  <c:strCache>
                    <c:ptCount val="1"/>
                    <c:pt idx="0">
                      <c:v>HBEU (34%)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2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{C4D6058D-126C-49B8-93B6-A249AB3E9C62}</c15:txfldGUID>
                      <c15:f>'Regional Sales'!$Q$23</c15:f>
                      <c15:dlblFieldTableCache>
                        <c:ptCount val="1"/>
                        <c:pt idx="0">
                          <c:v>HBEU (34%)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-1.2011876518813957E-2"/>
                  <c:y val="7.4961603954575254E-2"/>
                </c:manualLayout>
              </c:layout>
              <c:tx>
                <c:strRef>
                  <c:f>'Regional Sales'!$Q$24</c:f>
                  <c:strCache>
                    <c:ptCount val="1"/>
                    <c:pt idx="0">
                      <c:v>HBUS (44%)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3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{F57A51B9-E423-4474-9F0E-FC78F066F758}</c15:txfldGUID>
                      <c15:f>'Regional Sales'!$Q$24</c15:f>
                      <c15:dlblFieldTableCache>
                        <c:ptCount val="1"/>
                        <c:pt idx="0">
                          <c:v>HBUS (44%)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3"/>
              <c:layout>
                <c:manualLayout>
                  <c:x val="0.57301428389765519"/>
                  <c:y val="-1.3253810470510271E-2"/>
                </c:manualLayout>
              </c:layout>
              <c:tx>
                <c:strRef>
                  <c:f>'Regional Sales'!$Q$25</c:f>
                  <c:strCache>
                    <c:ptCount val="1"/>
                    <c:pt idx="0">
                      <c:v>IDAP (1%)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4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{992D88A5-FEBC-4073-B3FC-52C37B94B9B8}</c15:txfldGUID>
                      <c15:f>'Regional Sales'!$Q$25</c15:f>
                      <c15:dlblFieldTableCache>
                        <c:ptCount val="1"/>
                        <c:pt idx="0">
                          <c:v>IDAP (1%)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4"/>
              <c:layout>
                <c:manualLayout>
                  <c:x val="0.13149842617990623"/>
                  <c:y val="-2.6363951026996377E-2"/>
                </c:manualLayout>
              </c:layout>
              <c:tx>
                <c:strRef>
                  <c:f>'Regional Sales'!$Q$26</c:f>
                  <c:strCache>
                    <c:ptCount val="1"/>
                    <c:pt idx="0">
                      <c:v>INAP (2%)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5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{8050C5BA-E550-488A-A37F-6300DE70E340}</c15:txfldGUID>
                      <c15:f>'Regional Sales'!$Q$26</c15:f>
                      <c15:dlblFieldTableCache>
                        <c:ptCount val="1"/>
                        <c:pt idx="0">
                          <c:v>INAP (2%)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5"/>
              <c:tx>
                <c:strRef>
                  <c:f>'Regional Sales'!#REF!</c:f>
                  <c:strCache>
                    <c:ptCount val="1"/>
                    <c:pt idx="0">
                      <c:v>#REF!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6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{DED3C024-B35C-493C-981C-26ED60A54F4F}</c15:txfldGUID>
                      <c15:f>'Regional Sales'!#REF!</c15:f>
                      <c15:dlblFieldTableCache>
                        <c:ptCount val="1"/>
                        <c:pt idx="0">
                          <c:v>#REF!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6"/>
              <c:tx>
                <c:strRef>
                  <c:f>'Regional Sales'!#REF!</c:f>
                  <c:strCache>
                    <c:ptCount val="1"/>
                    <c:pt idx="0">
                      <c:v>#REF!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1">
                          <a:lumMod val="75000"/>
                        </a:schemeClr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{15336E4E-A885-41B6-A460-8201E4E4F2B3}</c15:txfldGUID>
                      <c15:f>'Regional Sales'!#REF!</c15:f>
                      <c15:dlblFieldTableCache>
                        <c:ptCount val="1"/>
                        <c:pt idx="0">
                          <c:v>#REF!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7"/>
              <c:tx>
                <c:strRef>
                  <c:f>'Regional Sales'!#REF!</c:f>
                  <c:strCache>
                    <c:ptCount val="1"/>
                    <c:pt idx="0">
                      <c:v>#REF!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4"/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{8A3006E3-0233-4913-B753-EE03454CAB3E}</c15:txfldGUID>
                      <c15:f>'Regional Sales'!#REF!</c15:f>
                      <c15:dlblFieldTableCache>
                        <c:ptCount val="1"/>
                        <c:pt idx="0">
                          <c:v>#REF!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[0]!x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11</c:v>
                </c:pt>
                <c:pt idx="3">
                  <c:v>3</c:v>
                </c:pt>
                <c:pt idx="4">
                  <c:v>8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5"/>
                <c:pt idx="0">
                  <c:v>34035.126300000004</c:v>
                </c:pt>
                <c:pt idx="1">
                  <c:v>136013.71960000001</c:v>
                </c:pt>
                <c:pt idx="2">
                  <c:v>128192.24</c:v>
                </c:pt>
                <c:pt idx="3">
                  <c:v>0</c:v>
                </c:pt>
                <c:pt idx="4">
                  <c:v>5509.0375999999997</c:v>
                </c:pt>
              </c:numCache>
            </c:numRef>
          </c:yVal>
          <c:smooth val="0"/>
        </c:ser>
        <c:ser>
          <c:idx val="9"/>
          <c:order val="9"/>
          <c:tx>
            <c:v>Window</c:v>
          </c:tx>
          <c:spPr>
            <a:ln w="28575">
              <a:noFill/>
            </a:ln>
          </c:spPr>
          <c:marker>
            <c:symbol val="none"/>
          </c:marker>
          <c:xVal>
            <c:numRef>
              <c:f>[0]!xWindow</c:f>
              <c:numCache>
                <c:formatCode>General</c:formatCode>
                <c:ptCount val="1"/>
                <c:pt idx="0">
                  <c:v>14</c:v>
                </c:pt>
              </c:numCache>
            </c:numRef>
          </c:xVal>
          <c:yVal>
            <c:numRef>
              <c:f>[0]!yWindow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6183264"/>
        <c:axId val="676183656"/>
      </c:scatterChart>
      <c:catAx>
        <c:axId val="676183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chemeClr val="bg2">
                <a:lumMod val="50000"/>
              </a:schemeClr>
            </a:solidFill>
          </a:ln>
        </c:spPr>
        <c:txPr>
          <a:bodyPr/>
          <a:lstStyle/>
          <a:p>
            <a:pPr>
              <a:defRPr sz="900" b="1">
                <a:solidFill>
                  <a:schemeClr val="bg2">
                    <a:lumMod val="50000"/>
                  </a:schemeClr>
                </a:solidFill>
              </a:defRPr>
            </a:pPr>
            <a:endParaRPr lang="en-US"/>
          </a:p>
        </c:txPr>
        <c:crossAx val="676183656"/>
        <c:crosses val="autoZero"/>
        <c:auto val="0"/>
        <c:lblAlgn val="ctr"/>
        <c:lblOffset val="100"/>
        <c:noMultiLvlLbl val="0"/>
      </c:catAx>
      <c:valAx>
        <c:axId val="676183656"/>
        <c:scaling>
          <c:orientation val="minMax"/>
          <c:min val="0"/>
        </c:scaling>
        <c:delete val="0"/>
        <c:axPos val="l"/>
        <c:majorGridlines>
          <c:spPr>
            <a:ln w="6350">
              <a:solidFill>
                <a:schemeClr val="bg2">
                  <a:lumMod val="90000"/>
                </a:schemeClr>
              </a:solidFill>
            </a:ln>
          </c:spPr>
        </c:majorGridlines>
        <c:numFmt formatCode="&quot;$&quot;#,##0" sourceLinked="0"/>
        <c:majorTickMark val="none"/>
        <c:minorTickMark val="none"/>
        <c:tickLblPos val="nextTo"/>
        <c:spPr>
          <a:ln w="12700">
            <a:solidFill>
              <a:schemeClr val="bg2">
                <a:lumMod val="50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2">
                    <a:lumMod val="50000"/>
                  </a:schemeClr>
                </a:solidFill>
              </a:defRPr>
            </a:pPr>
            <a:endParaRPr lang="en-US"/>
          </a:p>
        </c:txPr>
        <c:crossAx val="676183264"/>
        <c:crosses val="autoZero"/>
        <c:crossBetween val="midCat"/>
      </c:valAx>
      <c:spPr>
        <a:noFill/>
      </c:spPr>
    </c:plotArea>
    <c:plotVisOnly val="0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0.88183</cdr:x>
      <cdr:y>0.15567</cdr:y>
    </cdr:from>
    <cdr:to>
      <cdr:x>0.99246</cdr:x>
      <cdr:y>0.18808</cdr:y>
    </cdr:to>
    <cdr:sp macro="" textlink="">
      <cdr:nvSpPr>
        <cdr:cNvPr id="2" name="TextBox 2" descr="&quot;&quot;" title="Total Sales"/>
        <cdr:cNvSpPr txBox="1"/>
      </cdr:nvSpPr>
      <cdr:spPr>
        <a:xfrm xmlns:a="http://schemas.openxmlformats.org/drawingml/2006/main">
          <a:off x="6685923" y="628700"/>
          <a:ext cx="838827" cy="13087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900">
              <a:solidFill>
                <a:schemeClr val="tx2">
                  <a:lumMod val="60000"/>
                  <a:lumOff val="40000"/>
                </a:schemeClr>
              </a:solidFill>
            </a:rPr>
            <a:t>TOTAL AMOUNT</a:t>
          </a:r>
        </a:p>
      </cdr:txBody>
    </cdr:sp>
  </cdr:relSizeAnchor>
  <cdr:relSizeAnchor xmlns:cdr="http://schemas.openxmlformats.org/drawingml/2006/chartDrawing">
    <cdr:from>
      <cdr:x>0.01508</cdr:x>
      <cdr:y>0.15567</cdr:y>
    </cdr:from>
    <cdr:to>
      <cdr:x>0.13135</cdr:x>
      <cdr:y>0.1934</cdr:y>
    </cdr:to>
    <cdr:sp macro="" textlink="">
      <cdr:nvSpPr>
        <cdr:cNvPr id="4" name="TextBox 1" descr="&quot;&quot;" title="Per Product"/>
        <cdr:cNvSpPr txBox="1"/>
      </cdr:nvSpPr>
      <cdr:spPr>
        <a:xfrm xmlns:a="http://schemas.openxmlformats.org/drawingml/2006/main">
          <a:off x="114299" y="628700"/>
          <a:ext cx="881561" cy="15235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lIns="0" tIns="0" rIns="0" bIns="0" rtlCol="0" anchor="t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900">
              <a:solidFill>
                <a:schemeClr val="tx2">
                  <a:lumMod val="60000"/>
                  <a:lumOff val="40000"/>
                </a:schemeClr>
              </a:solidFill>
            </a:rPr>
            <a:t>PER BU</a:t>
          </a:r>
        </a:p>
      </cdr:txBody>
    </cdr:sp>
  </cdr:relSizeAnchor>
  <cdr:relSizeAnchor xmlns:cdr="http://schemas.openxmlformats.org/drawingml/2006/chartDrawing">
    <cdr:from>
      <cdr:x>0</cdr:x>
      <cdr:y>0.02767</cdr:y>
    </cdr:from>
    <cdr:to>
      <cdr:x>1</cdr:x>
      <cdr:y>0.12664</cdr:y>
    </cdr:to>
    <cdr:sp macro="" textlink="">
      <cdr:nvSpPr>
        <cdr:cNvPr id="6" name="TextBox 2" descr="Total and Top # Products (# is the number entered for Show Top Products in cell K2.)" title="Chart Title"/>
        <cdr:cNvSpPr txBox="1"/>
      </cdr:nvSpPr>
      <cdr:spPr>
        <a:xfrm xmlns:a="http://schemas.openxmlformats.org/drawingml/2006/main">
          <a:off x="0" y="111742"/>
          <a:ext cx="7581900" cy="39970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US" altLang="en-US" sz="1700" b="0" dirty="0">
              <a:solidFill>
                <a:schemeClr val="tx2"/>
              </a:solidFill>
              <a:latin typeface="+mj-lt"/>
            </a:rPr>
            <a:t>SCS AI Buyer </a:t>
          </a:r>
          <a:r>
            <a:rPr lang="en-US" altLang="en-US" sz="1700" b="0" dirty="0" smtClean="0">
              <a:solidFill>
                <a:schemeClr val="tx2"/>
              </a:solidFill>
              <a:latin typeface="+mj-lt"/>
            </a:rPr>
            <a:t>Invoices </a:t>
          </a:r>
          <a:r>
            <a:rPr lang="en-US" altLang="en-US" sz="1700" b="0" dirty="0">
              <a:solidFill>
                <a:schemeClr val="tx2"/>
              </a:solidFill>
              <a:latin typeface="+mj-lt"/>
            </a:rPr>
            <a:t>Amount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97B24A-9F0F-433F-A87D-D77A2BBF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597FD922-8C25-4B74-9ED6-599A7581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XX Month 20XX</a:t>
            </a:r>
            <a:endParaRPr lang="en-GB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7FB02472-3FC9-49F1-8EFC-14FEF36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0E411B7-0590-43FD-9457-6E1FC996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9" name="Group 15"/>
          <p:cNvGrpSpPr>
            <a:grpSpLocks noChangeAspect="1"/>
          </p:cNvGrpSpPr>
          <p:nvPr userDrawn="1"/>
        </p:nvGrpSpPr>
        <p:grpSpPr bwMode="auto">
          <a:xfrm>
            <a:off x="371475" y="6094539"/>
            <a:ext cx="1878684" cy="382112"/>
            <a:chOff x="153" y="2753"/>
            <a:chExt cx="3315" cy="899"/>
          </a:xfrm>
        </p:grpSpPr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1491" y="2753"/>
              <a:ext cx="445" cy="899"/>
            </a:xfrm>
            <a:custGeom>
              <a:avLst/>
              <a:gdLst>
                <a:gd name="T0" fmla="*/ 0 w 445"/>
                <a:gd name="T1" fmla="*/ 899 h 899"/>
                <a:gd name="T2" fmla="*/ 445 w 445"/>
                <a:gd name="T3" fmla="*/ 451 h 899"/>
                <a:gd name="T4" fmla="*/ 0 w 445"/>
                <a:gd name="T5" fmla="*/ 0 h 899"/>
                <a:gd name="T6" fmla="*/ 0 w 445"/>
                <a:gd name="T7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899">
                  <a:moveTo>
                    <a:pt x="0" y="899"/>
                  </a:moveTo>
                  <a:lnTo>
                    <a:pt x="445" y="451"/>
                  </a:lnTo>
                  <a:lnTo>
                    <a:pt x="0" y="0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598" y="2753"/>
              <a:ext cx="893" cy="451"/>
            </a:xfrm>
            <a:custGeom>
              <a:avLst/>
              <a:gdLst>
                <a:gd name="T0" fmla="*/ 0 w 893"/>
                <a:gd name="T1" fmla="*/ 0 h 451"/>
                <a:gd name="T2" fmla="*/ 448 w 893"/>
                <a:gd name="T3" fmla="*/ 451 h 451"/>
                <a:gd name="T4" fmla="*/ 893 w 893"/>
                <a:gd name="T5" fmla="*/ 0 h 451"/>
                <a:gd name="T6" fmla="*/ 0 w 893"/>
                <a:gd name="T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3" h="451">
                  <a:moveTo>
                    <a:pt x="0" y="0"/>
                  </a:moveTo>
                  <a:lnTo>
                    <a:pt x="448" y="451"/>
                  </a:lnTo>
                  <a:lnTo>
                    <a:pt x="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153" y="2753"/>
              <a:ext cx="445" cy="899"/>
            </a:xfrm>
            <a:custGeom>
              <a:avLst/>
              <a:gdLst>
                <a:gd name="T0" fmla="*/ 0 w 445"/>
                <a:gd name="T1" fmla="*/ 451 h 899"/>
                <a:gd name="T2" fmla="*/ 445 w 445"/>
                <a:gd name="T3" fmla="*/ 899 h 899"/>
                <a:gd name="T4" fmla="*/ 445 w 445"/>
                <a:gd name="T5" fmla="*/ 0 h 899"/>
                <a:gd name="T6" fmla="*/ 0 w 445"/>
                <a:gd name="T7" fmla="*/ 45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899">
                  <a:moveTo>
                    <a:pt x="0" y="451"/>
                  </a:moveTo>
                  <a:lnTo>
                    <a:pt x="445" y="899"/>
                  </a:lnTo>
                  <a:lnTo>
                    <a:pt x="445" y="0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598" y="3204"/>
              <a:ext cx="893" cy="448"/>
            </a:xfrm>
            <a:custGeom>
              <a:avLst/>
              <a:gdLst>
                <a:gd name="T0" fmla="*/ 0 w 893"/>
                <a:gd name="T1" fmla="*/ 448 h 448"/>
                <a:gd name="T2" fmla="*/ 893 w 893"/>
                <a:gd name="T3" fmla="*/ 448 h 448"/>
                <a:gd name="T4" fmla="*/ 448 w 893"/>
                <a:gd name="T5" fmla="*/ 0 h 448"/>
                <a:gd name="T6" fmla="*/ 0 w 893"/>
                <a:gd name="T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3" h="448">
                  <a:moveTo>
                    <a:pt x="0" y="448"/>
                  </a:moveTo>
                  <a:lnTo>
                    <a:pt x="893" y="448"/>
                  </a:lnTo>
                  <a:lnTo>
                    <a:pt x="448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2085" y="3015"/>
              <a:ext cx="325" cy="377"/>
            </a:xfrm>
            <a:custGeom>
              <a:avLst/>
              <a:gdLst>
                <a:gd name="T0" fmla="*/ 244 w 325"/>
                <a:gd name="T1" fmla="*/ 215 h 377"/>
                <a:gd name="T2" fmla="*/ 81 w 325"/>
                <a:gd name="T3" fmla="*/ 215 h 377"/>
                <a:gd name="T4" fmla="*/ 81 w 325"/>
                <a:gd name="T5" fmla="*/ 377 h 377"/>
                <a:gd name="T6" fmla="*/ 0 w 325"/>
                <a:gd name="T7" fmla="*/ 377 h 377"/>
                <a:gd name="T8" fmla="*/ 0 w 325"/>
                <a:gd name="T9" fmla="*/ 0 h 377"/>
                <a:gd name="T10" fmla="*/ 81 w 325"/>
                <a:gd name="T11" fmla="*/ 0 h 377"/>
                <a:gd name="T12" fmla="*/ 81 w 325"/>
                <a:gd name="T13" fmla="*/ 155 h 377"/>
                <a:gd name="T14" fmla="*/ 244 w 325"/>
                <a:gd name="T15" fmla="*/ 155 h 377"/>
                <a:gd name="T16" fmla="*/ 244 w 325"/>
                <a:gd name="T17" fmla="*/ 0 h 377"/>
                <a:gd name="T18" fmla="*/ 325 w 325"/>
                <a:gd name="T19" fmla="*/ 0 h 377"/>
                <a:gd name="T20" fmla="*/ 325 w 325"/>
                <a:gd name="T21" fmla="*/ 377 h 377"/>
                <a:gd name="T22" fmla="*/ 244 w 325"/>
                <a:gd name="T23" fmla="*/ 377 h 377"/>
                <a:gd name="T24" fmla="*/ 244 w 325"/>
                <a:gd name="T25" fmla="*/ 215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377">
                  <a:moveTo>
                    <a:pt x="244" y="215"/>
                  </a:moveTo>
                  <a:lnTo>
                    <a:pt x="81" y="215"/>
                  </a:lnTo>
                  <a:lnTo>
                    <a:pt x="81" y="377"/>
                  </a:lnTo>
                  <a:lnTo>
                    <a:pt x="0" y="377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55"/>
                  </a:lnTo>
                  <a:lnTo>
                    <a:pt x="244" y="155"/>
                  </a:lnTo>
                  <a:lnTo>
                    <a:pt x="244" y="0"/>
                  </a:lnTo>
                  <a:lnTo>
                    <a:pt x="325" y="0"/>
                  </a:lnTo>
                  <a:lnTo>
                    <a:pt x="325" y="377"/>
                  </a:lnTo>
                  <a:lnTo>
                    <a:pt x="244" y="377"/>
                  </a:lnTo>
                  <a:lnTo>
                    <a:pt x="244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Freeform 21"/>
            <p:cNvSpPr>
              <a:spLocks/>
            </p:cNvSpPr>
            <p:nvPr userDrawn="1"/>
          </p:nvSpPr>
          <p:spPr bwMode="auto">
            <a:xfrm>
              <a:off x="2455" y="3008"/>
              <a:ext cx="305" cy="391"/>
            </a:xfrm>
            <a:custGeom>
              <a:avLst/>
              <a:gdLst>
                <a:gd name="T0" fmla="*/ 63 w 129"/>
                <a:gd name="T1" fmla="*/ 164 h 164"/>
                <a:gd name="T2" fmla="*/ 0 w 129"/>
                <a:gd name="T3" fmla="*/ 112 h 164"/>
                <a:gd name="T4" fmla="*/ 35 w 129"/>
                <a:gd name="T5" fmla="*/ 112 h 164"/>
                <a:gd name="T6" fmla="*/ 64 w 129"/>
                <a:gd name="T7" fmla="*/ 139 h 164"/>
                <a:gd name="T8" fmla="*/ 93 w 129"/>
                <a:gd name="T9" fmla="*/ 116 h 164"/>
                <a:gd name="T10" fmla="*/ 65 w 129"/>
                <a:gd name="T11" fmla="*/ 95 h 164"/>
                <a:gd name="T12" fmla="*/ 53 w 129"/>
                <a:gd name="T13" fmla="*/ 92 h 164"/>
                <a:gd name="T14" fmla="*/ 4 w 129"/>
                <a:gd name="T15" fmla="*/ 47 h 164"/>
                <a:gd name="T16" fmla="*/ 67 w 129"/>
                <a:gd name="T17" fmla="*/ 0 h 164"/>
                <a:gd name="T18" fmla="*/ 124 w 129"/>
                <a:gd name="T19" fmla="*/ 45 h 164"/>
                <a:gd name="T20" fmla="*/ 90 w 129"/>
                <a:gd name="T21" fmla="*/ 45 h 164"/>
                <a:gd name="T22" fmla="*/ 64 w 129"/>
                <a:gd name="T23" fmla="*/ 23 h 164"/>
                <a:gd name="T24" fmla="*/ 39 w 129"/>
                <a:gd name="T25" fmla="*/ 44 h 164"/>
                <a:gd name="T26" fmla="*/ 71 w 129"/>
                <a:gd name="T27" fmla="*/ 66 h 164"/>
                <a:gd name="T28" fmla="*/ 84 w 129"/>
                <a:gd name="T29" fmla="*/ 70 h 164"/>
                <a:gd name="T30" fmla="*/ 129 w 129"/>
                <a:gd name="T31" fmla="*/ 114 h 164"/>
                <a:gd name="T32" fmla="*/ 63 w 129"/>
                <a:gd name="T3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64">
                  <a:moveTo>
                    <a:pt x="63" y="164"/>
                  </a:moveTo>
                  <a:cubicBezTo>
                    <a:pt x="29" y="164"/>
                    <a:pt x="1" y="150"/>
                    <a:pt x="0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29"/>
                    <a:pt x="45" y="139"/>
                    <a:pt x="64" y="139"/>
                  </a:cubicBezTo>
                  <a:cubicBezTo>
                    <a:pt x="77" y="139"/>
                    <a:pt x="93" y="132"/>
                    <a:pt x="93" y="116"/>
                  </a:cubicBezTo>
                  <a:cubicBezTo>
                    <a:pt x="93" y="104"/>
                    <a:pt x="83" y="100"/>
                    <a:pt x="65" y="95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29" y="85"/>
                    <a:pt x="4" y="75"/>
                    <a:pt x="4" y="47"/>
                  </a:cubicBezTo>
                  <a:cubicBezTo>
                    <a:pt x="4" y="12"/>
                    <a:pt x="37" y="0"/>
                    <a:pt x="67" y="0"/>
                  </a:cubicBezTo>
                  <a:cubicBezTo>
                    <a:pt x="97" y="0"/>
                    <a:pt x="124" y="11"/>
                    <a:pt x="124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88" y="31"/>
                    <a:pt x="80" y="23"/>
                    <a:pt x="64" y="23"/>
                  </a:cubicBezTo>
                  <a:cubicBezTo>
                    <a:pt x="51" y="23"/>
                    <a:pt x="39" y="30"/>
                    <a:pt x="39" y="44"/>
                  </a:cubicBezTo>
                  <a:cubicBezTo>
                    <a:pt x="39" y="55"/>
                    <a:pt x="49" y="59"/>
                    <a:pt x="71" y="66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112" y="78"/>
                    <a:pt x="129" y="88"/>
                    <a:pt x="129" y="114"/>
                  </a:cubicBezTo>
                  <a:cubicBezTo>
                    <a:pt x="129" y="150"/>
                    <a:pt x="94" y="164"/>
                    <a:pt x="63" y="1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2805" y="3015"/>
              <a:ext cx="296" cy="377"/>
            </a:xfrm>
            <a:custGeom>
              <a:avLst/>
              <a:gdLst>
                <a:gd name="T0" fmla="*/ 0 w 125"/>
                <a:gd name="T1" fmla="*/ 0 h 158"/>
                <a:gd name="T2" fmla="*/ 55 w 125"/>
                <a:gd name="T3" fmla="*/ 0 h 158"/>
                <a:gd name="T4" fmla="*/ 86 w 125"/>
                <a:gd name="T5" fmla="*/ 2 h 158"/>
                <a:gd name="T6" fmla="*/ 119 w 125"/>
                <a:gd name="T7" fmla="*/ 40 h 158"/>
                <a:gd name="T8" fmla="*/ 88 w 125"/>
                <a:gd name="T9" fmla="*/ 75 h 158"/>
                <a:gd name="T10" fmla="*/ 125 w 125"/>
                <a:gd name="T11" fmla="*/ 114 h 158"/>
                <a:gd name="T12" fmla="*/ 62 w 125"/>
                <a:gd name="T13" fmla="*/ 158 h 158"/>
                <a:gd name="T14" fmla="*/ 0 w 125"/>
                <a:gd name="T15" fmla="*/ 158 h 158"/>
                <a:gd name="T16" fmla="*/ 0 w 125"/>
                <a:gd name="T17" fmla="*/ 0 h 158"/>
                <a:gd name="T18" fmla="*/ 55 w 125"/>
                <a:gd name="T19" fmla="*/ 66 h 158"/>
                <a:gd name="T20" fmla="*/ 85 w 125"/>
                <a:gd name="T21" fmla="*/ 44 h 158"/>
                <a:gd name="T22" fmla="*/ 57 w 125"/>
                <a:gd name="T23" fmla="*/ 23 h 158"/>
                <a:gd name="T24" fmla="*/ 33 w 125"/>
                <a:gd name="T25" fmla="*/ 23 h 158"/>
                <a:gd name="T26" fmla="*/ 33 w 125"/>
                <a:gd name="T27" fmla="*/ 66 h 158"/>
                <a:gd name="T28" fmla="*/ 55 w 125"/>
                <a:gd name="T29" fmla="*/ 66 h 158"/>
                <a:gd name="T30" fmla="*/ 58 w 125"/>
                <a:gd name="T31" fmla="*/ 134 h 158"/>
                <a:gd name="T32" fmla="*/ 90 w 125"/>
                <a:gd name="T33" fmla="*/ 111 h 158"/>
                <a:gd name="T34" fmla="*/ 60 w 125"/>
                <a:gd name="T35" fmla="*/ 88 h 158"/>
                <a:gd name="T36" fmla="*/ 33 w 125"/>
                <a:gd name="T37" fmla="*/ 88 h 158"/>
                <a:gd name="T38" fmla="*/ 33 w 125"/>
                <a:gd name="T39" fmla="*/ 134 h 158"/>
                <a:gd name="T40" fmla="*/ 58 w 125"/>
                <a:gd name="T41" fmla="*/ 13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158">
                  <a:moveTo>
                    <a:pt x="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72" y="0"/>
                    <a:pt x="79" y="0"/>
                    <a:pt x="86" y="2"/>
                  </a:cubicBezTo>
                  <a:cubicBezTo>
                    <a:pt x="105" y="6"/>
                    <a:pt x="119" y="19"/>
                    <a:pt x="119" y="40"/>
                  </a:cubicBezTo>
                  <a:cubicBezTo>
                    <a:pt x="119" y="60"/>
                    <a:pt x="106" y="71"/>
                    <a:pt x="88" y="75"/>
                  </a:cubicBezTo>
                  <a:cubicBezTo>
                    <a:pt x="109" y="79"/>
                    <a:pt x="125" y="90"/>
                    <a:pt x="125" y="114"/>
                  </a:cubicBezTo>
                  <a:cubicBezTo>
                    <a:pt x="125" y="149"/>
                    <a:pt x="90" y="158"/>
                    <a:pt x="62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0"/>
                  </a:lnTo>
                  <a:close/>
                  <a:moveTo>
                    <a:pt x="55" y="66"/>
                  </a:moveTo>
                  <a:cubicBezTo>
                    <a:pt x="70" y="66"/>
                    <a:pt x="85" y="63"/>
                    <a:pt x="85" y="44"/>
                  </a:cubicBezTo>
                  <a:cubicBezTo>
                    <a:pt x="85" y="28"/>
                    <a:pt x="71" y="23"/>
                    <a:pt x="57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66"/>
                    <a:pt x="33" y="66"/>
                    <a:pt x="33" y="66"/>
                  </a:cubicBezTo>
                  <a:lnTo>
                    <a:pt x="55" y="66"/>
                  </a:lnTo>
                  <a:close/>
                  <a:moveTo>
                    <a:pt x="58" y="134"/>
                  </a:moveTo>
                  <a:cubicBezTo>
                    <a:pt x="74" y="134"/>
                    <a:pt x="90" y="130"/>
                    <a:pt x="90" y="111"/>
                  </a:cubicBezTo>
                  <a:cubicBezTo>
                    <a:pt x="90" y="92"/>
                    <a:pt x="76" y="88"/>
                    <a:pt x="60" y="88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3" y="134"/>
                    <a:pt x="33" y="134"/>
                    <a:pt x="33" y="134"/>
                  </a:cubicBezTo>
                  <a:lnTo>
                    <a:pt x="5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Freeform 23"/>
            <p:cNvSpPr>
              <a:spLocks/>
            </p:cNvSpPr>
            <p:nvPr userDrawn="1"/>
          </p:nvSpPr>
          <p:spPr bwMode="auto">
            <a:xfrm>
              <a:off x="3136" y="3008"/>
              <a:ext cx="332" cy="391"/>
            </a:xfrm>
            <a:custGeom>
              <a:avLst/>
              <a:gdLst>
                <a:gd name="T0" fmla="*/ 74 w 140"/>
                <a:gd name="T1" fmla="*/ 164 h 164"/>
                <a:gd name="T2" fmla="*/ 0 w 140"/>
                <a:gd name="T3" fmla="*/ 83 h 164"/>
                <a:gd name="T4" fmla="*/ 76 w 140"/>
                <a:gd name="T5" fmla="*/ 0 h 164"/>
                <a:gd name="T6" fmla="*/ 139 w 140"/>
                <a:gd name="T7" fmla="*/ 50 h 164"/>
                <a:gd name="T8" fmla="*/ 103 w 140"/>
                <a:gd name="T9" fmla="*/ 50 h 164"/>
                <a:gd name="T10" fmla="*/ 76 w 140"/>
                <a:gd name="T11" fmla="*/ 26 h 164"/>
                <a:gd name="T12" fmla="*/ 36 w 140"/>
                <a:gd name="T13" fmla="*/ 84 h 164"/>
                <a:gd name="T14" fmla="*/ 75 w 140"/>
                <a:gd name="T15" fmla="*/ 138 h 164"/>
                <a:gd name="T16" fmla="*/ 104 w 140"/>
                <a:gd name="T17" fmla="*/ 114 h 164"/>
                <a:gd name="T18" fmla="*/ 140 w 140"/>
                <a:gd name="T19" fmla="*/ 114 h 164"/>
                <a:gd name="T20" fmla="*/ 74 w 140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64">
                  <a:moveTo>
                    <a:pt x="74" y="164"/>
                  </a:moveTo>
                  <a:cubicBezTo>
                    <a:pt x="23" y="164"/>
                    <a:pt x="0" y="131"/>
                    <a:pt x="0" y="83"/>
                  </a:cubicBezTo>
                  <a:cubicBezTo>
                    <a:pt x="0" y="35"/>
                    <a:pt x="26" y="0"/>
                    <a:pt x="76" y="0"/>
                  </a:cubicBezTo>
                  <a:cubicBezTo>
                    <a:pt x="107" y="0"/>
                    <a:pt x="138" y="14"/>
                    <a:pt x="139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34"/>
                    <a:pt x="91" y="26"/>
                    <a:pt x="76" y="26"/>
                  </a:cubicBezTo>
                  <a:cubicBezTo>
                    <a:pt x="45" y="26"/>
                    <a:pt x="36" y="59"/>
                    <a:pt x="36" y="84"/>
                  </a:cubicBezTo>
                  <a:cubicBezTo>
                    <a:pt x="36" y="109"/>
                    <a:pt x="45" y="138"/>
                    <a:pt x="75" y="138"/>
                  </a:cubicBezTo>
                  <a:cubicBezTo>
                    <a:pt x="90" y="138"/>
                    <a:pt x="102" y="130"/>
                    <a:pt x="104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36" y="150"/>
                    <a:pt x="107" y="164"/>
                    <a:pt x="74" y="1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34455940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4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image analyze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5812486" y="2179202"/>
            <a:ext cx="3690938" cy="3198019"/>
          </a:xfrm>
          <a:custGeom>
            <a:avLst/>
            <a:gdLst>
              <a:gd name="T0" fmla="*/ 2326 w 3100"/>
              <a:gd name="T1" fmla="*/ 0 h 2686"/>
              <a:gd name="T2" fmla="*/ 3100 w 3100"/>
              <a:gd name="T3" fmla="*/ 1344 h 2686"/>
              <a:gd name="T4" fmla="*/ 2326 w 3100"/>
              <a:gd name="T5" fmla="*/ 2686 h 2686"/>
              <a:gd name="T6" fmla="*/ 774 w 3100"/>
              <a:gd name="T7" fmla="*/ 2686 h 2686"/>
              <a:gd name="T8" fmla="*/ 0 w 3100"/>
              <a:gd name="T9" fmla="*/ 1344 h 2686"/>
              <a:gd name="T10" fmla="*/ 774 w 3100"/>
              <a:gd name="T11" fmla="*/ 0 h 2686"/>
              <a:gd name="T12" fmla="*/ 2326 w 3100"/>
              <a:gd name="T13" fmla="*/ 0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0" h="2686">
                <a:moveTo>
                  <a:pt x="2326" y="0"/>
                </a:moveTo>
                <a:lnTo>
                  <a:pt x="3100" y="1344"/>
                </a:lnTo>
                <a:lnTo>
                  <a:pt x="2326" y="2686"/>
                </a:lnTo>
                <a:lnTo>
                  <a:pt x="774" y="2686"/>
                </a:lnTo>
                <a:lnTo>
                  <a:pt x="0" y="1344"/>
                </a:lnTo>
                <a:lnTo>
                  <a:pt x="774" y="0"/>
                </a:lnTo>
                <a:lnTo>
                  <a:pt x="2326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45"/>
          <p:cNvSpPr>
            <a:spLocks/>
          </p:cNvSpPr>
          <p:nvPr/>
        </p:nvSpPr>
        <p:spPr bwMode="auto">
          <a:xfrm>
            <a:off x="6735247" y="2181613"/>
            <a:ext cx="2770558" cy="1600369"/>
          </a:xfrm>
          <a:custGeom>
            <a:avLst/>
            <a:gdLst>
              <a:gd name="T0" fmla="*/ 2273 w 3407"/>
              <a:gd name="T1" fmla="*/ 0 h 1968"/>
              <a:gd name="T2" fmla="*/ 0 w 3407"/>
              <a:gd name="T3" fmla="*/ 0 h 1968"/>
              <a:gd name="T4" fmla="*/ 3407 w 3407"/>
              <a:gd name="T5" fmla="*/ 1968 h 1968"/>
              <a:gd name="T6" fmla="*/ 2273 w 3407"/>
              <a:gd name="T7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8">
                <a:moveTo>
                  <a:pt x="2273" y="0"/>
                </a:moveTo>
                <a:lnTo>
                  <a:pt x="0" y="0"/>
                </a:lnTo>
                <a:lnTo>
                  <a:pt x="3407" y="1968"/>
                </a:lnTo>
                <a:lnTo>
                  <a:pt x="2273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22"/>
          <p:cNvSpPr>
            <a:spLocks/>
          </p:cNvSpPr>
          <p:nvPr/>
        </p:nvSpPr>
        <p:spPr bwMode="auto">
          <a:xfrm>
            <a:off x="5812270" y="2180393"/>
            <a:ext cx="2770558" cy="1600369"/>
          </a:xfrm>
          <a:custGeom>
            <a:avLst/>
            <a:gdLst>
              <a:gd name="T0" fmla="*/ 3407 w 3407"/>
              <a:gd name="T1" fmla="*/ 0 h 1968"/>
              <a:gd name="T2" fmla="*/ 1134 w 3407"/>
              <a:gd name="T3" fmla="*/ 0 h 1968"/>
              <a:gd name="T4" fmla="*/ 0 w 3407"/>
              <a:gd name="T5" fmla="*/ 1968 h 1968"/>
              <a:gd name="T6" fmla="*/ 3407 w 3407"/>
              <a:gd name="T7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8">
                <a:moveTo>
                  <a:pt x="3407" y="0"/>
                </a:moveTo>
                <a:lnTo>
                  <a:pt x="1134" y="0"/>
                </a:lnTo>
                <a:lnTo>
                  <a:pt x="0" y="1968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5"/>
          <p:cNvSpPr>
            <a:spLocks/>
          </p:cNvSpPr>
          <p:nvPr/>
        </p:nvSpPr>
        <p:spPr bwMode="auto">
          <a:xfrm>
            <a:off x="5812270" y="3781980"/>
            <a:ext cx="2770558" cy="1597930"/>
          </a:xfrm>
          <a:custGeom>
            <a:avLst/>
            <a:gdLst>
              <a:gd name="T0" fmla="*/ 0 w 3407"/>
              <a:gd name="T1" fmla="*/ 0 h 1965"/>
              <a:gd name="T2" fmla="*/ 1134 w 3407"/>
              <a:gd name="T3" fmla="*/ 1965 h 1965"/>
              <a:gd name="T4" fmla="*/ 3407 w 3407"/>
              <a:gd name="T5" fmla="*/ 1965 h 1965"/>
              <a:gd name="T6" fmla="*/ 0 w 3407"/>
              <a:gd name="T7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5">
                <a:moveTo>
                  <a:pt x="0" y="0"/>
                </a:moveTo>
                <a:lnTo>
                  <a:pt x="1134" y="1965"/>
                </a:lnTo>
                <a:lnTo>
                  <a:pt x="3407" y="19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3"/>
          <p:cNvSpPr>
            <a:spLocks/>
          </p:cNvSpPr>
          <p:nvPr/>
        </p:nvSpPr>
        <p:spPr bwMode="auto">
          <a:xfrm>
            <a:off x="6735247" y="3781980"/>
            <a:ext cx="2770558" cy="1597930"/>
          </a:xfrm>
          <a:custGeom>
            <a:avLst/>
            <a:gdLst>
              <a:gd name="T0" fmla="*/ 3407 w 3407"/>
              <a:gd name="T1" fmla="*/ 0 h 1965"/>
              <a:gd name="T2" fmla="*/ 0 w 3407"/>
              <a:gd name="T3" fmla="*/ 1965 h 1965"/>
              <a:gd name="T4" fmla="*/ 2273 w 3407"/>
              <a:gd name="T5" fmla="*/ 1965 h 1965"/>
              <a:gd name="T6" fmla="*/ 3407 w 3407"/>
              <a:gd name="T7" fmla="*/ 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7" h="1965">
                <a:moveTo>
                  <a:pt x="3407" y="0"/>
                </a:moveTo>
                <a:lnTo>
                  <a:pt x="0" y="1965"/>
                </a:lnTo>
                <a:lnTo>
                  <a:pt x="2273" y="1965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1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31"/>
          <p:cNvSpPr>
            <a:spLocks/>
          </p:cNvSpPr>
          <p:nvPr/>
        </p:nvSpPr>
        <p:spPr bwMode="auto">
          <a:xfrm>
            <a:off x="5810105" y="2170867"/>
            <a:ext cx="3644504" cy="3153966"/>
          </a:xfrm>
          <a:custGeom>
            <a:avLst/>
            <a:gdLst>
              <a:gd name="T0" fmla="*/ 2297 w 3061"/>
              <a:gd name="T1" fmla="*/ 0 h 2649"/>
              <a:gd name="T2" fmla="*/ 3061 w 3061"/>
              <a:gd name="T3" fmla="*/ 1325 h 2649"/>
              <a:gd name="T4" fmla="*/ 2297 w 3061"/>
              <a:gd name="T5" fmla="*/ 2649 h 2649"/>
              <a:gd name="T6" fmla="*/ 764 w 3061"/>
              <a:gd name="T7" fmla="*/ 2649 h 2649"/>
              <a:gd name="T8" fmla="*/ 0 w 3061"/>
              <a:gd name="T9" fmla="*/ 1325 h 2649"/>
              <a:gd name="T10" fmla="*/ 764 w 3061"/>
              <a:gd name="T11" fmla="*/ 0 h 2649"/>
              <a:gd name="T12" fmla="*/ 2297 w 3061"/>
              <a:gd name="T13" fmla="*/ 0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1" h="2649">
                <a:moveTo>
                  <a:pt x="2297" y="0"/>
                </a:moveTo>
                <a:lnTo>
                  <a:pt x="3061" y="1325"/>
                </a:lnTo>
                <a:lnTo>
                  <a:pt x="2297" y="2649"/>
                </a:lnTo>
                <a:lnTo>
                  <a:pt x="764" y="2649"/>
                </a:lnTo>
                <a:lnTo>
                  <a:pt x="0" y="1325"/>
                </a:lnTo>
                <a:lnTo>
                  <a:pt x="764" y="0"/>
                </a:lnTo>
                <a:lnTo>
                  <a:pt x="22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33"/>
          <p:cNvSpPr>
            <a:spLocks/>
          </p:cNvSpPr>
          <p:nvPr/>
        </p:nvSpPr>
        <p:spPr bwMode="auto">
          <a:xfrm>
            <a:off x="7631763" y="2170868"/>
            <a:ext cx="1822847" cy="1577579"/>
          </a:xfrm>
          <a:custGeom>
            <a:avLst/>
            <a:gdLst>
              <a:gd name="T0" fmla="*/ 767 w 1531"/>
              <a:gd name="T1" fmla="*/ 0 h 1325"/>
              <a:gd name="T2" fmla="*/ 767 w 1531"/>
              <a:gd name="T3" fmla="*/ 0 h 1325"/>
              <a:gd name="T4" fmla="*/ 0 w 1531"/>
              <a:gd name="T5" fmla="*/ 442 h 1325"/>
              <a:gd name="T6" fmla="*/ 1531 w 1531"/>
              <a:gd name="T7" fmla="*/ 1325 h 1325"/>
              <a:gd name="T8" fmla="*/ 767 w 1531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1" h="1325">
                <a:moveTo>
                  <a:pt x="767" y="0"/>
                </a:moveTo>
                <a:lnTo>
                  <a:pt x="767" y="0"/>
                </a:lnTo>
                <a:lnTo>
                  <a:pt x="0" y="442"/>
                </a:lnTo>
                <a:lnTo>
                  <a:pt x="1531" y="132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5"/>
          <p:cNvSpPr>
            <a:spLocks/>
          </p:cNvSpPr>
          <p:nvPr/>
        </p:nvSpPr>
        <p:spPr bwMode="auto">
          <a:xfrm>
            <a:off x="5810105" y="3748444"/>
            <a:ext cx="2734866" cy="1576388"/>
          </a:xfrm>
          <a:custGeom>
            <a:avLst/>
            <a:gdLst>
              <a:gd name="T0" fmla="*/ 0 w 2297"/>
              <a:gd name="T1" fmla="*/ 0 h 1324"/>
              <a:gd name="T2" fmla="*/ 764 w 2297"/>
              <a:gd name="T3" fmla="*/ 1324 h 1324"/>
              <a:gd name="T4" fmla="*/ 2297 w 2297"/>
              <a:gd name="T5" fmla="*/ 1324 h 1324"/>
              <a:gd name="T6" fmla="*/ 764 w 2297"/>
              <a:gd name="T7" fmla="*/ 1324 h 1324"/>
              <a:gd name="T8" fmla="*/ 1530 w 2297"/>
              <a:gd name="T9" fmla="*/ 882 h 1324"/>
              <a:gd name="T10" fmla="*/ 0 w 2297"/>
              <a:gd name="T11" fmla="*/ 0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7" h="1324">
                <a:moveTo>
                  <a:pt x="0" y="0"/>
                </a:moveTo>
                <a:lnTo>
                  <a:pt x="764" y="1324"/>
                </a:lnTo>
                <a:lnTo>
                  <a:pt x="2297" y="1324"/>
                </a:lnTo>
                <a:lnTo>
                  <a:pt x="764" y="1324"/>
                </a:lnTo>
                <a:lnTo>
                  <a:pt x="1530" y="8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37"/>
          <p:cNvSpPr>
            <a:spLocks/>
          </p:cNvSpPr>
          <p:nvPr/>
        </p:nvSpPr>
        <p:spPr bwMode="auto">
          <a:xfrm>
            <a:off x="7631763" y="3748444"/>
            <a:ext cx="1822847" cy="1576388"/>
          </a:xfrm>
          <a:custGeom>
            <a:avLst/>
            <a:gdLst>
              <a:gd name="T0" fmla="*/ 1531 w 1531"/>
              <a:gd name="T1" fmla="*/ 0 h 1324"/>
              <a:gd name="T2" fmla="*/ 0 w 1531"/>
              <a:gd name="T3" fmla="*/ 882 h 1324"/>
              <a:gd name="T4" fmla="*/ 767 w 1531"/>
              <a:gd name="T5" fmla="*/ 1324 h 1324"/>
              <a:gd name="T6" fmla="*/ 1531 w 1531"/>
              <a:gd name="T7" fmla="*/ 0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1" h="1324">
                <a:moveTo>
                  <a:pt x="1531" y="0"/>
                </a:moveTo>
                <a:lnTo>
                  <a:pt x="0" y="882"/>
                </a:lnTo>
                <a:lnTo>
                  <a:pt x="767" y="1324"/>
                </a:lnTo>
                <a:lnTo>
                  <a:pt x="15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9"/>
          <p:cNvSpPr>
            <a:spLocks/>
          </p:cNvSpPr>
          <p:nvPr/>
        </p:nvSpPr>
        <p:spPr bwMode="auto">
          <a:xfrm>
            <a:off x="6719744" y="4798576"/>
            <a:ext cx="1825229" cy="526256"/>
          </a:xfrm>
          <a:custGeom>
            <a:avLst/>
            <a:gdLst>
              <a:gd name="T0" fmla="*/ 766 w 1533"/>
              <a:gd name="T1" fmla="*/ 0 h 442"/>
              <a:gd name="T2" fmla="*/ 0 w 1533"/>
              <a:gd name="T3" fmla="*/ 442 h 442"/>
              <a:gd name="T4" fmla="*/ 1533 w 1533"/>
              <a:gd name="T5" fmla="*/ 442 h 442"/>
              <a:gd name="T6" fmla="*/ 766 w 1533"/>
              <a:gd name="T7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3" h="442">
                <a:moveTo>
                  <a:pt x="766" y="0"/>
                </a:moveTo>
                <a:lnTo>
                  <a:pt x="0" y="442"/>
                </a:lnTo>
                <a:lnTo>
                  <a:pt x="1533" y="442"/>
                </a:lnTo>
                <a:lnTo>
                  <a:pt x="7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1"/>
          <p:cNvSpPr>
            <a:spLocks/>
          </p:cNvSpPr>
          <p:nvPr/>
        </p:nvSpPr>
        <p:spPr bwMode="auto">
          <a:xfrm>
            <a:off x="5810106" y="2170868"/>
            <a:ext cx="1821656" cy="1577579"/>
          </a:xfrm>
          <a:custGeom>
            <a:avLst/>
            <a:gdLst>
              <a:gd name="T0" fmla="*/ 764 w 1530"/>
              <a:gd name="T1" fmla="*/ 0 h 1325"/>
              <a:gd name="T2" fmla="*/ 764 w 1530"/>
              <a:gd name="T3" fmla="*/ 0 h 1325"/>
              <a:gd name="T4" fmla="*/ 0 w 1530"/>
              <a:gd name="T5" fmla="*/ 1325 h 1325"/>
              <a:gd name="T6" fmla="*/ 1530 w 1530"/>
              <a:gd name="T7" fmla="*/ 442 h 1325"/>
              <a:gd name="T8" fmla="*/ 764 w 1530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0" h="1325">
                <a:moveTo>
                  <a:pt x="764" y="0"/>
                </a:moveTo>
                <a:lnTo>
                  <a:pt x="764" y="0"/>
                </a:lnTo>
                <a:lnTo>
                  <a:pt x="0" y="1325"/>
                </a:lnTo>
                <a:lnTo>
                  <a:pt x="1530" y="442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43"/>
          <p:cNvSpPr>
            <a:spLocks/>
          </p:cNvSpPr>
          <p:nvPr/>
        </p:nvSpPr>
        <p:spPr bwMode="auto">
          <a:xfrm>
            <a:off x="6719744" y="2170867"/>
            <a:ext cx="1825229" cy="526256"/>
          </a:xfrm>
          <a:custGeom>
            <a:avLst/>
            <a:gdLst>
              <a:gd name="T0" fmla="*/ 1533 w 1533"/>
              <a:gd name="T1" fmla="*/ 0 h 442"/>
              <a:gd name="T2" fmla="*/ 0 w 1533"/>
              <a:gd name="T3" fmla="*/ 0 h 442"/>
              <a:gd name="T4" fmla="*/ 766 w 1533"/>
              <a:gd name="T5" fmla="*/ 442 h 442"/>
              <a:gd name="T6" fmla="*/ 1533 w 1533"/>
              <a:gd name="T7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3" h="442">
                <a:moveTo>
                  <a:pt x="1533" y="0"/>
                </a:moveTo>
                <a:lnTo>
                  <a:pt x="0" y="0"/>
                </a:lnTo>
                <a:lnTo>
                  <a:pt x="766" y="442"/>
                </a:lnTo>
                <a:lnTo>
                  <a:pt x="15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4"/>
          <p:cNvSpPr>
            <a:spLocks/>
          </p:cNvSpPr>
          <p:nvPr/>
        </p:nvSpPr>
        <p:spPr bwMode="auto">
          <a:xfrm>
            <a:off x="7192845" y="3067742"/>
            <a:ext cx="946547" cy="885825"/>
          </a:xfrm>
          <a:custGeom>
            <a:avLst/>
            <a:gdLst>
              <a:gd name="T0" fmla="*/ 9 w 499"/>
              <a:gd name="T1" fmla="*/ 467 h 467"/>
              <a:gd name="T2" fmla="*/ 16 w 499"/>
              <a:gd name="T3" fmla="*/ 354 h 467"/>
              <a:gd name="T4" fmla="*/ 91 w 499"/>
              <a:gd name="T5" fmla="*/ 296 h 467"/>
              <a:gd name="T6" fmla="*/ 174 w 499"/>
              <a:gd name="T7" fmla="*/ 263 h 467"/>
              <a:gd name="T8" fmla="*/ 199 w 499"/>
              <a:gd name="T9" fmla="*/ 247 h 467"/>
              <a:gd name="T10" fmla="*/ 173 w 499"/>
              <a:gd name="T11" fmla="*/ 168 h 467"/>
              <a:gd name="T12" fmla="*/ 162 w 499"/>
              <a:gd name="T13" fmla="*/ 158 h 467"/>
              <a:gd name="T14" fmla="*/ 163 w 499"/>
              <a:gd name="T15" fmla="*/ 110 h 467"/>
              <a:gd name="T16" fmla="*/ 167 w 499"/>
              <a:gd name="T17" fmla="*/ 101 h 467"/>
              <a:gd name="T18" fmla="*/ 194 w 499"/>
              <a:gd name="T19" fmla="*/ 30 h 467"/>
              <a:gd name="T20" fmla="*/ 180 w 499"/>
              <a:gd name="T21" fmla="*/ 12 h 467"/>
              <a:gd name="T22" fmla="*/ 207 w 499"/>
              <a:gd name="T23" fmla="*/ 15 h 467"/>
              <a:gd name="T24" fmla="*/ 211 w 499"/>
              <a:gd name="T25" fmla="*/ 0 h 467"/>
              <a:gd name="T26" fmla="*/ 223 w 499"/>
              <a:gd name="T27" fmla="*/ 10 h 467"/>
              <a:gd name="T28" fmla="*/ 281 w 499"/>
              <a:gd name="T29" fmla="*/ 6 h 467"/>
              <a:gd name="T30" fmla="*/ 322 w 499"/>
              <a:gd name="T31" fmla="*/ 22 h 467"/>
              <a:gd name="T32" fmla="*/ 351 w 499"/>
              <a:gd name="T33" fmla="*/ 60 h 467"/>
              <a:gd name="T34" fmla="*/ 354 w 499"/>
              <a:gd name="T35" fmla="*/ 115 h 467"/>
              <a:gd name="T36" fmla="*/ 358 w 499"/>
              <a:gd name="T37" fmla="*/ 134 h 467"/>
              <a:gd name="T38" fmla="*/ 344 w 499"/>
              <a:gd name="T39" fmla="*/ 170 h 467"/>
              <a:gd name="T40" fmla="*/ 336 w 499"/>
              <a:gd name="T41" fmla="*/ 175 h 467"/>
              <a:gd name="T42" fmla="*/ 323 w 499"/>
              <a:gd name="T43" fmla="*/ 224 h 467"/>
              <a:gd name="T44" fmla="*/ 334 w 499"/>
              <a:gd name="T45" fmla="*/ 253 h 467"/>
              <a:gd name="T46" fmla="*/ 363 w 499"/>
              <a:gd name="T47" fmla="*/ 281 h 467"/>
              <a:gd name="T48" fmla="*/ 437 w 499"/>
              <a:gd name="T49" fmla="*/ 309 h 467"/>
              <a:gd name="T50" fmla="*/ 477 w 499"/>
              <a:gd name="T51" fmla="*/ 357 h 467"/>
              <a:gd name="T52" fmla="*/ 499 w 499"/>
              <a:gd name="T53" fmla="*/ 467 h 467"/>
              <a:gd name="T54" fmla="*/ 9 w 499"/>
              <a:gd name="T55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9" h="467">
                <a:moveTo>
                  <a:pt x="9" y="467"/>
                </a:moveTo>
                <a:cubicBezTo>
                  <a:pt x="9" y="467"/>
                  <a:pt x="0" y="395"/>
                  <a:pt x="16" y="354"/>
                </a:cubicBezTo>
                <a:cubicBezTo>
                  <a:pt x="32" y="312"/>
                  <a:pt x="42" y="303"/>
                  <a:pt x="91" y="296"/>
                </a:cubicBezTo>
                <a:cubicBezTo>
                  <a:pt x="141" y="289"/>
                  <a:pt x="168" y="269"/>
                  <a:pt x="174" y="263"/>
                </a:cubicBezTo>
                <a:cubicBezTo>
                  <a:pt x="181" y="257"/>
                  <a:pt x="192" y="250"/>
                  <a:pt x="199" y="247"/>
                </a:cubicBezTo>
                <a:cubicBezTo>
                  <a:pt x="199" y="247"/>
                  <a:pt x="197" y="197"/>
                  <a:pt x="173" y="168"/>
                </a:cubicBezTo>
                <a:cubicBezTo>
                  <a:pt x="173" y="168"/>
                  <a:pt x="164" y="165"/>
                  <a:pt x="162" y="158"/>
                </a:cubicBezTo>
                <a:cubicBezTo>
                  <a:pt x="161" y="152"/>
                  <a:pt x="156" y="123"/>
                  <a:pt x="163" y="110"/>
                </a:cubicBezTo>
                <a:cubicBezTo>
                  <a:pt x="163" y="110"/>
                  <a:pt x="167" y="105"/>
                  <a:pt x="167" y="101"/>
                </a:cubicBezTo>
                <a:cubicBezTo>
                  <a:pt x="166" y="96"/>
                  <a:pt x="161" y="60"/>
                  <a:pt x="194" y="30"/>
                </a:cubicBezTo>
                <a:cubicBezTo>
                  <a:pt x="194" y="30"/>
                  <a:pt x="203" y="15"/>
                  <a:pt x="180" y="12"/>
                </a:cubicBezTo>
                <a:cubicBezTo>
                  <a:pt x="180" y="12"/>
                  <a:pt x="191" y="7"/>
                  <a:pt x="207" y="15"/>
                </a:cubicBezTo>
                <a:cubicBezTo>
                  <a:pt x="207" y="15"/>
                  <a:pt x="200" y="5"/>
                  <a:pt x="211" y="0"/>
                </a:cubicBezTo>
                <a:cubicBezTo>
                  <a:pt x="211" y="0"/>
                  <a:pt x="206" y="15"/>
                  <a:pt x="223" y="10"/>
                </a:cubicBezTo>
                <a:cubicBezTo>
                  <a:pt x="241" y="5"/>
                  <a:pt x="265" y="0"/>
                  <a:pt x="281" y="6"/>
                </a:cubicBezTo>
                <a:cubicBezTo>
                  <a:pt x="297" y="12"/>
                  <a:pt x="301" y="21"/>
                  <a:pt x="322" y="22"/>
                </a:cubicBezTo>
                <a:cubicBezTo>
                  <a:pt x="343" y="23"/>
                  <a:pt x="350" y="50"/>
                  <a:pt x="351" y="60"/>
                </a:cubicBezTo>
                <a:cubicBezTo>
                  <a:pt x="351" y="69"/>
                  <a:pt x="350" y="110"/>
                  <a:pt x="354" y="115"/>
                </a:cubicBezTo>
                <a:cubicBezTo>
                  <a:pt x="358" y="121"/>
                  <a:pt x="359" y="125"/>
                  <a:pt x="358" y="134"/>
                </a:cubicBezTo>
                <a:cubicBezTo>
                  <a:pt x="356" y="144"/>
                  <a:pt x="349" y="169"/>
                  <a:pt x="344" y="170"/>
                </a:cubicBezTo>
                <a:cubicBezTo>
                  <a:pt x="340" y="170"/>
                  <a:pt x="336" y="174"/>
                  <a:pt x="336" y="175"/>
                </a:cubicBezTo>
                <a:cubicBezTo>
                  <a:pt x="336" y="177"/>
                  <a:pt x="323" y="212"/>
                  <a:pt x="323" y="224"/>
                </a:cubicBezTo>
                <a:cubicBezTo>
                  <a:pt x="324" y="236"/>
                  <a:pt x="324" y="250"/>
                  <a:pt x="334" y="253"/>
                </a:cubicBezTo>
                <a:cubicBezTo>
                  <a:pt x="343" y="256"/>
                  <a:pt x="356" y="273"/>
                  <a:pt x="363" y="281"/>
                </a:cubicBezTo>
                <a:cubicBezTo>
                  <a:pt x="371" y="289"/>
                  <a:pt x="416" y="299"/>
                  <a:pt x="437" y="309"/>
                </a:cubicBezTo>
                <a:cubicBezTo>
                  <a:pt x="457" y="318"/>
                  <a:pt x="465" y="317"/>
                  <a:pt x="477" y="357"/>
                </a:cubicBezTo>
                <a:cubicBezTo>
                  <a:pt x="489" y="397"/>
                  <a:pt x="499" y="438"/>
                  <a:pt x="499" y="467"/>
                </a:cubicBezTo>
                <a:lnTo>
                  <a:pt x="9" y="4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66"/>
          <p:cNvSpPr>
            <a:spLocks/>
          </p:cNvSpPr>
          <p:nvPr/>
        </p:nvSpPr>
        <p:spPr bwMode="auto">
          <a:xfrm>
            <a:off x="8606885" y="5370077"/>
            <a:ext cx="305991" cy="485775"/>
          </a:xfrm>
          <a:custGeom>
            <a:avLst/>
            <a:gdLst>
              <a:gd name="T0" fmla="*/ 93 w 161"/>
              <a:gd name="T1" fmla="*/ 256 h 256"/>
              <a:gd name="T2" fmla="*/ 67 w 161"/>
              <a:gd name="T3" fmla="*/ 256 h 256"/>
              <a:gd name="T4" fmla="*/ 67 w 161"/>
              <a:gd name="T5" fmla="*/ 226 h 256"/>
              <a:gd name="T6" fmla="*/ 24 w 161"/>
              <a:gd name="T7" fmla="*/ 210 h 256"/>
              <a:gd name="T8" fmla="*/ 0 w 161"/>
              <a:gd name="T9" fmla="*/ 172 h 256"/>
              <a:gd name="T10" fmla="*/ 42 w 161"/>
              <a:gd name="T11" fmla="*/ 163 h 256"/>
              <a:gd name="T12" fmla="*/ 83 w 161"/>
              <a:gd name="T13" fmla="*/ 190 h 256"/>
              <a:gd name="T14" fmla="*/ 105 w 161"/>
              <a:gd name="T15" fmla="*/ 185 h 256"/>
              <a:gd name="T16" fmla="*/ 114 w 161"/>
              <a:gd name="T17" fmla="*/ 169 h 256"/>
              <a:gd name="T18" fmla="*/ 105 w 161"/>
              <a:gd name="T19" fmla="*/ 155 h 256"/>
              <a:gd name="T20" fmla="*/ 80 w 161"/>
              <a:gd name="T21" fmla="*/ 147 h 256"/>
              <a:gd name="T22" fmla="*/ 44 w 161"/>
              <a:gd name="T23" fmla="*/ 137 h 256"/>
              <a:gd name="T24" fmla="*/ 20 w 161"/>
              <a:gd name="T25" fmla="*/ 119 h 256"/>
              <a:gd name="T26" fmla="*/ 10 w 161"/>
              <a:gd name="T27" fmla="*/ 87 h 256"/>
              <a:gd name="T28" fmla="*/ 26 w 161"/>
              <a:gd name="T29" fmla="*/ 45 h 256"/>
              <a:gd name="T30" fmla="*/ 67 w 161"/>
              <a:gd name="T31" fmla="*/ 25 h 256"/>
              <a:gd name="T32" fmla="*/ 67 w 161"/>
              <a:gd name="T33" fmla="*/ 0 h 256"/>
              <a:gd name="T34" fmla="*/ 93 w 161"/>
              <a:gd name="T35" fmla="*/ 0 h 256"/>
              <a:gd name="T36" fmla="*/ 93 w 161"/>
              <a:gd name="T37" fmla="*/ 25 h 256"/>
              <a:gd name="T38" fmla="*/ 113 w 161"/>
              <a:gd name="T39" fmla="*/ 28 h 256"/>
              <a:gd name="T40" fmla="*/ 132 w 161"/>
              <a:gd name="T41" fmla="*/ 38 h 256"/>
              <a:gd name="T42" fmla="*/ 155 w 161"/>
              <a:gd name="T43" fmla="*/ 70 h 256"/>
              <a:gd name="T44" fmla="*/ 116 w 161"/>
              <a:gd name="T45" fmla="*/ 83 h 256"/>
              <a:gd name="T46" fmla="*/ 83 w 161"/>
              <a:gd name="T47" fmla="*/ 60 h 256"/>
              <a:gd name="T48" fmla="*/ 55 w 161"/>
              <a:gd name="T49" fmla="*/ 78 h 256"/>
              <a:gd name="T50" fmla="*/ 63 w 161"/>
              <a:gd name="T51" fmla="*/ 92 h 256"/>
              <a:gd name="T52" fmla="*/ 84 w 161"/>
              <a:gd name="T53" fmla="*/ 98 h 256"/>
              <a:gd name="T54" fmla="*/ 134 w 161"/>
              <a:gd name="T55" fmla="*/ 114 h 256"/>
              <a:gd name="T56" fmla="*/ 161 w 161"/>
              <a:gd name="T57" fmla="*/ 162 h 256"/>
              <a:gd name="T58" fmla="*/ 152 w 161"/>
              <a:gd name="T59" fmla="*/ 194 h 256"/>
              <a:gd name="T60" fmla="*/ 127 w 161"/>
              <a:gd name="T61" fmla="*/ 217 h 256"/>
              <a:gd name="T62" fmla="*/ 110 w 161"/>
              <a:gd name="T63" fmla="*/ 224 h 256"/>
              <a:gd name="T64" fmla="*/ 93 w 161"/>
              <a:gd name="T65" fmla="*/ 226 h 256"/>
              <a:gd name="T66" fmla="*/ 93 w 161"/>
              <a:gd name="T6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1" h="256">
                <a:moveTo>
                  <a:pt x="93" y="256"/>
                </a:moveTo>
                <a:cubicBezTo>
                  <a:pt x="67" y="256"/>
                  <a:pt x="67" y="256"/>
                  <a:pt x="67" y="256"/>
                </a:cubicBezTo>
                <a:cubicBezTo>
                  <a:pt x="67" y="226"/>
                  <a:pt x="67" y="226"/>
                  <a:pt x="67" y="226"/>
                </a:cubicBezTo>
                <a:cubicBezTo>
                  <a:pt x="50" y="224"/>
                  <a:pt x="36" y="219"/>
                  <a:pt x="24" y="210"/>
                </a:cubicBezTo>
                <a:cubicBezTo>
                  <a:pt x="12" y="201"/>
                  <a:pt x="4" y="188"/>
                  <a:pt x="0" y="172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7" y="181"/>
                  <a:pt x="61" y="190"/>
                  <a:pt x="83" y="190"/>
                </a:cubicBezTo>
                <a:cubicBezTo>
                  <a:pt x="91" y="190"/>
                  <a:pt x="98" y="188"/>
                  <a:pt x="105" y="185"/>
                </a:cubicBezTo>
                <a:cubicBezTo>
                  <a:pt x="111" y="182"/>
                  <a:pt x="114" y="176"/>
                  <a:pt x="114" y="169"/>
                </a:cubicBezTo>
                <a:cubicBezTo>
                  <a:pt x="114" y="162"/>
                  <a:pt x="111" y="157"/>
                  <a:pt x="105" y="155"/>
                </a:cubicBezTo>
                <a:cubicBezTo>
                  <a:pt x="99" y="152"/>
                  <a:pt x="91" y="150"/>
                  <a:pt x="80" y="147"/>
                </a:cubicBezTo>
                <a:cubicBezTo>
                  <a:pt x="66" y="144"/>
                  <a:pt x="54" y="141"/>
                  <a:pt x="44" y="137"/>
                </a:cubicBezTo>
                <a:cubicBezTo>
                  <a:pt x="34" y="133"/>
                  <a:pt x="26" y="127"/>
                  <a:pt x="20" y="119"/>
                </a:cubicBezTo>
                <a:cubicBezTo>
                  <a:pt x="13" y="111"/>
                  <a:pt x="10" y="100"/>
                  <a:pt x="10" y="87"/>
                </a:cubicBezTo>
                <a:cubicBezTo>
                  <a:pt x="10" y="70"/>
                  <a:pt x="16" y="56"/>
                  <a:pt x="26" y="45"/>
                </a:cubicBezTo>
                <a:cubicBezTo>
                  <a:pt x="37" y="34"/>
                  <a:pt x="51" y="27"/>
                  <a:pt x="67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25"/>
                  <a:pt x="93" y="25"/>
                  <a:pt x="93" y="25"/>
                </a:cubicBezTo>
                <a:cubicBezTo>
                  <a:pt x="100" y="25"/>
                  <a:pt x="107" y="26"/>
                  <a:pt x="113" y="28"/>
                </a:cubicBezTo>
                <a:cubicBezTo>
                  <a:pt x="120" y="30"/>
                  <a:pt x="126" y="34"/>
                  <a:pt x="132" y="38"/>
                </a:cubicBezTo>
                <a:cubicBezTo>
                  <a:pt x="143" y="45"/>
                  <a:pt x="151" y="56"/>
                  <a:pt x="155" y="70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11" y="68"/>
                  <a:pt x="100" y="60"/>
                  <a:pt x="83" y="60"/>
                </a:cubicBezTo>
                <a:cubicBezTo>
                  <a:pt x="64" y="60"/>
                  <a:pt x="55" y="66"/>
                  <a:pt x="55" y="78"/>
                </a:cubicBezTo>
                <a:cubicBezTo>
                  <a:pt x="55" y="85"/>
                  <a:pt x="58" y="89"/>
                  <a:pt x="63" y="92"/>
                </a:cubicBezTo>
                <a:cubicBezTo>
                  <a:pt x="67" y="94"/>
                  <a:pt x="74" y="96"/>
                  <a:pt x="84" y="98"/>
                </a:cubicBezTo>
                <a:cubicBezTo>
                  <a:pt x="108" y="103"/>
                  <a:pt x="124" y="108"/>
                  <a:pt x="134" y="114"/>
                </a:cubicBezTo>
                <a:cubicBezTo>
                  <a:pt x="152" y="125"/>
                  <a:pt x="161" y="141"/>
                  <a:pt x="161" y="162"/>
                </a:cubicBezTo>
                <a:cubicBezTo>
                  <a:pt x="161" y="174"/>
                  <a:pt x="158" y="185"/>
                  <a:pt x="152" y="194"/>
                </a:cubicBezTo>
                <a:cubicBezTo>
                  <a:pt x="146" y="204"/>
                  <a:pt x="137" y="211"/>
                  <a:pt x="127" y="217"/>
                </a:cubicBezTo>
                <a:cubicBezTo>
                  <a:pt x="122" y="219"/>
                  <a:pt x="116" y="222"/>
                  <a:pt x="110" y="224"/>
                </a:cubicBezTo>
                <a:cubicBezTo>
                  <a:pt x="105" y="225"/>
                  <a:pt x="99" y="226"/>
                  <a:pt x="93" y="226"/>
                </a:cubicBezTo>
                <a:lnTo>
                  <a:pt x="93" y="256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39"/>
          <p:cNvGrpSpPr/>
          <p:nvPr/>
        </p:nvGrpSpPr>
        <p:grpSpPr>
          <a:xfrm>
            <a:off x="5033819" y="3529370"/>
            <a:ext cx="614363" cy="516732"/>
            <a:chOff x="555625" y="2511425"/>
            <a:chExt cx="819150" cy="688976"/>
          </a:xfrm>
        </p:grpSpPr>
        <p:sp>
          <p:nvSpPr>
            <p:cNvPr id="21" name="Freeform 172"/>
            <p:cNvSpPr>
              <a:spLocks/>
            </p:cNvSpPr>
            <p:nvPr/>
          </p:nvSpPr>
          <p:spPr bwMode="auto">
            <a:xfrm>
              <a:off x="555625" y="2622550"/>
              <a:ext cx="544513" cy="365125"/>
            </a:xfrm>
            <a:custGeom>
              <a:avLst/>
              <a:gdLst>
                <a:gd name="T0" fmla="*/ 343 w 343"/>
                <a:gd name="T1" fmla="*/ 0 h 230"/>
                <a:gd name="T2" fmla="*/ 0 w 343"/>
                <a:gd name="T3" fmla="*/ 47 h 230"/>
                <a:gd name="T4" fmla="*/ 33 w 343"/>
                <a:gd name="T5" fmla="*/ 230 h 230"/>
                <a:gd name="T6" fmla="*/ 261 w 343"/>
                <a:gd name="T7" fmla="*/ 230 h 230"/>
                <a:gd name="T8" fmla="*/ 343 w 343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30">
                  <a:moveTo>
                    <a:pt x="343" y="0"/>
                  </a:moveTo>
                  <a:lnTo>
                    <a:pt x="0" y="47"/>
                  </a:lnTo>
                  <a:lnTo>
                    <a:pt x="33" y="230"/>
                  </a:lnTo>
                  <a:lnTo>
                    <a:pt x="261" y="23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3"/>
            <p:cNvSpPr>
              <a:spLocks/>
            </p:cNvSpPr>
            <p:nvPr/>
          </p:nvSpPr>
          <p:spPr bwMode="auto">
            <a:xfrm>
              <a:off x="619125" y="2511425"/>
              <a:ext cx="755650" cy="557213"/>
            </a:xfrm>
            <a:custGeom>
              <a:avLst/>
              <a:gdLst>
                <a:gd name="T0" fmla="*/ 290 w 299"/>
                <a:gd name="T1" fmla="*/ 0 h 221"/>
                <a:gd name="T2" fmla="*/ 231 w 299"/>
                <a:gd name="T3" fmla="*/ 0 h 221"/>
                <a:gd name="T4" fmla="*/ 231 w 299"/>
                <a:gd name="T5" fmla="*/ 0 h 221"/>
                <a:gd name="T6" fmla="*/ 229 w 299"/>
                <a:gd name="T7" fmla="*/ 1 h 221"/>
                <a:gd name="T8" fmla="*/ 228 w 299"/>
                <a:gd name="T9" fmla="*/ 1 h 221"/>
                <a:gd name="T10" fmla="*/ 226 w 299"/>
                <a:gd name="T11" fmla="*/ 2 h 221"/>
                <a:gd name="T12" fmla="*/ 225 w 299"/>
                <a:gd name="T13" fmla="*/ 3 h 221"/>
                <a:gd name="T14" fmla="*/ 224 w 299"/>
                <a:gd name="T15" fmla="*/ 4 h 221"/>
                <a:gd name="T16" fmla="*/ 223 w 299"/>
                <a:gd name="T17" fmla="*/ 6 h 221"/>
                <a:gd name="T18" fmla="*/ 223 w 299"/>
                <a:gd name="T19" fmla="*/ 6 h 221"/>
                <a:gd name="T20" fmla="*/ 151 w 299"/>
                <a:gd name="T21" fmla="*/ 203 h 221"/>
                <a:gd name="T22" fmla="*/ 9 w 299"/>
                <a:gd name="T23" fmla="*/ 203 h 221"/>
                <a:gd name="T24" fmla="*/ 0 w 299"/>
                <a:gd name="T25" fmla="*/ 212 h 221"/>
                <a:gd name="T26" fmla="*/ 9 w 299"/>
                <a:gd name="T27" fmla="*/ 221 h 221"/>
                <a:gd name="T28" fmla="*/ 157 w 299"/>
                <a:gd name="T29" fmla="*/ 221 h 221"/>
                <a:gd name="T30" fmla="*/ 160 w 299"/>
                <a:gd name="T31" fmla="*/ 220 h 221"/>
                <a:gd name="T32" fmla="*/ 161 w 299"/>
                <a:gd name="T33" fmla="*/ 220 h 221"/>
                <a:gd name="T34" fmla="*/ 163 w 299"/>
                <a:gd name="T35" fmla="*/ 218 h 221"/>
                <a:gd name="T36" fmla="*/ 163 w 299"/>
                <a:gd name="T37" fmla="*/ 218 h 221"/>
                <a:gd name="T38" fmla="*/ 165 w 299"/>
                <a:gd name="T39" fmla="*/ 216 h 221"/>
                <a:gd name="T40" fmla="*/ 165 w 299"/>
                <a:gd name="T41" fmla="*/ 215 h 221"/>
                <a:gd name="T42" fmla="*/ 165 w 299"/>
                <a:gd name="T43" fmla="*/ 215 h 221"/>
                <a:gd name="T44" fmla="*/ 238 w 299"/>
                <a:gd name="T45" fmla="*/ 18 h 221"/>
                <a:gd name="T46" fmla="*/ 290 w 299"/>
                <a:gd name="T47" fmla="*/ 18 h 221"/>
                <a:gd name="T48" fmla="*/ 299 w 299"/>
                <a:gd name="T49" fmla="*/ 9 h 221"/>
                <a:gd name="T50" fmla="*/ 290 w 299"/>
                <a:gd name="T5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9" h="221">
                  <a:moveTo>
                    <a:pt x="290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0" y="0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7" y="1"/>
                    <a:pt x="227" y="2"/>
                    <a:pt x="226" y="2"/>
                  </a:cubicBezTo>
                  <a:cubicBezTo>
                    <a:pt x="226" y="2"/>
                    <a:pt x="225" y="2"/>
                    <a:pt x="225" y="3"/>
                  </a:cubicBezTo>
                  <a:cubicBezTo>
                    <a:pt x="225" y="3"/>
                    <a:pt x="224" y="4"/>
                    <a:pt x="224" y="4"/>
                  </a:cubicBezTo>
                  <a:cubicBezTo>
                    <a:pt x="224" y="5"/>
                    <a:pt x="223" y="5"/>
                    <a:pt x="223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1" y="203"/>
                    <a:pt x="151" y="203"/>
                    <a:pt x="151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4" y="203"/>
                    <a:pt x="0" y="207"/>
                    <a:pt x="0" y="212"/>
                  </a:cubicBezTo>
                  <a:cubicBezTo>
                    <a:pt x="0" y="217"/>
                    <a:pt x="4" y="221"/>
                    <a:pt x="9" y="221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8" y="221"/>
                    <a:pt x="159" y="221"/>
                    <a:pt x="160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2" y="219"/>
                    <a:pt x="162" y="219"/>
                    <a:pt x="163" y="218"/>
                  </a:cubicBezTo>
                  <a:cubicBezTo>
                    <a:pt x="163" y="218"/>
                    <a:pt x="163" y="218"/>
                    <a:pt x="163" y="218"/>
                  </a:cubicBezTo>
                  <a:cubicBezTo>
                    <a:pt x="164" y="217"/>
                    <a:pt x="164" y="217"/>
                    <a:pt x="165" y="216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95" y="18"/>
                    <a:pt x="299" y="14"/>
                    <a:pt x="299" y="9"/>
                  </a:cubicBezTo>
                  <a:cubicBezTo>
                    <a:pt x="299" y="4"/>
                    <a:pt x="295" y="0"/>
                    <a:pt x="2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74"/>
            <p:cNvSpPr>
              <a:spLocks noChangeArrowheads="1"/>
            </p:cNvSpPr>
            <p:nvPr/>
          </p:nvSpPr>
          <p:spPr bwMode="auto">
            <a:xfrm>
              <a:off x="64452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75"/>
            <p:cNvSpPr>
              <a:spLocks noChangeArrowheads="1"/>
            </p:cNvSpPr>
            <p:nvPr/>
          </p:nvSpPr>
          <p:spPr bwMode="auto">
            <a:xfrm>
              <a:off x="91757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44"/>
          <p:cNvGrpSpPr/>
          <p:nvPr/>
        </p:nvGrpSpPr>
        <p:grpSpPr>
          <a:xfrm>
            <a:off x="8442711" y="1643420"/>
            <a:ext cx="440531" cy="421482"/>
            <a:chOff x="5392738" y="-3175"/>
            <a:chExt cx="587375" cy="561976"/>
          </a:xfrm>
        </p:grpSpPr>
        <p:sp>
          <p:nvSpPr>
            <p:cNvPr id="26" name="Rectangle 181"/>
            <p:cNvSpPr>
              <a:spLocks noChangeArrowheads="1"/>
            </p:cNvSpPr>
            <p:nvPr/>
          </p:nvSpPr>
          <p:spPr bwMode="auto">
            <a:xfrm>
              <a:off x="5392738" y="-3175"/>
              <a:ext cx="106363" cy="561975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82"/>
            <p:cNvSpPr>
              <a:spLocks noChangeArrowheads="1"/>
            </p:cNvSpPr>
            <p:nvPr/>
          </p:nvSpPr>
          <p:spPr bwMode="auto">
            <a:xfrm>
              <a:off x="5554663" y="255588"/>
              <a:ext cx="106363" cy="303213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83"/>
            <p:cNvSpPr>
              <a:spLocks noChangeArrowheads="1"/>
            </p:cNvSpPr>
            <p:nvPr/>
          </p:nvSpPr>
          <p:spPr bwMode="auto">
            <a:xfrm>
              <a:off x="5715000" y="188913"/>
              <a:ext cx="106363" cy="36988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84"/>
            <p:cNvSpPr>
              <a:spLocks noChangeArrowheads="1"/>
            </p:cNvSpPr>
            <p:nvPr/>
          </p:nvSpPr>
          <p:spPr bwMode="auto">
            <a:xfrm>
              <a:off x="5873750" y="119063"/>
              <a:ext cx="106363" cy="43973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5"/>
            <p:cNvSpPr>
              <a:spLocks/>
            </p:cNvSpPr>
            <p:nvPr/>
          </p:nvSpPr>
          <p:spPr bwMode="auto">
            <a:xfrm>
              <a:off x="5549900" y="-3175"/>
              <a:ext cx="265113" cy="215900"/>
            </a:xfrm>
            <a:custGeom>
              <a:avLst/>
              <a:gdLst>
                <a:gd name="T0" fmla="*/ 0 w 105"/>
                <a:gd name="T1" fmla="*/ 85 h 85"/>
                <a:gd name="T2" fmla="*/ 61 w 105"/>
                <a:gd name="T3" fmla="*/ 28 h 85"/>
                <a:gd name="T4" fmla="*/ 40 w 105"/>
                <a:gd name="T5" fmla="*/ 13 h 85"/>
                <a:gd name="T6" fmla="*/ 94 w 105"/>
                <a:gd name="T7" fmla="*/ 0 h 85"/>
                <a:gd name="T8" fmla="*/ 105 w 105"/>
                <a:gd name="T9" fmla="*/ 52 h 85"/>
                <a:gd name="T10" fmla="*/ 82 w 105"/>
                <a:gd name="T11" fmla="*/ 40 h 85"/>
                <a:gd name="T12" fmla="*/ 0 w 105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85">
                  <a:moveTo>
                    <a:pt x="0" y="85"/>
                  </a:moveTo>
                  <a:cubicBezTo>
                    <a:pt x="0" y="85"/>
                    <a:pt x="56" y="70"/>
                    <a:pt x="61" y="2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40"/>
                    <a:pt x="66" y="85"/>
                    <a:pt x="0" y="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50"/>
          <p:cNvGrpSpPr/>
          <p:nvPr/>
        </p:nvGrpSpPr>
        <p:grpSpPr>
          <a:xfrm>
            <a:off x="9648681" y="3504368"/>
            <a:ext cx="314325" cy="510779"/>
            <a:chOff x="6708775" y="2478088"/>
            <a:chExt cx="419100" cy="681038"/>
          </a:xfrm>
        </p:grpSpPr>
        <p:sp>
          <p:nvSpPr>
            <p:cNvPr id="32" name="Freeform 194"/>
            <p:cNvSpPr>
              <a:spLocks/>
            </p:cNvSpPr>
            <p:nvPr/>
          </p:nvSpPr>
          <p:spPr bwMode="auto">
            <a:xfrm>
              <a:off x="6862763" y="3132138"/>
              <a:ext cx="111125" cy="26988"/>
            </a:xfrm>
            <a:custGeom>
              <a:avLst/>
              <a:gdLst>
                <a:gd name="T0" fmla="*/ 44 w 44"/>
                <a:gd name="T1" fmla="*/ 5 h 11"/>
                <a:gd name="T2" fmla="*/ 38 w 44"/>
                <a:gd name="T3" fmla="*/ 11 h 11"/>
                <a:gd name="T4" fmla="*/ 7 w 44"/>
                <a:gd name="T5" fmla="*/ 11 h 11"/>
                <a:gd name="T6" fmla="*/ 0 w 44"/>
                <a:gd name="T7" fmla="*/ 5 h 11"/>
                <a:gd name="T8" fmla="*/ 7 w 44"/>
                <a:gd name="T9" fmla="*/ 0 h 11"/>
                <a:gd name="T10" fmla="*/ 38 w 44"/>
                <a:gd name="T11" fmla="*/ 0 h 11"/>
                <a:gd name="T12" fmla="*/ 44 w 44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">
                  <a:moveTo>
                    <a:pt x="44" y="5"/>
                  </a:moveTo>
                  <a:cubicBezTo>
                    <a:pt x="44" y="8"/>
                    <a:pt x="41" y="11"/>
                    <a:pt x="3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2"/>
                    <a:pt x="44" y="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95"/>
            <p:cNvSpPr>
              <a:spLocks/>
            </p:cNvSpPr>
            <p:nvPr/>
          </p:nvSpPr>
          <p:spPr bwMode="auto">
            <a:xfrm>
              <a:off x="6837363" y="3119438"/>
              <a:ext cx="161925" cy="25400"/>
            </a:xfrm>
            <a:custGeom>
              <a:avLst/>
              <a:gdLst>
                <a:gd name="T0" fmla="*/ 9 w 64"/>
                <a:gd name="T1" fmla="*/ 10 h 10"/>
                <a:gd name="T2" fmla="*/ 56 w 64"/>
                <a:gd name="T3" fmla="*/ 10 h 10"/>
                <a:gd name="T4" fmla="*/ 59 w 64"/>
                <a:gd name="T5" fmla="*/ 6 h 10"/>
                <a:gd name="T6" fmla="*/ 64 w 64"/>
                <a:gd name="T7" fmla="*/ 0 h 10"/>
                <a:gd name="T8" fmla="*/ 0 w 64"/>
                <a:gd name="T9" fmla="*/ 0 h 10"/>
                <a:gd name="T10" fmla="*/ 0 w 64"/>
                <a:gd name="T11" fmla="*/ 1 h 10"/>
                <a:gd name="T12" fmla="*/ 9 w 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0">
                  <a:moveTo>
                    <a:pt x="9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9"/>
                    <a:pt x="57" y="8"/>
                    <a:pt x="59" y="6"/>
                  </a:cubicBezTo>
                  <a:cubicBezTo>
                    <a:pt x="62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7" y="8"/>
                    <a:pt x="9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6"/>
            <p:cNvSpPr>
              <a:spLocks/>
            </p:cNvSpPr>
            <p:nvPr/>
          </p:nvSpPr>
          <p:spPr bwMode="auto">
            <a:xfrm>
              <a:off x="6832600" y="3038475"/>
              <a:ext cx="174625" cy="17463"/>
            </a:xfrm>
            <a:custGeom>
              <a:avLst/>
              <a:gdLst>
                <a:gd name="T0" fmla="*/ 69 w 69"/>
                <a:gd name="T1" fmla="*/ 4 h 7"/>
                <a:gd name="T2" fmla="*/ 66 w 69"/>
                <a:gd name="T3" fmla="*/ 7 h 7"/>
                <a:gd name="T4" fmla="*/ 3 w 69"/>
                <a:gd name="T5" fmla="*/ 7 h 7"/>
                <a:gd name="T6" fmla="*/ 0 w 69"/>
                <a:gd name="T7" fmla="*/ 4 h 7"/>
                <a:gd name="T8" fmla="*/ 3 w 69"/>
                <a:gd name="T9" fmla="*/ 0 h 7"/>
                <a:gd name="T10" fmla="*/ 66 w 69"/>
                <a:gd name="T11" fmla="*/ 0 h 7"/>
                <a:gd name="T12" fmla="*/ 69 w 69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69" y="4"/>
                  </a:moveTo>
                  <a:cubicBezTo>
                    <a:pt x="69" y="6"/>
                    <a:pt x="68" y="7"/>
                    <a:pt x="6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7"/>
            <p:cNvSpPr>
              <a:spLocks/>
            </p:cNvSpPr>
            <p:nvPr/>
          </p:nvSpPr>
          <p:spPr bwMode="auto">
            <a:xfrm>
              <a:off x="6832600" y="3063875"/>
              <a:ext cx="174625" cy="17463"/>
            </a:xfrm>
            <a:custGeom>
              <a:avLst/>
              <a:gdLst>
                <a:gd name="T0" fmla="*/ 69 w 69"/>
                <a:gd name="T1" fmla="*/ 3 h 7"/>
                <a:gd name="T2" fmla="*/ 66 w 69"/>
                <a:gd name="T3" fmla="*/ 7 h 7"/>
                <a:gd name="T4" fmla="*/ 3 w 69"/>
                <a:gd name="T5" fmla="*/ 7 h 7"/>
                <a:gd name="T6" fmla="*/ 0 w 69"/>
                <a:gd name="T7" fmla="*/ 3 h 7"/>
                <a:gd name="T8" fmla="*/ 3 w 69"/>
                <a:gd name="T9" fmla="*/ 0 h 7"/>
                <a:gd name="T10" fmla="*/ 66 w 69"/>
                <a:gd name="T11" fmla="*/ 0 h 7"/>
                <a:gd name="T12" fmla="*/ 69 w 69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69" y="3"/>
                  </a:moveTo>
                  <a:cubicBezTo>
                    <a:pt x="69" y="5"/>
                    <a:pt x="68" y="7"/>
                    <a:pt x="6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98"/>
            <p:cNvSpPr>
              <a:spLocks/>
            </p:cNvSpPr>
            <p:nvPr/>
          </p:nvSpPr>
          <p:spPr bwMode="auto">
            <a:xfrm>
              <a:off x="6832600" y="3089275"/>
              <a:ext cx="174625" cy="14288"/>
            </a:xfrm>
            <a:custGeom>
              <a:avLst/>
              <a:gdLst>
                <a:gd name="T0" fmla="*/ 69 w 69"/>
                <a:gd name="T1" fmla="*/ 3 h 6"/>
                <a:gd name="T2" fmla="*/ 66 w 69"/>
                <a:gd name="T3" fmla="*/ 6 h 6"/>
                <a:gd name="T4" fmla="*/ 3 w 69"/>
                <a:gd name="T5" fmla="*/ 6 h 6"/>
                <a:gd name="T6" fmla="*/ 0 w 69"/>
                <a:gd name="T7" fmla="*/ 3 h 6"/>
                <a:gd name="T8" fmla="*/ 3 w 69"/>
                <a:gd name="T9" fmla="*/ 0 h 6"/>
                <a:gd name="T10" fmla="*/ 66 w 69"/>
                <a:gd name="T11" fmla="*/ 0 h 6"/>
                <a:gd name="T12" fmla="*/ 69 w 6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69" y="3"/>
                  </a:moveTo>
                  <a:cubicBezTo>
                    <a:pt x="69" y="5"/>
                    <a:pt x="68" y="6"/>
                    <a:pt x="6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99"/>
            <p:cNvSpPr>
              <a:spLocks/>
            </p:cNvSpPr>
            <p:nvPr/>
          </p:nvSpPr>
          <p:spPr bwMode="auto">
            <a:xfrm>
              <a:off x="6832600" y="3111500"/>
              <a:ext cx="171450" cy="11113"/>
            </a:xfrm>
            <a:custGeom>
              <a:avLst/>
              <a:gdLst>
                <a:gd name="T0" fmla="*/ 68 w 68"/>
                <a:gd name="T1" fmla="*/ 2 h 4"/>
                <a:gd name="T2" fmla="*/ 66 w 68"/>
                <a:gd name="T3" fmla="*/ 4 h 4"/>
                <a:gd name="T4" fmla="*/ 3 w 68"/>
                <a:gd name="T5" fmla="*/ 4 h 4"/>
                <a:gd name="T6" fmla="*/ 0 w 68"/>
                <a:gd name="T7" fmla="*/ 2 h 4"/>
                <a:gd name="T8" fmla="*/ 3 w 68"/>
                <a:gd name="T9" fmla="*/ 0 h 4"/>
                <a:gd name="T10" fmla="*/ 66 w 68"/>
                <a:gd name="T11" fmla="*/ 0 h 4"/>
                <a:gd name="T12" fmla="*/ 68 w 68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">
                  <a:moveTo>
                    <a:pt x="68" y="2"/>
                  </a:moveTo>
                  <a:cubicBezTo>
                    <a:pt x="68" y="3"/>
                    <a:pt x="67" y="4"/>
                    <a:pt x="66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0"/>
            <p:cNvSpPr>
              <a:spLocks/>
            </p:cNvSpPr>
            <p:nvPr/>
          </p:nvSpPr>
          <p:spPr bwMode="auto">
            <a:xfrm>
              <a:off x="6829425" y="3016250"/>
              <a:ext cx="177800" cy="14288"/>
            </a:xfrm>
            <a:custGeom>
              <a:avLst/>
              <a:gdLst>
                <a:gd name="T0" fmla="*/ 70 w 70"/>
                <a:gd name="T1" fmla="*/ 3 h 6"/>
                <a:gd name="T2" fmla="*/ 68 w 70"/>
                <a:gd name="T3" fmla="*/ 6 h 6"/>
                <a:gd name="T4" fmla="*/ 3 w 70"/>
                <a:gd name="T5" fmla="*/ 6 h 6"/>
                <a:gd name="T6" fmla="*/ 0 w 70"/>
                <a:gd name="T7" fmla="*/ 3 h 6"/>
                <a:gd name="T8" fmla="*/ 3 w 70"/>
                <a:gd name="T9" fmla="*/ 0 h 6"/>
                <a:gd name="T10" fmla="*/ 68 w 70"/>
                <a:gd name="T11" fmla="*/ 0 h 6"/>
                <a:gd name="T12" fmla="*/ 70 w 70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">
                  <a:moveTo>
                    <a:pt x="70" y="3"/>
                  </a:moveTo>
                  <a:cubicBezTo>
                    <a:pt x="70" y="5"/>
                    <a:pt x="69" y="6"/>
                    <a:pt x="6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9" y="0"/>
                    <a:pt x="70" y="1"/>
                    <a:pt x="70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01"/>
            <p:cNvSpPr>
              <a:spLocks noEditPoints="1"/>
            </p:cNvSpPr>
            <p:nvPr/>
          </p:nvSpPr>
          <p:spPr bwMode="auto">
            <a:xfrm>
              <a:off x="6708775" y="2478088"/>
              <a:ext cx="419100" cy="520700"/>
            </a:xfrm>
            <a:custGeom>
              <a:avLst/>
              <a:gdLst>
                <a:gd name="T0" fmla="*/ 53 w 166"/>
                <a:gd name="T1" fmla="*/ 206 h 206"/>
                <a:gd name="T2" fmla="*/ 50 w 166"/>
                <a:gd name="T3" fmla="*/ 206 h 206"/>
                <a:gd name="T4" fmla="*/ 48 w 166"/>
                <a:gd name="T5" fmla="*/ 205 h 206"/>
                <a:gd name="T6" fmla="*/ 37 w 166"/>
                <a:gd name="T7" fmla="*/ 187 h 206"/>
                <a:gd name="T8" fmla="*/ 36 w 166"/>
                <a:gd name="T9" fmla="*/ 181 h 206"/>
                <a:gd name="T10" fmla="*/ 34 w 166"/>
                <a:gd name="T11" fmla="*/ 171 h 206"/>
                <a:gd name="T12" fmla="*/ 25 w 166"/>
                <a:gd name="T13" fmla="*/ 151 h 206"/>
                <a:gd name="T14" fmla="*/ 22 w 166"/>
                <a:gd name="T15" fmla="*/ 145 h 206"/>
                <a:gd name="T16" fmla="*/ 20 w 166"/>
                <a:gd name="T17" fmla="*/ 143 h 206"/>
                <a:gd name="T18" fmla="*/ 8 w 166"/>
                <a:gd name="T19" fmla="*/ 119 h 206"/>
                <a:gd name="T20" fmla="*/ 0 w 166"/>
                <a:gd name="T21" fmla="*/ 83 h 206"/>
                <a:gd name="T22" fmla="*/ 0 w 166"/>
                <a:gd name="T23" fmla="*/ 78 h 206"/>
                <a:gd name="T24" fmla="*/ 7 w 166"/>
                <a:gd name="T25" fmla="*/ 46 h 206"/>
                <a:gd name="T26" fmla="*/ 24 w 166"/>
                <a:gd name="T27" fmla="*/ 23 h 206"/>
                <a:gd name="T28" fmla="*/ 78 w 166"/>
                <a:gd name="T29" fmla="*/ 0 h 206"/>
                <a:gd name="T30" fmla="*/ 84 w 166"/>
                <a:gd name="T31" fmla="*/ 0 h 206"/>
                <a:gd name="T32" fmla="*/ 141 w 166"/>
                <a:gd name="T33" fmla="*/ 23 h 206"/>
                <a:gd name="T34" fmla="*/ 166 w 166"/>
                <a:gd name="T35" fmla="*/ 80 h 206"/>
                <a:gd name="T36" fmla="*/ 166 w 166"/>
                <a:gd name="T37" fmla="*/ 83 h 206"/>
                <a:gd name="T38" fmla="*/ 147 w 166"/>
                <a:gd name="T39" fmla="*/ 138 h 206"/>
                <a:gd name="T40" fmla="*/ 144 w 166"/>
                <a:gd name="T41" fmla="*/ 145 h 206"/>
                <a:gd name="T42" fmla="*/ 141 w 166"/>
                <a:gd name="T43" fmla="*/ 150 h 206"/>
                <a:gd name="T44" fmla="*/ 131 w 166"/>
                <a:gd name="T45" fmla="*/ 171 h 206"/>
                <a:gd name="T46" fmla="*/ 129 w 166"/>
                <a:gd name="T47" fmla="*/ 180 h 206"/>
                <a:gd name="T48" fmla="*/ 118 w 166"/>
                <a:gd name="T49" fmla="*/ 205 h 206"/>
                <a:gd name="T50" fmla="*/ 116 w 166"/>
                <a:gd name="T51" fmla="*/ 206 h 206"/>
                <a:gd name="T52" fmla="*/ 111 w 166"/>
                <a:gd name="T53" fmla="*/ 206 h 206"/>
                <a:gd name="T54" fmla="*/ 94 w 166"/>
                <a:gd name="T55" fmla="*/ 206 h 206"/>
                <a:gd name="T56" fmla="*/ 78 w 166"/>
                <a:gd name="T57" fmla="*/ 206 h 206"/>
                <a:gd name="T58" fmla="*/ 53 w 166"/>
                <a:gd name="T59" fmla="*/ 206 h 206"/>
                <a:gd name="T60" fmla="*/ 83 w 166"/>
                <a:gd name="T61" fmla="*/ 14 h 206"/>
                <a:gd name="T62" fmla="*/ 78 w 166"/>
                <a:gd name="T63" fmla="*/ 14 h 206"/>
                <a:gd name="T64" fmla="*/ 34 w 166"/>
                <a:gd name="T65" fmla="*/ 34 h 206"/>
                <a:gd name="T66" fmla="*/ 20 w 166"/>
                <a:gd name="T67" fmla="*/ 52 h 206"/>
                <a:gd name="T68" fmla="*/ 14 w 166"/>
                <a:gd name="T69" fmla="*/ 78 h 206"/>
                <a:gd name="T70" fmla="*/ 14 w 166"/>
                <a:gd name="T71" fmla="*/ 83 h 206"/>
                <a:gd name="T72" fmla="*/ 21 w 166"/>
                <a:gd name="T73" fmla="*/ 113 h 206"/>
                <a:gd name="T74" fmla="*/ 33 w 166"/>
                <a:gd name="T75" fmla="*/ 135 h 206"/>
                <a:gd name="T76" fmla="*/ 34 w 166"/>
                <a:gd name="T77" fmla="*/ 138 h 206"/>
                <a:gd name="T78" fmla="*/ 37 w 166"/>
                <a:gd name="T79" fmla="*/ 143 h 206"/>
                <a:gd name="T80" fmla="*/ 48 w 166"/>
                <a:gd name="T81" fmla="*/ 167 h 206"/>
                <a:gd name="T82" fmla="*/ 50 w 166"/>
                <a:gd name="T83" fmla="*/ 179 h 206"/>
                <a:gd name="T84" fmla="*/ 51 w 166"/>
                <a:gd name="T85" fmla="*/ 185 h 206"/>
                <a:gd name="T86" fmla="*/ 55 w 166"/>
                <a:gd name="T87" fmla="*/ 192 h 206"/>
                <a:gd name="T88" fmla="*/ 78 w 166"/>
                <a:gd name="T89" fmla="*/ 192 h 206"/>
                <a:gd name="T90" fmla="*/ 94 w 166"/>
                <a:gd name="T91" fmla="*/ 192 h 206"/>
                <a:gd name="T92" fmla="*/ 111 w 166"/>
                <a:gd name="T93" fmla="*/ 192 h 206"/>
                <a:gd name="T94" fmla="*/ 115 w 166"/>
                <a:gd name="T95" fmla="*/ 178 h 206"/>
                <a:gd name="T96" fmla="*/ 117 w 166"/>
                <a:gd name="T97" fmla="*/ 166 h 206"/>
                <a:gd name="T98" fmla="*/ 128 w 166"/>
                <a:gd name="T99" fmla="*/ 143 h 206"/>
                <a:gd name="T100" fmla="*/ 131 w 166"/>
                <a:gd name="T101" fmla="*/ 138 h 206"/>
                <a:gd name="T102" fmla="*/ 134 w 166"/>
                <a:gd name="T103" fmla="*/ 131 h 206"/>
                <a:gd name="T104" fmla="*/ 151 w 166"/>
                <a:gd name="T105" fmla="*/ 82 h 206"/>
                <a:gd name="T106" fmla="*/ 151 w 166"/>
                <a:gd name="T107" fmla="*/ 80 h 206"/>
                <a:gd name="T108" fmla="*/ 131 w 166"/>
                <a:gd name="T109" fmla="*/ 34 h 206"/>
                <a:gd name="T110" fmla="*/ 83 w 166"/>
                <a:gd name="T111" fmla="*/ 1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6">
                  <a:moveTo>
                    <a:pt x="53" y="206"/>
                  </a:moveTo>
                  <a:cubicBezTo>
                    <a:pt x="50" y="206"/>
                    <a:pt x="50" y="206"/>
                    <a:pt x="50" y="206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3" y="200"/>
                    <a:pt x="38" y="195"/>
                    <a:pt x="37" y="187"/>
                  </a:cubicBezTo>
                  <a:cubicBezTo>
                    <a:pt x="36" y="185"/>
                    <a:pt x="36" y="183"/>
                    <a:pt x="36" y="181"/>
                  </a:cubicBezTo>
                  <a:cubicBezTo>
                    <a:pt x="35" y="177"/>
                    <a:pt x="35" y="173"/>
                    <a:pt x="34" y="171"/>
                  </a:cubicBezTo>
                  <a:cubicBezTo>
                    <a:pt x="32" y="163"/>
                    <a:pt x="28" y="157"/>
                    <a:pt x="25" y="151"/>
                  </a:cubicBezTo>
                  <a:cubicBezTo>
                    <a:pt x="24" y="149"/>
                    <a:pt x="23" y="147"/>
                    <a:pt x="22" y="145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16" y="135"/>
                    <a:pt x="11" y="127"/>
                    <a:pt x="8" y="119"/>
                  </a:cubicBezTo>
                  <a:cubicBezTo>
                    <a:pt x="3" y="109"/>
                    <a:pt x="1" y="98"/>
                    <a:pt x="0" y="8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6"/>
                    <a:pt x="3" y="56"/>
                    <a:pt x="7" y="46"/>
                  </a:cubicBezTo>
                  <a:cubicBezTo>
                    <a:pt x="12" y="36"/>
                    <a:pt x="18" y="29"/>
                    <a:pt x="24" y="23"/>
                  </a:cubicBezTo>
                  <a:cubicBezTo>
                    <a:pt x="39" y="8"/>
                    <a:pt x="57" y="0"/>
                    <a:pt x="7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7" y="1"/>
                    <a:pt x="127" y="9"/>
                    <a:pt x="141" y="23"/>
                  </a:cubicBezTo>
                  <a:cubicBezTo>
                    <a:pt x="157" y="39"/>
                    <a:pt x="165" y="57"/>
                    <a:pt x="166" y="80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64" y="106"/>
                    <a:pt x="156" y="123"/>
                    <a:pt x="147" y="138"/>
                  </a:cubicBezTo>
                  <a:cubicBezTo>
                    <a:pt x="146" y="140"/>
                    <a:pt x="145" y="143"/>
                    <a:pt x="144" y="145"/>
                  </a:cubicBezTo>
                  <a:cubicBezTo>
                    <a:pt x="143" y="147"/>
                    <a:pt x="142" y="148"/>
                    <a:pt x="141" y="150"/>
                  </a:cubicBezTo>
                  <a:cubicBezTo>
                    <a:pt x="137" y="157"/>
                    <a:pt x="133" y="164"/>
                    <a:pt x="131" y="171"/>
                  </a:cubicBezTo>
                  <a:cubicBezTo>
                    <a:pt x="130" y="173"/>
                    <a:pt x="130" y="177"/>
                    <a:pt x="129" y="180"/>
                  </a:cubicBezTo>
                  <a:cubicBezTo>
                    <a:pt x="128" y="189"/>
                    <a:pt x="126" y="199"/>
                    <a:pt x="118" y="205"/>
                  </a:cubicBezTo>
                  <a:cubicBezTo>
                    <a:pt x="116" y="206"/>
                    <a:pt x="116" y="206"/>
                    <a:pt x="116" y="206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06" y="206"/>
                    <a:pt x="100" y="206"/>
                    <a:pt x="94" y="206"/>
                  </a:cubicBezTo>
                  <a:cubicBezTo>
                    <a:pt x="89" y="206"/>
                    <a:pt x="83" y="206"/>
                    <a:pt x="78" y="206"/>
                  </a:cubicBezTo>
                  <a:cubicBezTo>
                    <a:pt x="68" y="206"/>
                    <a:pt x="60" y="206"/>
                    <a:pt x="53" y="206"/>
                  </a:cubicBezTo>
                  <a:close/>
                  <a:moveTo>
                    <a:pt x="83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61" y="15"/>
                    <a:pt x="47" y="21"/>
                    <a:pt x="34" y="34"/>
                  </a:cubicBezTo>
                  <a:cubicBezTo>
                    <a:pt x="29" y="39"/>
                    <a:pt x="24" y="44"/>
                    <a:pt x="20" y="52"/>
                  </a:cubicBezTo>
                  <a:cubicBezTo>
                    <a:pt x="17" y="60"/>
                    <a:pt x="15" y="69"/>
                    <a:pt x="14" y="7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5" y="95"/>
                    <a:pt x="17" y="105"/>
                    <a:pt x="21" y="113"/>
                  </a:cubicBezTo>
                  <a:cubicBezTo>
                    <a:pt x="24" y="121"/>
                    <a:pt x="29" y="128"/>
                    <a:pt x="33" y="13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5" y="140"/>
                    <a:pt x="36" y="142"/>
                    <a:pt x="37" y="143"/>
                  </a:cubicBezTo>
                  <a:cubicBezTo>
                    <a:pt x="41" y="150"/>
                    <a:pt x="46" y="158"/>
                    <a:pt x="48" y="167"/>
                  </a:cubicBezTo>
                  <a:cubicBezTo>
                    <a:pt x="49" y="171"/>
                    <a:pt x="50" y="175"/>
                    <a:pt x="50" y="179"/>
                  </a:cubicBezTo>
                  <a:cubicBezTo>
                    <a:pt x="50" y="181"/>
                    <a:pt x="51" y="183"/>
                    <a:pt x="51" y="185"/>
                  </a:cubicBezTo>
                  <a:cubicBezTo>
                    <a:pt x="51" y="187"/>
                    <a:pt x="53" y="190"/>
                    <a:pt x="55" y="192"/>
                  </a:cubicBezTo>
                  <a:cubicBezTo>
                    <a:pt x="62" y="192"/>
                    <a:pt x="69" y="192"/>
                    <a:pt x="78" y="192"/>
                  </a:cubicBezTo>
                  <a:cubicBezTo>
                    <a:pt x="83" y="192"/>
                    <a:pt x="89" y="192"/>
                    <a:pt x="94" y="192"/>
                  </a:cubicBezTo>
                  <a:cubicBezTo>
                    <a:pt x="100" y="192"/>
                    <a:pt x="105" y="192"/>
                    <a:pt x="111" y="192"/>
                  </a:cubicBezTo>
                  <a:cubicBezTo>
                    <a:pt x="113" y="189"/>
                    <a:pt x="114" y="183"/>
                    <a:pt x="115" y="178"/>
                  </a:cubicBezTo>
                  <a:cubicBezTo>
                    <a:pt x="115" y="174"/>
                    <a:pt x="116" y="170"/>
                    <a:pt x="117" y="166"/>
                  </a:cubicBezTo>
                  <a:cubicBezTo>
                    <a:pt x="120" y="158"/>
                    <a:pt x="124" y="150"/>
                    <a:pt x="128" y="143"/>
                  </a:cubicBezTo>
                  <a:cubicBezTo>
                    <a:pt x="129" y="141"/>
                    <a:pt x="130" y="140"/>
                    <a:pt x="131" y="138"/>
                  </a:cubicBezTo>
                  <a:cubicBezTo>
                    <a:pt x="132" y="136"/>
                    <a:pt x="133" y="134"/>
                    <a:pt x="134" y="131"/>
                  </a:cubicBezTo>
                  <a:cubicBezTo>
                    <a:pt x="143" y="116"/>
                    <a:pt x="150" y="102"/>
                    <a:pt x="151" y="82"/>
                  </a:cubicBezTo>
                  <a:cubicBezTo>
                    <a:pt x="151" y="80"/>
                    <a:pt x="151" y="80"/>
                    <a:pt x="151" y="80"/>
                  </a:cubicBezTo>
                  <a:cubicBezTo>
                    <a:pt x="151" y="62"/>
                    <a:pt x="144" y="46"/>
                    <a:pt x="131" y="34"/>
                  </a:cubicBezTo>
                  <a:cubicBezTo>
                    <a:pt x="119" y="22"/>
                    <a:pt x="103" y="15"/>
                    <a:pt x="83" y="1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59"/>
          <p:cNvGrpSpPr/>
          <p:nvPr/>
        </p:nvGrpSpPr>
        <p:grpSpPr>
          <a:xfrm>
            <a:off x="6005369" y="5424845"/>
            <a:ext cx="621507" cy="472679"/>
            <a:chOff x="1851025" y="5038725"/>
            <a:chExt cx="828676" cy="630238"/>
          </a:xfrm>
        </p:grpSpPr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1851025" y="5122863"/>
              <a:ext cx="547688" cy="546100"/>
            </a:xfrm>
            <a:custGeom>
              <a:avLst/>
              <a:gdLst>
                <a:gd name="T0" fmla="*/ 217 w 217"/>
                <a:gd name="T1" fmla="*/ 122 h 216"/>
                <a:gd name="T2" fmla="*/ 217 w 217"/>
                <a:gd name="T3" fmla="*/ 94 h 216"/>
                <a:gd name="T4" fmla="*/ 196 w 217"/>
                <a:gd name="T5" fmla="*/ 89 h 216"/>
                <a:gd name="T6" fmla="*/ 190 w 217"/>
                <a:gd name="T7" fmla="*/ 72 h 216"/>
                <a:gd name="T8" fmla="*/ 205 w 217"/>
                <a:gd name="T9" fmla="*/ 56 h 216"/>
                <a:gd name="T10" fmla="*/ 188 w 217"/>
                <a:gd name="T11" fmla="*/ 33 h 216"/>
                <a:gd name="T12" fmla="*/ 168 w 217"/>
                <a:gd name="T13" fmla="*/ 42 h 216"/>
                <a:gd name="T14" fmla="*/ 154 w 217"/>
                <a:gd name="T15" fmla="*/ 31 h 216"/>
                <a:gd name="T16" fmla="*/ 156 w 217"/>
                <a:gd name="T17" fmla="*/ 9 h 216"/>
                <a:gd name="T18" fmla="*/ 129 w 217"/>
                <a:gd name="T19" fmla="*/ 0 h 216"/>
                <a:gd name="T20" fmla="*/ 118 w 217"/>
                <a:gd name="T21" fmla="*/ 20 h 216"/>
                <a:gd name="T22" fmla="*/ 109 w 217"/>
                <a:gd name="T23" fmla="*/ 19 h 216"/>
                <a:gd name="T24" fmla="*/ 100 w 217"/>
                <a:gd name="T25" fmla="*/ 20 h 216"/>
                <a:gd name="T26" fmla="*/ 89 w 217"/>
                <a:gd name="T27" fmla="*/ 0 h 216"/>
                <a:gd name="T28" fmla="*/ 62 w 217"/>
                <a:gd name="T29" fmla="*/ 9 h 216"/>
                <a:gd name="T30" fmla="*/ 64 w 217"/>
                <a:gd name="T31" fmla="*/ 31 h 216"/>
                <a:gd name="T32" fmla="*/ 50 w 217"/>
                <a:gd name="T33" fmla="*/ 42 h 216"/>
                <a:gd name="T34" fmla="*/ 29 w 217"/>
                <a:gd name="T35" fmla="*/ 33 h 216"/>
                <a:gd name="T36" fmla="*/ 13 w 217"/>
                <a:gd name="T37" fmla="*/ 56 h 216"/>
                <a:gd name="T38" fmla="*/ 28 w 217"/>
                <a:gd name="T39" fmla="*/ 72 h 216"/>
                <a:gd name="T40" fmla="*/ 22 w 217"/>
                <a:gd name="T41" fmla="*/ 89 h 216"/>
                <a:gd name="T42" fmla="*/ 0 w 217"/>
                <a:gd name="T43" fmla="*/ 94 h 216"/>
                <a:gd name="T44" fmla="*/ 0 w 217"/>
                <a:gd name="T45" fmla="*/ 122 h 216"/>
                <a:gd name="T46" fmla="*/ 22 w 217"/>
                <a:gd name="T47" fmla="*/ 127 h 216"/>
                <a:gd name="T48" fmla="*/ 28 w 217"/>
                <a:gd name="T49" fmla="*/ 144 h 216"/>
                <a:gd name="T50" fmla="*/ 13 w 217"/>
                <a:gd name="T51" fmla="*/ 160 h 216"/>
                <a:gd name="T52" fmla="*/ 29 w 217"/>
                <a:gd name="T53" fmla="*/ 183 h 216"/>
                <a:gd name="T54" fmla="*/ 50 w 217"/>
                <a:gd name="T55" fmla="*/ 174 h 216"/>
                <a:gd name="T56" fmla="*/ 64 w 217"/>
                <a:gd name="T57" fmla="*/ 185 h 216"/>
                <a:gd name="T58" fmla="*/ 62 w 217"/>
                <a:gd name="T59" fmla="*/ 207 h 216"/>
                <a:gd name="T60" fmla="*/ 89 w 217"/>
                <a:gd name="T61" fmla="*/ 216 h 216"/>
                <a:gd name="T62" fmla="*/ 100 w 217"/>
                <a:gd name="T63" fmla="*/ 196 h 216"/>
                <a:gd name="T64" fmla="*/ 109 w 217"/>
                <a:gd name="T65" fmla="*/ 197 h 216"/>
                <a:gd name="T66" fmla="*/ 118 w 217"/>
                <a:gd name="T67" fmla="*/ 196 h 216"/>
                <a:gd name="T68" fmla="*/ 129 w 217"/>
                <a:gd name="T69" fmla="*/ 216 h 216"/>
                <a:gd name="T70" fmla="*/ 156 w 217"/>
                <a:gd name="T71" fmla="*/ 207 h 216"/>
                <a:gd name="T72" fmla="*/ 154 w 217"/>
                <a:gd name="T73" fmla="*/ 185 h 216"/>
                <a:gd name="T74" fmla="*/ 168 w 217"/>
                <a:gd name="T75" fmla="*/ 174 h 216"/>
                <a:gd name="T76" fmla="*/ 188 w 217"/>
                <a:gd name="T77" fmla="*/ 183 h 216"/>
                <a:gd name="T78" fmla="*/ 205 w 217"/>
                <a:gd name="T79" fmla="*/ 160 h 216"/>
                <a:gd name="T80" fmla="*/ 190 w 217"/>
                <a:gd name="T81" fmla="*/ 144 h 216"/>
                <a:gd name="T82" fmla="*/ 196 w 217"/>
                <a:gd name="T83" fmla="*/ 127 h 216"/>
                <a:gd name="T84" fmla="*/ 217 w 217"/>
                <a:gd name="T85" fmla="*/ 122 h 216"/>
                <a:gd name="T86" fmla="*/ 109 w 217"/>
                <a:gd name="T87" fmla="*/ 172 h 216"/>
                <a:gd name="T88" fmla="*/ 45 w 217"/>
                <a:gd name="T89" fmla="*/ 108 h 216"/>
                <a:gd name="T90" fmla="*/ 109 w 217"/>
                <a:gd name="T91" fmla="*/ 44 h 216"/>
                <a:gd name="T92" fmla="*/ 172 w 217"/>
                <a:gd name="T93" fmla="*/ 108 h 216"/>
                <a:gd name="T94" fmla="*/ 109 w 217"/>
                <a:gd name="T95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7" h="216">
                  <a:moveTo>
                    <a:pt x="217" y="122"/>
                  </a:moveTo>
                  <a:cubicBezTo>
                    <a:pt x="217" y="94"/>
                    <a:pt x="217" y="94"/>
                    <a:pt x="217" y="94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83"/>
                    <a:pt x="193" y="78"/>
                    <a:pt x="190" y="72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3" y="38"/>
                    <a:pt x="159" y="34"/>
                    <a:pt x="154" y="31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19"/>
                    <a:pt x="112" y="19"/>
                    <a:pt x="109" y="19"/>
                  </a:cubicBezTo>
                  <a:cubicBezTo>
                    <a:pt x="106" y="19"/>
                    <a:pt x="103" y="19"/>
                    <a:pt x="100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59" y="34"/>
                    <a:pt x="54" y="38"/>
                    <a:pt x="50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5" y="78"/>
                    <a:pt x="23" y="83"/>
                    <a:pt x="22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3" y="133"/>
                    <a:pt x="25" y="138"/>
                    <a:pt x="28" y="144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4" y="178"/>
                    <a:pt x="59" y="182"/>
                    <a:pt x="64" y="185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3" y="197"/>
                    <a:pt x="106" y="197"/>
                    <a:pt x="109" y="197"/>
                  </a:cubicBezTo>
                  <a:cubicBezTo>
                    <a:pt x="112" y="197"/>
                    <a:pt x="115" y="197"/>
                    <a:pt x="118" y="196"/>
                  </a:cubicBezTo>
                  <a:cubicBezTo>
                    <a:pt x="129" y="216"/>
                    <a:pt x="129" y="216"/>
                    <a:pt x="129" y="216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9" y="182"/>
                    <a:pt x="164" y="178"/>
                    <a:pt x="168" y="174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3" y="138"/>
                    <a:pt x="194" y="133"/>
                    <a:pt x="196" y="127"/>
                  </a:cubicBezTo>
                  <a:lnTo>
                    <a:pt x="217" y="122"/>
                  </a:lnTo>
                  <a:close/>
                  <a:moveTo>
                    <a:pt x="109" y="172"/>
                  </a:moveTo>
                  <a:cubicBezTo>
                    <a:pt x="74" y="172"/>
                    <a:pt x="45" y="143"/>
                    <a:pt x="45" y="108"/>
                  </a:cubicBezTo>
                  <a:cubicBezTo>
                    <a:pt x="45" y="73"/>
                    <a:pt x="74" y="44"/>
                    <a:pt x="109" y="44"/>
                  </a:cubicBezTo>
                  <a:cubicBezTo>
                    <a:pt x="144" y="44"/>
                    <a:pt x="172" y="73"/>
                    <a:pt x="172" y="108"/>
                  </a:cubicBezTo>
                  <a:cubicBezTo>
                    <a:pt x="172" y="143"/>
                    <a:pt x="144" y="172"/>
                    <a:pt x="109" y="1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2354263" y="5038725"/>
              <a:ext cx="325438" cy="323850"/>
            </a:xfrm>
            <a:custGeom>
              <a:avLst/>
              <a:gdLst>
                <a:gd name="T0" fmla="*/ 129 w 129"/>
                <a:gd name="T1" fmla="*/ 72 h 128"/>
                <a:gd name="T2" fmla="*/ 129 w 129"/>
                <a:gd name="T3" fmla="*/ 55 h 128"/>
                <a:gd name="T4" fmla="*/ 116 w 129"/>
                <a:gd name="T5" fmla="*/ 53 h 128"/>
                <a:gd name="T6" fmla="*/ 113 w 129"/>
                <a:gd name="T7" fmla="*/ 43 h 128"/>
                <a:gd name="T8" fmla="*/ 122 w 129"/>
                <a:gd name="T9" fmla="*/ 33 h 128"/>
                <a:gd name="T10" fmla="*/ 112 w 129"/>
                <a:gd name="T11" fmla="*/ 19 h 128"/>
                <a:gd name="T12" fmla="*/ 100 w 129"/>
                <a:gd name="T13" fmla="*/ 25 h 128"/>
                <a:gd name="T14" fmla="*/ 91 w 129"/>
                <a:gd name="T15" fmla="*/ 18 h 128"/>
                <a:gd name="T16" fmla="*/ 93 w 129"/>
                <a:gd name="T17" fmla="*/ 5 h 128"/>
                <a:gd name="T18" fmla="*/ 77 w 129"/>
                <a:gd name="T19" fmla="*/ 0 h 128"/>
                <a:gd name="T20" fmla="*/ 70 w 129"/>
                <a:gd name="T21" fmla="*/ 11 h 128"/>
                <a:gd name="T22" fmla="*/ 65 w 129"/>
                <a:gd name="T23" fmla="*/ 11 h 128"/>
                <a:gd name="T24" fmla="*/ 60 w 129"/>
                <a:gd name="T25" fmla="*/ 11 h 128"/>
                <a:gd name="T26" fmla="*/ 53 w 129"/>
                <a:gd name="T27" fmla="*/ 0 h 128"/>
                <a:gd name="T28" fmla="*/ 37 w 129"/>
                <a:gd name="T29" fmla="*/ 5 h 128"/>
                <a:gd name="T30" fmla="*/ 38 w 129"/>
                <a:gd name="T31" fmla="*/ 18 h 128"/>
                <a:gd name="T32" fmla="*/ 30 w 129"/>
                <a:gd name="T33" fmla="*/ 25 h 128"/>
                <a:gd name="T34" fmla="*/ 18 w 129"/>
                <a:gd name="T35" fmla="*/ 19 h 128"/>
                <a:gd name="T36" fmla="*/ 8 w 129"/>
                <a:gd name="T37" fmla="*/ 33 h 128"/>
                <a:gd name="T38" fmla="*/ 17 w 129"/>
                <a:gd name="T39" fmla="*/ 43 h 128"/>
                <a:gd name="T40" fmla="*/ 13 w 129"/>
                <a:gd name="T41" fmla="*/ 53 h 128"/>
                <a:gd name="T42" fmla="*/ 0 w 129"/>
                <a:gd name="T43" fmla="*/ 56 h 128"/>
                <a:gd name="T44" fmla="*/ 0 w 129"/>
                <a:gd name="T45" fmla="*/ 72 h 128"/>
                <a:gd name="T46" fmla="*/ 13 w 129"/>
                <a:gd name="T47" fmla="*/ 75 h 128"/>
                <a:gd name="T48" fmla="*/ 17 w 129"/>
                <a:gd name="T49" fmla="*/ 85 h 128"/>
                <a:gd name="T50" fmla="*/ 8 w 129"/>
                <a:gd name="T51" fmla="*/ 95 h 128"/>
                <a:gd name="T52" fmla="*/ 18 w 129"/>
                <a:gd name="T53" fmla="*/ 109 h 128"/>
                <a:gd name="T54" fmla="*/ 30 w 129"/>
                <a:gd name="T55" fmla="*/ 103 h 128"/>
                <a:gd name="T56" fmla="*/ 38 w 129"/>
                <a:gd name="T57" fmla="*/ 110 h 128"/>
                <a:gd name="T58" fmla="*/ 37 w 129"/>
                <a:gd name="T59" fmla="*/ 123 h 128"/>
                <a:gd name="T60" fmla="*/ 53 w 129"/>
                <a:gd name="T61" fmla="*/ 128 h 128"/>
                <a:gd name="T62" fmla="*/ 60 w 129"/>
                <a:gd name="T63" fmla="*/ 116 h 128"/>
                <a:gd name="T64" fmla="*/ 65 w 129"/>
                <a:gd name="T65" fmla="*/ 117 h 128"/>
                <a:gd name="T66" fmla="*/ 70 w 129"/>
                <a:gd name="T67" fmla="*/ 116 h 128"/>
                <a:gd name="T68" fmla="*/ 77 w 129"/>
                <a:gd name="T69" fmla="*/ 128 h 128"/>
                <a:gd name="T70" fmla="*/ 93 w 129"/>
                <a:gd name="T71" fmla="*/ 123 h 128"/>
                <a:gd name="T72" fmla="*/ 92 w 129"/>
                <a:gd name="T73" fmla="*/ 110 h 128"/>
                <a:gd name="T74" fmla="*/ 100 w 129"/>
                <a:gd name="T75" fmla="*/ 103 h 128"/>
                <a:gd name="T76" fmla="*/ 112 w 129"/>
                <a:gd name="T77" fmla="*/ 109 h 128"/>
                <a:gd name="T78" fmla="*/ 122 w 129"/>
                <a:gd name="T79" fmla="*/ 95 h 128"/>
                <a:gd name="T80" fmla="*/ 113 w 129"/>
                <a:gd name="T81" fmla="*/ 85 h 128"/>
                <a:gd name="T82" fmla="*/ 116 w 129"/>
                <a:gd name="T83" fmla="*/ 75 h 128"/>
                <a:gd name="T84" fmla="*/ 129 w 129"/>
                <a:gd name="T85" fmla="*/ 72 h 128"/>
                <a:gd name="T86" fmla="*/ 65 w 129"/>
                <a:gd name="T87" fmla="*/ 102 h 128"/>
                <a:gd name="T88" fmla="*/ 27 w 129"/>
                <a:gd name="T89" fmla="*/ 64 h 128"/>
                <a:gd name="T90" fmla="*/ 65 w 129"/>
                <a:gd name="T91" fmla="*/ 26 h 128"/>
                <a:gd name="T92" fmla="*/ 103 w 129"/>
                <a:gd name="T93" fmla="*/ 64 h 128"/>
                <a:gd name="T94" fmla="*/ 65 w 129"/>
                <a:gd name="T9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28">
                  <a:moveTo>
                    <a:pt x="129" y="72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49"/>
                    <a:pt x="115" y="46"/>
                    <a:pt x="113" y="4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7" y="22"/>
                    <a:pt x="95" y="20"/>
                    <a:pt x="91" y="1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1"/>
                    <a:pt x="67" y="11"/>
                    <a:pt x="65" y="11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20"/>
                    <a:pt x="32" y="22"/>
                    <a:pt x="30" y="2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5" y="46"/>
                    <a:pt x="14" y="49"/>
                    <a:pt x="13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9"/>
                    <a:pt x="15" y="82"/>
                    <a:pt x="17" y="8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2" y="106"/>
                    <a:pt x="35" y="108"/>
                    <a:pt x="38" y="11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7"/>
                    <a:pt x="63" y="117"/>
                    <a:pt x="65" y="117"/>
                  </a:cubicBezTo>
                  <a:cubicBezTo>
                    <a:pt x="67" y="117"/>
                    <a:pt x="68" y="117"/>
                    <a:pt x="70" y="116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5" y="108"/>
                    <a:pt x="97" y="106"/>
                    <a:pt x="100" y="103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5" y="82"/>
                    <a:pt x="116" y="79"/>
                    <a:pt x="116" y="75"/>
                  </a:cubicBezTo>
                  <a:lnTo>
                    <a:pt x="129" y="72"/>
                  </a:lnTo>
                  <a:close/>
                  <a:moveTo>
                    <a:pt x="65" y="102"/>
                  </a:moveTo>
                  <a:cubicBezTo>
                    <a:pt x="44" y="102"/>
                    <a:pt x="27" y="85"/>
                    <a:pt x="27" y="64"/>
                  </a:cubicBezTo>
                  <a:cubicBezTo>
                    <a:pt x="27" y="43"/>
                    <a:pt x="44" y="26"/>
                    <a:pt x="65" y="26"/>
                  </a:cubicBezTo>
                  <a:cubicBezTo>
                    <a:pt x="86" y="26"/>
                    <a:pt x="103" y="43"/>
                    <a:pt x="103" y="64"/>
                  </a:cubicBezTo>
                  <a:cubicBezTo>
                    <a:pt x="103" y="85"/>
                    <a:pt x="86" y="102"/>
                    <a:pt x="65" y="1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62"/>
          <p:cNvGrpSpPr/>
          <p:nvPr/>
        </p:nvGrpSpPr>
        <p:grpSpPr>
          <a:xfrm>
            <a:off x="6076805" y="1710095"/>
            <a:ext cx="482204" cy="502444"/>
            <a:chOff x="1946275" y="85725"/>
            <a:chExt cx="642938" cy="669925"/>
          </a:xfrm>
        </p:grpSpPr>
        <p:sp>
          <p:nvSpPr>
            <p:cNvPr id="44" name="Freeform 337"/>
            <p:cNvSpPr>
              <a:spLocks/>
            </p:cNvSpPr>
            <p:nvPr/>
          </p:nvSpPr>
          <p:spPr bwMode="auto">
            <a:xfrm>
              <a:off x="2282825" y="115888"/>
              <a:ext cx="306388" cy="615950"/>
            </a:xfrm>
            <a:custGeom>
              <a:avLst/>
              <a:gdLst>
                <a:gd name="T0" fmla="*/ 121 w 121"/>
                <a:gd name="T1" fmla="*/ 122 h 244"/>
                <a:gd name="T2" fmla="*/ 0 w 121"/>
                <a:gd name="T3" fmla="*/ 0 h 244"/>
                <a:gd name="T4" fmla="*/ 0 w 121"/>
                <a:gd name="T5" fmla="*/ 8 h 244"/>
                <a:gd name="T6" fmla="*/ 113 w 121"/>
                <a:gd name="T7" fmla="*/ 122 h 244"/>
                <a:gd name="T8" fmla="*/ 0 w 121"/>
                <a:gd name="T9" fmla="*/ 236 h 244"/>
                <a:gd name="T10" fmla="*/ 0 w 121"/>
                <a:gd name="T11" fmla="*/ 244 h 244"/>
                <a:gd name="T12" fmla="*/ 121 w 121"/>
                <a:gd name="T13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44">
                  <a:moveTo>
                    <a:pt x="121" y="122"/>
                  </a:moveTo>
                  <a:cubicBezTo>
                    <a:pt x="121" y="55"/>
                    <a:pt x="67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2" y="8"/>
                    <a:pt x="113" y="59"/>
                    <a:pt x="113" y="122"/>
                  </a:cubicBezTo>
                  <a:cubicBezTo>
                    <a:pt x="113" y="184"/>
                    <a:pt x="62" y="235"/>
                    <a:pt x="0" y="23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67" y="243"/>
                    <a:pt x="121" y="189"/>
                    <a:pt x="121" y="1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8"/>
            <p:cNvSpPr>
              <a:spLocks/>
            </p:cNvSpPr>
            <p:nvPr/>
          </p:nvSpPr>
          <p:spPr bwMode="auto">
            <a:xfrm>
              <a:off x="1946275" y="85725"/>
              <a:ext cx="336550" cy="669925"/>
            </a:xfrm>
            <a:custGeom>
              <a:avLst/>
              <a:gdLst>
                <a:gd name="T0" fmla="*/ 9 w 133"/>
                <a:gd name="T1" fmla="*/ 134 h 265"/>
                <a:gd name="T2" fmla="*/ 132 w 133"/>
                <a:gd name="T3" fmla="*/ 11 h 265"/>
                <a:gd name="T4" fmla="*/ 133 w 133"/>
                <a:gd name="T5" fmla="*/ 12 h 265"/>
                <a:gd name="T6" fmla="*/ 133 w 133"/>
                <a:gd name="T7" fmla="*/ 0 h 265"/>
                <a:gd name="T8" fmla="*/ 0 w 133"/>
                <a:gd name="T9" fmla="*/ 133 h 265"/>
                <a:gd name="T10" fmla="*/ 133 w 133"/>
                <a:gd name="T11" fmla="*/ 265 h 265"/>
                <a:gd name="T12" fmla="*/ 133 w 133"/>
                <a:gd name="T13" fmla="*/ 256 h 265"/>
                <a:gd name="T14" fmla="*/ 132 w 133"/>
                <a:gd name="T15" fmla="*/ 256 h 265"/>
                <a:gd name="T16" fmla="*/ 9 w 133"/>
                <a:gd name="T17" fmla="*/ 13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65">
                  <a:moveTo>
                    <a:pt x="9" y="134"/>
                  </a:moveTo>
                  <a:cubicBezTo>
                    <a:pt x="9" y="66"/>
                    <a:pt x="64" y="11"/>
                    <a:pt x="132" y="11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59"/>
                    <a:pt x="0" y="133"/>
                  </a:cubicBezTo>
                  <a:cubicBezTo>
                    <a:pt x="0" y="206"/>
                    <a:pt x="59" y="265"/>
                    <a:pt x="133" y="265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64" y="256"/>
                    <a:pt x="9" y="201"/>
                    <a:pt x="9" y="13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39"/>
            <p:cNvSpPr>
              <a:spLocks/>
            </p:cNvSpPr>
            <p:nvPr/>
          </p:nvSpPr>
          <p:spPr bwMode="auto">
            <a:xfrm>
              <a:off x="1992313" y="136525"/>
              <a:ext cx="290513" cy="576263"/>
            </a:xfrm>
            <a:custGeom>
              <a:avLst/>
              <a:gdLst>
                <a:gd name="T0" fmla="*/ 80 w 115"/>
                <a:gd name="T1" fmla="*/ 122 h 228"/>
                <a:gd name="T2" fmla="*/ 82 w 115"/>
                <a:gd name="T3" fmla="*/ 111 h 228"/>
                <a:gd name="T4" fmla="*/ 94 w 115"/>
                <a:gd name="T5" fmla="*/ 113 h 228"/>
                <a:gd name="T6" fmla="*/ 113 w 115"/>
                <a:gd name="T7" fmla="*/ 141 h 228"/>
                <a:gd name="T8" fmla="*/ 115 w 115"/>
                <a:gd name="T9" fmla="*/ 139 h 228"/>
                <a:gd name="T10" fmla="*/ 115 w 115"/>
                <a:gd name="T11" fmla="*/ 0 h 228"/>
                <a:gd name="T12" fmla="*/ 114 w 115"/>
                <a:gd name="T13" fmla="*/ 0 h 228"/>
                <a:gd name="T14" fmla="*/ 0 w 115"/>
                <a:gd name="T15" fmla="*/ 114 h 228"/>
                <a:gd name="T16" fmla="*/ 114 w 115"/>
                <a:gd name="T17" fmla="*/ 228 h 228"/>
                <a:gd name="T18" fmla="*/ 115 w 115"/>
                <a:gd name="T19" fmla="*/ 228 h 228"/>
                <a:gd name="T20" fmla="*/ 115 w 115"/>
                <a:gd name="T21" fmla="*/ 168 h 228"/>
                <a:gd name="T22" fmla="*/ 113 w 115"/>
                <a:gd name="T23" fmla="*/ 170 h 228"/>
                <a:gd name="T24" fmla="*/ 80 w 115"/>
                <a:gd name="T25" fmla="*/ 1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228">
                  <a:moveTo>
                    <a:pt x="80" y="122"/>
                  </a:moveTo>
                  <a:cubicBezTo>
                    <a:pt x="78" y="118"/>
                    <a:pt x="79" y="113"/>
                    <a:pt x="82" y="111"/>
                  </a:cubicBezTo>
                  <a:cubicBezTo>
                    <a:pt x="86" y="108"/>
                    <a:pt x="91" y="109"/>
                    <a:pt x="94" y="113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8"/>
                    <a:pt x="114" y="228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3" y="170"/>
                    <a:pt x="113" y="170"/>
                    <a:pt x="113" y="170"/>
                  </a:cubicBezTo>
                  <a:lnTo>
                    <a:pt x="80" y="1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40"/>
            <p:cNvSpPr>
              <a:spLocks/>
            </p:cNvSpPr>
            <p:nvPr/>
          </p:nvSpPr>
          <p:spPr bwMode="auto">
            <a:xfrm>
              <a:off x="2282825" y="277813"/>
              <a:ext cx="179388" cy="282575"/>
            </a:xfrm>
            <a:custGeom>
              <a:avLst/>
              <a:gdLst>
                <a:gd name="T0" fmla="*/ 66 w 71"/>
                <a:gd name="T1" fmla="*/ 3 h 112"/>
                <a:gd name="T2" fmla="*/ 55 w 71"/>
                <a:gd name="T3" fmla="*/ 5 h 112"/>
                <a:gd name="T4" fmla="*/ 0 w 71"/>
                <a:gd name="T5" fmla="*/ 83 h 112"/>
                <a:gd name="T6" fmla="*/ 0 w 71"/>
                <a:gd name="T7" fmla="*/ 112 h 112"/>
                <a:gd name="T8" fmla="*/ 68 w 71"/>
                <a:gd name="T9" fmla="*/ 15 h 112"/>
                <a:gd name="T10" fmla="*/ 66 w 71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12">
                  <a:moveTo>
                    <a:pt x="66" y="3"/>
                  </a:moveTo>
                  <a:cubicBezTo>
                    <a:pt x="62" y="0"/>
                    <a:pt x="57" y="1"/>
                    <a:pt x="55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1" y="11"/>
                    <a:pt x="70" y="6"/>
                    <a:pt x="66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68"/>
          <p:cNvSpPr txBox="1"/>
          <p:nvPr/>
        </p:nvSpPr>
        <p:spPr>
          <a:xfrm>
            <a:off x="6565326" y="1753070"/>
            <a:ext cx="110030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 info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文本框 69"/>
          <p:cNvSpPr txBox="1"/>
          <p:nvPr/>
        </p:nvSpPr>
        <p:spPr>
          <a:xfrm>
            <a:off x="8969102" y="1753070"/>
            <a:ext cx="179279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Transaction Info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文本框 70"/>
          <p:cNvSpPr txBox="1"/>
          <p:nvPr/>
        </p:nvSpPr>
        <p:spPr>
          <a:xfrm>
            <a:off x="9289477" y="4102285"/>
            <a:ext cx="143372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 err="1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Cust</a:t>
            </a:r>
            <a:r>
              <a:rPr lang="en-US" altLang="zh-CN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relation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文本框 71"/>
          <p:cNvSpPr txBox="1"/>
          <p:nvPr/>
        </p:nvSpPr>
        <p:spPr>
          <a:xfrm>
            <a:off x="4709172" y="4102285"/>
            <a:ext cx="136960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Product info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" name="文本框 72"/>
          <p:cNvSpPr txBox="1"/>
          <p:nvPr/>
        </p:nvSpPr>
        <p:spPr>
          <a:xfrm>
            <a:off x="6689763" y="5486563"/>
            <a:ext cx="102335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Risk info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文本框 73"/>
          <p:cNvSpPr txBox="1"/>
          <p:nvPr/>
        </p:nvSpPr>
        <p:spPr>
          <a:xfrm>
            <a:off x="8969165" y="5486563"/>
            <a:ext cx="139525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Finance info</a:t>
            </a:r>
            <a:endParaRPr lang="zh-CN" altLang="en-US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文本框 74"/>
          <p:cNvSpPr txBox="1"/>
          <p:nvPr/>
        </p:nvSpPr>
        <p:spPr>
          <a:xfrm>
            <a:off x="6987817" y="4046103"/>
            <a:ext cx="150472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Customer</a:t>
            </a:r>
            <a:endParaRPr lang="en-US" altLang="zh-CN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868" y="1482439"/>
            <a:ext cx="306091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Base function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Provided Customer Basic information.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Transaction view.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Product information , market vale.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Risk info, back list , white info.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Finance info: enrollment.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Customer relationship: trade with other customer.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50232" y="4547631"/>
            <a:ext cx="3060913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 Benefit.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KYC.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Risk management.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Better sale,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Introduce service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1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analyze.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6" name="组合 126279"/>
          <p:cNvGrpSpPr/>
          <p:nvPr/>
        </p:nvGrpSpPr>
        <p:grpSpPr>
          <a:xfrm>
            <a:off x="5149449" y="2319356"/>
            <a:ext cx="5344967" cy="2674004"/>
            <a:chOff x="560277" y="1250409"/>
            <a:chExt cx="5344967" cy="2674004"/>
          </a:xfrm>
        </p:grpSpPr>
        <p:grpSp>
          <p:nvGrpSpPr>
            <p:cNvPr id="7" name="Group 482"/>
            <p:cNvGrpSpPr>
              <a:grpSpLocks/>
            </p:cNvGrpSpPr>
            <p:nvPr/>
          </p:nvGrpSpPr>
          <p:grpSpPr bwMode="auto">
            <a:xfrm>
              <a:off x="560277" y="1250409"/>
              <a:ext cx="5344967" cy="2674004"/>
              <a:chOff x="173" y="577"/>
              <a:chExt cx="5275" cy="2639"/>
            </a:xfrm>
          </p:grpSpPr>
          <p:sp>
            <p:nvSpPr>
              <p:cNvPr id="56" name="Freeform 284"/>
              <p:cNvSpPr>
                <a:spLocks/>
              </p:cNvSpPr>
              <p:nvPr/>
            </p:nvSpPr>
            <p:spPr bwMode="auto">
              <a:xfrm>
                <a:off x="1629" y="2958"/>
                <a:ext cx="14" cy="17"/>
              </a:xfrm>
              <a:custGeom>
                <a:avLst/>
                <a:gdLst>
                  <a:gd name="T0" fmla="*/ 3 w 6"/>
                  <a:gd name="T1" fmla="*/ 0 h 7"/>
                  <a:gd name="T2" fmla="*/ 0 w 6"/>
                  <a:gd name="T3" fmla="*/ 3 h 7"/>
                  <a:gd name="T4" fmla="*/ 3 w 6"/>
                  <a:gd name="T5" fmla="*/ 7 h 7"/>
                  <a:gd name="T6" fmla="*/ 6 w 6"/>
                  <a:gd name="T7" fmla="*/ 7 h 7"/>
                  <a:gd name="T8" fmla="*/ 6 w 6"/>
                  <a:gd name="T9" fmla="*/ 2 h 7"/>
                  <a:gd name="T10" fmla="*/ 3 w 6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1"/>
                      <a:pt x="0" y="2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  <a:cubicBezTo>
                      <a:pt x="4" y="7"/>
                      <a:pt x="5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85"/>
              <p:cNvSpPr>
                <a:spLocks/>
              </p:cNvSpPr>
              <p:nvPr/>
            </p:nvSpPr>
            <p:spPr bwMode="auto">
              <a:xfrm>
                <a:off x="1513" y="894"/>
                <a:ext cx="28" cy="21"/>
              </a:xfrm>
              <a:custGeom>
                <a:avLst/>
                <a:gdLst>
                  <a:gd name="T0" fmla="*/ 12 w 12"/>
                  <a:gd name="T1" fmla="*/ 3 h 9"/>
                  <a:gd name="T2" fmla="*/ 0 w 12"/>
                  <a:gd name="T3" fmla="*/ 7 h 9"/>
                  <a:gd name="T4" fmla="*/ 4 w 12"/>
                  <a:gd name="T5" fmla="*/ 9 h 9"/>
                  <a:gd name="T6" fmla="*/ 12 w 12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">
                    <a:moveTo>
                      <a:pt x="12" y="3"/>
                    </a:moveTo>
                    <a:cubicBezTo>
                      <a:pt x="8" y="0"/>
                      <a:pt x="1" y="5"/>
                      <a:pt x="0" y="7"/>
                    </a:cubicBezTo>
                    <a:cubicBezTo>
                      <a:pt x="1" y="8"/>
                      <a:pt x="3" y="9"/>
                      <a:pt x="4" y="9"/>
                    </a:cubicBezTo>
                    <a:cubicBezTo>
                      <a:pt x="8" y="9"/>
                      <a:pt x="12" y="5"/>
                      <a:pt x="12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86"/>
              <p:cNvSpPr>
                <a:spLocks/>
              </p:cNvSpPr>
              <p:nvPr/>
            </p:nvSpPr>
            <p:spPr bwMode="auto">
              <a:xfrm>
                <a:off x="1407" y="776"/>
                <a:ext cx="37" cy="30"/>
              </a:xfrm>
              <a:custGeom>
                <a:avLst/>
                <a:gdLst>
                  <a:gd name="T0" fmla="*/ 16 w 16"/>
                  <a:gd name="T1" fmla="*/ 10 h 13"/>
                  <a:gd name="T2" fmla="*/ 0 w 16"/>
                  <a:gd name="T3" fmla="*/ 10 h 13"/>
                  <a:gd name="T4" fmla="*/ 16 w 16"/>
                  <a:gd name="T5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3">
                    <a:moveTo>
                      <a:pt x="16" y="10"/>
                    </a:moveTo>
                    <a:cubicBezTo>
                      <a:pt x="15" y="0"/>
                      <a:pt x="3" y="7"/>
                      <a:pt x="0" y="10"/>
                    </a:cubicBezTo>
                    <a:cubicBezTo>
                      <a:pt x="7" y="13"/>
                      <a:pt x="13" y="10"/>
                      <a:pt x="16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87"/>
              <p:cNvSpPr>
                <a:spLocks/>
              </p:cNvSpPr>
              <p:nvPr/>
            </p:nvSpPr>
            <p:spPr bwMode="auto">
              <a:xfrm>
                <a:off x="1388" y="724"/>
                <a:ext cx="19" cy="9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0 h 4"/>
                  <a:gd name="T4" fmla="*/ 3 w 8"/>
                  <a:gd name="T5" fmla="*/ 0 h 4"/>
                  <a:gd name="T6" fmla="*/ 0 w 8"/>
                  <a:gd name="T7" fmla="*/ 2 h 4"/>
                  <a:gd name="T8" fmla="*/ 3 w 8"/>
                  <a:gd name="T9" fmla="*/ 4 h 4"/>
                  <a:gd name="T10" fmla="*/ 8 w 8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0" y="3"/>
                      <a:pt x="3" y="4"/>
                      <a:pt x="3" y="4"/>
                    </a:cubicBezTo>
                    <a:cubicBezTo>
                      <a:pt x="6" y="4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88"/>
              <p:cNvSpPr>
                <a:spLocks/>
              </p:cNvSpPr>
              <p:nvPr/>
            </p:nvSpPr>
            <p:spPr bwMode="auto">
              <a:xfrm>
                <a:off x="1806" y="1184"/>
                <a:ext cx="23" cy="22"/>
              </a:xfrm>
              <a:custGeom>
                <a:avLst/>
                <a:gdLst>
                  <a:gd name="T0" fmla="*/ 5 w 10"/>
                  <a:gd name="T1" fmla="*/ 9 h 9"/>
                  <a:gd name="T2" fmla="*/ 10 w 10"/>
                  <a:gd name="T3" fmla="*/ 0 h 9"/>
                  <a:gd name="T4" fmla="*/ 0 w 10"/>
                  <a:gd name="T5" fmla="*/ 6 h 9"/>
                  <a:gd name="T6" fmla="*/ 5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8" y="9"/>
                      <a:pt x="10" y="2"/>
                      <a:pt x="10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3" y="9"/>
                      <a:pt x="5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89"/>
              <p:cNvSpPr>
                <a:spLocks/>
              </p:cNvSpPr>
              <p:nvPr/>
            </p:nvSpPr>
            <p:spPr bwMode="auto">
              <a:xfrm>
                <a:off x="1676" y="1147"/>
                <a:ext cx="28" cy="14"/>
              </a:xfrm>
              <a:custGeom>
                <a:avLst/>
                <a:gdLst>
                  <a:gd name="T0" fmla="*/ 12 w 12"/>
                  <a:gd name="T1" fmla="*/ 4 h 6"/>
                  <a:gd name="T2" fmla="*/ 9 w 12"/>
                  <a:gd name="T3" fmla="*/ 2 h 6"/>
                  <a:gd name="T4" fmla="*/ 4 w 12"/>
                  <a:gd name="T5" fmla="*/ 0 h 6"/>
                  <a:gd name="T6" fmla="*/ 0 w 12"/>
                  <a:gd name="T7" fmla="*/ 0 h 6"/>
                  <a:gd name="T8" fmla="*/ 8 w 12"/>
                  <a:gd name="T9" fmla="*/ 6 h 6"/>
                  <a:gd name="T10" fmla="*/ 12 w 12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cubicBezTo>
                      <a:pt x="11" y="3"/>
                      <a:pt x="10" y="2"/>
                      <a:pt x="9" y="2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3" y="4"/>
                      <a:pt x="4" y="6"/>
                      <a:pt x="8" y="6"/>
                    </a:cubicBezTo>
                    <a:cubicBezTo>
                      <a:pt x="9" y="6"/>
                      <a:pt x="11" y="5"/>
                      <a:pt x="12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90"/>
              <p:cNvSpPr>
                <a:spLocks/>
              </p:cNvSpPr>
              <p:nvPr/>
            </p:nvSpPr>
            <p:spPr bwMode="auto">
              <a:xfrm>
                <a:off x="1558" y="910"/>
                <a:ext cx="12" cy="12"/>
              </a:xfrm>
              <a:custGeom>
                <a:avLst/>
                <a:gdLst>
                  <a:gd name="T0" fmla="*/ 5 w 5"/>
                  <a:gd name="T1" fmla="*/ 1 h 5"/>
                  <a:gd name="T2" fmla="*/ 3 w 5"/>
                  <a:gd name="T3" fmla="*/ 1 h 5"/>
                  <a:gd name="T4" fmla="*/ 0 w 5"/>
                  <a:gd name="T5" fmla="*/ 3 h 5"/>
                  <a:gd name="T6" fmla="*/ 0 w 5"/>
                  <a:gd name="T7" fmla="*/ 5 h 5"/>
                  <a:gd name="T8" fmla="*/ 3 w 5"/>
                  <a:gd name="T9" fmla="*/ 5 h 5"/>
                  <a:gd name="T10" fmla="*/ 5 w 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5" y="3"/>
                      <a:pt x="5" y="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91"/>
              <p:cNvSpPr>
                <a:spLocks/>
              </p:cNvSpPr>
              <p:nvPr/>
            </p:nvSpPr>
            <p:spPr bwMode="auto">
              <a:xfrm>
                <a:off x="1454" y="679"/>
                <a:ext cx="33" cy="19"/>
              </a:xfrm>
              <a:custGeom>
                <a:avLst/>
                <a:gdLst>
                  <a:gd name="T0" fmla="*/ 5 w 14"/>
                  <a:gd name="T1" fmla="*/ 8 h 8"/>
                  <a:gd name="T2" fmla="*/ 14 w 14"/>
                  <a:gd name="T3" fmla="*/ 2 h 8"/>
                  <a:gd name="T4" fmla="*/ 4 w 14"/>
                  <a:gd name="T5" fmla="*/ 1 h 8"/>
                  <a:gd name="T6" fmla="*/ 0 w 14"/>
                  <a:gd name="T7" fmla="*/ 5 h 8"/>
                  <a:gd name="T8" fmla="*/ 5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11" y="8"/>
                      <a:pt x="13" y="5"/>
                      <a:pt x="14" y="2"/>
                    </a:cubicBezTo>
                    <a:cubicBezTo>
                      <a:pt x="8" y="0"/>
                      <a:pt x="7" y="1"/>
                      <a:pt x="4" y="1"/>
                    </a:cubicBezTo>
                    <a:cubicBezTo>
                      <a:pt x="3" y="1"/>
                      <a:pt x="0" y="2"/>
                      <a:pt x="0" y="5"/>
                    </a:cubicBezTo>
                    <a:cubicBezTo>
                      <a:pt x="2" y="7"/>
                      <a:pt x="4" y="8"/>
                      <a:pt x="5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92"/>
              <p:cNvSpPr>
                <a:spLocks/>
              </p:cNvSpPr>
              <p:nvPr/>
            </p:nvSpPr>
            <p:spPr bwMode="auto">
              <a:xfrm>
                <a:off x="1482" y="672"/>
                <a:ext cx="45" cy="31"/>
              </a:xfrm>
              <a:custGeom>
                <a:avLst/>
                <a:gdLst>
                  <a:gd name="T0" fmla="*/ 0 w 19"/>
                  <a:gd name="T1" fmla="*/ 12 h 13"/>
                  <a:gd name="T2" fmla="*/ 4 w 19"/>
                  <a:gd name="T3" fmla="*/ 13 h 13"/>
                  <a:gd name="T4" fmla="*/ 19 w 19"/>
                  <a:gd name="T5" fmla="*/ 2 h 13"/>
                  <a:gd name="T6" fmla="*/ 4 w 19"/>
                  <a:gd name="T7" fmla="*/ 3 h 13"/>
                  <a:gd name="T8" fmla="*/ 6 w 19"/>
                  <a:gd name="T9" fmla="*/ 7 h 13"/>
                  <a:gd name="T10" fmla="*/ 0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0" y="12"/>
                    </a:moveTo>
                    <a:cubicBezTo>
                      <a:pt x="1" y="13"/>
                      <a:pt x="3" y="13"/>
                      <a:pt x="4" y="13"/>
                    </a:cubicBezTo>
                    <a:cubicBezTo>
                      <a:pt x="8" y="13"/>
                      <a:pt x="17" y="8"/>
                      <a:pt x="19" y="2"/>
                    </a:cubicBezTo>
                    <a:cubicBezTo>
                      <a:pt x="13" y="2"/>
                      <a:pt x="5" y="0"/>
                      <a:pt x="4" y="3"/>
                    </a:cubicBezTo>
                    <a:cubicBezTo>
                      <a:pt x="4" y="5"/>
                      <a:pt x="5" y="7"/>
                      <a:pt x="6" y="7"/>
                    </a:cubicBezTo>
                    <a:cubicBezTo>
                      <a:pt x="4" y="8"/>
                      <a:pt x="3" y="11"/>
                      <a:pt x="0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93"/>
              <p:cNvSpPr>
                <a:spLocks/>
              </p:cNvSpPr>
              <p:nvPr/>
            </p:nvSpPr>
            <p:spPr bwMode="auto">
              <a:xfrm>
                <a:off x="1527" y="691"/>
                <a:ext cx="24" cy="16"/>
              </a:xfrm>
              <a:custGeom>
                <a:avLst/>
                <a:gdLst>
                  <a:gd name="T0" fmla="*/ 6 w 10"/>
                  <a:gd name="T1" fmla="*/ 6 h 7"/>
                  <a:gd name="T2" fmla="*/ 10 w 10"/>
                  <a:gd name="T3" fmla="*/ 3 h 7"/>
                  <a:gd name="T4" fmla="*/ 9 w 10"/>
                  <a:gd name="T5" fmla="*/ 0 h 7"/>
                  <a:gd name="T6" fmla="*/ 0 w 10"/>
                  <a:gd name="T7" fmla="*/ 5 h 7"/>
                  <a:gd name="T8" fmla="*/ 6 w 10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6" y="6"/>
                    </a:moveTo>
                    <a:cubicBezTo>
                      <a:pt x="10" y="6"/>
                      <a:pt x="10" y="6"/>
                      <a:pt x="10" y="3"/>
                    </a:cubicBezTo>
                    <a:cubicBezTo>
                      <a:pt x="10" y="2"/>
                      <a:pt x="10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7"/>
                      <a:pt x="4" y="6"/>
                      <a:pt x="6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94"/>
              <p:cNvSpPr>
                <a:spLocks/>
              </p:cNvSpPr>
              <p:nvPr/>
            </p:nvSpPr>
            <p:spPr bwMode="auto">
              <a:xfrm>
                <a:off x="1494" y="636"/>
                <a:ext cx="50" cy="26"/>
              </a:xfrm>
              <a:custGeom>
                <a:avLst/>
                <a:gdLst>
                  <a:gd name="T0" fmla="*/ 5 w 21"/>
                  <a:gd name="T1" fmla="*/ 6 h 11"/>
                  <a:gd name="T2" fmla="*/ 4 w 21"/>
                  <a:gd name="T3" fmla="*/ 11 h 11"/>
                  <a:gd name="T4" fmla="*/ 8 w 21"/>
                  <a:gd name="T5" fmla="*/ 11 h 11"/>
                  <a:gd name="T6" fmla="*/ 10 w 21"/>
                  <a:gd name="T7" fmla="*/ 9 h 11"/>
                  <a:gd name="T8" fmla="*/ 15 w 21"/>
                  <a:gd name="T9" fmla="*/ 9 h 11"/>
                  <a:gd name="T10" fmla="*/ 14 w 21"/>
                  <a:gd name="T11" fmla="*/ 8 h 11"/>
                  <a:gd name="T12" fmla="*/ 21 w 21"/>
                  <a:gd name="T13" fmla="*/ 6 h 11"/>
                  <a:gd name="T14" fmla="*/ 21 w 21"/>
                  <a:gd name="T15" fmla="*/ 3 h 11"/>
                  <a:gd name="T16" fmla="*/ 10 w 21"/>
                  <a:gd name="T17" fmla="*/ 0 h 11"/>
                  <a:gd name="T18" fmla="*/ 0 w 21"/>
                  <a:gd name="T19" fmla="*/ 4 h 11"/>
                  <a:gd name="T20" fmla="*/ 5 w 21"/>
                  <a:gd name="T2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1">
                    <a:moveTo>
                      <a:pt x="5" y="6"/>
                    </a:moveTo>
                    <a:cubicBezTo>
                      <a:pt x="5" y="8"/>
                      <a:pt x="4" y="9"/>
                      <a:pt x="4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2" y="9"/>
                      <a:pt x="13" y="9"/>
                      <a:pt x="15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9"/>
                      <a:pt x="19" y="10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7" y="3"/>
                      <a:pt x="15" y="0"/>
                      <a:pt x="10" y="0"/>
                    </a:cubicBezTo>
                    <a:cubicBezTo>
                      <a:pt x="7" y="0"/>
                      <a:pt x="0" y="0"/>
                      <a:pt x="0" y="4"/>
                    </a:cubicBezTo>
                    <a:cubicBezTo>
                      <a:pt x="0" y="6"/>
                      <a:pt x="2" y="6"/>
                      <a:pt x="5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95"/>
              <p:cNvSpPr>
                <a:spLocks/>
              </p:cNvSpPr>
              <p:nvPr/>
            </p:nvSpPr>
            <p:spPr bwMode="auto">
              <a:xfrm>
                <a:off x="1558" y="644"/>
                <a:ext cx="33" cy="16"/>
              </a:xfrm>
              <a:custGeom>
                <a:avLst/>
                <a:gdLst>
                  <a:gd name="T0" fmla="*/ 3 w 14"/>
                  <a:gd name="T1" fmla="*/ 7 h 7"/>
                  <a:gd name="T2" fmla="*/ 14 w 14"/>
                  <a:gd name="T3" fmla="*/ 2 h 7"/>
                  <a:gd name="T4" fmla="*/ 0 w 14"/>
                  <a:gd name="T5" fmla="*/ 2 h 7"/>
                  <a:gd name="T6" fmla="*/ 0 w 14"/>
                  <a:gd name="T7" fmla="*/ 5 h 7"/>
                  <a:gd name="T8" fmla="*/ 3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3" y="7"/>
                    </a:moveTo>
                    <a:cubicBezTo>
                      <a:pt x="10" y="7"/>
                      <a:pt x="13" y="6"/>
                      <a:pt x="14" y="2"/>
                    </a:cubicBezTo>
                    <a:cubicBezTo>
                      <a:pt x="9" y="0"/>
                      <a:pt x="2" y="0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7"/>
                      <a:pt x="2" y="7"/>
                      <a:pt x="3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96"/>
              <p:cNvSpPr>
                <a:spLocks/>
              </p:cNvSpPr>
              <p:nvPr/>
            </p:nvSpPr>
            <p:spPr bwMode="auto">
              <a:xfrm>
                <a:off x="1551" y="667"/>
                <a:ext cx="23" cy="19"/>
              </a:xfrm>
              <a:custGeom>
                <a:avLst/>
                <a:gdLst>
                  <a:gd name="T0" fmla="*/ 6 w 10"/>
                  <a:gd name="T1" fmla="*/ 8 h 8"/>
                  <a:gd name="T2" fmla="*/ 10 w 10"/>
                  <a:gd name="T3" fmla="*/ 3 h 8"/>
                  <a:gd name="T4" fmla="*/ 4 w 10"/>
                  <a:gd name="T5" fmla="*/ 0 h 8"/>
                  <a:gd name="T6" fmla="*/ 0 w 10"/>
                  <a:gd name="T7" fmla="*/ 4 h 8"/>
                  <a:gd name="T8" fmla="*/ 6 w 1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8"/>
                    </a:moveTo>
                    <a:cubicBezTo>
                      <a:pt x="8" y="8"/>
                      <a:pt x="10" y="5"/>
                      <a:pt x="1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4" y="8"/>
                      <a:pt x="6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97"/>
              <p:cNvSpPr>
                <a:spLocks/>
              </p:cNvSpPr>
              <p:nvPr/>
            </p:nvSpPr>
            <p:spPr bwMode="auto">
              <a:xfrm>
                <a:off x="1385" y="660"/>
                <a:ext cx="29" cy="7"/>
              </a:xfrm>
              <a:custGeom>
                <a:avLst/>
                <a:gdLst>
                  <a:gd name="T0" fmla="*/ 3 w 12"/>
                  <a:gd name="T1" fmla="*/ 3 h 3"/>
                  <a:gd name="T2" fmla="*/ 12 w 12"/>
                  <a:gd name="T3" fmla="*/ 1 h 3"/>
                  <a:gd name="T4" fmla="*/ 0 w 12"/>
                  <a:gd name="T5" fmla="*/ 1 h 3"/>
                  <a:gd name="T6" fmla="*/ 3 w 1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3" y="3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7" y="0"/>
                      <a:pt x="4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98"/>
              <p:cNvSpPr>
                <a:spLocks/>
              </p:cNvSpPr>
              <p:nvPr/>
            </p:nvSpPr>
            <p:spPr bwMode="auto">
              <a:xfrm>
                <a:off x="1397" y="632"/>
                <a:ext cx="47" cy="26"/>
              </a:xfrm>
              <a:custGeom>
                <a:avLst/>
                <a:gdLst>
                  <a:gd name="T0" fmla="*/ 12 w 20"/>
                  <a:gd name="T1" fmla="*/ 11 h 11"/>
                  <a:gd name="T2" fmla="*/ 20 w 20"/>
                  <a:gd name="T3" fmla="*/ 8 h 11"/>
                  <a:gd name="T4" fmla="*/ 0 w 20"/>
                  <a:gd name="T5" fmla="*/ 8 h 11"/>
                  <a:gd name="T6" fmla="*/ 12 w 20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1">
                    <a:moveTo>
                      <a:pt x="12" y="11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0" y="0"/>
                      <a:pt x="0" y="8"/>
                    </a:cubicBezTo>
                    <a:cubicBezTo>
                      <a:pt x="0" y="10"/>
                      <a:pt x="12" y="11"/>
                      <a:pt x="12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99"/>
              <p:cNvSpPr>
                <a:spLocks/>
              </p:cNvSpPr>
              <p:nvPr/>
            </p:nvSpPr>
            <p:spPr bwMode="auto">
              <a:xfrm>
                <a:off x="766" y="991"/>
                <a:ext cx="17" cy="14"/>
              </a:xfrm>
              <a:custGeom>
                <a:avLst/>
                <a:gdLst>
                  <a:gd name="T0" fmla="*/ 0 w 7"/>
                  <a:gd name="T1" fmla="*/ 6 h 6"/>
                  <a:gd name="T2" fmla="*/ 2 w 7"/>
                  <a:gd name="T3" fmla="*/ 6 h 6"/>
                  <a:gd name="T4" fmla="*/ 7 w 7"/>
                  <a:gd name="T5" fmla="*/ 2 h 6"/>
                  <a:gd name="T6" fmla="*/ 5 w 7"/>
                  <a:gd name="T7" fmla="*/ 0 h 6"/>
                  <a:gd name="T8" fmla="*/ 0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5" y="3"/>
                      <a:pt x="7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4"/>
                      <a:pt x="0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0"/>
              <p:cNvSpPr>
                <a:spLocks/>
              </p:cNvSpPr>
              <p:nvPr/>
            </p:nvSpPr>
            <p:spPr bwMode="auto">
              <a:xfrm>
                <a:off x="776" y="1021"/>
                <a:ext cx="12" cy="24"/>
              </a:xfrm>
              <a:custGeom>
                <a:avLst/>
                <a:gdLst>
                  <a:gd name="T0" fmla="*/ 0 w 5"/>
                  <a:gd name="T1" fmla="*/ 4 h 10"/>
                  <a:gd name="T2" fmla="*/ 2 w 5"/>
                  <a:gd name="T3" fmla="*/ 10 h 10"/>
                  <a:gd name="T4" fmla="*/ 5 w 5"/>
                  <a:gd name="T5" fmla="*/ 10 h 10"/>
                  <a:gd name="T6" fmla="*/ 5 w 5"/>
                  <a:gd name="T7" fmla="*/ 0 h 10"/>
                  <a:gd name="T8" fmla="*/ 0 w 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">
                    <a:moveTo>
                      <a:pt x="0" y="4"/>
                    </a:moveTo>
                    <a:cubicBezTo>
                      <a:pt x="0" y="7"/>
                      <a:pt x="1" y="8"/>
                      <a:pt x="2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01"/>
              <p:cNvSpPr>
                <a:spLocks/>
              </p:cNvSpPr>
              <p:nvPr/>
            </p:nvSpPr>
            <p:spPr bwMode="auto">
              <a:xfrm>
                <a:off x="514" y="988"/>
                <a:ext cx="45" cy="31"/>
              </a:xfrm>
              <a:custGeom>
                <a:avLst/>
                <a:gdLst>
                  <a:gd name="T0" fmla="*/ 10 w 19"/>
                  <a:gd name="T1" fmla="*/ 0 h 13"/>
                  <a:gd name="T2" fmla="*/ 7 w 19"/>
                  <a:gd name="T3" fmla="*/ 5 h 13"/>
                  <a:gd name="T4" fmla="*/ 4 w 19"/>
                  <a:gd name="T5" fmla="*/ 5 h 13"/>
                  <a:gd name="T6" fmla="*/ 0 w 19"/>
                  <a:gd name="T7" fmla="*/ 7 h 13"/>
                  <a:gd name="T8" fmla="*/ 4 w 19"/>
                  <a:gd name="T9" fmla="*/ 13 h 13"/>
                  <a:gd name="T10" fmla="*/ 19 w 19"/>
                  <a:gd name="T11" fmla="*/ 2 h 13"/>
                  <a:gd name="T12" fmla="*/ 19 w 19"/>
                  <a:gd name="T13" fmla="*/ 0 h 13"/>
                  <a:gd name="T14" fmla="*/ 10 w 19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3">
                    <a:moveTo>
                      <a:pt x="10" y="0"/>
                    </a:moveTo>
                    <a:cubicBezTo>
                      <a:pt x="10" y="2"/>
                      <a:pt x="9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5"/>
                      <a:pt x="0" y="5"/>
                      <a:pt x="0" y="7"/>
                    </a:cubicBezTo>
                    <a:cubicBezTo>
                      <a:pt x="0" y="10"/>
                      <a:pt x="2" y="13"/>
                      <a:pt x="4" y="13"/>
                    </a:cubicBezTo>
                    <a:cubicBezTo>
                      <a:pt x="6" y="8"/>
                      <a:pt x="15" y="3"/>
                      <a:pt x="19" y="2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5" y="1"/>
                      <a:pt x="11" y="3"/>
                      <a:pt x="1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02"/>
              <p:cNvSpPr>
                <a:spLocks/>
              </p:cNvSpPr>
              <p:nvPr/>
            </p:nvSpPr>
            <p:spPr bwMode="auto">
              <a:xfrm>
                <a:off x="1629" y="3204"/>
                <a:ext cx="14" cy="9"/>
              </a:xfrm>
              <a:custGeom>
                <a:avLst/>
                <a:gdLst>
                  <a:gd name="T0" fmla="*/ 0 w 6"/>
                  <a:gd name="T1" fmla="*/ 1 h 4"/>
                  <a:gd name="T2" fmla="*/ 6 w 6"/>
                  <a:gd name="T3" fmla="*/ 1 h 4"/>
                  <a:gd name="T4" fmla="*/ 0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cubicBezTo>
                      <a:pt x="2" y="4"/>
                      <a:pt x="4" y="3"/>
                      <a:pt x="6" y="1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03"/>
              <p:cNvSpPr>
                <a:spLocks/>
              </p:cNvSpPr>
              <p:nvPr/>
            </p:nvSpPr>
            <p:spPr bwMode="auto">
              <a:xfrm>
                <a:off x="1588" y="3187"/>
                <a:ext cx="38" cy="12"/>
              </a:xfrm>
              <a:custGeom>
                <a:avLst/>
                <a:gdLst>
                  <a:gd name="T0" fmla="*/ 16 w 16"/>
                  <a:gd name="T1" fmla="*/ 2 h 5"/>
                  <a:gd name="T2" fmla="*/ 8 w 16"/>
                  <a:gd name="T3" fmla="*/ 2 h 5"/>
                  <a:gd name="T4" fmla="*/ 5 w 16"/>
                  <a:gd name="T5" fmla="*/ 0 h 5"/>
                  <a:gd name="T6" fmla="*/ 0 w 16"/>
                  <a:gd name="T7" fmla="*/ 2 h 5"/>
                  <a:gd name="T8" fmla="*/ 7 w 16"/>
                  <a:gd name="T9" fmla="*/ 3 h 5"/>
                  <a:gd name="T10" fmla="*/ 9 w 16"/>
                  <a:gd name="T11" fmla="*/ 5 h 5"/>
                  <a:gd name="T12" fmla="*/ 16 w 1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">
                    <a:moveTo>
                      <a:pt x="16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1" y="2"/>
                      <a:pt x="0" y="2"/>
                    </a:cubicBezTo>
                    <a:cubicBezTo>
                      <a:pt x="3" y="2"/>
                      <a:pt x="5" y="3"/>
                      <a:pt x="7" y="3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10" y="2"/>
                      <a:pt x="15" y="4"/>
                      <a:pt x="16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04"/>
              <p:cNvSpPr>
                <a:spLocks/>
              </p:cNvSpPr>
              <p:nvPr/>
            </p:nvSpPr>
            <p:spPr bwMode="auto">
              <a:xfrm>
                <a:off x="1584" y="3176"/>
                <a:ext cx="14" cy="16"/>
              </a:xfrm>
              <a:custGeom>
                <a:avLst/>
                <a:gdLst>
                  <a:gd name="T0" fmla="*/ 6 w 6"/>
                  <a:gd name="T1" fmla="*/ 2 h 7"/>
                  <a:gd name="T2" fmla="*/ 4 w 6"/>
                  <a:gd name="T3" fmla="*/ 0 h 7"/>
                  <a:gd name="T4" fmla="*/ 0 w 6"/>
                  <a:gd name="T5" fmla="*/ 3 h 7"/>
                  <a:gd name="T6" fmla="*/ 6 w 6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6" y="2"/>
                    </a:moveTo>
                    <a:cubicBezTo>
                      <a:pt x="6" y="2"/>
                      <a:pt x="4" y="1"/>
                      <a:pt x="4" y="0"/>
                    </a:cubicBezTo>
                    <a:cubicBezTo>
                      <a:pt x="2" y="1"/>
                      <a:pt x="0" y="1"/>
                      <a:pt x="0" y="3"/>
                    </a:cubicBezTo>
                    <a:cubicBezTo>
                      <a:pt x="0" y="7"/>
                      <a:pt x="5" y="5"/>
                      <a:pt x="6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05"/>
              <p:cNvSpPr>
                <a:spLocks/>
              </p:cNvSpPr>
              <p:nvPr/>
            </p:nvSpPr>
            <p:spPr bwMode="auto">
              <a:xfrm>
                <a:off x="1551" y="3159"/>
                <a:ext cx="21" cy="9"/>
              </a:xfrm>
              <a:custGeom>
                <a:avLst/>
                <a:gdLst>
                  <a:gd name="T0" fmla="*/ 5 w 9"/>
                  <a:gd name="T1" fmla="*/ 0 h 4"/>
                  <a:gd name="T2" fmla="*/ 0 w 9"/>
                  <a:gd name="T3" fmla="*/ 2 h 4"/>
                  <a:gd name="T4" fmla="*/ 3 w 9"/>
                  <a:gd name="T5" fmla="*/ 4 h 4"/>
                  <a:gd name="T6" fmla="*/ 9 w 9"/>
                  <a:gd name="T7" fmla="*/ 2 h 4"/>
                  <a:gd name="T8" fmla="*/ 5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5" y="0"/>
                    </a:moveTo>
                    <a:cubicBezTo>
                      <a:pt x="4" y="0"/>
                      <a:pt x="2" y="2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5" y="4"/>
                      <a:pt x="7" y="3"/>
                      <a:pt x="9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06"/>
              <p:cNvSpPr>
                <a:spLocks/>
              </p:cNvSpPr>
              <p:nvPr/>
            </p:nvSpPr>
            <p:spPr bwMode="auto">
              <a:xfrm>
                <a:off x="1546" y="3147"/>
                <a:ext cx="21" cy="7"/>
              </a:xfrm>
              <a:custGeom>
                <a:avLst/>
                <a:gdLst>
                  <a:gd name="T0" fmla="*/ 5 w 9"/>
                  <a:gd name="T1" fmla="*/ 0 h 3"/>
                  <a:gd name="T2" fmla="*/ 0 w 9"/>
                  <a:gd name="T3" fmla="*/ 3 h 3"/>
                  <a:gd name="T4" fmla="*/ 9 w 9"/>
                  <a:gd name="T5" fmla="*/ 2 h 3"/>
                  <a:gd name="T6" fmla="*/ 5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5" y="0"/>
                    </a:moveTo>
                    <a:cubicBezTo>
                      <a:pt x="2" y="0"/>
                      <a:pt x="1" y="2"/>
                      <a:pt x="0" y="3"/>
                    </a:cubicBezTo>
                    <a:cubicBezTo>
                      <a:pt x="4" y="3"/>
                      <a:pt x="7" y="3"/>
                      <a:pt x="9" y="2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07"/>
              <p:cNvSpPr>
                <a:spLocks/>
              </p:cNvSpPr>
              <p:nvPr/>
            </p:nvSpPr>
            <p:spPr bwMode="auto">
              <a:xfrm>
                <a:off x="1482" y="2956"/>
                <a:ext cx="14" cy="26"/>
              </a:xfrm>
              <a:custGeom>
                <a:avLst/>
                <a:gdLst>
                  <a:gd name="T0" fmla="*/ 6 w 6"/>
                  <a:gd name="T1" fmla="*/ 9 h 11"/>
                  <a:gd name="T2" fmla="*/ 4 w 6"/>
                  <a:gd name="T3" fmla="*/ 2 h 11"/>
                  <a:gd name="T4" fmla="*/ 2 w 6"/>
                  <a:gd name="T5" fmla="*/ 0 h 11"/>
                  <a:gd name="T6" fmla="*/ 0 w 6"/>
                  <a:gd name="T7" fmla="*/ 4 h 11"/>
                  <a:gd name="T8" fmla="*/ 4 w 6"/>
                  <a:gd name="T9" fmla="*/ 11 h 11"/>
                  <a:gd name="T10" fmla="*/ 6 w 6"/>
                  <a:gd name="T1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cubicBezTo>
                      <a:pt x="6" y="6"/>
                      <a:pt x="4" y="5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2" y="11"/>
                      <a:pt x="4" y="11"/>
                    </a:cubicBezTo>
                    <a:cubicBezTo>
                      <a:pt x="5" y="11"/>
                      <a:pt x="6" y="10"/>
                      <a:pt x="6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08"/>
              <p:cNvSpPr>
                <a:spLocks/>
              </p:cNvSpPr>
              <p:nvPr/>
            </p:nvSpPr>
            <p:spPr bwMode="auto">
              <a:xfrm>
                <a:off x="1501" y="3013"/>
                <a:ext cx="12" cy="14"/>
              </a:xfrm>
              <a:custGeom>
                <a:avLst/>
                <a:gdLst>
                  <a:gd name="T0" fmla="*/ 4 w 5"/>
                  <a:gd name="T1" fmla="*/ 0 h 6"/>
                  <a:gd name="T2" fmla="*/ 0 w 5"/>
                  <a:gd name="T3" fmla="*/ 6 h 6"/>
                  <a:gd name="T4" fmla="*/ 3 w 5"/>
                  <a:gd name="T5" fmla="*/ 6 h 6"/>
                  <a:gd name="T6" fmla="*/ 5 w 5"/>
                  <a:gd name="T7" fmla="*/ 4 h 6"/>
                  <a:gd name="T8" fmla="*/ 4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4" y="1"/>
                      <a:pt x="4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09"/>
              <p:cNvSpPr>
                <a:spLocks/>
              </p:cNvSpPr>
              <p:nvPr/>
            </p:nvSpPr>
            <p:spPr bwMode="auto">
              <a:xfrm>
                <a:off x="1501" y="3076"/>
                <a:ext cx="21" cy="19"/>
              </a:xfrm>
              <a:custGeom>
                <a:avLst/>
                <a:gdLst>
                  <a:gd name="T0" fmla="*/ 5 w 9"/>
                  <a:gd name="T1" fmla="*/ 3 h 8"/>
                  <a:gd name="T2" fmla="*/ 3 w 9"/>
                  <a:gd name="T3" fmla="*/ 0 h 8"/>
                  <a:gd name="T4" fmla="*/ 9 w 9"/>
                  <a:gd name="T5" fmla="*/ 8 h 8"/>
                  <a:gd name="T6" fmla="*/ 5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5" y="8"/>
                      <a:pt x="9" y="8"/>
                    </a:cubicBezTo>
                    <a:cubicBezTo>
                      <a:pt x="9" y="4"/>
                      <a:pt x="7" y="3"/>
                      <a:pt x="5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10"/>
              <p:cNvSpPr>
                <a:spLocks/>
              </p:cNvSpPr>
              <p:nvPr/>
            </p:nvSpPr>
            <p:spPr bwMode="auto">
              <a:xfrm>
                <a:off x="1522" y="3095"/>
                <a:ext cx="12" cy="14"/>
              </a:xfrm>
              <a:custGeom>
                <a:avLst/>
                <a:gdLst>
                  <a:gd name="T0" fmla="*/ 4 w 5"/>
                  <a:gd name="T1" fmla="*/ 2 h 6"/>
                  <a:gd name="T2" fmla="*/ 1 w 5"/>
                  <a:gd name="T3" fmla="*/ 0 h 6"/>
                  <a:gd name="T4" fmla="*/ 0 w 5"/>
                  <a:gd name="T5" fmla="*/ 3 h 6"/>
                  <a:gd name="T6" fmla="*/ 2 w 5"/>
                  <a:gd name="T7" fmla="*/ 6 h 6"/>
                  <a:gd name="T8" fmla="*/ 4 w 5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6"/>
                      <a:pt x="2" y="6"/>
                    </a:cubicBezTo>
                    <a:cubicBezTo>
                      <a:pt x="5" y="6"/>
                      <a:pt x="4" y="3"/>
                      <a:pt x="4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11"/>
              <p:cNvSpPr>
                <a:spLocks/>
              </p:cNvSpPr>
              <p:nvPr/>
            </p:nvSpPr>
            <p:spPr bwMode="auto">
              <a:xfrm>
                <a:off x="1522" y="3114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0 h 4"/>
                  <a:gd name="T4" fmla="*/ 0 w 6"/>
                  <a:gd name="T5" fmla="*/ 3 h 4"/>
                  <a:gd name="T6" fmla="*/ 6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3" y="2"/>
                      <a:pt x="0" y="3"/>
                    </a:cubicBezTo>
                    <a:cubicBezTo>
                      <a:pt x="1" y="4"/>
                      <a:pt x="4" y="3"/>
                      <a:pt x="6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12"/>
              <p:cNvSpPr>
                <a:spLocks/>
              </p:cNvSpPr>
              <p:nvPr/>
            </p:nvSpPr>
            <p:spPr bwMode="auto">
              <a:xfrm>
                <a:off x="1614" y="3199"/>
                <a:ext cx="24" cy="7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0 h 3"/>
                  <a:gd name="T4" fmla="*/ 2 w 10"/>
                  <a:gd name="T5" fmla="*/ 3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4" y="1"/>
                      <a:pt x="9" y="2"/>
                      <a:pt x="1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13"/>
              <p:cNvSpPr>
                <a:spLocks/>
              </p:cNvSpPr>
              <p:nvPr/>
            </p:nvSpPr>
            <p:spPr bwMode="auto">
              <a:xfrm>
                <a:off x="1581" y="1914"/>
                <a:ext cx="14" cy="17"/>
              </a:xfrm>
              <a:custGeom>
                <a:avLst/>
                <a:gdLst>
                  <a:gd name="T0" fmla="*/ 0 w 6"/>
                  <a:gd name="T1" fmla="*/ 5 h 7"/>
                  <a:gd name="T2" fmla="*/ 2 w 6"/>
                  <a:gd name="T3" fmla="*/ 7 h 7"/>
                  <a:gd name="T4" fmla="*/ 6 w 6"/>
                  <a:gd name="T5" fmla="*/ 3 h 7"/>
                  <a:gd name="T6" fmla="*/ 6 w 6"/>
                  <a:gd name="T7" fmla="*/ 0 h 7"/>
                  <a:gd name="T8" fmla="*/ 3 w 6"/>
                  <a:gd name="T9" fmla="*/ 0 h 7"/>
                  <a:gd name="T10" fmla="*/ 0 w 6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0" y="5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6" y="4"/>
                      <a:pt x="6" y="3"/>
                    </a:cubicBezTo>
                    <a:cubicBezTo>
                      <a:pt x="6" y="3"/>
                      <a:pt x="6" y="1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14"/>
              <p:cNvSpPr>
                <a:spLocks/>
              </p:cNvSpPr>
              <p:nvPr/>
            </p:nvSpPr>
            <p:spPr bwMode="auto">
              <a:xfrm>
                <a:off x="1695" y="1201"/>
                <a:ext cx="14" cy="21"/>
              </a:xfrm>
              <a:custGeom>
                <a:avLst/>
                <a:gdLst>
                  <a:gd name="T0" fmla="*/ 6 w 6"/>
                  <a:gd name="T1" fmla="*/ 0 h 9"/>
                  <a:gd name="T2" fmla="*/ 0 w 6"/>
                  <a:gd name="T3" fmla="*/ 5 h 9"/>
                  <a:gd name="T4" fmla="*/ 0 w 6"/>
                  <a:gd name="T5" fmla="*/ 9 h 9"/>
                  <a:gd name="T6" fmla="*/ 6 w 6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1"/>
                      <a:pt x="0" y="3"/>
                      <a:pt x="0" y="5"/>
                    </a:cubicBezTo>
                    <a:cubicBezTo>
                      <a:pt x="0" y="6"/>
                      <a:pt x="0" y="8"/>
                      <a:pt x="0" y="9"/>
                    </a:cubicBezTo>
                    <a:cubicBezTo>
                      <a:pt x="4" y="6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15"/>
              <p:cNvSpPr>
                <a:spLocks/>
              </p:cNvSpPr>
              <p:nvPr/>
            </p:nvSpPr>
            <p:spPr bwMode="auto">
              <a:xfrm>
                <a:off x="1650" y="1201"/>
                <a:ext cx="35" cy="19"/>
              </a:xfrm>
              <a:custGeom>
                <a:avLst/>
                <a:gdLst>
                  <a:gd name="T0" fmla="*/ 6 w 15"/>
                  <a:gd name="T1" fmla="*/ 0 h 8"/>
                  <a:gd name="T2" fmla="*/ 0 w 15"/>
                  <a:gd name="T3" fmla="*/ 4 h 8"/>
                  <a:gd name="T4" fmla="*/ 11 w 15"/>
                  <a:gd name="T5" fmla="*/ 8 h 8"/>
                  <a:gd name="T6" fmla="*/ 15 w 15"/>
                  <a:gd name="T7" fmla="*/ 6 h 8"/>
                  <a:gd name="T8" fmla="*/ 6 w 1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6" y="0"/>
                    </a:moveTo>
                    <a:cubicBezTo>
                      <a:pt x="4" y="1"/>
                      <a:pt x="1" y="3"/>
                      <a:pt x="0" y="4"/>
                    </a:cubicBezTo>
                    <a:cubicBezTo>
                      <a:pt x="4" y="7"/>
                      <a:pt x="6" y="8"/>
                      <a:pt x="11" y="8"/>
                    </a:cubicBezTo>
                    <a:cubicBezTo>
                      <a:pt x="12" y="8"/>
                      <a:pt x="14" y="8"/>
                      <a:pt x="15" y="6"/>
                    </a:cubicBezTo>
                    <a:cubicBezTo>
                      <a:pt x="11" y="4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6"/>
              <p:cNvSpPr>
                <a:spLocks/>
              </p:cNvSpPr>
              <p:nvPr/>
            </p:nvSpPr>
            <p:spPr bwMode="auto">
              <a:xfrm>
                <a:off x="1473" y="1314"/>
                <a:ext cx="33" cy="12"/>
              </a:xfrm>
              <a:custGeom>
                <a:avLst/>
                <a:gdLst>
                  <a:gd name="T0" fmla="*/ 8 w 14"/>
                  <a:gd name="T1" fmla="*/ 5 h 5"/>
                  <a:gd name="T2" fmla="*/ 14 w 14"/>
                  <a:gd name="T3" fmla="*/ 0 h 5"/>
                  <a:gd name="T4" fmla="*/ 0 w 14"/>
                  <a:gd name="T5" fmla="*/ 5 h 5"/>
                  <a:gd name="T6" fmla="*/ 8 w 14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8" y="5"/>
                    </a:moveTo>
                    <a:cubicBezTo>
                      <a:pt x="10" y="2"/>
                      <a:pt x="13" y="3"/>
                      <a:pt x="14" y="0"/>
                    </a:cubicBezTo>
                    <a:cubicBezTo>
                      <a:pt x="11" y="0"/>
                      <a:pt x="1" y="1"/>
                      <a:pt x="0" y="5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7"/>
              <p:cNvSpPr>
                <a:spLocks/>
              </p:cNvSpPr>
              <p:nvPr/>
            </p:nvSpPr>
            <p:spPr bwMode="auto">
              <a:xfrm>
                <a:off x="1345" y="1593"/>
                <a:ext cx="19" cy="26"/>
              </a:xfrm>
              <a:custGeom>
                <a:avLst/>
                <a:gdLst>
                  <a:gd name="T0" fmla="*/ 8 w 8"/>
                  <a:gd name="T1" fmla="*/ 8 h 11"/>
                  <a:gd name="T2" fmla="*/ 6 w 8"/>
                  <a:gd name="T3" fmla="*/ 2 h 11"/>
                  <a:gd name="T4" fmla="*/ 3 w 8"/>
                  <a:gd name="T5" fmla="*/ 0 h 11"/>
                  <a:gd name="T6" fmla="*/ 0 w 8"/>
                  <a:gd name="T7" fmla="*/ 0 h 11"/>
                  <a:gd name="T8" fmla="*/ 3 w 8"/>
                  <a:gd name="T9" fmla="*/ 2 h 11"/>
                  <a:gd name="T10" fmla="*/ 6 w 8"/>
                  <a:gd name="T11" fmla="*/ 4 h 11"/>
                  <a:gd name="T12" fmla="*/ 7 w 8"/>
                  <a:gd name="T13" fmla="*/ 11 h 11"/>
                  <a:gd name="T14" fmla="*/ 8 w 8"/>
                  <a:gd name="T1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8" y="8"/>
                    </a:moveTo>
                    <a:cubicBezTo>
                      <a:pt x="8" y="5"/>
                      <a:pt x="7" y="4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5" y="4"/>
                      <a:pt x="6" y="4"/>
                    </a:cubicBezTo>
                    <a:cubicBezTo>
                      <a:pt x="5" y="5"/>
                      <a:pt x="6" y="8"/>
                      <a:pt x="7" y="11"/>
                    </a:cubicBezTo>
                    <a:cubicBezTo>
                      <a:pt x="7" y="11"/>
                      <a:pt x="8" y="9"/>
                      <a:pt x="8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18"/>
              <p:cNvSpPr>
                <a:spLocks/>
              </p:cNvSpPr>
              <p:nvPr/>
            </p:nvSpPr>
            <p:spPr bwMode="auto">
              <a:xfrm>
                <a:off x="1338" y="1628"/>
                <a:ext cx="19" cy="31"/>
              </a:xfrm>
              <a:custGeom>
                <a:avLst/>
                <a:gdLst>
                  <a:gd name="T0" fmla="*/ 3 w 8"/>
                  <a:gd name="T1" fmla="*/ 2 h 13"/>
                  <a:gd name="T2" fmla="*/ 1 w 8"/>
                  <a:gd name="T3" fmla="*/ 0 h 13"/>
                  <a:gd name="T4" fmla="*/ 0 w 8"/>
                  <a:gd name="T5" fmla="*/ 5 h 13"/>
                  <a:gd name="T6" fmla="*/ 3 w 8"/>
                  <a:gd name="T7" fmla="*/ 13 h 13"/>
                  <a:gd name="T8" fmla="*/ 3 w 8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3" y="2"/>
                    </a:moveTo>
                    <a:cubicBezTo>
                      <a:pt x="2" y="2"/>
                      <a:pt x="1" y="1"/>
                      <a:pt x="1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7"/>
                      <a:pt x="1" y="11"/>
                      <a:pt x="3" y="13"/>
                    </a:cubicBezTo>
                    <a:cubicBezTo>
                      <a:pt x="4" y="11"/>
                      <a:pt x="8" y="2"/>
                      <a:pt x="3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19"/>
              <p:cNvSpPr>
                <a:spLocks/>
              </p:cNvSpPr>
              <p:nvPr/>
            </p:nvSpPr>
            <p:spPr bwMode="auto">
              <a:xfrm>
                <a:off x="1364" y="1624"/>
                <a:ext cx="12" cy="16"/>
              </a:xfrm>
              <a:custGeom>
                <a:avLst/>
                <a:gdLst>
                  <a:gd name="T0" fmla="*/ 5 w 5"/>
                  <a:gd name="T1" fmla="*/ 4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4"/>
                    </a:moveTo>
                    <a:cubicBezTo>
                      <a:pt x="3" y="4"/>
                      <a:pt x="1" y="2"/>
                      <a:pt x="0" y="0"/>
                    </a:cubicBezTo>
                    <a:cubicBezTo>
                      <a:pt x="0" y="3"/>
                      <a:pt x="1" y="4"/>
                      <a:pt x="3" y="7"/>
                    </a:cubicBezTo>
                    <a:cubicBezTo>
                      <a:pt x="4" y="6"/>
                      <a:pt x="5" y="5"/>
                      <a:pt x="5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20"/>
              <p:cNvSpPr>
                <a:spLocks/>
              </p:cNvSpPr>
              <p:nvPr/>
            </p:nvSpPr>
            <p:spPr bwMode="auto">
              <a:xfrm>
                <a:off x="1945" y="776"/>
                <a:ext cx="26" cy="21"/>
              </a:xfrm>
              <a:custGeom>
                <a:avLst/>
                <a:gdLst>
                  <a:gd name="T0" fmla="*/ 11 w 11"/>
                  <a:gd name="T1" fmla="*/ 5 h 9"/>
                  <a:gd name="T2" fmla="*/ 0 w 11"/>
                  <a:gd name="T3" fmla="*/ 0 h 9"/>
                  <a:gd name="T4" fmla="*/ 0 w 11"/>
                  <a:gd name="T5" fmla="*/ 5 h 9"/>
                  <a:gd name="T6" fmla="*/ 11 w 11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5"/>
                    </a:moveTo>
                    <a:cubicBezTo>
                      <a:pt x="9" y="1"/>
                      <a:pt x="5" y="0"/>
                      <a:pt x="0" y="0"/>
                    </a:cubicBezTo>
                    <a:cubicBezTo>
                      <a:pt x="0" y="3"/>
                      <a:pt x="0" y="2"/>
                      <a:pt x="0" y="5"/>
                    </a:cubicBezTo>
                    <a:cubicBezTo>
                      <a:pt x="0" y="9"/>
                      <a:pt x="9" y="7"/>
                      <a:pt x="11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21"/>
              <p:cNvSpPr>
                <a:spLocks/>
              </p:cNvSpPr>
              <p:nvPr/>
            </p:nvSpPr>
            <p:spPr bwMode="auto">
              <a:xfrm>
                <a:off x="1950" y="736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3 w 7"/>
                  <a:gd name="T3" fmla="*/ 2 h 6"/>
                  <a:gd name="T4" fmla="*/ 0 w 7"/>
                  <a:gd name="T5" fmla="*/ 5 h 6"/>
                  <a:gd name="T6" fmla="*/ 7 w 7"/>
                  <a:gd name="T7" fmla="*/ 6 h 6"/>
                  <a:gd name="T8" fmla="*/ 3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4"/>
                      <a:pt x="7" y="2"/>
                      <a:pt x="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22"/>
              <p:cNvSpPr>
                <a:spLocks/>
              </p:cNvSpPr>
              <p:nvPr/>
            </p:nvSpPr>
            <p:spPr bwMode="auto">
              <a:xfrm>
                <a:off x="1820" y="660"/>
                <a:ext cx="28" cy="17"/>
              </a:xfrm>
              <a:custGeom>
                <a:avLst/>
                <a:gdLst>
                  <a:gd name="T0" fmla="*/ 4 w 12"/>
                  <a:gd name="T1" fmla="*/ 7 h 7"/>
                  <a:gd name="T2" fmla="*/ 12 w 12"/>
                  <a:gd name="T3" fmla="*/ 5 h 7"/>
                  <a:gd name="T4" fmla="*/ 0 w 12"/>
                  <a:gd name="T5" fmla="*/ 0 h 7"/>
                  <a:gd name="T6" fmla="*/ 0 w 12"/>
                  <a:gd name="T7" fmla="*/ 2 h 7"/>
                  <a:gd name="T8" fmla="*/ 4 w 12"/>
                  <a:gd name="T9" fmla="*/ 2 h 7"/>
                  <a:gd name="T10" fmla="*/ 4 w 12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4" y="7"/>
                    </a:moveTo>
                    <a:cubicBezTo>
                      <a:pt x="6" y="7"/>
                      <a:pt x="7" y="5"/>
                      <a:pt x="12" y="5"/>
                    </a:cubicBezTo>
                    <a:cubicBezTo>
                      <a:pt x="11" y="1"/>
                      <a:pt x="5" y="1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4"/>
                      <a:pt x="3" y="7"/>
                      <a:pt x="4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23"/>
              <p:cNvSpPr>
                <a:spLocks/>
              </p:cNvSpPr>
              <p:nvPr/>
            </p:nvSpPr>
            <p:spPr bwMode="auto">
              <a:xfrm>
                <a:off x="2221" y="580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24"/>
              <p:cNvSpPr>
                <a:spLocks/>
              </p:cNvSpPr>
              <p:nvPr/>
            </p:nvSpPr>
            <p:spPr bwMode="auto">
              <a:xfrm>
                <a:off x="1626" y="577"/>
                <a:ext cx="841" cy="381"/>
              </a:xfrm>
              <a:custGeom>
                <a:avLst/>
                <a:gdLst>
                  <a:gd name="T0" fmla="*/ 283 w 356"/>
                  <a:gd name="T1" fmla="*/ 84 h 161"/>
                  <a:gd name="T2" fmla="*/ 281 w 356"/>
                  <a:gd name="T3" fmla="*/ 82 h 161"/>
                  <a:gd name="T4" fmla="*/ 279 w 356"/>
                  <a:gd name="T5" fmla="*/ 74 h 161"/>
                  <a:gd name="T6" fmla="*/ 289 w 356"/>
                  <a:gd name="T7" fmla="*/ 76 h 161"/>
                  <a:gd name="T8" fmla="*/ 299 w 356"/>
                  <a:gd name="T9" fmla="*/ 78 h 161"/>
                  <a:gd name="T10" fmla="*/ 302 w 356"/>
                  <a:gd name="T11" fmla="*/ 74 h 161"/>
                  <a:gd name="T12" fmla="*/ 298 w 356"/>
                  <a:gd name="T13" fmla="*/ 69 h 161"/>
                  <a:gd name="T14" fmla="*/ 304 w 356"/>
                  <a:gd name="T15" fmla="*/ 62 h 161"/>
                  <a:gd name="T16" fmla="*/ 317 w 356"/>
                  <a:gd name="T17" fmla="*/ 54 h 161"/>
                  <a:gd name="T18" fmla="*/ 316 w 356"/>
                  <a:gd name="T19" fmla="*/ 45 h 161"/>
                  <a:gd name="T20" fmla="*/ 311 w 356"/>
                  <a:gd name="T21" fmla="*/ 37 h 161"/>
                  <a:gd name="T22" fmla="*/ 329 w 356"/>
                  <a:gd name="T23" fmla="*/ 30 h 161"/>
                  <a:gd name="T24" fmla="*/ 316 w 356"/>
                  <a:gd name="T25" fmla="*/ 30 h 161"/>
                  <a:gd name="T26" fmla="*/ 323 w 356"/>
                  <a:gd name="T27" fmla="*/ 22 h 161"/>
                  <a:gd name="T28" fmla="*/ 356 w 356"/>
                  <a:gd name="T29" fmla="*/ 12 h 161"/>
                  <a:gd name="T30" fmla="*/ 309 w 356"/>
                  <a:gd name="T31" fmla="*/ 15 h 161"/>
                  <a:gd name="T32" fmla="*/ 294 w 356"/>
                  <a:gd name="T33" fmla="*/ 3 h 161"/>
                  <a:gd name="T34" fmla="*/ 253 w 356"/>
                  <a:gd name="T35" fmla="*/ 1 h 161"/>
                  <a:gd name="T36" fmla="*/ 236 w 356"/>
                  <a:gd name="T37" fmla="*/ 2 h 161"/>
                  <a:gd name="T38" fmla="*/ 219 w 356"/>
                  <a:gd name="T39" fmla="*/ 13 h 161"/>
                  <a:gd name="T40" fmla="*/ 209 w 356"/>
                  <a:gd name="T41" fmla="*/ 7 h 161"/>
                  <a:gd name="T42" fmla="*/ 192 w 356"/>
                  <a:gd name="T43" fmla="*/ 11 h 161"/>
                  <a:gd name="T44" fmla="*/ 161 w 356"/>
                  <a:gd name="T45" fmla="*/ 6 h 161"/>
                  <a:gd name="T46" fmla="*/ 154 w 356"/>
                  <a:gd name="T47" fmla="*/ 7 h 161"/>
                  <a:gd name="T48" fmla="*/ 123 w 356"/>
                  <a:gd name="T49" fmla="*/ 3 h 161"/>
                  <a:gd name="T50" fmla="*/ 97 w 356"/>
                  <a:gd name="T51" fmla="*/ 8 h 161"/>
                  <a:gd name="T52" fmla="*/ 84 w 356"/>
                  <a:gd name="T53" fmla="*/ 5 h 161"/>
                  <a:gd name="T54" fmla="*/ 57 w 356"/>
                  <a:gd name="T55" fmla="*/ 9 h 161"/>
                  <a:gd name="T56" fmla="*/ 74 w 356"/>
                  <a:gd name="T57" fmla="*/ 18 h 161"/>
                  <a:gd name="T58" fmla="*/ 58 w 356"/>
                  <a:gd name="T59" fmla="*/ 19 h 161"/>
                  <a:gd name="T60" fmla="*/ 52 w 356"/>
                  <a:gd name="T61" fmla="*/ 22 h 161"/>
                  <a:gd name="T62" fmla="*/ 41 w 356"/>
                  <a:gd name="T63" fmla="*/ 28 h 161"/>
                  <a:gd name="T64" fmla="*/ 31 w 356"/>
                  <a:gd name="T65" fmla="*/ 31 h 161"/>
                  <a:gd name="T66" fmla="*/ 20 w 356"/>
                  <a:gd name="T67" fmla="*/ 35 h 161"/>
                  <a:gd name="T68" fmla="*/ 31 w 356"/>
                  <a:gd name="T69" fmla="*/ 42 h 161"/>
                  <a:gd name="T70" fmla="*/ 51 w 356"/>
                  <a:gd name="T71" fmla="*/ 37 h 161"/>
                  <a:gd name="T72" fmla="*/ 65 w 356"/>
                  <a:gd name="T73" fmla="*/ 36 h 161"/>
                  <a:gd name="T74" fmla="*/ 74 w 356"/>
                  <a:gd name="T75" fmla="*/ 26 h 161"/>
                  <a:gd name="T76" fmla="*/ 113 w 356"/>
                  <a:gd name="T77" fmla="*/ 19 h 161"/>
                  <a:gd name="T78" fmla="*/ 121 w 356"/>
                  <a:gd name="T79" fmla="*/ 18 h 161"/>
                  <a:gd name="T80" fmla="*/ 105 w 356"/>
                  <a:gd name="T81" fmla="*/ 26 h 161"/>
                  <a:gd name="T82" fmla="*/ 93 w 356"/>
                  <a:gd name="T83" fmla="*/ 33 h 161"/>
                  <a:gd name="T84" fmla="*/ 91 w 356"/>
                  <a:gd name="T85" fmla="*/ 42 h 161"/>
                  <a:gd name="T86" fmla="*/ 115 w 356"/>
                  <a:gd name="T87" fmla="*/ 42 h 161"/>
                  <a:gd name="T88" fmla="*/ 141 w 356"/>
                  <a:gd name="T89" fmla="*/ 59 h 161"/>
                  <a:gd name="T90" fmla="*/ 154 w 356"/>
                  <a:gd name="T91" fmla="*/ 77 h 161"/>
                  <a:gd name="T92" fmla="*/ 137 w 356"/>
                  <a:gd name="T93" fmla="*/ 79 h 161"/>
                  <a:gd name="T94" fmla="*/ 140 w 356"/>
                  <a:gd name="T95" fmla="*/ 95 h 161"/>
                  <a:gd name="T96" fmla="*/ 131 w 356"/>
                  <a:gd name="T97" fmla="*/ 109 h 161"/>
                  <a:gd name="T98" fmla="*/ 134 w 356"/>
                  <a:gd name="T99" fmla="*/ 120 h 161"/>
                  <a:gd name="T100" fmla="*/ 140 w 356"/>
                  <a:gd name="T101" fmla="*/ 140 h 161"/>
                  <a:gd name="T102" fmla="*/ 164 w 356"/>
                  <a:gd name="T103" fmla="*/ 161 h 161"/>
                  <a:gd name="T104" fmla="*/ 187 w 356"/>
                  <a:gd name="T105" fmla="*/ 133 h 161"/>
                  <a:gd name="T106" fmla="*/ 197 w 356"/>
                  <a:gd name="T107" fmla="*/ 118 h 161"/>
                  <a:gd name="T108" fmla="*/ 240 w 356"/>
                  <a:gd name="T109" fmla="*/ 100 h 161"/>
                  <a:gd name="T110" fmla="*/ 271 w 356"/>
                  <a:gd name="T111" fmla="*/ 9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6" h="161">
                    <a:moveTo>
                      <a:pt x="297" y="84"/>
                    </a:moveTo>
                    <a:cubicBezTo>
                      <a:pt x="295" y="84"/>
                      <a:pt x="291" y="85"/>
                      <a:pt x="290" y="82"/>
                    </a:cubicBezTo>
                    <a:cubicBezTo>
                      <a:pt x="286" y="83"/>
                      <a:pt x="287" y="84"/>
                      <a:pt x="283" y="84"/>
                    </a:cubicBezTo>
                    <a:cubicBezTo>
                      <a:pt x="278" y="84"/>
                      <a:pt x="274" y="83"/>
                      <a:pt x="269" y="84"/>
                    </a:cubicBezTo>
                    <a:cubicBezTo>
                      <a:pt x="270" y="84"/>
                      <a:pt x="266" y="78"/>
                      <a:pt x="268" y="78"/>
                    </a:cubicBezTo>
                    <a:cubicBezTo>
                      <a:pt x="268" y="78"/>
                      <a:pt x="281" y="86"/>
                      <a:pt x="281" y="82"/>
                    </a:cubicBezTo>
                    <a:cubicBezTo>
                      <a:pt x="281" y="81"/>
                      <a:pt x="281" y="81"/>
                      <a:pt x="281" y="80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283" y="77"/>
                      <a:pt x="281" y="74"/>
                      <a:pt x="279" y="74"/>
                    </a:cubicBezTo>
                    <a:cubicBezTo>
                      <a:pt x="275" y="73"/>
                      <a:pt x="270" y="75"/>
                      <a:pt x="270" y="71"/>
                    </a:cubicBezTo>
                    <a:cubicBezTo>
                      <a:pt x="273" y="72"/>
                      <a:pt x="273" y="72"/>
                      <a:pt x="276" y="72"/>
                    </a:cubicBezTo>
                    <a:cubicBezTo>
                      <a:pt x="281" y="72"/>
                      <a:pt x="283" y="74"/>
                      <a:pt x="289" y="76"/>
                    </a:cubicBezTo>
                    <a:cubicBezTo>
                      <a:pt x="289" y="77"/>
                      <a:pt x="289" y="81"/>
                      <a:pt x="291" y="83"/>
                    </a:cubicBezTo>
                    <a:cubicBezTo>
                      <a:pt x="291" y="80"/>
                      <a:pt x="294" y="80"/>
                      <a:pt x="295" y="78"/>
                    </a:cubicBezTo>
                    <a:cubicBezTo>
                      <a:pt x="299" y="78"/>
                      <a:pt x="299" y="78"/>
                      <a:pt x="299" y="78"/>
                    </a:cubicBezTo>
                    <a:cubicBezTo>
                      <a:pt x="298" y="80"/>
                      <a:pt x="298" y="83"/>
                      <a:pt x="299" y="83"/>
                    </a:cubicBezTo>
                    <a:cubicBezTo>
                      <a:pt x="299" y="82"/>
                      <a:pt x="300" y="78"/>
                      <a:pt x="302" y="77"/>
                    </a:cubicBezTo>
                    <a:cubicBezTo>
                      <a:pt x="302" y="74"/>
                      <a:pt x="302" y="74"/>
                      <a:pt x="302" y="74"/>
                    </a:cubicBezTo>
                    <a:cubicBezTo>
                      <a:pt x="295" y="74"/>
                      <a:pt x="294" y="69"/>
                      <a:pt x="291" y="65"/>
                    </a:cubicBezTo>
                    <a:cubicBezTo>
                      <a:pt x="292" y="65"/>
                      <a:pt x="293" y="65"/>
                      <a:pt x="295" y="65"/>
                    </a:cubicBezTo>
                    <a:cubicBezTo>
                      <a:pt x="295" y="65"/>
                      <a:pt x="295" y="69"/>
                      <a:pt x="298" y="69"/>
                    </a:cubicBezTo>
                    <a:cubicBezTo>
                      <a:pt x="300" y="69"/>
                      <a:pt x="302" y="65"/>
                      <a:pt x="302" y="64"/>
                    </a:cubicBezTo>
                    <a:cubicBezTo>
                      <a:pt x="302" y="62"/>
                      <a:pt x="300" y="60"/>
                      <a:pt x="300" y="59"/>
                    </a:cubicBezTo>
                    <a:cubicBezTo>
                      <a:pt x="301" y="60"/>
                      <a:pt x="303" y="62"/>
                      <a:pt x="304" y="62"/>
                    </a:cubicBezTo>
                    <a:cubicBezTo>
                      <a:pt x="307" y="62"/>
                      <a:pt x="310" y="60"/>
                      <a:pt x="310" y="59"/>
                    </a:cubicBezTo>
                    <a:cubicBezTo>
                      <a:pt x="310" y="57"/>
                      <a:pt x="309" y="56"/>
                      <a:pt x="310" y="55"/>
                    </a:cubicBezTo>
                    <a:cubicBezTo>
                      <a:pt x="312" y="55"/>
                      <a:pt x="315" y="55"/>
                      <a:pt x="317" y="54"/>
                    </a:cubicBezTo>
                    <a:cubicBezTo>
                      <a:pt x="315" y="54"/>
                      <a:pt x="311" y="53"/>
                      <a:pt x="311" y="48"/>
                    </a:cubicBezTo>
                    <a:cubicBezTo>
                      <a:pt x="316" y="48"/>
                      <a:pt x="316" y="48"/>
                      <a:pt x="316" y="48"/>
                    </a:cubicBezTo>
                    <a:cubicBezTo>
                      <a:pt x="316" y="48"/>
                      <a:pt x="316" y="46"/>
                      <a:pt x="316" y="45"/>
                    </a:cubicBezTo>
                    <a:cubicBezTo>
                      <a:pt x="316" y="42"/>
                      <a:pt x="312" y="42"/>
                      <a:pt x="310" y="40"/>
                    </a:cubicBezTo>
                    <a:cubicBezTo>
                      <a:pt x="311" y="40"/>
                      <a:pt x="311" y="40"/>
                      <a:pt x="312" y="40"/>
                    </a:cubicBezTo>
                    <a:cubicBezTo>
                      <a:pt x="312" y="39"/>
                      <a:pt x="311" y="38"/>
                      <a:pt x="311" y="37"/>
                    </a:cubicBezTo>
                    <a:cubicBezTo>
                      <a:pt x="319" y="37"/>
                      <a:pt x="319" y="37"/>
                      <a:pt x="319" y="37"/>
                    </a:cubicBezTo>
                    <a:cubicBezTo>
                      <a:pt x="319" y="41"/>
                      <a:pt x="319" y="43"/>
                      <a:pt x="321" y="46"/>
                    </a:cubicBezTo>
                    <a:cubicBezTo>
                      <a:pt x="323" y="40"/>
                      <a:pt x="328" y="37"/>
                      <a:pt x="329" y="30"/>
                    </a:cubicBezTo>
                    <a:cubicBezTo>
                      <a:pt x="328" y="31"/>
                      <a:pt x="323" y="36"/>
                      <a:pt x="321" y="36"/>
                    </a:cubicBezTo>
                    <a:cubicBezTo>
                      <a:pt x="320" y="34"/>
                      <a:pt x="321" y="32"/>
                      <a:pt x="321" y="30"/>
                    </a:cubicBezTo>
                    <a:cubicBezTo>
                      <a:pt x="316" y="30"/>
                      <a:pt x="316" y="30"/>
                      <a:pt x="316" y="30"/>
                    </a:cubicBezTo>
                    <a:cubicBezTo>
                      <a:pt x="315" y="30"/>
                      <a:pt x="313" y="31"/>
                      <a:pt x="312" y="32"/>
                    </a:cubicBezTo>
                    <a:cubicBezTo>
                      <a:pt x="311" y="30"/>
                      <a:pt x="311" y="30"/>
                      <a:pt x="311" y="30"/>
                    </a:cubicBezTo>
                    <a:cubicBezTo>
                      <a:pt x="314" y="27"/>
                      <a:pt x="323" y="29"/>
                      <a:pt x="323" y="22"/>
                    </a:cubicBezTo>
                    <a:cubicBezTo>
                      <a:pt x="323" y="22"/>
                      <a:pt x="324" y="22"/>
                      <a:pt x="325" y="21"/>
                    </a:cubicBezTo>
                    <a:cubicBezTo>
                      <a:pt x="323" y="20"/>
                      <a:pt x="328" y="18"/>
                      <a:pt x="336" y="18"/>
                    </a:cubicBezTo>
                    <a:cubicBezTo>
                      <a:pt x="329" y="18"/>
                      <a:pt x="346" y="17"/>
                      <a:pt x="356" y="12"/>
                    </a:cubicBezTo>
                    <a:cubicBezTo>
                      <a:pt x="354" y="11"/>
                      <a:pt x="352" y="10"/>
                      <a:pt x="348" y="9"/>
                    </a:cubicBezTo>
                    <a:cubicBezTo>
                      <a:pt x="348" y="9"/>
                      <a:pt x="339" y="9"/>
                      <a:pt x="333" y="9"/>
                    </a:cubicBezTo>
                    <a:cubicBezTo>
                      <a:pt x="326" y="13"/>
                      <a:pt x="317" y="12"/>
                      <a:pt x="309" y="15"/>
                    </a:cubicBezTo>
                    <a:cubicBezTo>
                      <a:pt x="311" y="14"/>
                      <a:pt x="314" y="4"/>
                      <a:pt x="314" y="4"/>
                    </a:cubicBezTo>
                    <a:cubicBezTo>
                      <a:pt x="311" y="6"/>
                      <a:pt x="306" y="4"/>
                      <a:pt x="300" y="4"/>
                    </a:cubicBezTo>
                    <a:cubicBezTo>
                      <a:pt x="299" y="4"/>
                      <a:pt x="297" y="3"/>
                      <a:pt x="294" y="3"/>
                    </a:cubicBezTo>
                    <a:cubicBezTo>
                      <a:pt x="295" y="3"/>
                      <a:pt x="296" y="3"/>
                      <a:pt x="297" y="2"/>
                    </a:cubicBezTo>
                    <a:cubicBezTo>
                      <a:pt x="292" y="0"/>
                      <a:pt x="293" y="2"/>
                      <a:pt x="286" y="2"/>
                    </a:cubicBezTo>
                    <a:cubicBezTo>
                      <a:pt x="280" y="2"/>
                      <a:pt x="263" y="1"/>
                      <a:pt x="253" y="1"/>
                    </a:cubicBezTo>
                    <a:cubicBezTo>
                      <a:pt x="253" y="2"/>
                      <a:pt x="254" y="3"/>
                      <a:pt x="254" y="3"/>
                    </a:cubicBezTo>
                    <a:cubicBezTo>
                      <a:pt x="248" y="3"/>
                      <a:pt x="242" y="5"/>
                      <a:pt x="234" y="5"/>
                    </a:cubicBezTo>
                    <a:cubicBezTo>
                      <a:pt x="234" y="5"/>
                      <a:pt x="236" y="3"/>
                      <a:pt x="236" y="2"/>
                    </a:cubicBezTo>
                    <a:cubicBezTo>
                      <a:pt x="221" y="2"/>
                      <a:pt x="221" y="2"/>
                      <a:pt x="221" y="2"/>
                    </a:cubicBezTo>
                    <a:cubicBezTo>
                      <a:pt x="222" y="2"/>
                      <a:pt x="225" y="7"/>
                      <a:pt x="226" y="7"/>
                    </a:cubicBezTo>
                    <a:cubicBezTo>
                      <a:pt x="225" y="11"/>
                      <a:pt x="222" y="11"/>
                      <a:pt x="219" y="13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213" y="10"/>
                      <a:pt x="211" y="9"/>
                      <a:pt x="208" y="9"/>
                    </a:cubicBezTo>
                    <a:cubicBezTo>
                      <a:pt x="208" y="8"/>
                      <a:pt x="209" y="7"/>
                      <a:pt x="209" y="7"/>
                    </a:cubicBezTo>
                    <a:cubicBezTo>
                      <a:pt x="206" y="7"/>
                      <a:pt x="205" y="7"/>
                      <a:pt x="202" y="7"/>
                    </a:cubicBezTo>
                    <a:cubicBezTo>
                      <a:pt x="199" y="7"/>
                      <a:pt x="197" y="7"/>
                      <a:pt x="197" y="11"/>
                    </a:cubicBezTo>
                    <a:cubicBezTo>
                      <a:pt x="196" y="11"/>
                      <a:pt x="194" y="11"/>
                      <a:pt x="192" y="11"/>
                    </a:cubicBezTo>
                    <a:cubicBezTo>
                      <a:pt x="190" y="11"/>
                      <a:pt x="189" y="9"/>
                      <a:pt x="189" y="8"/>
                    </a:cubicBezTo>
                    <a:cubicBezTo>
                      <a:pt x="188" y="9"/>
                      <a:pt x="183" y="11"/>
                      <a:pt x="183" y="9"/>
                    </a:cubicBezTo>
                    <a:cubicBezTo>
                      <a:pt x="183" y="7"/>
                      <a:pt x="163" y="9"/>
                      <a:pt x="161" y="6"/>
                    </a:cubicBezTo>
                    <a:cubicBezTo>
                      <a:pt x="164" y="11"/>
                      <a:pt x="164" y="11"/>
                      <a:pt x="164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48" y="12"/>
                      <a:pt x="151" y="13"/>
                      <a:pt x="154" y="7"/>
                    </a:cubicBezTo>
                    <a:cubicBezTo>
                      <a:pt x="148" y="6"/>
                      <a:pt x="145" y="5"/>
                      <a:pt x="140" y="5"/>
                    </a:cubicBezTo>
                    <a:cubicBezTo>
                      <a:pt x="136" y="5"/>
                      <a:pt x="136" y="5"/>
                      <a:pt x="134" y="5"/>
                    </a:cubicBezTo>
                    <a:cubicBezTo>
                      <a:pt x="131" y="5"/>
                      <a:pt x="126" y="3"/>
                      <a:pt x="123" y="3"/>
                    </a:cubicBezTo>
                    <a:cubicBezTo>
                      <a:pt x="115" y="3"/>
                      <a:pt x="112" y="7"/>
                      <a:pt x="106" y="7"/>
                    </a:cubicBezTo>
                    <a:cubicBezTo>
                      <a:pt x="104" y="7"/>
                      <a:pt x="103" y="4"/>
                      <a:pt x="102" y="4"/>
                    </a:cubicBezTo>
                    <a:cubicBezTo>
                      <a:pt x="99" y="4"/>
                      <a:pt x="97" y="7"/>
                      <a:pt x="97" y="8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88" y="7"/>
                      <a:pt x="88" y="5"/>
                      <a:pt x="84" y="5"/>
                    </a:cubicBezTo>
                    <a:cubicBezTo>
                      <a:pt x="80" y="5"/>
                      <a:pt x="77" y="7"/>
                      <a:pt x="72" y="7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5" y="9"/>
                      <a:pt x="26" y="13"/>
                      <a:pt x="27" y="13"/>
                    </a:cubicBezTo>
                    <a:cubicBezTo>
                      <a:pt x="36" y="23"/>
                      <a:pt x="57" y="18"/>
                      <a:pt x="60" y="18"/>
                    </a:cubicBezTo>
                    <a:cubicBezTo>
                      <a:pt x="63" y="18"/>
                      <a:pt x="72" y="18"/>
                      <a:pt x="74" y="18"/>
                    </a:cubicBezTo>
                    <a:cubicBezTo>
                      <a:pt x="75" y="18"/>
                      <a:pt x="80" y="14"/>
                      <a:pt x="81" y="14"/>
                    </a:cubicBezTo>
                    <a:cubicBezTo>
                      <a:pt x="79" y="16"/>
                      <a:pt x="79" y="16"/>
                      <a:pt x="7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1"/>
                      <a:pt x="59" y="23"/>
                      <a:pt x="59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3" y="24"/>
                      <a:pt x="52" y="23"/>
                      <a:pt x="52" y="22"/>
                    </a:cubicBezTo>
                    <a:cubicBezTo>
                      <a:pt x="43" y="22"/>
                      <a:pt x="40" y="22"/>
                      <a:pt x="36" y="23"/>
                    </a:cubicBezTo>
                    <a:cubicBezTo>
                      <a:pt x="39" y="28"/>
                      <a:pt x="45" y="25"/>
                      <a:pt x="51" y="26"/>
                    </a:cubicBezTo>
                    <a:cubicBezTo>
                      <a:pt x="49" y="28"/>
                      <a:pt x="46" y="28"/>
                      <a:pt x="41" y="28"/>
                    </a:cubicBezTo>
                    <a:cubicBezTo>
                      <a:pt x="38" y="28"/>
                      <a:pt x="33" y="26"/>
                      <a:pt x="30" y="26"/>
                    </a:cubicBezTo>
                    <a:cubicBezTo>
                      <a:pt x="29" y="26"/>
                      <a:pt x="24" y="26"/>
                      <a:pt x="24" y="30"/>
                    </a:cubicBezTo>
                    <a:cubicBezTo>
                      <a:pt x="24" y="32"/>
                      <a:pt x="28" y="31"/>
                      <a:pt x="31" y="31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8" y="37"/>
                      <a:pt x="26" y="33"/>
                      <a:pt x="23" y="33"/>
                    </a:cubicBezTo>
                    <a:cubicBezTo>
                      <a:pt x="21" y="33"/>
                      <a:pt x="21" y="35"/>
                      <a:pt x="20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3" y="35"/>
                      <a:pt x="0" y="37"/>
                      <a:pt x="0" y="42"/>
                    </a:cubicBezTo>
                    <a:cubicBezTo>
                      <a:pt x="13" y="39"/>
                      <a:pt x="18" y="42"/>
                      <a:pt x="31" y="42"/>
                    </a:cubicBezTo>
                    <a:cubicBezTo>
                      <a:pt x="36" y="42"/>
                      <a:pt x="38" y="47"/>
                      <a:pt x="42" y="47"/>
                    </a:cubicBezTo>
                    <a:cubicBezTo>
                      <a:pt x="42" y="47"/>
                      <a:pt x="50" y="42"/>
                      <a:pt x="51" y="40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9" y="38"/>
                      <a:pt x="48" y="38"/>
                      <a:pt x="45" y="37"/>
                    </a:cubicBezTo>
                    <a:cubicBezTo>
                      <a:pt x="48" y="36"/>
                      <a:pt x="50" y="36"/>
                      <a:pt x="56" y="36"/>
                    </a:cubicBezTo>
                    <a:cubicBezTo>
                      <a:pt x="61" y="36"/>
                      <a:pt x="62" y="36"/>
                      <a:pt x="65" y="36"/>
                    </a:cubicBezTo>
                    <a:cubicBezTo>
                      <a:pt x="66" y="36"/>
                      <a:pt x="70" y="31"/>
                      <a:pt x="73" y="31"/>
                    </a:cubicBezTo>
                    <a:cubicBezTo>
                      <a:pt x="70" y="28"/>
                      <a:pt x="69" y="27"/>
                      <a:pt x="66" y="25"/>
                    </a:cubicBezTo>
                    <a:cubicBezTo>
                      <a:pt x="70" y="25"/>
                      <a:pt x="71" y="26"/>
                      <a:pt x="74" y="26"/>
                    </a:cubicBezTo>
                    <a:cubicBezTo>
                      <a:pt x="74" y="27"/>
                      <a:pt x="74" y="28"/>
                      <a:pt x="74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81" y="19"/>
                      <a:pt x="106" y="19"/>
                      <a:pt x="113" y="19"/>
                    </a:cubicBezTo>
                    <a:cubicBezTo>
                      <a:pt x="114" y="19"/>
                      <a:pt x="115" y="17"/>
                      <a:pt x="115" y="16"/>
                    </a:cubicBezTo>
                    <a:cubicBezTo>
                      <a:pt x="115" y="16"/>
                      <a:pt x="121" y="17"/>
                      <a:pt x="122" y="18"/>
                    </a:cubicBezTo>
                    <a:cubicBezTo>
                      <a:pt x="122" y="18"/>
                      <a:pt x="121" y="18"/>
                      <a:pt x="121" y="18"/>
                    </a:cubicBezTo>
                    <a:cubicBezTo>
                      <a:pt x="123" y="20"/>
                      <a:pt x="128" y="19"/>
                      <a:pt x="132" y="20"/>
                    </a:cubicBezTo>
                    <a:cubicBezTo>
                      <a:pt x="127" y="20"/>
                      <a:pt x="119" y="24"/>
                      <a:pt x="117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3" y="28"/>
                      <a:pt x="96" y="26"/>
                      <a:pt x="90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32"/>
                      <a:pt x="90" y="33"/>
                      <a:pt x="93" y="33"/>
                    </a:cubicBezTo>
                    <a:cubicBezTo>
                      <a:pt x="95" y="37"/>
                      <a:pt x="104" y="34"/>
                      <a:pt x="111" y="36"/>
                    </a:cubicBezTo>
                    <a:cubicBezTo>
                      <a:pt x="105" y="39"/>
                      <a:pt x="101" y="38"/>
                      <a:pt x="95" y="40"/>
                    </a:cubicBezTo>
                    <a:cubicBezTo>
                      <a:pt x="97" y="40"/>
                      <a:pt x="94" y="42"/>
                      <a:pt x="91" y="42"/>
                    </a:cubicBezTo>
                    <a:cubicBezTo>
                      <a:pt x="91" y="44"/>
                      <a:pt x="94" y="47"/>
                      <a:pt x="96" y="47"/>
                    </a:cubicBezTo>
                    <a:cubicBezTo>
                      <a:pt x="100" y="47"/>
                      <a:pt x="103" y="46"/>
                      <a:pt x="106" y="43"/>
                    </a:cubicBezTo>
                    <a:cubicBezTo>
                      <a:pt x="107" y="47"/>
                      <a:pt x="111" y="43"/>
                      <a:pt x="115" y="42"/>
                    </a:cubicBezTo>
                    <a:cubicBezTo>
                      <a:pt x="125" y="42"/>
                      <a:pt x="125" y="42"/>
                      <a:pt x="125" y="42"/>
                    </a:cubicBezTo>
                    <a:cubicBezTo>
                      <a:pt x="127" y="48"/>
                      <a:pt x="140" y="54"/>
                      <a:pt x="140" y="55"/>
                    </a:cubicBezTo>
                    <a:cubicBezTo>
                      <a:pt x="140" y="56"/>
                      <a:pt x="141" y="59"/>
                      <a:pt x="141" y="59"/>
                    </a:cubicBezTo>
                    <a:cubicBezTo>
                      <a:pt x="143" y="60"/>
                      <a:pt x="144" y="61"/>
                      <a:pt x="144" y="62"/>
                    </a:cubicBezTo>
                    <a:cubicBezTo>
                      <a:pt x="144" y="65"/>
                      <a:pt x="144" y="65"/>
                      <a:pt x="144" y="65"/>
                    </a:cubicBezTo>
                    <a:cubicBezTo>
                      <a:pt x="147" y="71"/>
                      <a:pt x="147" y="77"/>
                      <a:pt x="154" y="77"/>
                    </a:cubicBezTo>
                    <a:cubicBezTo>
                      <a:pt x="154" y="80"/>
                      <a:pt x="156" y="82"/>
                      <a:pt x="154" y="84"/>
                    </a:cubicBezTo>
                    <a:cubicBezTo>
                      <a:pt x="144" y="79"/>
                      <a:pt x="144" y="79"/>
                      <a:pt x="144" y="79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37" y="79"/>
                      <a:pt x="153" y="88"/>
                      <a:pt x="154" y="89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49" y="93"/>
                      <a:pt x="147" y="95"/>
                      <a:pt x="140" y="95"/>
                    </a:cubicBezTo>
                    <a:cubicBezTo>
                      <a:pt x="140" y="99"/>
                      <a:pt x="138" y="103"/>
                      <a:pt x="133" y="103"/>
                    </a:cubicBezTo>
                    <a:cubicBezTo>
                      <a:pt x="133" y="105"/>
                      <a:pt x="132" y="106"/>
                      <a:pt x="129" y="106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2"/>
                      <a:pt x="129" y="115"/>
                      <a:pt x="129" y="115"/>
                    </a:cubicBezTo>
                    <a:cubicBezTo>
                      <a:pt x="129" y="117"/>
                      <a:pt x="130" y="120"/>
                      <a:pt x="134" y="120"/>
                    </a:cubicBezTo>
                    <a:cubicBezTo>
                      <a:pt x="131" y="125"/>
                      <a:pt x="131" y="125"/>
                      <a:pt x="131" y="125"/>
                    </a:cubicBezTo>
                    <a:cubicBezTo>
                      <a:pt x="133" y="129"/>
                      <a:pt x="133" y="129"/>
                      <a:pt x="133" y="129"/>
                    </a:cubicBezTo>
                    <a:cubicBezTo>
                      <a:pt x="134" y="130"/>
                      <a:pt x="136" y="140"/>
                      <a:pt x="140" y="140"/>
                    </a:cubicBezTo>
                    <a:cubicBezTo>
                      <a:pt x="140" y="143"/>
                      <a:pt x="144" y="153"/>
                      <a:pt x="149" y="153"/>
                    </a:cubicBezTo>
                    <a:cubicBezTo>
                      <a:pt x="152" y="153"/>
                      <a:pt x="156" y="151"/>
                      <a:pt x="159" y="153"/>
                    </a:cubicBezTo>
                    <a:cubicBezTo>
                      <a:pt x="161" y="155"/>
                      <a:pt x="158" y="161"/>
                      <a:pt x="164" y="161"/>
                    </a:cubicBezTo>
                    <a:cubicBezTo>
                      <a:pt x="170" y="161"/>
                      <a:pt x="169" y="143"/>
                      <a:pt x="179" y="143"/>
                    </a:cubicBezTo>
                    <a:cubicBezTo>
                      <a:pt x="179" y="138"/>
                      <a:pt x="179" y="138"/>
                      <a:pt x="179" y="138"/>
                    </a:cubicBezTo>
                    <a:cubicBezTo>
                      <a:pt x="179" y="138"/>
                      <a:pt x="184" y="134"/>
                      <a:pt x="187" y="133"/>
                    </a:cubicBezTo>
                    <a:cubicBezTo>
                      <a:pt x="187" y="131"/>
                      <a:pt x="191" y="130"/>
                      <a:pt x="191" y="129"/>
                    </a:cubicBezTo>
                    <a:cubicBezTo>
                      <a:pt x="191" y="125"/>
                      <a:pt x="194" y="129"/>
                      <a:pt x="195" y="123"/>
                    </a:cubicBezTo>
                    <a:cubicBezTo>
                      <a:pt x="194" y="122"/>
                      <a:pt x="197" y="118"/>
                      <a:pt x="197" y="118"/>
                    </a:cubicBezTo>
                    <a:cubicBezTo>
                      <a:pt x="198" y="117"/>
                      <a:pt x="207" y="118"/>
                      <a:pt x="211" y="117"/>
                    </a:cubicBezTo>
                    <a:cubicBezTo>
                      <a:pt x="217" y="115"/>
                      <a:pt x="224" y="114"/>
                      <a:pt x="231" y="111"/>
                    </a:cubicBezTo>
                    <a:cubicBezTo>
                      <a:pt x="233" y="110"/>
                      <a:pt x="238" y="103"/>
                      <a:pt x="240" y="100"/>
                    </a:cubicBezTo>
                    <a:cubicBezTo>
                      <a:pt x="242" y="101"/>
                      <a:pt x="248" y="98"/>
                      <a:pt x="250" y="98"/>
                    </a:cubicBezTo>
                    <a:cubicBezTo>
                      <a:pt x="254" y="98"/>
                      <a:pt x="257" y="99"/>
                      <a:pt x="260" y="97"/>
                    </a:cubicBezTo>
                    <a:cubicBezTo>
                      <a:pt x="271" y="95"/>
                      <a:pt x="271" y="95"/>
                      <a:pt x="271" y="95"/>
                    </a:cubicBezTo>
                    <a:cubicBezTo>
                      <a:pt x="277" y="93"/>
                      <a:pt x="279" y="92"/>
                      <a:pt x="286" y="90"/>
                    </a:cubicBezTo>
                    <a:cubicBezTo>
                      <a:pt x="289" y="90"/>
                      <a:pt x="295" y="87"/>
                      <a:pt x="297" y="8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25"/>
              <p:cNvSpPr>
                <a:spLocks/>
              </p:cNvSpPr>
              <p:nvPr/>
            </p:nvSpPr>
            <p:spPr bwMode="auto">
              <a:xfrm>
                <a:off x="2127" y="584"/>
                <a:ext cx="24" cy="12"/>
              </a:xfrm>
              <a:custGeom>
                <a:avLst/>
                <a:gdLst>
                  <a:gd name="T0" fmla="*/ 9 w 10"/>
                  <a:gd name="T1" fmla="*/ 5 h 5"/>
                  <a:gd name="T2" fmla="*/ 9 w 10"/>
                  <a:gd name="T3" fmla="*/ 2 h 5"/>
                  <a:gd name="T4" fmla="*/ 5 w 10"/>
                  <a:gd name="T5" fmla="*/ 0 h 5"/>
                  <a:gd name="T6" fmla="*/ 2 w 10"/>
                  <a:gd name="T7" fmla="*/ 2 h 5"/>
                  <a:gd name="T8" fmla="*/ 0 w 10"/>
                  <a:gd name="T9" fmla="*/ 2 h 5"/>
                  <a:gd name="T10" fmla="*/ 9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9" y="5"/>
                    </a:moveTo>
                    <a:cubicBezTo>
                      <a:pt x="10" y="5"/>
                      <a:pt x="9" y="3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5" y="1"/>
                      <a:pt x="3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7" y="5"/>
                      <a:pt x="9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6"/>
              <p:cNvSpPr>
                <a:spLocks/>
              </p:cNvSpPr>
              <p:nvPr/>
            </p:nvSpPr>
            <p:spPr bwMode="auto">
              <a:xfrm>
                <a:off x="4770" y="2920"/>
                <a:ext cx="64" cy="55"/>
              </a:xfrm>
              <a:custGeom>
                <a:avLst/>
                <a:gdLst>
                  <a:gd name="T0" fmla="*/ 14 w 27"/>
                  <a:gd name="T1" fmla="*/ 4 h 23"/>
                  <a:gd name="T2" fmla="*/ 7 w 27"/>
                  <a:gd name="T3" fmla="*/ 0 h 23"/>
                  <a:gd name="T4" fmla="*/ 0 w 27"/>
                  <a:gd name="T5" fmla="*/ 18 h 23"/>
                  <a:gd name="T6" fmla="*/ 3 w 27"/>
                  <a:gd name="T7" fmla="*/ 23 h 23"/>
                  <a:gd name="T8" fmla="*/ 14 w 27"/>
                  <a:gd name="T9" fmla="*/ 17 h 23"/>
                  <a:gd name="T10" fmla="*/ 15 w 27"/>
                  <a:gd name="T11" fmla="*/ 19 h 23"/>
                  <a:gd name="T12" fmla="*/ 27 w 27"/>
                  <a:gd name="T13" fmla="*/ 0 h 23"/>
                  <a:gd name="T14" fmla="*/ 22 w 27"/>
                  <a:gd name="T15" fmla="*/ 0 h 23"/>
                  <a:gd name="T16" fmla="*/ 14 w 27"/>
                  <a:gd name="T1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3">
                    <a:moveTo>
                      <a:pt x="14" y="4"/>
                    </a:moveTo>
                    <a:cubicBezTo>
                      <a:pt x="12" y="4"/>
                      <a:pt x="11" y="0"/>
                      <a:pt x="7" y="0"/>
                    </a:cubicBezTo>
                    <a:cubicBezTo>
                      <a:pt x="3" y="0"/>
                      <a:pt x="0" y="13"/>
                      <a:pt x="0" y="18"/>
                    </a:cubicBezTo>
                    <a:cubicBezTo>
                      <a:pt x="0" y="21"/>
                      <a:pt x="2" y="22"/>
                      <a:pt x="3" y="23"/>
                    </a:cubicBezTo>
                    <a:cubicBezTo>
                      <a:pt x="10" y="23"/>
                      <a:pt x="10" y="18"/>
                      <a:pt x="14" y="17"/>
                    </a:cubicBezTo>
                    <a:cubicBezTo>
                      <a:pt x="14" y="18"/>
                      <a:pt x="14" y="19"/>
                      <a:pt x="15" y="19"/>
                    </a:cubicBezTo>
                    <a:cubicBezTo>
                      <a:pt x="15" y="12"/>
                      <a:pt x="24" y="9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8" y="4"/>
                      <a:pt x="14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27"/>
              <p:cNvSpPr>
                <a:spLocks/>
              </p:cNvSpPr>
              <p:nvPr/>
            </p:nvSpPr>
            <p:spPr bwMode="auto">
              <a:xfrm>
                <a:off x="4723" y="2332"/>
                <a:ext cx="24" cy="17"/>
              </a:xfrm>
              <a:custGeom>
                <a:avLst/>
                <a:gdLst>
                  <a:gd name="T0" fmla="*/ 0 w 10"/>
                  <a:gd name="T1" fmla="*/ 4 h 7"/>
                  <a:gd name="T2" fmla="*/ 6 w 10"/>
                  <a:gd name="T3" fmla="*/ 7 h 7"/>
                  <a:gd name="T4" fmla="*/ 10 w 10"/>
                  <a:gd name="T5" fmla="*/ 1 h 7"/>
                  <a:gd name="T6" fmla="*/ 6 w 10"/>
                  <a:gd name="T7" fmla="*/ 0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4"/>
                      <a:pt x="6" y="7"/>
                      <a:pt x="6" y="7"/>
                    </a:cubicBezTo>
                    <a:cubicBezTo>
                      <a:pt x="10" y="7"/>
                      <a:pt x="9" y="3"/>
                      <a:pt x="10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3" y="0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28"/>
              <p:cNvSpPr>
                <a:spLocks/>
              </p:cNvSpPr>
              <p:nvPr/>
            </p:nvSpPr>
            <p:spPr bwMode="auto">
              <a:xfrm>
                <a:off x="5040" y="2916"/>
                <a:ext cx="179" cy="116"/>
              </a:xfrm>
              <a:custGeom>
                <a:avLst/>
                <a:gdLst>
                  <a:gd name="T0" fmla="*/ 72 w 76"/>
                  <a:gd name="T1" fmla="*/ 0 h 49"/>
                  <a:gd name="T2" fmla="*/ 58 w 76"/>
                  <a:gd name="T3" fmla="*/ 8 h 49"/>
                  <a:gd name="T4" fmla="*/ 47 w 76"/>
                  <a:gd name="T5" fmla="*/ 17 h 49"/>
                  <a:gd name="T6" fmla="*/ 45 w 76"/>
                  <a:gd name="T7" fmla="*/ 17 h 49"/>
                  <a:gd name="T8" fmla="*/ 22 w 76"/>
                  <a:gd name="T9" fmla="*/ 27 h 49"/>
                  <a:gd name="T10" fmla="*/ 15 w 76"/>
                  <a:gd name="T11" fmla="*/ 35 h 49"/>
                  <a:gd name="T12" fmla="*/ 10 w 76"/>
                  <a:gd name="T13" fmla="*/ 35 h 49"/>
                  <a:gd name="T14" fmla="*/ 1 w 76"/>
                  <a:gd name="T15" fmla="*/ 41 h 49"/>
                  <a:gd name="T16" fmla="*/ 0 w 76"/>
                  <a:gd name="T17" fmla="*/ 45 h 49"/>
                  <a:gd name="T18" fmla="*/ 4 w 76"/>
                  <a:gd name="T19" fmla="*/ 47 h 49"/>
                  <a:gd name="T20" fmla="*/ 11 w 76"/>
                  <a:gd name="T21" fmla="*/ 49 h 49"/>
                  <a:gd name="T22" fmla="*/ 41 w 76"/>
                  <a:gd name="T23" fmla="*/ 28 h 49"/>
                  <a:gd name="T24" fmla="*/ 49 w 76"/>
                  <a:gd name="T25" fmla="*/ 27 h 49"/>
                  <a:gd name="T26" fmla="*/ 54 w 76"/>
                  <a:gd name="T27" fmla="*/ 24 h 49"/>
                  <a:gd name="T28" fmla="*/ 76 w 76"/>
                  <a:gd name="T29" fmla="*/ 3 h 49"/>
                  <a:gd name="T30" fmla="*/ 72 w 76"/>
                  <a:gd name="T3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49">
                    <a:moveTo>
                      <a:pt x="72" y="0"/>
                    </a:moveTo>
                    <a:cubicBezTo>
                      <a:pt x="65" y="1"/>
                      <a:pt x="64" y="8"/>
                      <a:pt x="58" y="8"/>
                    </a:cubicBezTo>
                    <a:cubicBezTo>
                      <a:pt x="57" y="12"/>
                      <a:pt x="50" y="17"/>
                      <a:pt x="47" y="17"/>
                    </a:cubicBezTo>
                    <a:cubicBezTo>
                      <a:pt x="47" y="17"/>
                      <a:pt x="45" y="17"/>
                      <a:pt x="45" y="17"/>
                    </a:cubicBezTo>
                    <a:cubicBezTo>
                      <a:pt x="39" y="23"/>
                      <a:pt x="31" y="23"/>
                      <a:pt x="22" y="27"/>
                    </a:cubicBezTo>
                    <a:cubicBezTo>
                      <a:pt x="20" y="28"/>
                      <a:pt x="19" y="34"/>
                      <a:pt x="15" y="35"/>
                    </a:cubicBezTo>
                    <a:cubicBezTo>
                      <a:pt x="13" y="35"/>
                      <a:pt x="12" y="36"/>
                      <a:pt x="10" y="35"/>
                    </a:cubicBezTo>
                    <a:cubicBezTo>
                      <a:pt x="8" y="38"/>
                      <a:pt x="7" y="41"/>
                      <a:pt x="1" y="4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8" y="47"/>
                      <a:pt x="6" y="49"/>
                      <a:pt x="11" y="49"/>
                    </a:cubicBezTo>
                    <a:cubicBezTo>
                      <a:pt x="22" y="49"/>
                      <a:pt x="38" y="36"/>
                      <a:pt x="41" y="28"/>
                    </a:cubicBezTo>
                    <a:cubicBezTo>
                      <a:pt x="43" y="31"/>
                      <a:pt x="46" y="27"/>
                      <a:pt x="49" y="27"/>
                    </a:cubicBezTo>
                    <a:cubicBezTo>
                      <a:pt x="52" y="27"/>
                      <a:pt x="53" y="28"/>
                      <a:pt x="54" y="24"/>
                    </a:cubicBezTo>
                    <a:cubicBezTo>
                      <a:pt x="63" y="24"/>
                      <a:pt x="73" y="14"/>
                      <a:pt x="76" y="3"/>
                    </a:cubicBezTo>
                    <a:cubicBezTo>
                      <a:pt x="74" y="3"/>
                      <a:pt x="72" y="3"/>
                      <a:pt x="7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29"/>
              <p:cNvSpPr>
                <a:spLocks/>
              </p:cNvSpPr>
              <p:nvPr/>
            </p:nvSpPr>
            <p:spPr bwMode="auto">
              <a:xfrm>
                <a:off x="5283" y="2793"/>
                <a:ext cx="16" cy="42"/>
              </a:xfrm>
              <a:custGeom>
                <a:avLst/>
                <a:gdLst>
                  <a:gd name="T0" fmla="*/ 2 w 7"/>
                  <a:gd name="T1" fmla="*/ 0 h 18"/>
                  <a:gd name="T2" fmla="*/ 0 w 7"/>
                  <a:gd name="T3" fmla="*/ 0 h 18"/>
                  <a:gd name="T4" fmla="*/ 3 w 7"/>
                  <a:gd name="T5" fmla="*/ 18 h 18"/>
                  <a:gd name="T6" fmla="*/ 7 w 7"/>
                  <a:gd name="T7" fmla="*/ 10 h 18"/>
                  <a:gd name="T8" fmla="*/ 2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16"/>
                      <a:pt x="3" y="18"/>
                    </a:cubicBezTo>
                    <a:cubicBezTo>
                      <a:pt x="3" y="15"/>
                      <a:pt x="7" y="14"/>
                      <a:pt x="7" y="10"/>
                    </a:cubicBezTo>
                    <a:cubicBezTo>
                      <a:pt x="7" y="5"/>
                      <a:pt x="2" y="3"/>
                      <a:pt x="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30"/>
              <p:cNvSpPr>
                <a:spLocks/>
              </p:cNvSpPr>
              <p:nvPr/>
            </p:nvSpPr>
            <p:spPr bwMode="auto">
              <a:xfrm>
                <a:off x="5233" y="2835"/>
                <a:ext cx="102" cy="97"/>
              </a:xfrm>
              <a:custGeom>
                <a:avLst/>
                <a:gdLst>
                  <a:gd name="T0" fmla="*/ 35 w 43"/>
                  <a:gd name="T1" fmla="*/ 12 h 41"/>
                  <a:gd name="T2" fmla="*/ 27 w 43"/>
                  <a:gd name="T3" fmla="*/ 0 h 41"/>
                  <a:gd name="T4" fmla="*/ 27 w 43"/>
                  <a:gd name="T5" fmla="*/ 4 h 41"/>
                  <a:gd name="T6" fmla="*/ 24 w 43"/>
                  <a:gd name="T7" fmla="*/ 0 h 41"/>
                  <a:gd name="T8" fmla="*/ 20 w 43"/>
                  <a:gd name="T9" fmla="*/ 11 h 41"/>
                  <a:gd name="T10" fmla="*/ 5 w 43"/>
                  <a:gd name="T11" fmla="*/ 23 h 41"/>
                  <a:gd name="T12" fmla="*/ 2 w 43"/>
                  <a:gd name="T13" fmla="*/ 25 h 41"/>
                  <a:gd name="T14" fmla="*/ 9 w 43"/>
                  <a:gd name="T15" fmla="*/ 30 h 41"/>
                  <a:gd name="T16" fmla="*/ 9 w 43"/>
                  <a:gd name="T17" fmla="*/ 33 h 41"/>
                  <a:gd name="T18" fmla="*/ 0 w 43"/>
                  <a:gd name="T19" fmla="*/ 38 h 41"/>
                  <a:gd name="T20" fmla="*/ 2 w 43"/>
                  <a:gd name="T21" fmla="*/ 41 h 41"/>
                  <a:gd name="T22" fmla="*/ 22 w 43"/>
                  <a:gd name="T23" fmla="*/ 29 h 41"/>
                  <a:gd name="T24" fmla="*/ 26 w 43"/>
                  <a:gd name="T25" fmla="*/ 23 h 41"/>
                  <a:gd name="T26" fmla="*/ 43 w 43"/>
                  <a:gd name="T27" fmla="*/ 8 h 41"/>
                  <a:gd name="T28" fmla="*/ 35 w 43"/>
                  <a:gd name="T29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41">
                    <a:moveTo>
                      <a:pt x="35" y="12"/>
                    </a:moveTo>
                    <a:cubicBezTo>
                      <a:pt x="31" y="11"/>
                      <a:pt x="31" y="5"/>
                      <a:pt x="27" y="0"/>
                    </a:cubicBezTo>
                    <a:cubicBezTo>
                      <a:pt x="27" y="1"/>
                      <a:pt x="28" y="4"/>
                      <a:pt x="27" y="4"/>
                    </a:cubicBezTo>
                    <a:cubicBezTo>
                      <a:pt x="24" y="4"/>
                      <a:pt x="24" y="4"/>
                      <a:pt x="24" y="0"/>
                    </a:cubicBezTo>
                    <a:cubicBezTo>
                      <a:pt x="20" y="1"/>
                      <a:pt x="20" y="11"/>
                      <a:pt x="20" y="11"/>
                    </a:cubicBezTo>
                    <a:cubicBezTo>
                      <a:pt x="15" y="15"/>
                      <a:pt x="12" y="20"/>
                      <a:pt x="5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6" y="25"/>
                      <a:pt x="9" y="25"/>
                      <a:pt x="9" y="30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6" y="33"/>
                      <a:pt x="0" y="35"/>
                      <a:pt x="0" y="38"/>
                    </a:cubicBezTo>
                    <a:cubicBezTo>
                      <a:pt x="0" y="39"/>
                      <a:pt x="1" y="41"/>
                      <a:pt x="2" y="41"/>
                    </a:cubicBezTo>
                    <a:cubicBezTo>
                      <a:pt x="7" y="41"/>
                      <a:pt x="20" y="32"/>
                      <a:pt x="22" y="29"/>
                    </a:cubicBezTo>
                    <a:cubicBezTo>
                      <a:pt x="23" y="26"/>
                      <a:pt x="23" y="23"/>
                      <a:pt x="26" y="23"/>
                    </a:cubicBezTo>
                    <a:cubicBezTo>
                      <a:pt x="35" y="19"/>
                      <a:pt x="42" y="19"/>
                      <a:pt x="43" y="8"/>
                    </a:cubicBezTo>
                    <a:cubicBezTo>
                      <a:pt x="41" y="8"/>
                      <a:pt x="36" y="11"/>
                      <a:pt x="35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31"/>
              <p:cNvSpPr>
                <a:spLocks/>
              </p:cNvSpPr>
              <p:nvPr/>
            </p:nvSpPr>
            <p:spPr bwMode="auto">
              <a:xfrm>
                <a:off x="4794" y="2219"/>
                <a:ext cx="16" cy="28"/>
              </a:xfrm>
              <a:custGeom>
                <a:avLst/>
                <a:gdLst>
                  <a:gd name="T0" fmla="*/ 4 w 7"/>
                  <a:gd name="T1" fmla="*/ 12 h 12"/>
                  <a:gd name="T2" fmla="*/ 4 w 7"/>
                  <a:gd name="T3" fmla="*/ 8 h 12"/>
                  <a:gd name="T4" fmla="*/ 7 w 7"/>
                  <a:gd name="T5" fmla="*/ 1 h 12"/>
                  <a:gd name="T6" fmla="*/ 5 w 7"/>
                  <a:gd name="T7" fmla="*/ 0 h 12"/>
                  <a:gd name="T8" fmla="*/ 0 w 7"/>
                  <a:gd name="T9" fmla="*/ 7 h 12"/>
                  <a:gd name="T10" fmla="*/ 4 w 7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4" y="12"/>
                    </a:moveTo>
                    <a:cubicBezTo>
                      <a:pt x="4" y="11"/>
                      <a:pt x="4" y="10"/>
                      <a:pt x="4" y="8"/>
                    </a:cubicBezTo>
                    <a:cubicBezTo>
                      <a:pt x="4" y="7"/>
                      <a:pt x="7" y="5"/>
                      <a:pt x="7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0" y="5"/>
                      <a:pt x="0" y="7"/>
                    </a:cubicBezTo>
                    <a:cubicBezTo>
                      <a:pt x="0" y="10"/>
                      <a:pt x="2" y="11"/>
                      <a:pt x="4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2"/>
              <p:cNvSpPr>
                <a:spLocks/>
              </p:cNvSpPr>
              <p:nvPr/>
            </p:nvSpPr>
            <p:spPr bwMode="auto">
              <a:xfrm>
                <a:off x="5054" y="2278"/>
                <a:ext cx="21" cy="26"/>
              </a:xfrm>
              <a:custGeom>
                <a:avLst/>
                <a:gdLst>
                  <a:gd name="T0" fmla="*/ 5 w 9"/>
                  <a:gd name="T1" fmla="*/ 11 h 11"/>
                  <a:gd name="T2" fmla="*/ 9 w 9"/>
                  <a:gd name="T3" fmla="*/ 5 h 11"/>
                  <a:gd name="T4" fmla="*/ 9 w 9"/>
                  <a:gd name="T5" fmla="*/ 0 h 11"/>
                  <a:gd name="T6" fmla="*/ 0 w 9"/>
                  <a:gd name="T7" fmla="*/ 0 h 11"/>
                  <a:gd name="T8" fmla="*/ 5 w 9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1"/>
                    </a:moveTo>
                    <a:cubicBezTo>
                      <a:pt x="6" y="9"/>
                      <a:pt x="9" y="8"/>
                      <a:pt x="9" y="5"/>
                    </a:cubicBezTo>
                    <a:cubicBezTo>
                      <a:pt x="9" y="4"/>
                      <a:pt x="9" y="2"/>
                      <a:pt x="9" y="0"/>
                    </a:cubicBezTo>
                    <a:cubicBezTo>
                      <a:pt x="5" y="0"/>
                      <a:pt x="4" y="0"/>
                      <a:pt x="0" y="0"/>
                    </a:cubicBezTo>
                    <a:cubicBezTo>
                      <a:pt x="0" y="8"/>
                      <a:pt x="2" y="9"/>
                      <a:pt x="5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3"/>
              <p:cNvSpPr>
                <a:spLocks/>
              </p:cNvSpPr>
              <p:nvPr/>
            </p:nvSpPr>
            <p:spPr bwMode="auto">
              <a:xfrm>
                <a:off x="4598" y="1893"/>
                <a:ext cx="19" cy="40"/>
              </a:xfrm>
              <a:custGeom>
                <a:avLst/>
                <a:gdLst>
                  <a:gd name="T0" fmla="*/ 0 w 8"/>
                  <a:gd name="T1" fmla="*/ 11 h 17"/>
                  <a:gd name="T2" fmla="*/ 5 w 8"/>
                  <a:gd name="T3" fmla="*/ 17 h 17"/>
                  <a:gd name="T4" fmla="*/ 8 w 8"/>
                  <a:gd name="T5" fmla="*/ 11 h 17"/>
                  <a:gd name="T6" fmla="*/ 5 w 8"/>
                  <a:gd name="T7" fmla="*/ 0 h 17"/>
                  <a:gd name="T8" fmla="*/ 0 w 8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">
                    <a:moveTo>
                      <a:pt x="0" y="11"/>
                    </a:moveTo>
                    <a:cubicBezTo>
                      <a:pt x="1" y="12"/>
                      <a:pt x="3" y="17"/>
                      <a:pt x="5" y="17"/>
                    </a:cubicBezTo>
                    <a:cubicBezTo>
                      <a:pt x="6" y="17"/>
                      <a:pt x="8" y="12"/>
                      <a:pt x="8" y="11"/>
                    </a:cubicBezTo>
                    <a:cubicBezTo>
                      <a:pt x="8" y="6"/>
                      <a:pt x="6" y="3"/>
                      <a:pt x="5" y="0"/>
                    </a:cubicBezTo>
                    <a:cubicBezTo>
                      <a:pt x="2" y="3"/>
                      <a:pt x="2" y="10"/>
                      <a:pt x="0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4"/>
              <p:cNvSpPr>
                <a:spLocks/>
              </p:cNvSpPr>
              <p:nvPr/>
            </p:nvSpPr>
            <p:spPr bwMode="auto">
              <a:xfrm>
                <a:off x="4629" y="1865"/>
                <a:ext cx="21" cy="28"/>
              </a:xfrm>
              <a:custGeom>
                <a:avLst/>
                <a:gdLst>
                  <a:gd name="T0" fmla="*/ 0 w 9"/>
                  <a:gd name="T1" fmla="*/ 2 h 12"/>
                  <a:gd name="T2" fmla="*/ 6 w 9"/>
                  <a:gd name="T3" fmla="*/ 12 h 12"/>
                  <a:gd name="T4" fmla="*/ 9 w 9"/>
                  <a:gd name="T5" fmla="*/ 12 h 12"/>
                  <a:gd name="T6" fmla="*/ 9 w 9"/>
                  <a:gd name="T7" fmla="*/ 1 h 12"/>
                  <a:gd name="T8" fmla="*/ 0 w 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0" y="2"/>
                    </a:moveTo>
                    <a:cubicBezTo>
                      <a:pt x="2" y="6"/>
                      <a:pt x="6" y="8"/>
                      <a:pt x="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6"/>
                      <a:pt x="7" y="6"/>
                      <a:pt x="9" y="1"/>
                    </a:cubicBezTo>
                    <a:cubicBezTo>
                      <a:pt x="6" y="1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35"/>
              <p:cNvSpPr>
                <a:spLocks/>
              </p:cNvSpPr>
              <p:nvPr/>
            </p:nvSpPr>
            <p:spPr bwMode="auto">
              <a:xfrm>
                <a:off x="4621" y="1860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6"/>
              <p:cNvSpPr>
                <a:spLocks/>
              </p:cNvSpPr>
              <p:nvPr/>
            </p:nvSpPr>
            <p:spPr bwMode="auto">
              <a:xfrm>
                <a:off x="4671" y="2172"/>
                <a:ext cx="21" cy="19"/>
              </a:xfrm>
              <a:custGeom>
                <a:avLst/>
                <a:gdLst>
                  <a:gd name="T0" fmla="*/ 9 w 9"/>
                  <a:gd name="T1" fmla="*/ 4 h 8"/>
                  <a:gd name="T2" fmla="*/ 0 w 9"/>
                  <a:gd name="T3" fmla="*/ 0 h 8"/>
                  <a:gd name="T4" fmla="*/ 0 w 9"/>
                  <a:gd name="T5" fmla="*/ 2 h 8"/>
                  <a:gd name="T6" fmla="*/ 3 w 9"/>
                  <a:gd name="T7" fmla="*/ 8 h 8"/>
                  <a:gd name="T8" fmla="*/ 9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4"/>
                    </a:moveTo>
                    <a:cubicBezTo>
                      <a:pt x="6" y="0"/>
                      <a:pt x="3" y="3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"/>
                      <a:pt x="2" y="8"/>
                      <a:pt x="3" y="8"/>
                    </a:cubicBezTo>
                    <a:cubicBezTo>
                      <a:pt x="6" y="8"/>
                      <a:pt x="7" y="4"/>
                      <a:pt x="9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7"/>
              <p:cNvSpPr>
                <a:spLocks/>
              </p:cNvSpPr>
              <p:nvPr/>
            </p:nvSpPr>
            <p:spPr bwMode="auto">
              <a:xfrm>
                <a:off x="4543" y="2302"/>
                <a:ext cx="31" cy="9"/>
              </a:xfrm>
              <a:custGeom>
                <a:avLst/>
                <a:gdLst>
                  <a:gd name="T0" fmla="*/ 13 w 13"/>
                  <a:gd name="T1" fmla="*/ 3 h 4"/>
                  <a:gd name="T2" fmla="*/ 5 w 13"/>
                  <a:gd name="T3" fmla="*/ 0 h 4"/>
                  <a:gd name="T4" fmla="*/ 0 w 13"/>
                  <a:gd name="T5" fmla="*/ 1 h 4"/>
                  <a:gd name="T6" fmla="*/ 9 w 13"/>
                  <a:gd name="T7" fmla="*/ 4 h 4"/>
                  <a:gd name="T8" fmla="*/ 13 w 1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13" y="3"/>
                    </a:moveTo>
                    <a:cubicBezTo>
                      <a:pt x="11" y="1"/>
                      <a:pt x="8" y="0"/>
                      <a:pt x="5" y="0"/>
                    </a:cubicBezTo>
                    <a:cubicBezTo>
                      <a:pt x="4" y="0"/>
                      <a:pt x="1" y="0"/>
                      <a:pt x="0" y="1"/>
                    </a:cubicBezTo>
                    <a:cubicBezTo>
                      <a:pt x="1" y="1"/>
                      <a:pt x="8" y="4"/>
                      <a:pt x="9" y="4"/>
                    </a:cubicBezTo>
                    <a:cubicBezTo>
                      <a:pt x="10" y="4"/>
                      <a:pt x="12" y="3"/>
                      <a:pt x="1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8"/>
              <p:cNvSpPr>
                <a:spLocks/>
              </p:cNvSpPr>
              <p:nvPr/>
            </p:nvSpPr>
            <p:spPr bwMode="auto">
              <a:xfrm>
                <a:off x="4496" y="2276"/>
                <a:ext cx="24" cy="14"/>
              </a:xfrm>
              <a:custGeom>
                <a:avLst/>
                <a:gdLst>
                  <a:gd name="T0" fmla="*/ 0 w 10"/>
                  <a:gd name="T1" fmla="*/ 4 h 6"/>
                  <a:gd name="T2" fmla="*/ 0 w 10"/>
                  <a:gd name="T3" fmla="*/ 6 h 6"/>
                  <a:gd name="T4" fmla="*/ 4 w 10"/>
                  <a:gd name="T5" fmla="*/ 6 h 6"/>
                  <a:gd name="T6" fmla="*/ 10 w 10"/>
                  <a:gd name="T7" fmla="*/ 1 h 6"/>
                  <a:gd name="T8" fmla="*/ 4 w 10"/>
                  <a:gd name="T9" fmla="*/ 1 h 6"/>
                  <a:gd name="T10" fmla="*/ 0 w 10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4"/>
                    </a:moveTo>
                    <a:cubicBezTo>
                      <a:pt x="0" y="5"/>
                      <a:pt x="0" y="6"/>
                      <a:pt x="0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9" y="6"/>
                      <a:pt x="6" y="4"/>
                      <a:pt x="10" y="1"/>
                    </a:cubicBezTo>
                    <a:cubicBezTo>
                      <a:pt x="8" y="1"/>
                      <a:pt x="8" y="1"/>
                      <a:pt x="4" y="1"/>
                    </a:cubicBezTo>
                    <a:cubicBezTo>
                      <a:pt x="3" y="1"/>
                      <a:pt x="0" y="0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39"/>
              <p:cNvSpPr>
                <a:spLocks/>
              </p:cNvSpPr>
              <p:nvPr/>
            </p:nvSpPr>
            <p:spPr bwMode="auto">
              <a:xfrm>
                <a:off x="4525" y="2271"/>
                <a:ext cx="26" cy="16"/>
              </a:xfrm>
              <a:custGeom>
                <a:avLst/>
                <a:gdLst>
                  <a:gd name="T0" fmla="*/ 11 w 11"/>
                  <a:gd name="T1" fmla="*/ 7 h 7"/>
                  <a:gd name="T2" fmla="*/ 1 w 11"/>
                  <a:gd name="T3" fmla="*/ 0 h 7"/>
                  <a:gd name="T4" fmla="*/ 1 w 11"/>
                  <a:gd name="T5" fmla="*/ 7 h 7"/>
                  <a:gd name="T6" fmla="*/ 11 w 1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8" y="3"/>
                      <a:pt x="4" y="3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40"/>
              <p:cNvSpPr>
                <a:spLocks/>
              </p:cNvSpPr>
              <p:nvPr/>
            </p:nvSpPr>
            <p:spPr bwMode="auto">
              <a:xfrm>
                <a:off x="4560" y="2273"/>
                <a:ext cx="26" cy="22"/>
              </a:xfrm>
              <a:custGeom>
                <a:avLst/>
                <a:gdLst>
                  <a:gd name="T0" fmla="*/ 11 w 11"/>
                  <a:gd name="T1" fmla="*/ 8 h 9"/>
                  <a:gd name="T2" fmla="*/ 0 w 11"/>
                  <a:gd name="T3" fmla="*/ 6 h 9"/>
                  <a:gd name="T4" fmla="*/ 6 w 11"/>
                  <a:gd name="T5" fmla="*/ 6 h 9"/>
                  <a:gd name="T6" fmla="*/ 6 w 11"/>
                  <a:gd name="T7" fmla="*/ 9 h 9"/>
                  <a:gd name="T8" fmla="*/ 11 w 11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8"/>
                    </a:moveTo>
                    <a:cubicBezTo>
                      <a:pt x="9" y="1"/>
                      <a:pt x="3" y="0"/>
                      <a:pt x="0" y="6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6" y="7"/>
                      <a:pt x="6" y="8"/>
                      <a:pt x="6" y="9"/>
                    </a:cubicBezTo>
                    <a:cubicBezTo>
                      <a:pt x="8" y="8"/>
                      <a:pt x="9" y="8"/>
                      <a:pt x="11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41"/>
              <p:cNvSpPr>
                <a:spLocks/>
              </p:cNvSpPr>
              <p:nvPr/>
            </p:nvSpPr>
            <p:spPr bwMode="auto">
              <a:xfrm>
                <a:off x="2741" y="1026"/>
                <a:ext cx="19" cy="21"/>
              </a:xfrm>
              <a:custGeom>
                <a:avLst/>
                <a:gdLst>
                  <a:gd name="T0" fmla="*/ 8 w 8"/>
                  <a:gd name="T1" fmla="*/ 3 h 9"/>
                  <a:gd name="T2" fmla="*/ 6 w 8"/>
                  <a:gd name="T3" fmla="*/ 0 h 9"/>
                  <a:gd name="T4" fmla="*/ 0 w 8"/>
                  <a:gd name="T5" fmla="*/ 0 h 9"/>
                  <a:gd name="T6" fmla="*/ 0 w 8"/>
                  <a:gd name="T7" fmla="*/ 2 h 9"/>
                  <a:gd name="T8" fmla="*/ 3 w 8"/>
                  <a:gd name="T9" fmla="*/ 9 h 9"/>
                  <a:gd name="T10" fmla="*/ 8 w 8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2"/>
                      <a:pt x="7" y="1"/>
                      <a:pt x="6" y="0"/>
                    </a:cubicBezTo>
                    <a:cubicBezTo>
                      <a:pt x="3" y="0"/>
                      <a:pt x="3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"/>
                      <a:pt x="2" y="7"/>
                      <a:pt x="3" y="9"/>
                    </a:cubicBezTo>
                    <a:cubicBezTo>
                      <a:pt x="6" y="8"/>
                      <a:pt x="8" y="6"/>
                      <a:pt x="8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42"/>
              <p:cNvSpPr>
                <a:spLocks/>
              </p:cNvSpPr>
              <p:nvPr/>
            </p:nvSpPr>
            <p:spPr bwMode="auto">
              <a:xfrm>
                <a:off x="3433" y="714"/>
                <a:ext cx="29" cy="15"/>
              </a:xfrm>
              <a:custGeom>
                <a:avLst/>
                <a:gdLst>
                  <a:gd name="T0" fmla="*/ 12 w 12"/>
                  <a:gd name="T1" fmla="*/ 3 h 6"/>
                  <a:gd name="T2" fmla="*/ 12 w 12"/>
                  <a:gd name="T3" fmla="*/ 0 h 6"/>
                  <a:gd name="T4" fmla="*/ 0 w 12"/>
                  <a:gd name="T5" fmla="*/ 5 h 6"/>
                  <a:gd name="T6" fmla="*/ 5 w 12"/>
                  <a:gd name="T7" fmla="*/ 6 h 6"/>
                  <a:gd name="T8" fmla="*/ 12 w 12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2" y="2"/>
                      <a:pt x="12" y="0"/>
                      <a:pt x="12" y="0"/>
                    </a:cubicBezTo>
                    <a:cubicBezTo>
                      <a:pt x="7" y="0"/>
                      <a:pt x="4" y="5"/>
                      <a:pt x="0" y="5"/>
                    </a:cubicBezTo>
                    <a:cubicBezTo>
                      <a:pt x="0" y="5"/>
                      <a:pt x="4" y="6"/>
                      <a:pt x="5" y="6"/>
                    </a:cubicBezTo>
                    <a:cubicBezTo>
                      <a:pt x="8" y="6"/>
                      <a:pt x="10" y="6"/>
                      <a:pt x="12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3"/>
              <p:cNvSpPr>
                <a:spLocks/>
              </p:cNvSpPr>
              <p:nvPr/>
            </p:nvSpPr>
            <p:spPr bwMode="auto">
              <a:xfrm>
                <a:off x="3521" y="603"/>
                <a:ext cx="106" cy="33"/>
              </a:xfrm>
              <a:custGeom>
                <a:avLst/>
                <a:gdLst>
                  <a:gd name="T0" fmla="*/ 11 w 45"/>
                  <a:gd name="T1" fmla="*/ 8 h 14"/>
                  <a:gd name="T2" fmla="*/ 16 w 45"/>
                  <a:gd name="T3" fmla="*/ 8 h 14"/>
                  <a:gd name="T4" fmla="*/ 24 w 45"/>
                  <a:gd name="T5" fmla="*/ 12 h 14"/>
                  <a:gd name="T6" fmla="*/ 41 w 45"/>
                  <a:gd name="T7" fmla="*/ 14 h 14"/>
                  <a:gd name="T8" fmla="*/ 45 w 45"/>
                  <a:gd name="T9" fmla="*/ 12 h 14"/>
                  <a:gd name="T10" fmla="*/ 33 w 45"/>
                  <a:gd name="T11" fmla="*/ 7 h 14"/>
                  <a:gd name="T12" fmla="*/ 31 w 45"/>
                  <a:gd name="T13" fmla="*/ 8 h 14"/>
                  <a:gd name="T14" fmla="*/ 26 w 45"/>
                  <a:gd name="T15" fmla="*/ 3 h 14"/>
                  <a:gd name="T16" fmla="*/ 8 w 45"/>
                  <a:gd name="T17" fmla="*/ 0 h 14"/>
                  <a:gd name="T18" fmla="*/ 0 w 45"/>
                  <a:gd name="T19" fmla="*/ 8 h 14"/>
                  <a:gd name="T20" fmla="*/ 11 w 45"/>
                  <a:gd name="T2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14">
                    <a:moveTo>
                      <a:pt x="11" y="8"/>
                    </a:moveTo>
                    <a:cubicBezTo>
                      <a:pt x="12" y="8"/>
                      <a:pt x="18" y="8"/>
                      <a:pt x="16" y="8"/>
                    </a:cubicBezTo>
                    <a:cubicBezTo>
                      <a:pt x="17" y="13"/>
                      <a:pt x="21" y="12"/>
                      <a:pt x="24" y="12"/>
                    </a:cubicBezTo>
                    <a:cubicBezTo>
                      <a:pt x="24" y="12"/>
                      <a:pt x="39" y="14"/>
                      <a:pt x="41" y="14"/>
                    </a:cubicBezTo>
                    <a:cubicBezTo>
                      <a:pt x="42" y="14"/>
                      <a:pt x="45" y="13"/>
                      <a:pt x="45" y="12"/>
                    </a:cubicBezTo>
                    <a:cubicBezTo>
                      <a:pt x="41" y="11"/>
                      <a:pt x="38" y="7"/>
                      <a:pt x="33" y="7"/>
                    </a:cubicBezTo>
                    <a:cubicBezTo>
                      <a:pt x="32" y="7"/>
                      <a:pt x="31" y="8"/>
                      <a:pt x="31" y="8"/>
                    </a:cubicBezTo>
                    <a:cubicBezTo>
                      <a:pt x="28" y="8"/>
                      <a:pt x="26" y="5"/>
                      <a:pt x="26" y="3"/>
                    </a:cubicBezTo>
                    <a:cubicBezTo>
                      <a:pt x="22" y="1"/>
                      <a:pt x="15" y="0"/>
                      <a:pt x="8" y="0"/>
                    </a:cubicBezTo>
                    <a:cubicBezTo>
                      <a:pt x="4" y="0"/>
                      <a:pt x="2" y="4"/>
                      <a:pt x="0" y="8"/>
                    </a:cubicBezTo>
                    <a:cubicBezTo>
                      <a:pt x="4" y="7"/>
                      <a:pt x="7" y="8"/>
                      <a:pt x="11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44"/>
              <p:cNvSpPr>
                <a:spLocks/>
              </p:cNvSpPr>
              <p:nvPr/>
            </p:nvSpPr>
            <p:spPr bwMode="auto">
              <a:xfrm>
                <a:off x="3636" y="622"/>
                <a:ext cx="55" cy="26"/>
              </a:xfrm>
              <a:custGeom>
                <a:avLst/>
                <a:gdLst>
                  <a:gd name="T0" fmla="*/ 4 w 23"/>
                  <a:gd name="T1" fmla="*/ 11 h 11"/>
                  <a:gd name="T2" fmla="*/ 8 w 23"/>
                  <a:gd name="T3" fmla="*/ 10 h 11"/>
                  <a:gd name="T4" fmla="*/ 23 w 23"/>
                  <a:gd name="T5" fmla="*/ 10 h 11"/>
                  <a:gd name="T6" fmla="*/ 23 w 23"/>
                  <a:gd name="T7" fmla="*/ 7 h 11"/>
                  <a:gd name="T8" fmla="*/ 5 w 23"/>
                  <a:gd name="T9" fmla="*/ 0 h 11"/>
                  <a:gd name="T10" fmla="*/ 2 w 23"/>
                  <a:gd name="T11" fmla="*/ 3 h 11"/>
                  <a:gd name="T12" fmla="*/ 0 w 23"/>
                  <a:gd name="T13" fmla="*/ 8 h 11"/>
                  <a:gd name="T14" fmla="*/ 4 w 23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1">
                    <a:moveTo>
                      <a:pt x="4" y="11"/>
                    </a:moveTo>
                    <a:cubicBezTo>
                      <a:pt x="5" y="11"/>
                      <a:pt x="6" y="10"/>
                      <a:pt x="8" y="10"/>
                    </a:cubicBezTo>
                    <a:cubicBezTo>
                      <a:pt x="11" y="10"/>
                      <a:pt x="17" y="11"/>
                      <a:pt x="23" y="10"/>
                    </a:cubicBezTo>
                    <a:cubicBezTo>
                      <a:pt x="23" y="9"/>
                      <a:pt x="23" y="8"/>
                      <a:pt x="23" y="7"/>
                    </a:cubicBezTo>
                    <a:cubicBezTo>
                      <a:pt x="21" y="6"/>
                      <a:pt x="7" y="3"/>
                      <a:pt x="5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0" y="6"/>
                      <a:pt x="0" y="8"/>
                    </a:cubicBezTo>
                    <a:cubicBezTo>
                      <a:pt x="0" y="9"/>
                      <a:pt x="2" y="11"/>
                      <a:pt x="4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45"/>
              <p:cNvSpPr>
                <a:spLocks/>
              </p:cNvSpPr>
              <p:nvPr/>
            </p:nvSpPr>
            <p:spPr bwMode="auto">
              <a:xfrm>
                <a:off x="3896" y="70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46"/>
              <p:cNvSpPr>
                <a:spLocks/>
              </p:cNvSpPr>
              <p:nvPr/>
            </p:nvSpPr>
            <p:spPr bwMode="auto">
              <a:xfrm>
                <a:off x="4092" y="662"/>
                <a:ext cx="95" cy="33"/>
              </a:xfrm>
              <a:custGeom>
                <a:avLst/>
                <a:gdLst>
                  <a:gd name="T0" fmla="*/ 8 w 40"/>
                  <a:gd name="T1" fmla="*/ 11 h 14"/>
                  <a:gd name="T2" fmla="*/ 19 w 40"/>
                  <a:gd name="T3" fmla="*/ 12 h 14"/>
                  <a:gd name="T4" fmla="*/ 40 w 40"/>
                  <a:gd name="T5" fmla="*/ 11 h 14"/>
                  <a:gd name="T6" fmla="*/ 18 w 40"/>
                  <a:gd name="T7" fmla="*/ 4 h 14"/>
                  <a:gd name="T8" fmla="*/ 16 w 40"/>
                  <a:gd name="T9" fmla="*/ 8 h 14"/>
                  <a:gd name="T10" fmla="*/ 0 w 40"/>
                  <a:gd name="T11" fmla="*/ 4 h 14"/>
                  <a:gd name="T12" fmla="*/ 0 w 40"/>
                  <a:gd name="T13" fmla="*/ 7 h 14"/>
                  <a:gd name="T14" fmla="*/ 8 w 40"/>
                  <a:gd name="T15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4">
                    <a:moveTo>
                      <a:pt x="8" y="11"/>
                    </a:moveTo>
                    <a:cubicBezTo>
                      <a:pt x="8" y="13"/>
                      <a:pt x="17" y="12"/>
                      <a:pt x="19" y="12"/>
                    </a:cubicBezTo>
                    <a:cubicBezTo>
                      <a:pt x="23" y="12"/>
                      <a:pt x="34" y="14"/>
                      <a:pt x="40" y="11"/>
                    </a:cubicBezTo>
                    <a:cubicBezTo>
                      <a:pt x="38" y="6"/>
                      <a:pt x="23" y="4"/>
                      <a:pt x="18" y="4"/>
                    </a:cubicBezTo>
                    <a:cubicBezTo>
                      <a:pt x="18" y="5"/>
                      <a:pt x="18" y="7"/>
                      <a:pt x="16" y="8"/>
                    </a:cubicBezTo>
                    <a:cubicBezTo>
                      <a:pt x="15" y="5"/>
                      <a:pt x="7" y="0"/>
                      <a:pt x="0" y="4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5" y="7"/>
                      <a:pt x="3" y="11"/>
                      <a:pt x="8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7"/>
              <p:cNvSpPr>
                <a:spLocks/>
              </p:cNvSpPr>
              <p:nvPr/>
            </p:nvSpPr>
            <p:spPr bwMode="auto">
              <a:xfrm>
                <a:off x="4199" y="674"/>
                <a:ext cx="63" cy="29"/>
              </a:xfrm>
              <a:custGeom>
                <a:avLst/>
                <a:gdLst>
                  <a:gd name="T0" fmla="*/ 9 w 27"/>
                  <a:gd name="T1" fmla="*/ 7 h 12"/>
                  <a:gd name="T2" fmla="*/ 27 w 27"/>
                  <a:gd name="T3" fmla="*/ 7 h 12"/>
                  <a:gd name="T4" fmla="*/ 15 w 27"/>
                  <a:gd name="T5" fmla="*/ 0 h 12"/>
                  <a:gd name="T6" fmla="*/ 14 w 27"/>
                  <a:gd name="T7" fmla="*/ 2 h 12"/>
                  <a:gd name="T8" fmla="*/ 11 w 27"/>
                  <a:gd name="T9" fmla="*/ 2 h 12"/>
                  <a:gd name="T10" fmla="*/ 0 w 27"/>
                  <a:gd name="T11" fmla="*/ 1 h 12"/>
                  <a:gd name="T12" fmla="*/ 9 w 27"/>
                  <a:gd name="T13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2">
                    <a:moveTo>
                      <a:pt x="9" y="7"/>
                    </a:moveTo>
                    <a:cubicBezTo>
                      <a:pt x="14" y="12"/>
                      <a:pt x="18" y="7"/>
                      <a:pt x="27" y="7"/>
                    </a:cubicBezTo>
                    <a:cubicBezTo>
                      <a:pt x="23" y="3"/>
                      <a:pt x="19" y="4"/>
                      <a:pt x="15" y="0"/>
                    </a:cubicBezTo>
                    <a:cubicBezTo>
                      <a:pt x="15" y="1"/>
                      <a:pt x="15" y="4"/>
                      <a:pt x="14" y="2"/>
                    </a:cubicBezTo>
                    <a:cubicBezTo>
                      <a:pt x="13" y="3"/>
                      <a:pt x="11" y="2"/>
                      <a:pt x="11" y="2"/>
                    </a:cubicBezTo>
                    <a:cubicBezTo>
                      <a:pt x="7" y="2"/>
                      <a:pt x="4" y="2"/>
                      <a:pt x="0" y="1"/>
                    </a:cubicBezTo>
                    <a:cubicBezTo>
                      <a:pt x="0" y="6"/>
                      <a:pt x="5" y="7"/>
                      <a:pt x="9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348"/>
              <p:cNvSpPr>
                <a:spLocks/>
              </p:cNvSpPr>
              <p:nvPr/>
            </p:nvSpPr>
            <p:spPr bwMode="auto">
              <a:xfrm>
                <a:off x="4173" y="700"/>
                <a:ext cx="42" cy="17"/>
              </a:xfrm>
              <a:custGeom>
                <a:avLst/>
                <a:gdLst>
                  <a:gd name="T0" fmla="*/ 0 w 18"/>
                  <a:gd name="T1" fmla="*/ 5 h 7"/>
                  <a:gd name="T2" fmla="*/ 12 w 18"/>
                  <a:gd name="T3" fmla="*/ 5 h 7"/>
                  <a:gd name="T4" fmla="*/ 18 w 18"/>
                  <a:gd name="T5" fmla="*/ 5 h 7"/>
                  <a:gd name="T6" fmla="*/ 13 w 18"/>
                  <a:gd name="T7" fmla="*/ 3 h 7"/>
                  <a:gd name="T8" fmla="*/ 9 w 18"/>
                  <a:gd name="T9" fmla="*/ 3 h 7"/>
                  <a:gd name="T10" fmla="*/ 2 w 18"/>
                  <a:gd name="T11" fmla="*/ 2 h 7"/>
                  <a:gd name="T12" fmla="*/ 0 w 18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7">
                    <a:moveTo>
                      <a:pt x="0" y="5"/>
                    </a:moveTo>
                    <a:cubicBezTo>
                      <a:pt x="7" y="5"/>
                      <a:pt x="9" y="5"/>
                      <a:pt x="12" y="5"/>
                    </a:cubicBezTo>
                    <a:cubicBezTo>
                      <a:pt x="14" y="5"/>
                      <a:pt x="17" y="7"/>
                      <a:pt x="18" y="5"/>
                    </a:cubicBezTo>
                    <a:cubicBezTo>
                      <a:pt x="16" y="2"/>
                      <a:pt x="15" y="0"/>
                      <a:pt x="13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6" y="3"/>
                      <a:pt x="5" y="2"/>
                      <a:pt x="2" y="2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49"/>
              <p:cNvSpPr>
                <a:spLocks/>
              </p:cNvSpPr>
              <p:nvPr/>
            </p:nvSpPr>
            <p:spPr bwMode="auto">
              <a:xfrm>
                <a:off x="393" y="755"/>
                <a:ext cx="1630" cy="2432"/>
              </a:xfrm>
              <a:custGeom>
                <a:avLst/>
                <a:gdLst>
                  <a:gd name="T0" fmla="*/ 602 w 690"/>
                  <a:gd name="T1" fmla="*/ 585 h 1030"/>
                  <a:gd name="T2" fmla="*/ 576 w 690"/>
                  <a:gd name="T3" fmla="*/ 546 h 1030"/>
                  <a:gd name="T4" fmla="*/ 509 w 690"/>
                  <a:gd name="T5" fmla="*/ 500 h 1030"/>
                  <a:gd name="T6" fmla="*/ 473 w 690"/>
                  <a:gd name="T7" fmla="*/ 492 h 1030"/>
                  <a:gd name="T8" fmla="*/ 433 w 690"/>
                  <a:gd name="T9" fmla="*/ 499 h 1030"/>
                  <a:gd name="T10" fmla="*/ 403 w 690"/>
                  <a:gd name="T11" fmla="*/ 506 h 1030"/>
                  <a:gd name="T12" fmla="*/ 357 w 690"/>
                  <a:gd name="T13" fmla="*/ 450 h 1030"/>
                  <a:gd name="T14" fmla="*/ 311 w 690"/>
                  <a:gd name="T15" fmla="*/ 408 h 1030"/>
                  <a:gd name="T16" fmla="*/ 272 w 690"/>
                  <a:gd name="T17" fmla="*/ 364 h 1030"/>
                  <a:gd name="T18" fmla="*/ 340 w 690"/>
                  <a:gd name="T19" fmla="*/ 328 h 1030"/>
                  <a:gd name="T20" fmla="*/ 388 w 690"/>
                  <a:gd name="T21" fmla="*/ 337 h 1030"/>
                  <a:gd name="T22" fmla="*/ 437 w 690"/>
                  <a:gd name="T23" fmla="*/ 266 h 1030"/>
                  <a:gd name="T24" fmla="*/ 449 w 690"/>
                  <a:gd name="T25" fmla="*/ 252 h 1030"/>
                  <a:gd name="T26" fmla="*/ 514 w 690"/>
                  <a:gd name="T27" fmla="*/ 205 h 1030"/>
                  <a:gd name="T28" fmla="*/ 540 w 690"/>
                  <a:gd name="T29" fmla="*/ 204 h 1030"/>
                  <a:gd name="T30" fmla="*/ 534 w 690"/>
                  <a:gd name="T31" fmla="*/ 180 h 1030"/>
                  <a:gd name="T32" fmla="*/ 553 w 690"/>
                  <a:gd name="T33" fmla="*/ 160 h 1030"/>
                  <a:gd name="T34" fmla="*/ 601 w 690"/>
                  <a:gd name="T35" fmla="*/ 132 h 1030"/>
                  <a:gd name="T36" fmla="*/ 574 w 690"/>
                  <a:gd name="T37" fmla="*/ 99 h 1030"/>
                  <a:gd name="T38" fmla="*/ 548 w 690"/>
                  <a:gd name="T39" fmla="*/ 78 h 1030"/>
                  <a:gd name="T40" fmla="*/ 494 w 690"/>
                  <a:gd name="T41" fmla="*/ 106 h 1030"/>
                  <a:gd name="T42" fmla="*/ 450 w 690"/>
                  <a:gd name="T43" fmla="*/ 124 h 1030"/>
                  <a:gd name="T44" fmla="*/ 404 w 690"/>
                  <a:gd name="T45" fmla="*/ 95 h 1030"/>
                  <a:gd name="T46" fmla="*/ 433 w 690"/>
                  <a:gd name="T47" fmla="*/ 55 h 1030"/>
                  <a:gd name="T48" fmla="*/ 482 w 690"/>
                  <a:gd name="T49" fmla="*/ 36 h 1030"/>
                  <a:gd name="T50" fmla="*/ 517 w 690"/>
                  <a:gd name="T51" fmla="*/ 13 h 1030"/>
                  <a:gd name="T52" fmla="*/ 472 w 690"/>
                  <a:gd name="T53" fmla="*/ 20 h 1030"/>
                  <a:gd name="T54" fmla="*/ 465 w 690"/>
                  <a:gd name="T55" fmla="*/ 0 h 1030"/>
                  <a:gd name="T56" fmla="*/ 436 w 690"/>
                  <a:gd name="T57" fmla="*/ 28 h 1030"/>
                  <a:gd name="T58" fmla="*/ 392 w 690"/>
                  <a:gd name="T59" fmla="*/ 24 h 1030"/>
                  <a:gd name="T60" fmla="*/ 320 w 690"/>
                  <a:gd name="T61" fmla="*/ 15 h 1030"/>
                  <a:gd name="T62" fmla="*/ 240 w 690"/>
                  <a:gd name="T63" fmla="*/ 22 h 1030"/>
                  <a:gd name="T64" fmla="*/ 148 w 690"/>
                  <a:gd name="T65" fmla="*/ 8 h 1030"/>
                  <a:gd name="T66" fmla="*/ 53 w 690"/>
                  <a:gd name="T67" fmla="*/ 52 h 1030"/>
                  <a:gd name="T68" fmla="*/ 14 w 690"/>
                  <a:gd name="T69" fmla="*/ 86 h 1030"/>
                  <a:gd name="T70" fmla="*/ 17 w 690"/>
                  <a:gd name="T71" fmla="*/ 113 h 1030"/>
                  <a:gd name="T72" fmla="*/ 66 w 690"/>
                  <a:gd name="T73" fmla="*/ 97 h 1030"/>
                  <a:gd name="T74" fmla="*/ 114 w 690"/>
                  <a:gd name="T75" fmla="*/ 77 h 1030"/>
                  <a:gd name="T76" fmla="*/ 171 w 690"/>
                  <a:gd name="T77" fmla="*/ 113 h 1030"/>
                  <a:gd name="T78" fmla="*/ 164 w 690"/>
                  <a:gd name="T79" fmla="*/ 139 h 1030"/>
                  <a:gd name="T80" fmla="*/ 175 w 690"/>
                  <a:gd name="T81" fmla="*/ 181 h 1030"/>
                  <a:gd name="T82" fmla="*/ 137 w 690"/>
                  <a:gd name="T83" fmla="*/ 290 h 1030"/>
                  <a:gd name="T84" fmla="*/ 168 w 690"/>
                  <a:gd name="T85" fmla="*/ 375 h 1030"/>
                  <a:gd name="T86" fmla="*/ 171 w 690"/>
                  <a:gd name="T87" fmla="*/ 352 h 1030"/>
                  <a:gd name="T88" fmla="*/ 196 w 690"/>
                  <a:gd name="T89" fmla="*/ 374 h 1030"/>
                  <a:gd name="T90" fmla="*/ 266 w 690"/>
                  <a:gd name="T91" fmla="*/ 453 h 1030"/>
                  <a:gd name="T92" fmla="*/ 347 w 690"/>
                  <a:gd name="T93" fmla="*/ 506 h 1030"/>
                  <a:gd name="T94" fmla="*/ 392 w 690"/>
                  <a:gd name="T95" fmla="*/ 524 h 1030"/>
                  <a:gd name="T96" fmla="*/ 375 w 690"/>
                  <a:gd name="T97" fmla="*/ 601 h 1030"/>
                  <a:gd name="T98" fmla="*/ 404 w 690"/>
                  <a:gd name="T99" fmla="*/ 690 h 1030"/>
                  <a:gd name="T100" fmla="*/ 455 w 690"/>
                  <a:gd name="T101" fmla="*/ 800 h 1030"/>
                  <a:gd name="T102" fmla="*/ 460 w 690"/>
                  <a:gd name="T103" fmla="*/ 922 h 1030"/>
                  <a:gd name="T104" fmla="*/ 475 w 690"/>
                  <a:gd name="T105" fmla="*/ 980 h 1030"/>
                  <a:gd name="T106" fmla="*/ 514 w 690"/>
                  <a:gd name="T107" fmla="*/ 1026 h 1030"/>
                  <a:gd name="T108" fmla="*/ 527 w 690"/>
                  <a:gd name="T109" fmla="*/ 974 h 1030"/>
                  <a:gd name="T110" fmla="*/ 531 w 690"/>
                  <a:gd name="T111" fmla="*/ 911 h 1030"/>
                  <a:gd name="T112" fmla="*/ 571 w 690"/>
                  <a:gd name="T113" fmla="*/ 874 h 1030"/>
                  <a:gd name="T114" fmla="*/ 626 w 690"/>
                  <a:gd name="T115" fmla="*/ 778 h 1030"/>
                  <a:gd name="T116" fmla="*/ 690 w 690"/>
                  <a:gd name="T117" fmla="*/ 64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0" h="1030">
                    <a:moveTo>
                      <a:pt x="676" y="622"/>
                    </a:moveTo>
                    <a:cubicBezTo>
                      <a:pt x="668" y="617"/>
                      <a:pt x="663" y="604"/>
                      <a:pt x="653" y="604"/>
                    </a:cubicBezTo>
                    <a:cubicBezTo>
                      <a:pt x="649" y="604"/>
                      <a:pt x="637" y="601"/>
                      <a:pt x="633" y="601"/>
                    </a:cubicBezTo>
                    <a:cubicBezTo>
                      <a:pt x="626" y="601"/>
                      <a:pt x="625" y="603"/>
                      <a:pt x="624" y="605"/>
                    </a:cubicBezTo>
                    <a:cubicBezTo>
                      <a:pt x="623" y="603"/>
                      <a:pt x="622" y="596"/>
                      <a:pt x="622" y="594"/>
                    </a:cubicBezTo>
                    <a:cubicBezTo>
                      <a:pt x="618" y="594"/>
                      <a:pt x="613" y="588"/>
                      <a:pt x="613" y="588"/>
                    </a:cubicBezTo>
                    <a:cubicBezTo>
                      <a:pt x="608" y="590"/>
                      <a:pt x="604" y="588"/>
                      <a:pt x="602" y="585"/>
                    </a:cubicBezTo>
                    <a:cubicBezTo>
                      <a:pt x="602" y="585"/>
                      <a:pt x="591" y="600"/>
                      <a:pt x="588" y="596"/>
                    </a:cubicBezTo>
                    <a:cubicBezTo>
                      <a:pt x="584" y="596"/>
                      <a:pt x="578" y="595"/>
                      <a:pt x="578" y="591"/>
                    </a:cubicBezTo>
                    <a:cubicBezTo>
                      <a:pt x="578" y="591"/>
                      <a:pt x="571" y="592"/>
                      <a:pt x="569" y="592"/>
                    </a:cubicBezTo>
                    <a:cubicBezTo>
                      <a:pt x="576" y="585"/>
                      <a:pt x="576" y="585"/>
                      <a:pt x="576" y="585"/>
                    </a:cubicBezTo>
                    <a:cubicBezTo>
                      <a:pt x="577" y="575"/>
                      <a:pt x="584" y="574"/>
                      <a:pt x="587" y="569"/>
                    </a:cubicBezTo>
                    <a:cubicBezTo>
                      <a:pt x="584" y="568"/>
                      <a:pt x="584" y="567"/>
                      <a:pt x="584" y="564"/>
                    </a:cubicBezTo>
                    <a:cubicBezTo>
                      <a:pt x="577" y="564"/>
                      <a:pt x="580" y="548"/>
                      <a:pt x="576" y="546"/>
                    </a:cubicBezTo>
                    <a:cubicBezTo>
                      <a:pt x="568" y="543"/>
                      <a:pt x="563" y="540"/>
                      <a:pt x="563" y="534"/>
                    </a:cubicBezTo>
                    <a:cubicBezTo>
                      <a:pt x="559" y="534"/>
                      <a:pt x="561" y="531"/>
                      <a:pt x="559" y="534"/>
                    </a:cubicBezTo>
                    <a:cubicBezTo>
                      <a:pt x="557" y="532"/>
                      <a:pt x="551" y="530"/>
                      <a:pt x="548" y="530"/>
                    </a:cubicBezTo>
                    <a:cubicBezTo>
                      <a:pt x="535" y="531"/>
                      <a:pt x="535" y="531"/>
                      <a:pt x="535" y="531"/>
                    </a:cubicBezTo>
                    <a:cubicBezTo>
                      <a:pt x="530" y="529"/>
                      <a:pt x="530" y="524"/>
                      <a:pt x="527" y="524"/>
                    </a:cubicBezTo>
                    <a:cubicBezTo>
                      <a:pt x="527" y="524"/>
                      <a:pt x="523" y="514"/>
                      <a:pt x="517" y="511"/>
                    </a:cubicBezTo>
                    <a:cubicBezTo>
                      <a:pt x="511" y="510"/>
                      <a:pt x="509" y="505"/>
                      <a:pt x="509" y="500"/>
                    </a:cubicBezTo>
                    <a:cubicBezTo>
                      <a:pt x="508" y="500"/>
                      <a:pt x="507" y="501"/>
                      <a:pt x="506" y="502"/>
                    </a:cubicBezTo>
                    <a:cubicBezTo>
                      <a:pt x="502" y="502"/>
                      <a:pt x="498" y="492"/>
                      <a:pt x="498" y="490"/>
                    </a:cubicBezTo>
                    <a:cubicBezTo>
                      <a:pt x="493" y="490"/>
                      <a:pt x="493" y="490"/>
                      <a:pt x="493" y="490"/>
                    </a:cubicBezTo>
                    <a:cubicBezTo>
                      <a:pt x="490" y="493"/>
                      <a:pt x="489" y="493"/>
                      <a:pt x="486" y="493"/>
                    </a:cubicBezTo>
                    <a:cubicBezTo>
                      <a:pt x="486" y="493"/>
                      <a:pt x="484" y="494"/>
                      <a:pt x="484" y="495"/>
                    </a:cubicBezTo>
                    <a:cubicBezTo>
                      <a:pt x="483" y="495"/>
                      <a:pt x="482" y="497"/>
                      <a:pt x="481" y="497"/>
                    </a:cubicBezTo>
                    <a:cubicBezTo>
                      <a:pt x="479" y="497"/>
                      <a:pt x="474" y="494"/>
                      <a:pt x="473" y="492"/>
                    </a:cubicBezTo>
                    <a:cubicBezTo>
                      <a:pt x="469" y="492"/>
                      <a:pt x="458" y="494"/>
                      <a:pt x="457" y="494"/>
                    </a:cubicBezTo>
                    <a:cubicBezTo>
                      <a:pt x="457" y="484"/>
                      <a:pt x="449" y="486"/>
                      <a:pt x="445" y="481"/>
                    </a:cubicBezTo>
                    <a:cubicBezTo>
                      <a:pt x="445" y="482"/>
                      <a:pt x="444" y="484"/>
                      <a:pt x="445" y="487"/>
                    </a:cubicBezTo>
                    <a:cubicBezTo>
                      <a:pt x="443" y="487"/>
                      <a:pt x="441" y="488"/>
                      <a:pt x="441" y="491"/>
                    </a:cubicBezTo>
                    <a:cubicBezTo>
                      <a:pt x="441" y="496"/>
                      <a:pt x="441" y="495"/>
                      <a:pt x="441" y="500"/>
                    </a:cubicBezTo>
                    <a:cubicBezTo>
                      <a:pt x="441" y="501"/>
                      <a:pt x="437" y="507"/>
                      <a:pt x="437" y="506"/>
                    </a:cubicBezTo>
                    <a:cubicBezTo>
                      <a:pt x="433" y="506"/>
                      <a:pt x="433" y="503"/>
                      <a:pt x="433" y="499"/>
                    </a:cubicBezTo>
                    <a:cubicBezTo>
                      <a:pt x="433" y="490"/>
                      <a:pt x="438" y="488"/>
                      <a:pt x="439" y="482"/>
                    </a:cubicBezTo>
                    <a:cubicBezTo>
                      <a:pt x="439" y="480"/>
                      <a:pt x="439" y="480"/>
                      <a:pt x="439" y="480"/>
                    </a:cubicBezTo>
                    <a:cubicBezTo>
                      <a:pt x="437" y="478"/>
                      <a:pt x="437" y="478"/>
                      <a:pt x="435" y="477"/>
                    </a:cubicBezTo>
                    <a:cubicBezTo>
                      <a:pt x="431" y="481"/>
                      <a:pt x="427" y="485"/>
                      <a:pt x="424" y="487"/>
                    </a:cubicBezTo>
                    <a:cubicBezTo>
                      <a:pt x="422" y="487"/>
                      <a:pt x="420" y="487"/>
                      <a:pt x="420" y="487"/>
                    </a:cubicBezTo>
                    <a:cubicBezTo>
                      <a:pt x="417" y="492"/>
                      <a:pt x="412" y="487"/>
                      <a:pt x="410" y="489"/>
                    </a:cubicBezTo>
                    <a:cubicBezTo>
                      <a:pt x="405" y="494"/>
                      <a:pt x="408" y="499"/>
                      <a:pt x="403" y="506"/>
                    </a:cubicBezTo>
                    <a:cubicBezTo>
                      <a:pt x="402" y="508"/>
                      <a:pt x="400" y="510"/>
                      <a:pt x="399" y="511"/>
                    </a:cubicBezTo>
                    <a:cubicBezTo>
                      <a:pt x="392" y="511"/>
                      <a:pt x="390" y="502"/>
                      <a:pt x="382" y="502"/>
                    </a:cubicBezTo>
                    <a:cubicBezTo>
                      <a:pt x="375" y="502"/>
                      <a:pt x="373" y="508"/>
                      <a:pt x="366" y="508"/>
                    </a:cubicBezTo>
                    <a:cubicBezTo>
                      <a:pt x="363" y="508"/>
                      <a:pt x="361" y="507"/>
                      <a:pt x="359" y="505"/>
                    </a:cubicBezTo>
                    <a:cubicBezTo>
                      <a:pt x="355" y="501"/>
                      <a:pt x="351" y="494"/>
                      <a:pt x="351" y="488"/>
                    </a:cubicBezTo>
                    <a:cubicBezTo>
                      <a:pt x="351" y="476"/>
                      <a:pt x="356" y="464"/>
                      <a:pt x="356" y="459"/>
                    </a:cubicBezTo>
                    <a:cubicBezTo>
                      <a:pt x="356" y="456"/>
                      <a:pt x="357" y="455"/>
                      <a:pt x="357" y="450"/>
                    </a:cubicBezTo>
                    <a:cubicBezTo>
                      <a:pt x="353" y="450"/>
                      <a:pt x="344" y="449"/>
                      <a:pt x="335" y="451"/>
                    </a:cubicBezTo>
                    <a:cubicBezTo>
                      <a:pt x="328" y="451"/>
                      <a:pt x="322" y="454"/>
                      <a:pt x="321" y="453"/>
                    </a:cubicBezTo>
                    <a:cubicBezTo>
                      <a:pt x="323" y="451"/>
                      <a:pt x="328" y="442"/>
                      <a:pt x="326" y="437"/>
                    </a:cubicBezTo>
                    <a:cubicBezTo>
                      <a:pt x="326" y="436"/>
                      <a:pt x="329" y="429"/>
                      <a:pt x="330" y="425"/>
                    </a:cubicBezTo>
                    <a:cubicBezTo>
                      <a:pt x="330" y="411"/>
                      <a:pt x="337" y="409"/>
                      <a:pt x="339" y="407"/>
                    </a:cubicBezTo>
                    <a:cubicBezTo>
                      <a:pt x="339" y="407"/>
                      <a:pt x="338" y="404"/>
                      <a:pt x="338" y="402"/>
                    </a:cubicBezTo>
                    <a:cubicBezTo>
                      <a:pt x="336" y="402"/>
                      <a:pt x="314" y="403"/>
                      <a:pt x="311" y="408"/>
                    </a:cubicBezTo>
                    <a:cubicBezTo>
                      <a:pt x="308" y="415"/>
                      <a:pt x="310" y="421"/>
                      <a:pt x="304" y="427"/>
                    </a:cubicBezTo>
                    <a:cubicBezTo>
                      <a:pt x="303" y="428"/>
                      <a:pt x="296" y="426"/>
                      <a:pt x="294" y="427"/>
                    </a:cubicBezTo>
                    <a:cubicBezTo>
                      <a:pt x="292" y="427"/>
                      <a:pt x="285" y="431"/>
                      <a:pt x="283" y="431"/>
                    </a:cubicBezTo>
                    <a:cubicBezTo>
                      <a:pt x="277" y="431"/>
                      <a:pt x="267" y="418"/>
                      <a:pt x="265" y="412"/>
                    </a:cubicBezTo>
                    <a:cubicBezTo>
                      <a:pt x="265" y="409"/>
                      <a:pt x="265" y="399"/>
                      <a:pt x="265" y="397"/>
                    </a:cubicBezTo>
                    <a:cubicBezTo>
                      <a:pt x="265" y="392"/>
                      <a:pt x="262" y="373"/>
                      <a:pt x="272" y="372"/>
                    </a:cubicBezTo>
                    <a:cubicBezTo>
                      <a:pt x="271" y="369"/>
                      <a:pt x="272" y="367"/>
                      <a:pt x="272" y="364"/>
                    </a:cubicBezTo>
                    <a:cubicBezTo>
                      <a:pt x="274" y="360"/>
                      <a:pt x="271" y="355"/>
                      <a:pt x="273" y="353"/>
                    </a:cubicBezTo>
                    <a:cubicBezTo>
                      <a:pt x="280" y="346"/>
                      <a:pt x="295" y="334"/>
                      <a:pt x="305" y="334"/>
                    </a:cubicBezTo>
                    <a:cubicBezTo>
                      <a:pt x="307" y="334"/>
                      <a:pt x="309" y="337"/>
                      <a:pt x="311" y="337"/>
                    </a:cubicBezTo>
                    <a:cubicBezTo>
                      <a:pt x="311" y="337"/>
                      <a:pt x="319" y="341"/>
                      <a:pt x="320" y="341"/>
                    </a:cubicBezTo>
                    <a:cubicBezTo>
                      <a:pt x="322" y="341"/>
                      <a:pt x="327" y="338"/>
                      <a:pt x="331" y="338"/>
                    </a:cubicBezTo>
                    <a:cubicBezTo>
                      <a:pt x="330" y="335"/>
                      <a:pt x="326" y="334"/>
                      <a:pt x="326" y="331"/>
                    </a:cubicBezTo>
                    <a:cubicBezTo>
                      <a:pt x="326" y="326"/>
                      <a:pt x="337" y="328"/>
                      <a:pt x="340" y="328"/>
                    </a:cubicBezTo>
                    <a:cubicBezTo>
                      <a:pt x="343" y="328"/>
                      <a:pt x="358" y="332"/>
                      <a:pt x="362" y="332"/>
                    </a:cubicBezTo>
                    <a:cubicBezTo>
                      <a:pt x="362" y="332"/>
                      <a:pt x="364" y="332"/>
                      <a:pt x="367" y="332"/>
                    </a:cubicBezTo>
                    <a:cubicBezTo>
                      <a:pt x="371" y="332"/>
                      <a:pt x="374" y="338"/>
                      <a:pt x="374" y="342"/>
                    </a:cubicBezTo>
                    <a:cubicBezTo>
                      <a:pt x="374" y="363"/>
                      <a:pt x="381" y="366"/>
                      <a:pt x="381" y="373"/>
                    </a:cubicBezTo>
                    <a:cubicBezTo>
                      <a:pt x="386" y="373"/>
                      <a:pt x="386" y="373"/>
                      <a:pt x="386" y="373"/>
                    </a:cubicBezTo>
                    <a:cubicBezTo>
                      <a:pt x="388" y="370"/>
                      <a:pt x="389" y="361"/>
                      <a:pt x="390" y="355"/>
                    </a:cubicBezTo>
                    <a:cubicBezTo>
                      <a:pt x="390" y="355"/>
                      <a:pt x="388" y="339"/>
                      <a:pt x="388" y="337"/>
                    </a:cubicBezTo>
                    <a:cubicBezTo>
                      <a:pt x="388" y="336"/>
                      <a:pt x="388" y="328"/>
                      <a:pt x="388" y="327"/>
                    </a:cubicBezTo>
                    <a:cubicBezTo>
                      <a:pt x="388" y="316"/>
                      <a:pt x="395" y="314"/>
                      <a:pt x="403" y="309"/>
                    </a:cubicBezTo>
                    <a:cubicBezTo>
                      <a:pt x="405" y="308"/>
                      <a:pt x="414" y="297"/>
                      <a:pt x="417" y="296"/>
                    </a:cubicBezTo>
                    <a:cubicBezTo>
                      <a:pt x="429" y="292"/>
                      <a:pt x="429" y="285"/>
                      <a:pt x="436" y="277"/>
                    </a:cubicBezTo>
                    <a:cubicBezTo>
                      <a:pt x="435" y="276"/>
                      <a:pt x="434" y="274"/>
                      <a:pt x="434" y="274"/>
                    </a:cubicBezTo>
                    <a:cubicBezTo>
                      <a:pt x="433" y="274"/>
                      <a:pt x="433" y="271"/>
                      <a:pt x="437" y="270"/>
                    </a:cubicBezTo>
                    <a:cubicBezTo>
                      <a:pt x="437" y="266"/>
                      <a:pt x="437" y="266"/>
                      <a:pt x="437" y="266"/>
                    </a:cubicBezTo>
                    <a:cubicBezTo>
                      <a:pt x="435" y="266"/>
                      <a:pt x="433" y="262"/>
                      <a:pt x="433" y="260"/>
                    </a:cubicBezTo>
                    <a:cubicBezTo>
                      <a:pt x="433" y="260"/>
                      <a:pt x="437" y="254"/>
                      <a:pt x="441" y="252"/>
                    </a:cubicBezTo>
                    <a:cubicBezTo>
                      <a:pt x="440" y="258"/>
                      <a:pt x="440" y="262"/>
                      <a:pt x="440" y="268"/>
                    </a:cubicBezTo>
                    <a:cubicBezTo>
                      <a:pt x="442" y="265"/>
                      <a:pt x="445" y="262"/>
                      <a:pt x="445" y="259"/>
                    </a:cubicBezTo>
                    <a:cubicBezTo>
                      <a:pt x="445" y="256"/>
                      <a:pt x="444" y="254"/>
                      <a:pt x="445" y="249"/>
                    </a:cubicBezTo>
                    <a:cubicBezTo>
                      <a:pt x="446" y="249"/>
                      <a:pt x="446" y="249"/>
                      <a:pt x="446" y="249"/>
                    </a:cubicBezTo>
                    <a:cubicBezTo>
                      <a:pt x="446" y="250"/>
                      <a:pt x="447" y="252"/>
                      <a:pt x="449" y="252"/>
                    </a:cubicBezTo>
                    <a:cubicBezTo>
                      <a:pt x="449" y="253"/>
                      <a:pt x="449" y="254"/>
                      <a:pt x="449" y="255"/>
                    </a:cubicBezTo>
                    <a:cubicBezTo>
                      <a:pt x="451" y="251"/>
                      <a:pt x="456" y="250"/>
                      <a:pt x="456" y="244"/>
                    </a:cubicBezTo>
                    <a:cubicBezTo>
                      <a:pt x="456" y="239"/>
                      <a:pt x="456" y="239"/>
                      <a:pt x="456" y="239"/>
                    </a:cubicBezTo>
                    <a:cubicBezTo>
                      <a:pt x="461" y="237"/>
                      <a:pt x="470" y="233"/>
                      <a:pt x="477" y="233"/>
                    </a:cubicBezTo>
                    <a:cubicBezTo>
                      <a:pt x="482" y="233"/>
                      <a:pt x="486" y="234"/>
                      <a:pt x="485" y="228"/>
                    </a:cubicBezTo>
                    <a:cubicBezTo>
                      <a:pt x="484" y="229"/>
                      <a:pt x="485" y="217"/>
                      <a:pt x="490" y="216"/>
                    </a:cubicBezTo>
                    <a:cubicBezTo>
                      <a:pt x="499" y="213"/>
                      <a:pt x="506" y="209"/>
                      <a:pt x="514" y="205"/>
                    </a:cubicBezTo>
                    <a:cubicBezTo>
                      <a:pt x="516" y="204"/>
                      <a:pt x="518" y="204"/>
                      <a:pt x="518" y="204"/>
                    </a:cubicBezTo>
                    <a:cubicBezTo>
                      <a:pt x="520" y="204"/>
                      <a:pt x="524" y="199"/>
                      <a:pt x="527" y="199"/>
                    </a:cubicBezTo>
                    <a:cubicBezTo>
                      <a:pt x="531" y="199"/>
                      <a:pt x="531" y="202"/>
                      <a:pt x="535" y="203"/>
                    </a:cubicBezTo>
                    <a:cubicBezTo>
                      <a:pt x="531" y="206"/>
                      <a:pt x="514" y="204"/>
                      <a:pt x="514" y="215"/>
                    </a:cubicBezTo>
                    <a:cubicBezTo>
                      <a:pt x="514" y="216"/>
                      <a:pt x="515" y="216"/>
                      <a:pt x="517" y="216"/>
                    </a:cubicBezTo>
                    <a:cubicBezTo>
                      <a:pt x="518" y="215"/>
                      <a:pt x="522" y="216"/>
                      <a:pt x="526" y="214"/>
                    </a:cubicBezTo>
                    <a:cubicBezTo>
                      <a:pt x="531" y="210"/>
                      <a:pt x="535" y="207"/>
                      <a:pt x="540" y="204"/>
                    </a:cubicBezTo>
                    <a:cubicBezTo>
                      <a:pt x="543" y="202"/>
                      <a:pt x="546" y="204"/>
                      <a:pt x="549" y="202"/>
                    </a:cubicBezTo>
                    <a:cubicBezTo>
                      <a:pt x="549" y="199"/>
                      <a:pt x="549" y="199"/>
                      <a:pt x="549" y="199"/>
                    </a:cubicBezTo>
                    <a:cubicBezTo>
                      <a:pt x="542" y="200"/>
                      <a:pt x="529" y="199"/>
                      <a:pt x="529" y="190"/>
                    </a:cubicBezTo>
                    <a:cubicBezTo>
                      <a:pt x="529" y="187"/>
                      <a:pt x="532" y="186"/>
                      <a:pt x="534" y="183"/>
                    </a:cubicBezTo>
                    <a:cubicBezTo>
                      <a:pt x="531" y="182"/>
                      <a:pt x="530" y="183"/>
                      <a:pt x="528" y="183"/>
                    </a:cubicBezTo>
                    <a:cubicBezTo>
                      <a:pt x="528" y="183"/>
                      <a:pt x="522" y="178"/>
                      <a:pt x="524" y="178"/>
                    </a:cubicBezTo>
                    <a:cubicBezTo>
                      <a:pt x="527" y="178"/>
                      <a:pt x="531" y="180"/>
                      <a:pt x="534" y="180"/>
                    </a:cubicBezTo>
                    <a:cubicBezTo>
                      <a:pt x="536" y="180"/>
                      <a:pt x="539" y="177"/>
                      <a:pt x="539" y="173"/>
                    </a:cubicBezTo>
                    <a:cubicBezTo>
                      <a:pt x="539" y="170"/>
                      <a:pt x="535" y="169"/>
                      <a:pt x="532" y="169"/>
                    </a:cubicBezTo>
                    <a:cubicBezTo>
                      <a:pt x="519" y="169"/>
                      <a:pt x="508" y="181"/>
                      <a:pt x="497" y="187"/>
                    </a:cubicBezTo>
                    <a:cubicBezTo>
                      <a:pt x="494" y="188"/>
                      <a:pt x="495" y="193"/>
                      <a:pt x="490" y="193"/>
                    </a:cubicBezTo>
                    <a:cubicBezTo>
                      <a:pt x="491" y="186"/>
                      <a:pt x="502" y="177"/>
                      <a:pt x="509" y="175"/>
                    </a:cubicBezTo>
                    <a:cubicBezTo>
                      <a:pt x="519" y="171"/>
                      <a:pt x="522" y="160"/>
                      <a:pt x="535" y="160"/>
                    </a:cubicBezTo>
                    <a:cubicBezTo>
                      <a:pt x="542" y="160"/>
                      <a:pt x="547" y="160"/>
                      <a:pt x="553" y="160"/>
                    </a:cubicBezTo>
                    <a:cubicBezTo>
                      <a:pt x="567" y="163"/>
                      <a:pt x="567" y="163"/>
                      <a:pt x="567" y="163"/>
                    </a:cubicBezTo>
                    <a:cubicBezTo>
                      <a:pt x="571" y="163"/>
                      <a:pt x="574" y="158"/>
                      <a:pt x="574" y="158"/>
                    </a:cubicBezTo>
                    <a:cubicBezTo>
                      <a:pt x="574" y="152"/>
                      <a:pt x="584" y="154"/>
                      <a:pt x="589" y="149"/>
                    </a:cubicBezTo>
                    <a:cubicBezTo>
                      <a:pt x="592" y="152"/>
                      <a:pt x="596" y="150"/>
                      <a:pt x="599" y="146"/>
                    </a:cubicBezTo>
                    <a:cubicBezTo>
                      <a:pt x="598" y="145"/>
                      <a:pt x="597" y="144"/>
                      <a:pt x="596" y="142"/>
                    </a:cubicBezTo>
                    <a:cubicBezTo>
                      <a:pt x="601" y="141"/>
                      <a:pt x="601" y="141"/>
                      <a:pt x="601" y="136"/>
                    </a:cubicBezTo>
                    <a:cubicBezTo>
                      <a:pt x="601" y="135"/>
                      <a:pt x="601" y="133"/>
                      <a:pt x="601" y="132"/>
                    </a:cubicBezTo>
                    <a:cubicBezTo>
                      <a:pt x="596" y="134"/>
                      <a:pt x="598" y="132"/>
                      <a:pt x="592" y="132"/>
                    </a:cubicBezTo>
                    <a:cubicBezTo>
                      <a:pt x="589" y="132"/>
                      <a:pt x="584" y="134"/>
                      <a:pt x="584" y="134"/>
                    </a:cubicBezTo>
                    <a:cubicBezTo>
                      <a:pt x="581" y="134"/>
                      <a:pt x="592" y="131"/>
                      <a:pt x="594" y="125"/>
                    </a:cubicBezTo>
                    <a:cubicBezTo>
                      <a:pt x="586" y="123"/>
                      <a:pt x="580" y="120"/>
                      <a:pt x="575" y="112"/>
                    </a:cubicBezTo>
                    <a:cubicBezTo>
                      <a:pt x="576" y="112"/>
                      <a:pt x="579" y="112"/>
                      <a:pt x="580" y="107"/>
                    </a:cubicBezTo>
                    <a:cubicBezTo>
                      <a:pt x="578" y="106"/>
                      <a:pt x="577" y="102"/>
                      <a:pt x="577" y="100"/>
                    </a:cubicBezTo>
                    <a:cubicBezTo>
                      <a:pt x="576" y="100"/>
                      <a:pt x="575" y="100"/>
                      <a:pt x="574" y="99"/>
                    </a:cubicBezTo>
                    <a:cubicBezTo>
                      <a:pt x="575" y="97"/>
                      <a:pt x="576" y="96"/>
                      <a:pt x="576" y="93"/>
                    </a:cubicBezTo>
                    <a:cubicBezTo>
                      <a:pt x="576" y="93"/>
                      <a:pt x="573" y="87"/>
                      <a:pt x="572" y="83"/>
                    </a:cubicBezTo>
                    <a:cubicBezTo>
                      <a:pt x="568" y="86"/>
                      <a:pt x="551" y="102"/>
                      <a:pt x="546" y="99"/>
                    </a:cubicBezTo>
                    <a:cubicBezTo>
                      <a:pt x="544" y="100"/>
                      <a:pt x="542" y="102"/>
                      <a:pt x="539" y="102"/>
                    </a:cubicBezTo>
                    <a:cubicBezTo>
                      <a:pt x="540" y="99"/>
                      <a:pt x="544" y="98"/>
                      <a:pt x="544" y="93"/>
                    </a:cubicBezTo>
                    <a:cubicBezTo>
                      <a:pt x="543" y="93"/>
                      <a:pt x="542" y="93"/>
                      <a:pt x="540" y="93"/>
                    </a:cubicBezTo>
                    <a:cubicBezTo>
                      <a:pt x="543" y="91"/>
                      <a:pt x="543" y="83"/>
                      <a:pt x="548" y="78"/>
                    </a:cubicBezTo>
                    <a:cubicBezTo>
                      <a:pt x="548" y="78"/>
                      <a:pt x="540" y="77"/>
                      <a:pt x="539" y="76"/>
                    </a:cubicBezTo>
                    <a:cubicBezTo>
                      <a:pt x="539" y="76"/>
                      <a:pt x="538" y="70"/>
                      <a:pt x="536" y="70"/>
                    </a:cubicBezTo>
                    <a:cubicBezTo>
                      <a:pt x="533" y="69"/>
                      <a:pt x="531" y="71"/>
                      <a:pt x="531" y="66"/>
                    </a:cubicBezTo>
                    <a:cubicBezTo>
                      <a:pt x="510" y="66"/>
                      <a:pt x="510" y="66"/>
                      <a:pt x="510" y="66"/>
                    </a:cubicBezTo>
                    <a:cubicBezTo>
                      <a:pt x="507" y="71"/>
                      <a:pt x="496" y="77"/>
                      <a:pt x="500" y="83"/>
                    </a:cubicBezTo>
                    <a:cubicBezTo>
                      <a:pt x="500" y="83"/>
                      <a:pt x="488" y="94"/>
                      <a:pt x="488" y="97"/>
                    </a:cubicBezTo>
                    <a:cubicBezTo>
                      <a:pt x="488" y="100"/>
                      <a:pt x="494" y="100"/>
                      <a:pt x="494" y="106"/>
                    </a:cubicBezTo>
                    <a:cubicBezTo>
                      <a:pt x="494" y="117"/>
                      <a:pt x="476" y="126"/>
                      <a:pt x="467" y="126"/>
                    </a:cubicBezTo>
                    <a:cubicBezTo>
                      <a:pt x="467" y="141"/>
                      <a:pt x="460" y="149"/>
                      <a:pt x="453" y="157"/>
                    </a:cubicBezTo>
                    <a:cubicBezTo>
                      <a:pt x="452" y="156"/>
                      <a:pt x="450" y="154"/>
                      <a:pt x="450" y="152"/>
                    </a:cubicBezTo>
                    <a:cubicBezTo>
                      <a:pt x="447" y="152"/>
                      <a:pt x="444" y="146"/>
                      <a:pt x="444" y="144"/>
                    </a:cubicBezTo>
                    <a:cubicBezTo>
                      <a:pt x="444" y="140"/>
                      <a:pt x="446" y="135"/>
                      <a:pt x="449" y="131"/>
                    </a:cubicBezTo>
                    <a:cubicBezTo>
                      <a:pt x="446" y="129"/>
                      <a:pt x="446" y="129"/>
                      <a:pt x="446" y="129"/>
                    </a:cubicBezTo>
                    <a:cubicBezTo>
                      <a:pt x="449" y="128"/>
                      <a:pt x="449" y="127"/>
                      <a:pt x="450" y="124"/>
                    </a:cubicBezTo>
                    <a:cubicBezTo>
                      <a:pt x="445" y="123"/>
                      <a:pt x="445" y="123"/>
                      <a:pt x="445" y="123"/>
                    </a:cubicBezTo>
                    <a:cubicBezTo>
                      <a:pt x="444" y="123"/>
                      <a:pt x="433" y="129"/>
                      <a:pt x="433" y="123"/>
                    </a:cubicBezTo>
                    <a:cubicBezTo>
                      <a:pt x="425" y="120"/>
                      <a:pt x="422" y="111"/>
                      <a:pt x="414" y="106"/>
                    </a:cubicBezTo>
                    <a:cubicBezTo>
                      <a:pt x="405" y="110"/>
                      <a:pt x="405" y="110"/>
                      <a:pt x="405" y="110"/>
                    </a:cubicBezTo>
                    <a:cubicBezTo>
                      <a:pt x="404" y="110"/>
                      <a:pt x="402" y="109"/>
                      <a:pt x="402" y="107"/>
                    </a:cubicBezTo>
                    <a:cubicBezTo>
                      <a:pt x="404" y="105"/>
                      <a:pt x="404" y="105"/>
                      <a:pt x="404" y="105"/>
                    </a:cubicBezTo>
                    <a:cubicBezTo>
                      <a:pt x="403" y="104"/>
                      <a:pt x="404" y="99"/>
                      <a:pt x="404" y="95"/>
                    </a:cubicBezTo>
                    <a:cubicBezTo>
                      <a:pt x="399" y="95"/>
                      <a:pt x="399" y="95"/>
                      <a:pt x="399" y="95"/>
                    </a:cubicBezTo>
                    <a:cubicBezTo>
                      <a:pt x="399" y="86"/>
                      <a:pt x="412" y="74"/>
                      <a:pt x="420" y="73"/>
                    </a:cubicBezTo>
                    <a:cubicBezTo>
                      <a:pt x="420" y="71"/>
                      <a:pt x="420" y="71"/>
                      <a:pt x="420" y="70"/>
                    </a:cubicBezTo>
                    <a:cubicBezTo>
                      <a:pt x="423" y="70"/>
                      <a:pt x="424" y="66"/>
                      <a:pt x="429" y="66"/>
                    </a:cubicBezTo>
                    <a:cubicBezTo>
                      <a:pt x="433" y="64"/>
                      <a:pt x="437" y="65"/>
                      <a:pt x="440" y="60"/>
                    </a:cubicBezTo>
                    <a:cubicBezTo>
                      <a:pt x="437" y="57"/>
                      <a:pt x="433" y="57"/>
                      <a:pt x="430" y="55"/>
                    </a:cubicBezTo>
                    <a:cubicBezTo>
                      <a:pt x="433" y="55"/>
                      <a:pt x="433" y="55"/>
                      <a:pt x="433" y="55"/>
                    </a:cubicBezTo>
                    <a:cubicBezTo>
                      <a:pt x="442" y="58"/>
                      <a:pt x="442" y="58"/>
                      <a:pt x="442" y="58"/>
                    </a:cubicBezTo>
                    <a:cubicBezTo>
                      <a:pt x="450" y="58"/>
                      <a:pt x="461" y="50"/>
                      <a:pt x="469" y="48"/>
                    </a:cubicBezTo>
                    <a:cubicBezTo>
                      <a:pt x="469" y="48"/>
                      <a:pt x="469" y="46"/>
                      <a:pt x="469" y="45"/>
                    </a:cubicBezTo>
                    <a:cubicBezTo>
                      <a:pt x="463" y="45"/>
                      <a:pt x="455" y="47"/>
                      <a:pt x="454" y="41"/>
                    </a:cubicBezTo>
                    <a:cubicBezTo>
                      <a:pt x="459" y="41"/>
                      <a:pt x="459" y="41"/>
                      <a:pt x="459" y="41"/>
                    </a:cubicBezTo>
                    <a:cubicBezTo>
                      <a:pt x="460" y="42"/>
                      <a:pt x="465" y="44"/>
                      <a:pt x="469" y="44"/>
                    </a:cubicBezTo>
                    <a:cubicBezTo>
                      <a:pt x="475" y="44"/>
                      <a:pt x="477" y="39"/>
                      <a:pt x="482" y="36"/>
                    </a:cubicBezTo>
                    <a:cubicBezTo>
                      <a:pt x="483" y="36"/>
                      <a:pt x="485" y="40"/>
                      <a:pt x="487" y="40"/>
                    </a:cubicBezTo>
                    <a:cubicBezTo>
                      <a:pt x="489" y="40"/>
                      <a:pt x="490" y="38"/>
                      <a:pt x="493" y="37"/>
                    </a:cubicBezTo>
                    <a:cubicBezTo>
                      <a:pt x="492" y="36"/>
                      <a:pt x="493" y="36"/>
                      <a:pt x="494" y="34"/>
                    </a:cubicBezTo>
                    <a:cubicBezTo>
                      <a:pt x="494" y="36"/>
                      <a:pt x="497" y="37"/>
                      <a:pt x="498" y="37"/>
                    </a:cubicBezTo>
                    <a:cubicBezTo>
                      <a:pt x="506" y="37"/>
                      <a:pt x="509" y="31"/>
                      <a:pt x="511" y="25"/>
                    </a:cubicBezTo>
                    <a:cubicBezTo>
                      <a:pt x="512" y="22"/>
                      <a:pt x="517" y="21"/>
                      <a:pt x="517" y="19"/>
                    </a:cubicBezTo>
                    <a:cubicBezTo>
                      <a:pt x="517" y="17"/>
                      <a:pt x="517" y="15"/>
                      <a:pt x="517" y="13"/>
                    </a:cubicBezTo>
                    <a:cubicBezTo>
                      <a:pt x="514" y="13"/>
                      <a:pt x="511" y="12"/>
                      <a:pt x="509" y="12"/>
                    </a:cubicBezTo>
                    <a:cubicBezTo>
                      <a:pt x="504" y="12"/>
                      <a:pt x="498" y="13"/>
                      <a:pt x="498" y="19"/>
                    </a:cubicBezTo>
                    <a:cubicBezTo>
                      <a:pt x="491" y="19"/>
                      <a:pt x="487" y="25"/>
                      <a:pt x="482" y="30"/>
                    </a:cubicBezTo>
                    <a:cubicBezTo>
                      <a:pt x="482" y="30"/>
                      <a:pt x="478" y="30"/>
                      <a:pt x="477" y="30"/>
                    </a:cubicBezTo>
                    <a:cubicBezTo>
                      <a:pt x="478" y="25"/>
                      <a:pt x="482" y="25"/>
                      <a:pt x="483" y="19"/>
                    </a:cubicBezTo>
                    <a:cubicBezTo>
                      <a:pt x="483" y="19"/>
                      <a:pt x="478" y="19"/>
                      <a:pt x="477" y="18"/>
                    </a:cubicBezTo>
                    <a:cubicBezTo>
                      <a:pt x="475" y="19"/>
                      <a:pt x="475" y="19"/>
                      <a:pt x="472" y="20"/>
                    </a:cubicBezTo>
                    <a:cubicBezTo>
                      <a:pt x="472" y="21"/>
                      <a:pt x="472" y="22"/>
                      <a:pt x="472" y="22"/>
                    </a:cubicBezTo>
                    <a:cubicBezTo>
                      <a:pt x="471" y="22"/>
                      <a:pt x="469" y="23"/>
                      <a:pt x="469" y="22"/>
                    </a:cubicBezTo>
                    <a:cubicBezTo>
                      <a:pt x="469" y="20"/>
                      <a:pt x="470" y="19"/>
                      <a:pt x="471" y="16"/>
                    </a:cubicBezTo>
                    <a:cubicBezTo>
                      <a:pt x="470" y="16"/>
                      <a:pt x="468" y="16"/>
                      <a:pt x="466" y="16"/>
                    </a:cubicBezTo>
                    <a:cubicBezTo>
                      <a:pt x="467" y="13"/>
                      <a:pt x="472" y="14"/>
                      <a:pt x="472" y="12"/>
                    </a:cubicBezTo>
                    <a:cubicBezTo>
                      <a:pt x="472" y="8"/>
                      <a:pt x="469" y="6"/>
                      <a:pt x="469" y="0"/>
                    </a:cubicBezTo>
                    <a:cubicBezTo>
                      <a:pt x="467" y="0"/>
                      <a:pt x="465" y="0"/>
                      <a:pt x="465" y="0"/>
                    </a:cubicBezTo>
                    <a:cubicBezTo>
                      <a:pt x="460" y="0"/>
                      <a:pt x="449" y="8"/>
                      <a:pt x="449" y="11"/>
                    </a:cubicBezTo>
                    <a:cubicBezTo>
                      <a:pt x="449" y="13"/>
                      <a:pt x="449" y="16"/>
                      <a:pt x="451" y="16"/>
                    </a:cubicBezTo>
                    <a:cubicBezTo>
                      <a:pt x="452" y="16"/>
                      <a:pt x="457" y="16"/>
                      <a:pt x="457" y="17"/>
                    </a:cubicBezTo>
                    <a:cubicBezTo>
                      <a:pt x="457" y="24"/>
                      <a:pt x="449" y="25"/>
                      <a:pt x="441" y="25"/>
                    </a:cubicBezTo>
                    <a:cubicBezTo>
                      <a:pt x="440" y="28"/>
                      <a:pt x="440" y="28"/>
                      <a:pt x="441" y="31"/>
                    </a:cubicBezTo>
                    <a:cubicBezTo>
                      <a:pt x="436" y="31"/>
                      <a:pt x="436" y="31"/>
                      <a:pt x="436" y="31"/>
                    </a:cubicBezTo>
                    <a:cubicBezTo>
                      <a:pt x="436" y="30"/>
                      <a:pt x="436" y="29"/>
                      <a:pt x="436" y="28"/>
                    </a:cubicBezTo>
                    <a:cubicBezTo>
                      <a:pt x="436" y="26"/>
                      <a:pt x="437" y="25"/>
                      <a:pt x="437" y="23"/>
                    </a:cubicBezTo>
                    <a:cubicBezTo>
                      <a:pt x="433" y="23"/>
                      <a:pt x="433" y="23"/>
                      <a:pt x="433" y="23"/>
                    </a:cubicBezTo>
                    <a:cubicBezTo>
                      <a:pt x="433" y="24"/>
                      <a:pt x="431" y="25"/>
                      <a:pt x="430" y="25"/>
                    </a:cubicBezTo>
                    <a:cubicBezTo>
                      <a:pt x="429" y="28"/>
                      <a:pt x="428" y="30"/>
                      <a:pt x="425" y="30"/>
                    </a:cubicBezTo>
                    <a:cubicBezTo>
                      <a:pt x="424" y="30"/>
                      <a:pt x="422" y="27"/>
                      <a:pt x="419" y="27"/>
                    </a:cubicBezTo>
                    <a:cubicBezTo>
                      <a:pt x="415" y="27"/>
                      <a:pt x="414" y="29"/>
                      <a:pt x="409" y="29"/>
                    </a:cubicBezTo>
                    <a:cubicBezTo>
                      <a:pt x="403" y="29"/>
                      <a:pt x="399" y="24"/>
                      <a:pt x="392" y="24"/>
                    </a:cubicBezTo>
                    <a:cubicBezTo>
                      <a:pt x="377" y="28"/>
                      <a:pt x="377" y="28"/>
                      <a:pt x="377" y="28"/>
                    </a:cubicBezTo>
                    <a:cubicBezTo>
                      <a:pt x="375" y="33"/>
                      <a:pt x="375" y="33"/>
                      <a:pt x="375" y="33"/>
                    </a:cubicBezTo>
                    <a:cubicBezTo>
                      <a:pt x="371" y="33"/>
                      <a:pt x="370" y="28"/>
                      <a:pt x="367" y="28"/>
                    </a:cubicBezTo>
                    <a:cubicBezTo>
                      <a:pt x="363" y="28"/>
                      <a:pt x="359" y="31"/>
                      <a:pt x="355" y="31"/>
                    </a:cubicBezTo>
                    <a:cubicBezTo>
                      <a:pt x="349" y="31"/>
                      <a:pt x="345" y="31"/>
                      <a:pt x="340" y="28"/>
                    </a:cubicBezTo>
                    <a:cubicBezTo>
                      <a:pt x="343" y="25"/>
                      <a:pt x="345" y="25"/>
                      <a:pt x="347" y="23"/>
                    </a:cubicBezTo>
                    <a:cubicBezTo>
                      <a:pt x="343" y="20"/>
                      <a:pt x="323" y="15"/>
                      <a:pt x="320" y="15"/>
                    </a:cubicBezTo>
                    <a:cubicBezTo>
                      <a:pt x="320" y="15"/>
                      <a:pt x="317" y="16"/>
                      <a:pt x="315" y="16"/>
                    </a:cubicBezTo>
                    <a:cubicBezTo>
                      <a:pt x="313" y="17"/>
                      <a:pt x="306" y="18"/>
                      <a:pt x="306" y="16"/>
                    </a:cubicBezTo>
                    <a:cubicBezTo>
                      <a:pt x="303" y="17"/>
                      <a:pt x="302" y="19"/>
                      <a:pt x="298" y="19"/>
                    </a:cubicBezTo>
                    <a:cubicBezTo>
                      <a:pt x="295" y="19"/>
                      <a:pt x="293" y="14"/>
                      <a:pt x="294" y="12"/>
                    </a:cubicBezTo>
                    <a:cubicBezTo>
                      <a:pt x="290" y="13"/>
                      <a:pt x="287" y="16"/>
                      <a:pt x="282" y="15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40" y="22"/>
                      <a:pt x="240" y="22"/>
                      <a:pt x="240" y="22"/>
                    </a:cubicBezTo>
                    <a:cubicBezTo>
                      <a:pt x="234" y="22"/>
                      <a:pt x="231" y="15"/>
                      <a:pt x="225" y="15"/>
                    </a:cubicBezTo>
                    <a:cubicBezTo>
                      <a:pt x="223" y="15"/>
                      <a:pt x="222" y="16"/>
                      <a:pt x="220" y="15"/>
                    </a:cubicBezTo>
                    <a:cubicBezTo>
                      <a:pt x="219" y="15"/>
                      <a:pt x="216" y="14"/>
                      <a:pt x="214" y="13"/>
                    </a:cubicBezTo>
                    <a:cubicBezTo>
                      <a:pt x="204" y="16"/>
                      <a:pt x="204" y="16"/>
                      <a:pt x="204" y="16"/>
                    </a:cubicBezTo>
                    <a:cubicBezTo>
                      <a:pt x="192" y="16"/>
                      <a:pt x="178" y="8"/>
                      <a:pt x="167" y="8"/>
                    </a:cubicBezTo>
                    <a:cubicBezTo>
                      <a:pt x="167" y="8"/>
                      <a:pt x="160" y="8"/>
                      <a:pt x="156" y="8"/>
                    </a:cubicBezTo>
                    <a:cubicBezTo>
                      <a:pt x="157" y="7"/>
                      <a:pt x="153" y="8"/>
                      <a:pt x="148" y="8"/>
                    </a:cubicBezTo>
                    <a:cubicBezTo>
                      <a:pt x="143" y="8"/>
                      <a:pt x="143" y="9"/>
                      <a:pt x="138" y="9"/>
                    </a:cubicBezTo>
                    <a:cubicBezTo>
                      <a:pt x="121" y="9"/>
                      <a:pt x="110" y="16"/>
                      <a:pt x="94" y="20"/>
                    </a:cubicBezTo>
                    <a:cubicBezTo>
                      <a:pt x="89" y="24"/>
                      <a:pt x="85" y="26"/>
                      <a:pt x="81" y="30"/>
                    </a:cubicBezTo>
                    <a:cubicBezTo>
                      <a:pt x="84" y="34"/>
                      <a:pt x="92" y="33"/>
                      <a:pt x="93" y="40"/>
                    </a:cubicBezTo>
                    <a:cubicBezTo>
                      <a:pt x="92" y="41"/>
                      <a:pt x="88" y="39"/>
                      <a:pt x="8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2" y="45"/>
                      <a:pt x="55" y="50"/>
                      <a:pt x="53" y="52"/>
                    </a:cubicBezTo>
                    <a:cubicBezTo>
                      <a:pt x="55" y="50"/>
                      <a:pt x="60" y="54"/>
                      <a:pt x="63" y="54"/>
                    </a:cubicBezTo>
                    <a:cubicBezTo>
                      <a:pt x="65" y="54"/>
                      <a:pt x="68" y="51"/>
                      <a:pt x="69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1" y="63"/>
                      <a:pt x="56" y="55"/>
                      <a:pt x="48" y="65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0" y="63"/>
                      <a:pt x="37" y="66"/>
                      <a:pt x="33" y="69"/>
                    </a:cubicBezTo>
                    <a:cubicBezTo>
                      <a:pt x="26" y="75"/>
                      <a:pt x="20" y="81"/>
                      <a:pt x="14" y="86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20" y="89"/>
                      <a:pt x="24" y="84"/>
                      <a:pt x="31" y="83"/>
                    </a:cubicBezTo>
                    <a:cubicBezTo>
                      <a:pt x="29" y="87"/>
                      <a:pt x="19" y="93"/>
                      <a:pt x="19" y="96"/>
                    </a:cubicBezTo>
                    <a:cubicBezTo>
                      <a:pt x="19" y="98"/>
                      <a:pt x="30" y="99"/>
                      <a:pt x="31" y="99"/>
                    </a:cubicBezTo>
                    <a:cubicBezTo>
                      <a:pt x="33" y="99"/>
                      <a:pt x="36" y="95"/>
                      <a:pt x="38" y="94"/>
                    </a:cubicBezTo>
                    <a:cubicBezTo>
                      <a:pt x="39" y="95"/>
                      <a:pt x="40" y="96"/>
                      <a:pt x="43" y="98"/>
                    </a:cubicBezTo>
                    <a:cubicBezTo>
                      <a:pt x="35" y="103"/>
                      <a:pt x="27" y="110"/>
                      <a:pt x="17" y="113"/>
                    </a:cubicBezTo>
                    <a:cubicBezTo>
                      <a:pt x="14" y="114"/>
                      <a:pt x="6" y="114"/>
                      <a:pt x="3" y="117"/>
                    </a:cubicBezTo>
                    <a:cubicBezTo>
                      <a:pt x="0" y="120"/>
                      <a:pt x="3" y="118"/>
                      <a:pt x="2" y="122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12" y="119"/>
                      <a:pt x="16" y="120"/>
                      <a:pt x="24" y="115"/>
                    </a:cubicBezTo>
                    <a:cubicBezTo>
                      <a:pt x="33" y="112"/>
                      <a:pt x="35" y="110"/>
                      <a:pt x="45" y="106"/>
                    </a:cubicBezTo>
                    <a:cubicBezTo>
                      <a:pt x="48" y="105"/>
                      <a:pt x="52" y="100"/>
                      <a:pt x="57" y="98"/>
                    </a:cubicBezTo>
                    <a:cubicBezTo>
                      <a:pt x="58" y="98"/>
                      <a:pt x="64" y="100"/>
                      <a:pt x="66" y="97"/>
                    </a:cubicBezTo>
                    <a:cubicBezTo>
                      <a:pt x="68" y="94"/>
                      <a:pt x="67" y="90"/>
                      <a:pt x="72" y="89"/>
                    </a:cubicBezTo>
                    <a:cubicBezTo>
                      <a:pt x="79" y="87"/>
                      <a:pt x="85" y="83"/>
                      <a:pt x="92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97" y="88"/>
                      <a:pt x="90" y="79"/>
                      <a:pt x="83" y="87"/>
                    </a:cubicBezTo>
                    <a:cubicBezTo>
                      <a:pt x="84" y="88"/>
                      <a:pt x="80" y="94"/>
                      <a:pt x="81" y="94"/>
                    </a:cubicBezTo>
                    <a:cubicBezTo>
                      <a:pt x="86" y="94"/>
                      <a:pt x="104" y="89"/>
                      <a:pt x="108" y="83"/>
                    </a:cubicBezTo>
                    <a:cubicBezTo>
                      <a:pt x="110" y="82"/>
                      <a:pt x="110" y="77"/>
                      <a:pt x="114" y="77"/>
                    </a:cubicBezTo>
                    <a:cubicBezTo>
                      <a:pt x="118" y="77"/>
                      <a:pt x="118" y="81"/>
                      <a:pt x="120" y="83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34" y="88"/>
                      <a:pt x="143" y="89"/>
                      <a:pt x="154" y="92"/>
                    </a:cubicBezTo>
                    <a:cubicBezTo>
                      <a:pt x="154" y="98"/>
                      <a:pt x="156" y="96"/>
                      <a:pt x="158" y="102"/>
                    </a:cubicBezTo>
                    <a:cubicBezTo>
                      <a:pt x="161" y="95"/>
                      <a:pt x="161" y="95"/>
                      <a:pt x="161" y="95"/>
                    </a:cubicBezTo>
                    <a:cubicBezTo>
                      <a:pt x="162" y="98"/>
                      <a:pt x="167" y="98"/>
                      <a:pt x="170" y="97"/>
                    </a:cubicBezTo>
                    <a:cubicBezTo>
                      <a:pt x="170" y="99"/>
                      <a:pt x="169" y="112"/>
                      <a:pt x="171" y="113"/>
                    </a:cubicBezTo>
                    <a:cubicBezTo>
                      <a:pt x="171" y="116"/>
                      <a:pt x="169" y="123"/>
                      <a:pt x="171" y="124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70" y="126"/>
                      <a:pt x="165" y="127"/>
                      <a:pt x="167" y="129"/>
                    </a:cubicBezTo>
                    <a:cubicBezTo>
                      <a:pt x="166" y="132"/>
                      <a:pt x="163" y="131"/>
                      <a:pt x="163" y="135"/>
                    </a:cubicBezTo>
                    <a:cubicBezTo>
                      <a:pt x="163" y="135"/>
                      <a:pt x="164" y="136"/>
                      <a:pt x="165" y="137"/>
                    </a:cubicBezTo>
                    <a:cubicBezTo>
                      <a:pt x="164" y="139"/>
                      <a:pt x="164" y="139"/>
                      <a:pt x="164" y="139"/>
                    </a:cubicBezTo>
                    <a:cubicBezTo>
                      <a:pt x="164" y="139"/>
                      <a:pt x="167" y="143"/>
                      <a:pt x="167" y="145"/>
                    </a:cubicBezTo>
                    <a:cubicBezTo>
                      <a:pt x="167" y="146"/>
                      <a:pt x="171" y="146"/>
                      <a:pt x="173" y="146"/>
                    </a:cubicBezTo>
                    <a:cubicBezTo>
                      <a:pt x="171" y="149"/>
                      <a:pt x="164" y="151"/>
                      <a:pt x="164" y="155"/>
                    </a:cubicBezTo>
                    <a:cubicBezTo>
                      <a:pt x="164" y="158"/>
                      <a:pt x="171" y="162"/>
                      <a:pt x="175" y="163"/>
                    </a:cubicBezTo>
                    <a:cubicBezTo>
                      <a:pt x="175" y="164"/>
                      <a:pt x="183" y="169"/>
                      <a:pt x="181" y="174"/>
                    </a:cubicBezTo>
                    <a:cubicBezTo>
                      <a:pt x="181" y="174"/>
                      <a:pt x="179" y="189"/>
                      <a:pt x="173" y="191"/>
                    </a:cubicBezTo>
                    <a:cubicBezTo>
                      <a:pt x="173" y="188"/>
                      <a:pt x="175" y="184"/>
                      <a:pt x="175" y="181"/>
                    </a:cubicBezTo>
                    <a:cubicBezTo>
                      <a:pt x="175" y="181"/>
                      <a:pt x="169" y="180"/>
                      <a:pt x="167" y="180"/>
                    </a:cubicBezTo>
                    <a:cubicBezTo>
                      <a:pt x="166" y="182"/>
                      <a:pt x="165" y="186"/>
                      <a:pt x="165" y="191"/>
                    </a:cubicBezTo>
                    <a:cubicBezTo>
                      <a:pt x="159" y="195"/>
                      <a:pt x="160" y="204"/>
                      <a:pt x="155" y="208"/>
                    </a:cubicBezTo>
                    <a:cubicBezTo>
                      <a:pt x="147" y="218"/>
                      <a:pt x="142" y="232"/>
                      <a:pt x="134" y="243"/>
                    </a:cubicBezTo>
                    <a:cubicBezTo>
                      <a:pt x="132" y="248"/>
                      <a:pt x="132" y="251"/>
                      <a:pt x="132" y="256"/>
                    </a:cubicBezTo>
                    <a:cubicBezTo>
                      <a:pt x="132" y="257"/>
                      <a:pt x="133" y="262"/>
                      <a:pt x="133" y="263"/>
                    </a:cubicBezTo>
                    <a:cubicBezTo>
                      <a:pt x="134" y="262"/>
                      <a:pt x="137" y="283"/>
                      <a:pt x="137" y="290"/>
                    </a:cubicBezTo>
                    <a:cubicBezTo>
                      <a:pt x="137" y="290"/>
                      <a:pt x="136" y="292"/>
                      <a:pt x="136" y="295"/>
                    </a:cubicBezTo>
                    <a:cubicBezTo>
                      <a:pt x="143" y="295"/>
                      <a:pt x="149" y="301"/>
                      <a:pt x="154" y="304"/>
                    </a:cubicBezTo>
                    <a:cubicBezTo>
                      <a:pt x="154" y="305"/>
                      <a:pt x="154" y="321"/>
                      <a:pt x="154" y="321"/>
                    </a:cubicBezTo>
                    <a:cubicBezTo>
                      <a:pt x="155" y="327"/>
                      <a:pt x="163" y="340"/>
                      <a:pt x="163" y="344"/>
                    </a:cubicBezTo>
                    <a:cubicBezTo>
                      <a:pt x="163" y="349"/>
                      <a:pt x="161" y="351"/>
                      <a:pt x="156" y="351"/>
                    </a:cubicBezTo>
                    <a:cubicBezTo>
                      <a:pt x="158" y="359"/>
                      <a:pt x="171" y="360"/>
                      <a:pt x="171" y="368"/>
                    </a:cubicBezTo>
                    <a:cubicBezTo>
                      <a:pt x="171" y="371"/>
                      <a:pt x="168" y="372"/>
                      <a:pt x="168" y="375"/>
                    </a:cubicBezTo>
                    <a:cubicBezTo>
                      <a:pt x="168" y="379"/>
                      <a:pt x="176" y="383"/>
                      <a:pt x="179" y="386"/>
                    </a:cubicBezTo>
                    <a:cubicBezTo>
                      <a:pt x="179" y="388"/>
                      <a:pt x="179" y="391"/>
                      <a:pt x="180" y="394"/>
                    </a:cubicBezTo>
                    <a:cubicBezTo>
                      <a:pt x="182" y="393"/>
                      <a:pt x="185" y="391"/>
                      <a:pt x="185" y="388"/>
                    </a:cubicBezTo>
                    <a:cubicBezTo>
                      <a:pt x="185" y="385"/>
                      <a:pt x="182" y="381"/>
                      <a:pt x="179" y="381"/>
                    </a:cubicBezTo>
                    <a:cubicBezTo>
                      <a:pt x="179" y="378"/>
                      <a:pt x="179" y="378"/>
                      <a:pt x="179" y="375"/>
                    </a:cubicBezTo>
                    <a:cubicBezTo>
                      <a:pt x="175" y="373"/>
                      <a:pt x="179" y="367"/>
                      <a:pt x="177" y="363"/>
                    </a:cubicBezTo>
                    <a:cubicBezTo>
                      <a:pt x="176" y="361"/>
                      <a:pt x="171" y="355"/>
                      <a:pt x="171" y="352"/>
                    </a:cubicBezTo>
                    <a:cubicBezTo>
                      <a:pt x="171" y="343"/>
                      <a:pt x="163" y="337"/>
                      <a:pt x="163" y="328"/>
                    </a:cubicBezTo>
                    <a:cubicBezTo>
                      <a:pt x="163" y="324"/>
                      <a:pt x="164" y="320"/>
                      <a:pt x="166" y="317"/>
                    </a:cubicBezTo>
                    <a:cubicBezTo>
                      <a:pt x="169" y="319"/>
                      <a:pt x="169" y="320"/>
                      <a:pt x="173" y="320"/>
                    </a:cubicBezTo>
                    <a:cubicBezTo>
                      <a:pt x="175" y="326"/>
                      <a:pt x="175" y="332"/>
                      <a:pt x="178" y="339"/>
                    </a:cubicBezTo>
                    <a:cubicBezTo>
                      <a:pt x="179" y="344"/>
                      <a:pt x="182" y="345"/>
                      <a:pt x="184" y="352"/>
                    </a:cubicBezTo>
                    <a:cubicBezTo>
                      <a:pt x="184" y="353"/>
                      <a:pt x="190" y="366"/>
                      <a:pt x="190" y="366"/>
                    </a:cubicBezTo>
                    <a:cubicBezTo>
                      <a:pt x="190" y="370"/>
                      <a:pt x="195" y="371"/>
                      <a:pt x="196" y="374"/>
                    </a:cubicBezTo>
                    <a:cubicBezTo>
                      <a:pt x="200" y="385"/>
                      <a:pt x="211" y="389"/>
                      <a:pt x="211" y="404"/>
                    </a:cubicBezTo>
                    <a:cubicBezTo>
                      <a:pt x="211" y="408"/>
                      <a:pt x="207" y="410"/>
                      <a:pt x="207" y="413"/>
                    </a:cubicBezTo>
                    <a:cubicBezTo>
                      <a:pt x="207" y="416"/>
                      <a:pt x="211" y="423"/>
                      <a:pt x="212" y="424"/>
                    </a:cubicBezTo>
                    <a:cubicBezTo>
                      <a:pt x="214" y="424"/>
                      <a:pt x="221" y="430"/>
                      <a:pt x="230" y="433"/>
                    </a:cubicBezTo>
                    <a:cubicBezTo>
                      <a:pt x="231" y="433"/>
                      <a:pt x="231" y="437"/>
                      <a:pt x="233" y="438"/>
                    </a:cubicBezTo>
                    <a:cubicBezTo>
                      <a:pt x="236" y="441"/>
                      <a:pt x="238" y="442"/>
                      <a:pt x="241" y="444"/>
                    </a:cubicBezTo>
                    <a:cubicBezTo>
                      <a:pt x="241" y="444"/>
                      <a:pt x="261" y="453"/>
                      <a:pt x="266" y="453"/>
                    </a:cubicBezTo>
                    <a:cubicBezTo>
                      <a:pt x="272" y="453"/>
                      <a:pt x="273" y="447"/>
                      <a:pt x="278" y="447"/>
                    </a:cubicBezTo>
                    <a:cubicBezTo>
                      <a:pt x="284" y="447"/>
                      <a:pt x="288" y="454"/>
                      <a:pt x="290" y="458"/>
                    </a:cubicBezTo>
                    <a:cubicBezTo>
                      <a:pt x="291" y="459"/>
                      <a:pt x="294" y="463"/>
                      <a:pt x="294" y="463"/>
                    </a:cubicBezTo>
                    <a:cubicBezTo>
                      <a:pt x="298" y="464"/>
                      <a:pt x="317" y="469"/>
                      <a:pt x="322" y="471"/>
                    </a:cubicBezTo>
                    <a:cubicBezTo>
                      <a:pt x="330" y="475"/>
                      <a:pt x="331" y="484"/>
                      <a:pt x="337" y="490"/>
                    </a:cubicBezTo>
                    <a:cubicBezTo>
                      <a:pt x="336" y="491"/>
                      <a:pt x="336" y="500"/>
                      <a:pt x="339" y="502"/>
                    </a:cubicBezTo>
                    <a:cubicBezTo>
                      <a:pt x="339" y="502"/>
                      <a:pt x="345" y="506"/>
                      <a:pt x="347" y="506"/>
                    </a:cubicBezTo>
                    <a:cubicBezTo>
                      <a:pt x="347" y="505"/>
                      <a:pt x="351" y="513"/>
                      <a:pt x="356" y="513"/>
                    </a:cubicBezTo>
                    <a:cubicBezTo>
                      <a:pt x="357" y="513"/>
                      <a:pt x="367" y="522"/>
                      <a:pt x="371" y="522"/>
                    </a:cubicBezTo>
                    <a:cubicBezTo>
                      <a:pt x="372" y="522"/>
                      <a:pt x="374" y="521"/>
                      <a:pt x="374" y="519"/>
                    </a:cubicBezTo>
                    <a:cubicBezTo>
                      <a:pt x="374" y="514"/>
                      <a:pt x="375" y="508"/>
                      <a:pt x="381" y="506"/>
                    </a:cubicBezTo>
                    <a:cubicBezTo>
                      <a:pt x="384" y="511"/>
                      <a:pt x="386" y="511"/>
                      <a:pt x="390" y="513"/>
                    </a:cubicBezTo>
                    <a:cubicBezTo>
                      <a:pt x="388" y="515"/>
                      <a:pt x="387" y="516"/>
                      <a:pt x="387" y="519"/>
                    </a:cubicBezTo>
                    <a:cubicBezTo>
                      <a:pt x="387" y="520"/>
                      <a:pt x="391" y="524"/>
                      <a:pt x="392" y="524"/>
                    </a:cubicBezTo>
                    <a:cubicBezTo>
                      <a:pt x="392" y="524"/>
                      <a:pt x="392" y="524"/>
                      <a:pt x="392" y="524"/>
                    </a:cubicBezTo>
                    <a:cubicBezTo>
                      <a:pt x="392" y="526"/>
                      <a:pt x="393" y="546"/>
                      <a:pt x="393" y="549"/>
                    </a:cubicBezTo>
                    <a:cubicBezTo>
                      <a:pt x="393" y="552"/>
                      <a:pt x="388" y="562"/>
                      <a:pt x="384" y="562"/>
                    </a:cubicBezTo>
                    <a:cubicBezTo>
                      <a:pt x="383" y="563"/>
                      <a:pt x="380" y="573"/>
                      <a:pt x="378" y="573"/>
                    </a:cubicBezTo>
                    <a:cubicBezTo>
                      <a:pt x="374" y="580"/>
                      <a:pt x="366" y="590"/>
                      <a:pt x="366" y="597"/>
                    </a:cubicBezTo>
                    <a:cubicBezTo>
                      <a:pt x="366" y="600"/>
                      <a:pt x="368" y="602"/>
                      <a:pt x="371" y="602"/>
                    </a:cubicBezTo>
                    <a:cubicBezTo>
                      <a:pt x="373" y="602"/>
                      <a:pt x="375" y="599"/>
                      <a:pt x="375" y="601"/>
                    </a:cubicBezTo>
                    <a:cubicBezTo>
                      <a:pt x="375" y="604"/>
                      <a:pt x="374" y="609"/>
                      <a:pt x="373" y="609"/>
                    </a:cubicBezTo>
                    <a:cubicBezTo>
                      <a:pt x="370" y="612"/>
                      <a:pt x="367" y="612"/>
                      <a:pt x="367" y="619"/>
                    </a:cubicBezTo>
                    <a:cubicBezTo>
                      <a:pt x="367" y="621"/>
                      <a:pt x="365" y="630"/>
                      <a:pt x="365" y="630"/>
                    </a:cubicBezTo>
                    <a:cubicBezTo>
                      <a:pt x="367" y="635"/>
                      <a:pt x="371" y="635"/>
                      <a:pt x="374" y="638"/>
                    </a:cubicBezTo>
                    <a:cubicBezTo>
                      <a:pt x="377" y="639"/>
                      <a:pt x="379" y="643"/>
                      <a:pt x="380" y="646"/>
                    </a:cubicBezTo>
                    <a:cubicBezTo>
                      <a:pt x="380" y="650"/>
                      <a:pt x="395" y="678"/>
                      <a:pt x="396" y="682"/>
                    </a:cubicBezTo>
                    <a:cubicBezTo>
                      <a:pt x="397" y="686"/>
                      <a:pt x="403" y="687"/>
                      <a:pt x="404" y="690"/>
                    </a:cubicBezTo>
                    <a:cubicBezTo>
                      <a:pt x="406" y="695"/>
                      <a:pt x="401" y="700"/>
                      <a:pt x="405" y="702"/>
                    </a:cubicBezTo>
                    <a:cubicBezTo>
                      <a:pt x="411" y="707"/>
                      <a:pt x="416" y="713"/>
                      <a:pt x="419" y="714"/>
                    </a:cubicBezTo>
                    <a:cubicBezTo>
                      <a:pt x="419" y="717"/>
                      <a:pt x="433" y="724"/>
                      <a:pt x="436" y="724"/>
                    </a:cubicBezTo>
                    <a:cubicBezTo>
                      <a:pt x="442" y="726"/>
                      <a:pt x="442" y="735"/>
                      <a:pt x="449" y="735"/>
                    </a:cubicBezTo>
                    <a:cubicBezTo>
                      <a:pt x="449" y="748"/>
                      <a:pt x="454" y="756"/>
                      <a:pt x="454" y="767"/>
                    </a:cubicBezTo>
                    <a:cubicBezTo>
                      <a:pt x="454" y="771"/>
                      <a:pt x="452" y="773"/>
                      <a:pt x="452" y="777"/>
                    </a:cubicBezTo>
                    <a:cubicBezTo>
                      <a:pt x="452" y="786"/>
                      <a:pt x="455" y="791"/>
                      <a:pt x="455" y="800"/>
                    </a:cubicBezTo>
                    <a:cubicBezTo>
                      <a:pt x="455" y="808"/>
                      <a:pt x="453" y="823"/>
                      <a:pt x="453" y="825"/>
                    </a:cubicBezTo>
                    <a:cubicBezTo>
                      <a:pt x="453" y="829"/>
                      <a:pt x="455" y="829"/>
                      <a:pt x="455" y="832"/>
                    </a:cubicBezTo>
                    <a:cubicBezTo>
                      <a:pt x="455" y="835"/>
                      <a:pt x="456" y="851"/>
                      <a:pt x="457" y="851"/>
                    </a:cubicBezTo>
                    <a:cubicBezTo>
                      <a:pt x="459" y="855"/>
                      <a:pt x="457" y="876"/>
                      <a:pt x="457" y="886"/>
                    </a:cubicBezTo>
                    <a:cubicBezTo>
                      <a:pt x="457" y="890"/>
                      <a:pt x="453" y="891"/>
                      <a:pt x="453" y="894"/>
                    </a:cubicBezTo>
                    <a:cubicBezTo>
                      <a:pt x="453" y="901"/>
                      <a:pt x="461" y="910"/>
                      <a:pt x="461" y="914"/>
                    </a:cubicBezTo>
                    <a:cubicBezTo>
                      <a:pt x="461" y="917"/>
                      <a:pt x="460" y="919"/>
                      <a:pt x="460" y="922"/>
                    </a:cubicBezTo>
                    <a:cubicBezTo>
                      <a:pt x="460" y="931"/>
                      <a:pt x="464" y="932"/>
                      <a:pt x="471" y="932"/>
                    </a:cubicBezTo>
                    <a:cubicBezTo>
                      <a:pt x="472" y="939"/>
                      <a:pt x="473" y="943"/>
                      <a:pt x="473" y="948"/>
                    </a:cubicBezTo>
                    <a:cubicBezTo>
                      <a:pt x="473" y="950"/>
                      <a:pt x="475" y="956"/>
                      <a:pt x="475" y="958"/>
                    </a:cubicBezTo>
                    <a:cubicBezTo>
                      <a:pt x="475" y="962"/>
                      <a:pt x="476" y="963"/>
                      <a:pt x="477" y="967"/>
                    </a:cubicBezTo>
                    <a:cubicBezTo>
                      <a:pt x="472" y="969"/>
                      <a:pt x="466" y="968"/>
                      <a:pt x="465" y="974"/>
                    </a:cubicBezTo>
                    <a:cubicBezTo>
                      <a:pt x="469" y="974"/>
                      <a:pt x="476" y="974"/>
                      <a:pt x="477" y="976"/>
                    </a:cubicBezTo>
                    <a:cubicBezTo>
                      <a:pt x="477" y="978"/>
                      <a:pt x="477" y="980"/>
                      <a:pt x="475" y="980"/>
                    </a:cubicBezTo>
                    <a:cubicBezTo>
                      <a:pt x="474" y="981"/>
                      <a:pt x="474" y="981"/>
                      <a:pt x="474" y="981"/>
                    </a:cubicBezTo>
                    <a:cubicBezTo>
                      <a:pt x="475" y="983"/>
                      <a:pt x="478" y="985"/>
                      <a:pt x="479" y="985"/>
                    </a:cubicBezTo>
                    <a:cubicBezTo>
                      <a:pt x="479" y="984"/>
                      <a:pt x="486" y="1004"/>
                      <a:pt x="492" y="1005"/>
                    </a:cubicBezTo>
                    <a:cubicBezTo>
                      <a:pt x="492" y="1013"/>
                      <a:pt x="500" y="1011"/>
                      <a:pt x="501" y="1015"/>
                    </a:cubicBezTo>
                    <a:cubicBezTo>
                      <a:pt x="500" y="1015"/>
                      <a:pt x="499" y="1016"/>
                      <a:pt x="498" y="1016"/>
                    </a:cubicBezTo>
                    <a:cubicBezTo>
                      <a:pt x="499" y="1019"/>
                      <a:pt x="503" y="1021"/>
                      <a:pt x="509" y="1021"/>
                    </a:cubicBezTo>
                    <a:cubicBezTo>
                      <a:pt x="512" y="1024"/>
                      <a:pt x="512" y="1030"/>
                      <a:pt x="514" y="1026"/>
                    </a:cubicBezTo>
                    <a:cubicBezTo>
                      <a:pt x="515" y="1020"/>
                      <a:pt x="517" y="1020"/>
                      <a:pt x="521" y="1019"/>
                    </a:cubicBezTo>
                    <a:cubicBezTo>
                      <a:pt x="520" y="1017"/>
                      <a:pt x="519" y="1016"/>
                      <a:pt x="520" y="1015"/>
                    </a:cubicBezTo>
                    <a:cubicBezTo>
                      <a:pt x="520" y="1015"/>
                      <a:pt x="518" y="1005"/>
                      <a:pt x="518" y="1004"/>
                    </a:cubicBezTo>
                    <a:cubicBezTo>
                      <a:pt x="518" y="1002"/>
                      <a:pt x="521" y="999"/>
                      <a:pt x="523" y="999"/>
                    </a:cubicBezTo>
                    <a:cubicBezTo>
                      <a:pt x="520" y="991"/>
                      <a:pt x="520" y="991"/>
                      <a:pt x="520" y="991"/>
                    </a:cubicBezTo>
                    <a:cubicBezTo>
                      <a:pt x="520" y="991"/>
                      <a:pt x="525" y="986"/>
                      <a:pt x="527" y="985"/>
                    </a:cubicBezTo>
                    <a:cubicBezTo>
                      <a:pt x="527" y="974"/>
                      <a:pt x="527" y="974"/>
                      <a:pt x="527" y="974"/>
                    </a:cubicBezTo>
                    <a:cubicBezTo>
                      <a:pt x="519" y="974"/>
                      <a:pt x="512" y="971"/>
                      <a:pt x="512" y="964"/>
                    </a:cubicBezTo>
                    <a:cubicBezTo>
                      <a:pt x="512" y="960"/>
                      <a:pt x="519" y="958"/>
                      <a:pt x="522" y="958"/>
                    </a:cubicBezTo>
                    <a:cubicBezTo>
                      <a:pt x="522" y="954"/>
                      <a:pt x="520" y="951"/>
                      <a:pt x="520" y="947"/>
                    </a:cubicBezTo>
                    <a:cubicBezTo>
                      <a:pt x="520" y="939"/>
                      <a:pt x="516" y="923"/>
                      <a:pt x="516" y="923"/>
                    </a:cubicBezTo>
                    <a:cubicBezTo>
                      <a:pt x="521" y="923"/>
                      <a:pt x="527" y="927"/>
                      <a:pt x="531" y="927"/>
                    </a:cubicBezTo>
                    <a:cubicBezTo>
                      <a:pt x="534" y="927"/>
                      <a:pt x="534" y="922"/>
                      <a:pt x="534" y="920"/>
                    </a:cubicBezTo>
                    <a:cubicBezTo>
                      <a:pt x="534" y="920"/>
                      <a:pt x="531" y="912"/>
                      <a:pt x="531" y="911"/>
                    </a:cubicBezTo>
                    <a:cubicBezTo>
                      <a:pt x="531" y="906"/>
                      <a:pt x="538" y="906"/>
                      <a:pt x="540" y="906"/>
                    </a:cubicBezTo>
                    <a:cubicBezTo>
                      <a:pt x="558" y="908"/>
                      <a:pt x="563" y="900"/>
                      <a:pt x="563" y="888"/>
                    </a:cubicBezTo>
                    <a:cubicBezTo>
                      <a:pt x="563" y="886"/>
                      <a:pt x="559" y="880"/>
                      <a:pt x="559" y="878"/>
                    </a:cubicBezTo>
                    <a:cubicBezTo>
                      <a:pt x="556" y="878"/>
                      <a:pt x="547" y="872"/>
                      <a:pt x="548" y="868"/>
                    </a:cubicBezTo>
                    <a:cubicBezTo>
                      <a:pt x="549" y="867"/>
                      <a:pt x="549" y="867"/>
                      <a:pt x="549" y="867"/>
                    </a:cubicBezTo>
                    <a:cubicBezTo>
                      <a:pt x="557" y="870"/>
                      <a:pt x="557" y="870"/>
                      <a:pt x="557" y="870"/>
                    </a:cubicBezTo>
                    <a:cubicBezTo>
                      <a:pt x="559" y="875"/>
                      <a:pt x="566" y="875"/>
                      <a:pt x="571" y="874"/>
                    </a:cubicBezTo>
                    <a:cubicBezTo>
                      <a:pt x="578" y="872"/>
                      <a:pt x="579" y="870"/>
                      <a:pt x="580" y="864"/>
                    </a:cubicBezTo>
                    <a:cubicBezTo>
                      <a:pt x="581" y="861"/>
                      <a:pt x="585" y="856"/>
                      <a:pt x="586" y="856"/>
                    </a:cubicBezTo>
                    <a:cubicBezTo>
                      <a:pt x="586" y="856"/>
                      <a:pt x="591" y="846"/>
                      <a:pt x="594" y="842"/>
                    </a:cubicBezTo>
                    <a:cubicBezTo>
                      <a:pt x="596" y="836"/>
                      <a:pt x="597" y="835"/>
                      <a:pt x="599" y="828"/>
                    </a:cubicBezTo>
                    <a:cubicBezTo>
                      <a:pt x="600" y="823"/>
                      <a:pt x="607" y="822"/>
                      <a:pt x="607" y="816"/>
                    </a:cubicBezTo>
                    <a:cubicBezTo>
                      <a:pt x="607" y="810"/>
                      <a:pt x="603" y="803"/>
                      <a:pt x="603" y="800"/>
                    </a:cubicBezTo>
                    <a:cubicBezTo>
                      <a:pt x="603" y="791"/>
                      <a:pt x="619" y="778"/>
                      <a:pt x="626" y="778"/>
                    </a:cubicBezTo>
                    <a:cubicBezTo>
                      <a:pt x="629" y="778"/>
                      <a:pt x="641" y="771"/>
                      <a:pt x="643" y="771"/>
                    </a:cubicBezTo>
                    <a:cubicBezTo>
                      <a:pt x="650" y="771"/>
                      <a:pt x="654" y="756"/>
                      <a:pt x="654" y="756"/>
                    </a:cubicBezTo>
                    <a:cubicBezTo>
                      <a:pt x="658" y="750"/>
                      <a:pt x="661" y="745"/>
                      <a:pt x="661" y="735"/>
                    </a:cubicBezTo>
                    <a:cubicBezTo>
                      <a:pt x="661" y="730"/>
                      <a:pt x="665" y="729"/>
                      <a:pt x="665" y="724"/>
                    </a:cubicBezTo>
                    <a:cubicBezTo>
                      <a:pt x="665" y="719"/>
                      <a:pt x="662" y="698"/>
                      <a:pt x="662" y="693"/>
                    </a:cubicBezTo>
                    <a:cubicBezTo>
                      <a:pt x="662" y="689"/>
                      <a:pt x="669" y="686"/>
                      <a:pt x="671" y="685"/>
                    </a:cubicBezTo>
                    <a:cubicBezTo>
                      <a:pt x="671" y="665"/>
                      <a:pt x="690" y="668"/>
                      <a:pt x="690" y="645"/>
                    </a:cubicBezTo>
                    <a:cubicBezTo>
                      <a:pt x="690" y="639"/>
                      <a:pt x="687" y="629"/>
                      <a:pt x="686" y="626"/>
                    </a:cubicBezTo>
                    <a:cubicBezTo>
                      <a:pt x="683" y="618"/>
                      <a:pt x="678" y="625"/>
                      <a:pt x="676" y="6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50"/>
              <p:cNvSpPr>
                <a:spLocks/>
              </p:cNvSpPr>
              <p:nvPr/>
            </p:nvSpPr>
            <p:spPr bwMode="auto">
              <a:xfrm>
                <a:off x="1546" y="717"/>
                <a:ext cx="293" cy="198"/>
              </a:xfrm>
              <a:custGeom>
                <a:avLst/>
                <a:gdLst>
                  <a:gd name="T0" fmla="*/ 77 w 124"/>
                  <a:gd name="T1" fmla="*/ 12 h 84"/>
                  <a:gd name="T2" fmla="*/ 52 w 124"/>
                  <a:gd name="T3" fmla="*/ 12 h 84"/>
                  <a:gd name="T4" fmla="*/ 51 w 124"/>
                  <a:gd name="T5" fmla="*/ 3 h 84"/>
                  <a:gd name="T6" fmla="*/ 30 w 124"/>
                  <a:gd name="T7" fmla="*/ 14 h 84"/>
                  <a:gd name="T8" fmla="*/ 22 w 124"/>
                  <a:gd name="T9" fmla="*/ 12 h 84"/>
                  <a:gd name="T10" fmla="*/ 26 w 124"/>
                  <a:gd name="T11" fmla="*/ 0 h 84"/>
                  <a:gd name="T12" fmla="*/ 4 w 124"/>
                  <a:gd name="T13" fmla="*/ 19 h 84"/>
                  <a:gd name="T14" fmla="*/ 10 w 124"/>
                  <a:gd name="T15" fmla="*/ 18 h 84"/>
                  <a:gd name="T16" fmla="*/ 0 w 124"/>
                  <a:gd name="T17" fmla="*/ 24 h 84"/>
                  <a:gd name="T18" fmla="*/ 11 w 124"/>
                  <a:gd name="T19" fmla="*/ 28 h 84"/>
                  <a:gd name="T20" fmla="*/ 41 w 124"/>
                  <a:gd name="T21" fmla="*/ 29 h 84"/>
                  <a:gd name="T22" fmla="*/ 51 w 124"/>
                  <a:gd name="T23" fmla="*/ 24 h 84"/>
                  <a:gd name="T24" fmla="*/ 70 w 124"/>
                  <a:gd name="T25" fmla="*/ 38 h 84"/>
                  <a:gd name="T26" fmla="*/ 64 w 124"/>
                  <a:gd name="T27" fmla="*/ 51 h 84"/>
                  <a:gd name="T28" fmla="*/ 73 w 124"/>
                  <a:gd name="T29" fmla="*/ 49 h 84"/>
                  <a:gd name="T30" fmla="*/ 84 w 124"/>
                  <a:gd name="T31" fmla="*/ 53 h 84"/>
                  <a:gd name="T32" fmla="*/ 69 w 124"/>
                  <a:gd name="T33" fmla="*/ 52 h 84"/>
                  <a:gd name="T34" fmla="*/ 56 w 124"/>
                  <a:gd name="T35" fmla="*/ 54 h 84"/>
                  <a:gd name="T36" fmla="*/ 43 w 124"/>
                  <a:gd name="T37" fmla="*/ 63 h 84"/>
                  <a:gd name="T38" fmla="*/ 58 w 124"/>
                  <a:gd name="T39" fmla="*/ 76 h 84"/>
                  <a:gd name="T40" fmla="*/ 84 w 124"/>
                  <a:gd name="T41" fmla="*/ 83 h 84"/>
                  <a:gd name="T42" fmla="*/ 78 w 124"/>
                  <a:gd name="T43" fmla="*/ 72 h 84"/>
                  <a:gd name="T44" fmla="*/ 96 w 124"/>
                  <a:gd name="T45" fmla="*/ 76 h 84"/>
                  <a:gd name="T46" fmla="*/ 86 w 124"/>
                  <a:gd name="T47" fmla="*/ 58 h 84"/>
                  <a:gd name="T48" fmla="*/ 90 w 124"/>
                  <a:gd name="T49" fmla="*/ 56 h 84"/>
                  <a:gd name="T50" fmla="*/ 97 w 124"/>
                  <a:gd name="T51" fmla="*/ 53 h 84"/>
                  <a:gd name="T52" fmla="*/ 103 w 124"/>
                  <a:gd name="T53" fmla="*/ 57 h 84"/>
                  <a:gd name="T54" fmla="*/ 105 w 124"/>
                  <a:gd name="T55" fmla="*/ 63 h 84"/>
                  <a:gd name="T56" fmla="*/ 124 w 124"/>
                  <a:gd name="T57" fmla="*/ 49 h 84"/>
                  <a:gd name="T58" fmla="*/ 109 w 124"/>
                  <a:gd name="T59" fmla="*/ 46 h 84"/>
                  <a:gd name="T60" fmla="*/ 95 w 124"/>
                  <a:gd name="T61" fmla="*/ 35 h 84"/>
                  <a:gd name="T62" fmla="*/ 105 w 124"/>
                  <a:gd name="T63" fmla="*/ 28 h 84"/>
                  <a:gd name="T64" fmla="*/ 94 w 124"/>
                  <a:gd name="T65" fmla="*/ 24 h 84"/>
                  <a:gd name="T66" fmla="*/ 91 w 124"/>
                  <a:gd name="T67" fmla="*/ 2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84">
                    <a:moveTo>
                      <a:pt x="92" y="17"/>
                    </a:moveTo>
                    <a:cubicBezTo>
                      <a:pt x="86" y="17"/>
                      <a:pt x="84" y="12"/>
                      <a:pt x="77" y="12"/>
                    </a:cubicBezTo>
                    <a:cubicBezTo>
                      <a:pt x="75" y="12"/>
                      <a:pt x="71" y="12"/>
                      <a:pt x="68" y="12"/>
                    </a:cubicBezTo>
                    <a:cubicBezTo>
                      <a:pt x="64" y="12"/>
                      <a:pt x="59" y="12"/>
                      <a:pt x="52" y="12"/>
                    </a:cubicBezTo>
                    <a:cubicBezTo>
                      <a:pt x="52" y="10"/>
                      <a:pt x="53" y="10"/>
                      <a:pt x="55" y="7"/>
                    </a:cubicBezTo>
                    <a:cubicBezTo>
                      <a:pt x="55" y="7"/>
                      <a:pt x="53" y="3"/>
                      <a:pt x="51" y="3"/>
                    </a:cubicBezTo>
                    <a:cubicBezTo>
                      <a:pt x="43" y="3"/>
                      <a:pt x="38" y="8"/>
                      <a:pt x="30" y="11"/>
                    </a:cubicBezTo>
                    <a:cubicBezTo>
                      <a:pt x="30" y="12"/>
                      <a:pt x="30" y="12"/>
                      <a:pt x="30" y="14"/>
                    </a:cubicBezTo>
                    <a:cubicBezTo>
                      <a:pt x="27" y="15"/>
                      <a:pt x="25" y="16"/>
                      <a:pt x="22" y="16"/>
                    </a:cubicBezTo>
                    <a:cubicBezTo>
                      <a:pt x="22" y="14"/>
                      <a:pt x="22" y="13"/>
                      <a:pt x="22" y="12"/>
                    </a:cubicBezTo>
                    <a:cubicBezTo>
                      <a:pt x="22" y="6"/>
                      <a:pt x="31" y="6"/>
                      <a:pt x="3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4"/>
                      <a:pt x="2" y="9"/>
                      <a:pt x="2" y="17"/>
                    </a:cubicBezTo>
                    <a:cubicBezTo>
                      <a:pt x="2" y="18"/>
                      <a:pt x="3" y="18"/>
                      <a:pt x="4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0"/>
                      <a:pt x="10" y="21"/>
                      <a:pt x="10" y="23"/>
                    </a:cubicBezTo>
                    <a:cubicBezTo>
                      <a:pt x="9" y="21"/>
                      <a:pt x="2" y="21"/>
                      <a:pt x="0" y="24"/>
                    </a:cubicBezTo>
                    <a:cubicBezTo>
                      <a:pt x="2" y="27"/>
                      <a:pt x="5" y="25"/>
                      <a:pt x="9" y="24"/>
                    </a:cubicBezTo>
                    <a:cubicBezTo>
                      <a:pt x="9" y="26"/>
                      <a:pt x="10" y="28"/>
                      <a:pt x="11" y="28"/>
                    </a:cubicBezTo>
                    <a:cubicBezTo>
                      <a:pt x="14" y="28"/>
                      <a:pt x="15" y="24"/>
                      <a:pt x="19" y="24"/>
                    </a:cubicBezTo>
                    <a:cubicBezTo>
                      <a:pt x="27" y="24"/>
                      <a:pt x="34" y="26"/>
                      <a:pt x="41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7"/>
                      <a:pt x="48" y="24"/>
                      <a:pt x="51" y="24"/>
                    </a:cubicBezTo>
                    <a:cubicBezTo>
                      <a:pt x="54" y="24"/>
                      <a:pt x="54" y="30"/>
                      <a:pt x="58" y="28"/>
                    </a:cubicBezTo>
                    <a:cubicBezTo>
                      <a:pt x="59" y="32"/>
                      <a:pt x="63" y="38"/>
                      <a:pt x="70" y="38"/>
                    </a:cubicBezTo>
                    <a:cubicBezTo>
                      <a:pt x="69" y="39"/>
                      <a:pt x="70" y="41"/>
                      <a:pt x="70" y="42"/>
                    </a:cubicBezTo>
                    <a:cubicBezTo>
                      <a:pt x="70" y="46"/>
                      <a:pt x="65" y="47"/>
                      <a:pt x="64" y="51"/>
                    </a:cubicBezTo>
                    <a:cubicBezTo>
                      <a:pt x="65" y="51"/>
                      <a:pt x="66" y="51"/>
                      <a:pt x="67" y="51"/>
                    </a:cubicBezTo>
                    <a:cubicBezTo>
                      <a:pt x="69" y="51"/>
                      <a:pt x="70" y="50"/>
                      <a:pt x="73" y="49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55"/>
                      <a:pt x="81" y="56"/>
                      <a:pt x="77" y="56"/>
                    </a:cubicBezTo>
                    <a:cubicBezTo>
                      <a:pt x="73" y="56"/>
                      <a:pt x="70" y="57"/>
                      <a:pt x="69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3" y="52"/>
                      <a:pt x="61" y="54"/>
                      <a:pt x="56" y="54"/>
                    </a:cubicBezTo>
                    <a:cubicBezTo>
                      <a:pt x="56" y="56"/>
                      <a:pt x="55" y="57"/>
                      <a:pt x="55" y="60"/>
                    </a:cubicBezTo>
                    <a:cubicBezTo>
                      <a:pt x="54" y="60"/>
                      <a:pt x="43" y="61"/>
                      <a:pt x="43" y="63"/>
                    </a:cubicBezTo>
                    <a:cubicBezTo>
                      <a:pt x="43" y="66"/>
                      <a:pt x="49" y="66"/>
                      <a:pt x="52" y="68"/>
                    </a:cubicBezTo>
                    <a:cubicBezTo>
                      <a:pt x="54" y="69"/>
                      <a:pt x="57" y="72"/>
                      <a:pt x="58" y="76"/>
                    </a:cubicBezTo>
                    <a:cubicBezTo>
                      <a:pt x="59" y="80"/>
                      <a:pt x="75" y="84"/>
                      <a:pt x="80" y="84"/>
                    </a:cubicBezTo>
                    <a:cubicBezTo>
                      <a:pt x="81" y="84"/>
                      <a:pt x="83" y="84"/>
                      <a:pt x="84" y="83"/>
                    </a:cubicBezTo>
                    <a:cubicBezTo>
                      <a:pt x="83" y="78"/>
                      <a:pt x="76" y="79"/>
                      <a:pt x="75" y="72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0" y="76"/>
                      <a:pt x="84" y="78"/>
                      <a:pt x="89" y="78"/>
                    </a:cubicBezTo>
                    <a:cubicBezTo>
                      <a:pt x="92" y="78"/>
                      <a:pt x="93" y="76"/>
                      <a:pt x="96" y="76"/>
                    </a:cubicBezTo>
                    <a:cubicBezTo>
                      <a:pt x="96" y="74"/>
                      <a:pt x="96" y="73"/>
                      <a:pt x="96" y="71"/>
                    </a:cubicBezTo>
                    <a:cubicBezTo>
                      <a:pt x="96" y="70"/>
                      <a:pt x="88" y="58"/>
                      <a:pt x="86" y="58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0" y="53"/>
                      <a:pt x="91" y="51"/>
                      <a:pt x="92" y="51"/>
                    </a:cubicBezTo>
                    <a:cubicBezTo>
                      <a:pt x="95" y="51"/>
                      <a:pt x="95" y="53"/>
                      <a:pt x="97" y="53"/>
                    </a:cubicBezTo>
                    <a:cubicBezTo>
                      <a:pt x="99" y="53"/>
                      <a:pt x="100" y="53"/>
                      <a:pt x="103" y="53"/>
                    </a:cubicBezTo>
                    <a:cubicBezTo>
                      <a:pt x="103" y="55"/>
                      <a:pt x="103" y="56"/>
                      <a:pt x="103" y="57"/>
                    </a:cubicBezTo>
                    <a:cubicBezTo>
                      <a:pt x="102" y="57"/>
                      <a:pt x="101" y="57"/>
                      <a:pt x="100" y="57"/>
                    </a:cubicBezTo>
                    <a:cubicBezTo>
                      <a:pt x="100" y="58"/>
                      <a:pt x="104" y="63"/>
                      <a:pt x="105" y="63"/>
                    </a:cubicBezTo>
                    <a:cubicBezTo>
                      <a:pt x="108" y="63"/>
                      <a:pt x="107" y="58"/>
                      <a:pt x="110" y="58"/>
                    </a:cubicBezTo>
                    <a:cubicBezTo>
                      <a:pt x="116" y="58"/>
                      <a:pt x="118" y="52"/>
                      <a:pt x="124" y="49"/>
                    </a:cubicBezTo>
                    <a:cubicBezTo>
                      <a:pt x="122" y="49"/>
                      <a:pt x="120" y="48"/>
                      <a:pt x="119" y="46"/>
                    </a:cubicBezTo>
                    <a:cubicBezTo>
                      <a:pt x="117" y="47"/>
                      <a:pt x="112" y="47"/>
                      <a:pt x="109" y="46"/>
                    </a:cubicBezTo>
                    <a:cubicBezTo>
                      <a:pt x="110" y="45"/>
                      <a:pt x="111" y="43"/>
                      <a:pt x="111" y="41"/>
                    </a:cubicBezTo>
                    <a:cubicBezTo>
                      <a:pt x="104" y="41"/>
                      <a:pt x="100" y="39"/>
                      <a:pt x="95" y="35"/>
                    </a:cubicBezTo>
                    <a:cubicBezTo>
                      <a:pt x="95" y="35"/>
                      <a:pt x="104" y="35"/>
                      <a:pt x="104" y="34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6" y="26"/>
                      <a:pt x="96" y="27"/>
                      <a:pt x="96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2" y="24"/>
                      <a:pt x="88" y="25"/>
                      <a:pt x="86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2" y="19"/>
                      <a:pt x="88" y="20"/>
                      <a:pt x="92" y="1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51"/>
              <p:cNvSpPr>
                <a:spLocks/>
              </p:cNvSpPr>
              <p:nvPr/>
            </p:nvSpPr>
            <p:spPr bwMode="auto">
              <a:xfrm>
                <a:off x="4737" y="2814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52"/>
              <p:cNvSpPr>
                <a:spLocks/>
              </p:cNvSpPr>
              <p:nvPr/>
            </p:nvSpPr>
            <p:spPr bwMode="auto">
              <a:xfrm>
                <a:off x="4383" y="2316"/>
                <a:ext cx="661" cy="567"/>
              </a:xfrm>
              <a:custGeom>
                <a:avLst/>
                <a:gdLst>
                  <a:gd name="T0" fmla="*/ 268 w 280"/>
                  <a:gd name="T1" fmla="*/ 107 h 240"/>
                  <a:gd name="T2" fmla="*/ 264 w 280"/>
                  <a:gd name="T3" fmla="*/ 102 h 240"/>
                  <a:gd name="T4" fmla="*/ 248 w 280"/>
                  <a:gd name="T5" fmla="*/ 73 h 240"/>
                  <a:gd name="T6" fmla="*/ 240 w 280"/>
                  <a:gd name="T7" fmla="*/ 34 h 240"/>
                  <a:gd name="T8" fmla="*/ 234 w 280"/>
                  <a:gd name="T9" fmla="*/ 11 h 240"/>
                  <a:gd name="T10" fmla="*/ 221 w 280"/>
                  <a:gd name="T11" fmla="*/ 33 h 240"/>
                  <a:gd name="T12" fmla="*/ 196 w 280"/>
                  <a:gd name="T13" fmla="*/ 53 h 240"/>
                  <a:gd name="T14" fmla="*/ 182 w 280"/>
                  <a:gd name="T15" fmla="*/ 47 h 240"/>
                  <a:gd name="T16" fmla="*/ 188 w 280"/>
                  <a:gd name="T17" fmla="*/ 18 h 240"/>
                  <a:gd name="T18" fmla="*/ 182 w 280"/>
                  <a:gd name="T19" fmla="*/ 15 h 240"/>
                  <a:gd name="T20" fmla="*/ 162 w 280"/>
                  <a:gd name="T21" fmla="*/ 5 h 240"/>
                  <a:gd name="T22" fmla="*/ 160 w 280"/>
                  <a:gd name="T23" fmla="*/ 14 h 240"/>
                  <a:gd name="T24" fmla="*/ 137 w 280"/>
                  <a:gd name="T25" fmla="*/ 34 h 240"/>
                  <a:gd name="T26" fmla="*/ 131 w 280"/>
                  <a:gd name="T27" fmla="*/ 39 h 240"/>
                  <a:gd name="T28" fmla="*/ 122 w 280"/>
                  <a:gd name="T29" fmla="*/ 29 h 240"/>
                  <a:gd name="T30" fmla="*/ 110 w 280"/>
                  <a:gd name="T31" fmla="*/ 35 h 240"/>
                  <a:gd name="T32" fmla="*/ 101 w 280"/>
                  <a:gd name="T33" fmla="*/ 43 h 240"/>
                  <a:gd name="T34" fmla="*/ 95 w 280"/>
                  <a:gd name="T35" fmla="*/ 52 h 240"/>
                  <a:gd name="T36" fmla="*/ 92 w 280"/>
                  <a:gd name="T37" fmla="*/ 62 h 240"/>
                  <a:gd name="T38" fmla="*/ 82 w 280"/>
                  <a:gd name="T39" fmla="*/ 61 h 240"/>
                  <a:gd name="T40" fmla="*/ 71 w 280"/>
                  <a:gd name="T41" fmla="*/ 80 h 240"/>
                  <a:gd name="T42" fmla="*/ 41 w 280"/>
                  <a:gd name="T43" fmla="*/ 87 h 240"/>
                  <a:gd name="T44" fmla="*/ 21 w 280"/>
                  <a:gd name="T45" fmla="*/ 104 h 240"/>
                  <a:gd name="T46" fmla="*/ 17 w 280"/>
                  <a:gd name="T47" fmla="*/ 113 h 240"/>
                  <a:gd name="T48" fmla="*/ 16 w 280"/>
                  <a:gd name="T49" fmla="*/ 129 h 240"/>
                  <a:gd name="T50" fmla="*/ 6 w 280"/>
                  <a:gd name="T51" fmla="*/ 128 h 240"/>
                  <a:gd name="T52" fmla="*/ 13 w 280"/>
                  <a:gd name="T53" fmla="*/ 162 h 240"/>
                  <a:gd name="T54" fmla="*/ 13 w 280"/>
                  <a:gd name="T55" fmla="*/ 179 h 240"/>
                  <a:gd name="T56" fmla="*/ 0 w 280"/>
                  <a:gd name="T57" fmla="*/ 198 h 240"/>
                  <a:gd name="T58" fmla="*/ 37 w 280"/>
                  <a:gd name="T59" fmla="*/ 199 h 240"/>
                  <a:gd name="T60" fmla="*/ 64 w 280"/>
                  <a:gd name="T61" fmla="*/ 191 h 240"/>
                  <a:gd name="T62" fmla="*/ 101 w 280"/>
                  <a:gd name="T63" fmla="*/ 180 h 240"/>
                  <a:gd name="T64" fmla="*/ 115 w 280"/>
                  <a:gd name="T65" fmla="*/ 177 h 240"/>
                  <a:gd name="T66" fmla="*/ 135 w 280"/>
                  <a:gd name="T67" fmla="*/ 191 h 240"/>
                  <a:gd name="T68" fmla="*/ 152 w 280"/>
                  <a:gd name="T69" fmla="*/ 194 h 240"/>
                  <a:gd name="T70" fmla="*/ 146 w 280"/>
                  <a:gd name="T71" fmla="*/ 209 h 240"/>
                  <a:gd name="T72" fmla="*/ 154 w 280"/>
                  <a:gd name="T73" fmla="*/ 208 h 240"/>
                  <a:gd name="T74" fmla="*/ 156 w 280"/>
                  <a:gd name="T75" fmla="*/ 214 h 240"/>
                  <a:gd name="T76" fmla="*/ 153 w 280"/>
                  <a:gd name="T77" fmla="*/ 228 h 240"/>
                  <a:gd name="T78" fmla="*/ 171 w 280"/>
                  <a:gd name="T79" fmla="*/ 240 h 240"/>
                  <a:gd name="T80" fmla="*/ 188 w 280"/>
                  <a:gd name="T81" fmla="*/ 238 h 240"/>
                  <a:gd name="T82" fmla="*/ 207 w 280"/>
                  <a:gd name="T83" fmla="*/ 232 h 240"/>
                  <a:gd name="T84" fmla="*/ 219 w 280"/>
                  <a:gd name="T85" fmla="*/ 225 h 240"/>
                  <a:gd name="T86" fmla="*/ 244 w 280"/>
                  <a:gd name="T87" fmla="*/ 191 h 240"/>
                  <a:gd name="T88" fmla="*/ 277 w 280"/>
                  <a:gd name="T89" fmla="*/ 1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0" h="240">
                    <a:moveTo>
                      <a:pt x="280" y="127"/>
                    </a:moveTo>
                    <a:cubicBezTo>
                      <a:pt x="276" y="120"/>
                      <a:pt x="270" y="114"/>
                      <a:pt x="268" y="107"/>
                    </a:cubicBezTo>
                    <a:cubicBezTo>
                      <a:pt x="270" y="106"/>
                      <a:pt x="271" y="106"/>
                      <a:pt x="272" y="103"/>
                    </a:cubicBezTo>
                    <a:cubicBezTo>
                      <a:pt x="270" y="103"/>
                      <a:pt x="264" y="102"/>
                      <a:pt x="264" y="102"/>
                    </a:cubicBezTo>
                    <a:cubicBezTo>
                      <a:pt x="263" y="99"/>
                      <a:pt x="258" y="84"/>
                      <a:pt x="258" y="81"/>
                    </a:cubicBezTo>
                    <a:cubicBezTo>
                      <a:pt x="256" y="81"/>
                      <a:pt x="248" y="75"/>
                      <a:pt x="248" y="73"/>
                    </a:cubicBezTo>
                    <a:cubicBezTo>
                      <a:pt x="248" y="60"/>
                      <a:pt x="244" y="50"/>
                      <a:pt x="244" y="36"/>
                    </a:cubicBezTo>
                    <a:cubicBezTo>
                      <a:pt x="243" y="36"/>
                      <a:pt x="240" y="35"/>
                      <a:pt x="240" y="34"/>
                    </a:cubicBezTo>
                    <a:cubicBezTo>
                      <a:pt x="238" y="34"/>
                      <a:pt x="234" y="30"/>
                      <a:pt x="234" y="27"/>
                    </a:cubicBezTo>
                    <a:cubicBezTo>
                      <a:pt x="234" y="24"/>
                      <a:pt x="234" y="15"/>
                      <a:pt x="234" y="11"/>
                    </a:cubicBezTo>
                    <a:cubicBezTo>
                      <a:pt x="234" y="11"/>
                      <a:pt x="231" y="4"/>
                      <a:pt x="230" y="0"/>
                    </a:cubicBezTo>
                    <a:cubicBezTo>
                      <a:pt x="230" y="13"/>
                      <a:pt x="221" y="19"/>
                      <a:pt x="221" y="33"/>
                    </a:cubicBezTo>
                    <a:cubicBezTo>
                      <a:pt x="221" y="42"/>
                      <a:pt x="214" y="63"/>
                      <a:pt x="207" y="63"/>
                    </a:cubicBezTo>
                    <a:cubicBezTo>
                      <a:pt x="202" y="63"/>
                      <a:pt x="201" y="56"/>
                      <a:pt x="196" y="53"/>
                    </a:cubicBezTo>
                    <a:cubicBezTo>
                      <a:pt x="192" y="52"/>
                      <a:pt x="191" y="48"/>
                      <a:pt x="187" y="47"/>
                    </a:cubicBezTo>
                    <a:cubicBezTo>
                      <a:pt x="186" y="47"/>
                      <a:pt x="183" y="48"/>
                      <a:pt x="182" y="47"/>
                    </a:cubicBezTo>
                    <a:cubicBezTo>
                      <a:pt x="179" y="43"/>
                      <a:pt x="181" y="41"/>
                      <a:pt x="176" y="38"/>
                    </a:cubicBezTo>
                    <a:cubicBezTo>
                      <a:pt x="178" y="36"/>
                      <a:pt x="188" y="22"/>
                      <a:pt x="188" y="18"/>
                    </a:cubicBezTo>
                    <a:cubicBezTo>
                      <a:pt x="188" y="18"/>
                      <a:pt x="187" y="16"/>
                      <a:pt x="186" y="16"/>
                    </a:cubicBezTo>
                    <a:cubicBezTo>
                      <a:pt x="184" y="16"/>
                      <a:pt x="183" y="15"/>
                      <a:pt x="182" y="15"/>
                    </a:cubicBezTo>
                    <a:cubicBezTo>
                      <a:pt x="181" y="15"/>
                      <a:pt x="179" y="15"/>
                      <a:pt x="178" y="15"/>
                    </a:cubicBezTo>
                    <a:cubicBezTo>
                      <a:pt x="170" y="15"/>
                      <a:pt x="165" y="12"/>
                      <a:pt x="162" y="5"/>
                    </a:cubicBezTo>
                    <a:cubicBezTo>
                      <a:pt x="161" y="6"/>
                      <a:pt x="158" y="6"/>
                      <a:pt x="156" y="6"/>
                    </a:cubicBezTo>
                    <a:cubicBezTo>
                      <a:pt x="155" y="10"/>
                      <a:pt x="158" y="10"/>
                      <a:pt x="160" y="14"/>
                    </a:cubicBezTo>
                    <a:cubicBezTo>
                      <a:pt x="158" y="20"/>
                      <a:pt x="150" y="14"/>
                      <a:pt x="142" y="23"/>
                    </a:cubicBezTo>
                    <a:cubicBezTo>
                      <a:pt x="142" y="27"/>
                      <a:pt x="137" y="29"/>
                      <a:pt x="137" y="34"/>
                    </a:cubicBezTo>
                    <a:cubicBezTo>
                      <a:pt x="137" y="38"/>
                      <a:pt x="137" y="39"/>
                      <a:pt x="134" y="39"/>
                    </a:cubicBezTo>
                    <a:cubicBezTo>
                      <a:pt x="133" y="39"/>
                      <a:pt x="132" y="40"/>
                      <a:pt x="131" y="39"/>
                    </a:cubicBezTo>
                    <a:cubicBezTo>
                      <a:pt x="130" y="39"/>
                      <a:pt x="129" y="41"/>
                      <a:pt x="129" y="41"/>
                    </a:cubicBezTo>
                    <a:cubicBezTo>
                      <a:pt x="125" y="41"/>
                      <a:pt x="126" y="31"/>
                      <a:pt x="122" y="29"/>
                    </a:cubicBezTo>
                    <a:cubicBezTo>
                      <a:pt x="119" y="29"/>
                      <a:pt x="117" y="30"/>
                      <a:pt x="114" y="29"/>
                    </a:cubicBezTo>
                    <a:cubicBezTo>
                      <a:pt x="113" y="30"/>
                      <a:pt x="114" y="37"/>
                      <a:pt x="110" y="35"/>
                    </a:cubicBezTo>
                    <a:cubicBezTo>
                      <a:pt x="108" y="39"/>
                      <a:pt x="108" y="39"/>
                      <a:pt x="105" y="44"/>
                    </a:cubicBezTo>
                    <a:cubicBezTo>
                      <a:pt x="104" y="44"/>
                      <a:pt x="105" y="44"/>
                      <a:pt x="101" y="43"/>
                    </a:cubicBezTo>
                    <a:cubicBezTo>
                      <a:pt x="101" y="46"/>
                      <a:pt x="100" y="47"/>
                      <a:pt x="101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3" y="52"/>
                      <a:pt x="93" y="59"/>
                      <a:pt x="92" y="62"/>
                    </a:cubicBezTo>
                    <a:cubicBezTo>
                      <a:pt x="92" y="60"/>
                      <a:pt x="89" y="58"/>
                      <a:pt x="89" y="53"/>
                    </a:cubicBezTo>
                    <a:cubicBezTo>
                      <a:pt x="85" y="56"/>
                      <a:pt x="86" y="58"/>
                      <a:pt x="82" y="61"/>
                    </a:cubicBezTo>
                    <a:cubicBezTo>
                      <a:pt x="82" y="62"/>
                      <a:pt x="83" y="64"/>
                      <a:pt x="84" y="64"/>
                    </a:cubicBezTo>
                    <a:cubicBezTo>
                      <a:pt x="82" y="68"/>
                      <a:pt x="75" y="78"/>
                      <a:pt x="71" y="80"/>
                    </a:cubicBezTo>
                    <a:cubicBezTo>
                      <a:pt x="68" y="81"/>
                      <a:pt x="63" y="81"/>
                      <a:pt x="60" y="81"/>
                    </a:cubicBezTo>
                    <a:cubicBezTo>
                      <a:pt x="53" y="81"/>
                      <a:pt x="45" y="88"/>
                      <a:pt x="41" y="87"/>
                    </a:cubicBezTo>
                    <a:cubicBezTo>
                      <a:pt x="38" y="93"/>
                      <a:pt x="31" y="91"/>
                      <a:pt x="27" y="96"/>
                    </a:cubicBezTo>
                    <a:cubicBezTo>
                      <a:pt x="25" y="99"/>
                      <a:pt x="25" y="102"/>
                      <a:pt x="21" y="104"/>
                    </a:cubicBezTo>
                    <a:cubicBezTo>
                      <a:pt x="20" y="103"/>
                      <a:pt x="19" y="103"/>
                      <a:pt x="18" y="99"/>
                    </a:cubicBezTo>
                    <a:cubicBezTo>
                      <a:pt x="18" y="104"/>
                      <a:pt x="17" y="111"/>
                      <a:pt x="17" y="113"/>
                    </a:cubicBezTo>
                    <a:cubicBezTo>
                      <a:pt x="15" y="113"/>
                      <a:pt x="12" y="116"/>
                      <a:pt x="12" y="120"/>
                    </a:cubicBezTo>
                    <a:cubicBezTo>
                      <a:pt x="12" y="123"/>
                      <a:pt x="16" y="125"/>
                      <a:pt x="16" y="129"/>
                    </a:cubicBezTo>
                    <a:cubicBezTo>
                      <a:pt x="16" y="132"/>
                      <a:pt x="14" y="133"/>
                      <a:pt x="13" y="135"/>
                    </a:cubicBezTo>
                    <a:cubicBezTo>
                      <a:pt x="11" y="135"/>
                      <a:pt x="7" y="131"/>
                      <a:pt x="6" y="128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7" y="140"/>
                      <a:pt x="13" y="151"/>
                      <a:pt x="13" y="162"/>
                    </a:cubicBezTo>
                    <a:cubicBezTo>
                      <a:pt x="13" y="166"/>
                      <a:pt x="9" y="165"/>
                      <a:pt x="9" y="170"/>
                    </a:cubicBezTo>
                    <a:cubicBezTo>
                      <a:pt x="9" y="174"/>
                      <a:pt x="13" y="174"/>
                      <a:pt x="13" y="179"/>
                    </a:cubicBezTo>
                    <a:cubicBezTo>
                      <a:pt x="13" y="185"/>
                      <a:pt x="10" y="194"/>
                      <a:pt x="6" y="195"/>
                    </a:cubicBezTo>
                    <a:cubicBezTo>
                      <a:pt x="4" y="196"/>
                      <a:pt x="0" y="195"/>
                      <a:pt x="0" y="198"/>
                    </a:cubicBezTo>
                    <a:cubicBezTo>
                      <a:pt x="0" y="204"/>
                      <a:pt x="6" y="207"/>
                      <a:pt x="13" y="207"/>
                    </a:cubicBezTo>
                    <a:cubicBezTo>
                      <a:pt x="26" y="207"/>
                      <a:pt x="26" y="202"/>
                      <a:pt x="37" y="199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0" y="199"/>
                      <a:pt x="61" y="195"/>
                      <a:pt x="64" y="191"/>
                    </a:cubicBezTo>
                    <a:cubicBezTo>
                      <a:pt x="67" y="190"/>
                      <a:pt x="77" y="185"/>
                      <a:pt x="80" y="185"/>
                    </a:cubicBezTo>
                    <a:cubicBezTo>
                      <a:pt x="88" y="182"/>
                      <a:pt x="92" y="185"/>
                      <a:pt x="10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2" y="179"/>
                      <a:pt x="113" y="177"/>
                      <a:pt x="115" y="177"/>
                    </a:cubicBezTo>
                    <a:cubicBezTo>
                      <a:pt x="121" y="177"/>
                      <a:pt x="129" y="182"/>
                      <a:pt x="132" y="186"/>
                    </a:cubicBezTo>
                    <a:cubicBezTo>
                      <a:pt x="131" y="190"/>
                      <a:pt x="132" y="191"/>
                      <a:pt x="135" y="191"/>
                    </a:cubicBezTo>
                    <a:cubicBezTo>
                      <a:pt x="135" y="207"/>
                      <a:pt x="135" y="207"/>
                      <a:pt x="135" y="207"/>
                    </a:cubicBezTo>
                    <a:cubicBezTo>
                      <a:pt x="136" y="207"/>
                      <a:pt x="150" y="196"/>
                      <a:pt x="152" y="194"/>
                    </a:cubicBezTo>
                    <a:cubicBezTo>
                      <a:pt x="154" y="192"/>
                      <a:pt x="150" y="202"/>
                      <a:pt x="144" y="209"/>
                    </a:cubicBezTo>
                    <a:cubicBezTo>
                      <a:pt x="146" y="209"/>
                      <a:pt x="146" y="209"/>
                      <a:pt x="146" y="209"/>
                    </a:cubicBezTo>
                    <a:cubicBezTo>
                      <a:pt x="150" y="208"/>
                      <a:pt x="150" y="203"/>
                      <a:pt x="154" y="202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9"/>
                      <a:pt x="153" y="210"/>
                      <a:pt x="152" y="211"/>
                    </a:cubicBez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6" y="220"/>
                      <a:pt x="156" y="220"/>
                      <a:pt x="156" y="220"/>
                    </a:cubicBezTo>
                    <a:cubicBezTo>
                      <a:pt x="156" y="223"/>
                      <a:pt x="153" y="224"/>
                      <a:pt x="153" y="228"/>
                    </a:cubicBezTo>
                    <a:cubicBezTo>
                      <a:pt x="153" y="234"/>
                      <a:pt x="162" y="237"/>
                      <a:pt x="169" y="237"/>
                    </a:cubicBezTo>
                    <a:cubicBezTo>
                      <a:pt x="169" y="238"/>
                      <a:pt x="170" y="240"/>
                      <a:pt x="171" y="240"/>
                    </a:cubicBezTo>
                    <a:cubicBezTo>
                      <a:pt x="174" y="240"/>
                      <a:pt x="179" y="234"/>
                      <a:pt x="183" y="232"/>
                    </a:cubicBezTo>
                    <a:cubicBezTo>
                      <a:pt x="183" y="233"/>
                      <a:pt x="183" y="238"/>
                      <a:pt x="188" y="238"/>
                    </a:cubicBezTo>
                    <a:cubicBezTo>
                      <a:pt x="188" y="240"/>
                      <a:pt x="188" y="240"/>
                      <a:pt x="188" y="240"/>
                    </a:cubicBezTo>
                    <a:cubicBezTo>
                      <a:pt x="198" y="238"/>
                      <a:pt x="203" y="232"/>
                      <a:pt x="207" y="232"/>
                    </a:cubicBezTo>
                    <a:cubicBezTo>
                      <a:pt x="208" y="232"/>
                      <a:pt x="210" y="232"/>
                      <a:pt x="213" y="232"/>
                    </a:cubicBezTo>
                    <a:cubicBezTo>
                      <a:pt x="216" y="232"/>
                      <a:pt x="215" y="228"/>
                      <a:pt x="219" y="225"/>
                    </a:cubicBezTo>
                    <a:cubicBezTo>
                      <a:pt x="224" y="218"/>
                      <a:pt x="224" y="215"/>
                      <a:pt x="230" y="209"/>
                    </a:cubicBezTo>
                    <a:cubicBezTo>
                      <a:pt x="235" y="204"/>
                      <a:pt x="244" y="201"/>
                      <a:pt x="244" y="191"/>
                    </a:cubicBezTo>
                    <a:cubicBezTo>
                      <a:pt x="256" y="191"/>
                      <a:pt x="261" y="175"/>
                      <a:pt x="266" y="167"/>
                    </a:cubicBezTo>
                    <a:cubicBezTo>
                      <a:pt x="270" y="160"/>
                      <a:pt x="279" y="151"/>
                      <a:pt x="277" y="140"/>
                    </a:cubicBezTo>
                    <a:cubicBezTo>
                      <a:pt x="277" y="140"/>
                      <a:pt x="280" y="126"/>
                      <a:pt x="280" y="12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53"/>
              <p:cNvSpPr>
                <a:spLocks/>
              </p:cNvSpPr>
              <p:nvPr/>
            </p:nvSpPr>
            <p:spPr bwMode="auto">
              <a:xfrm>
                <a:off x="4158" y="2002"/>
                <a:ext cx="180" cy="226"/>
              </a:xfrm>
              <a:custGeom>
                <a:avLst/>
                <a:gdLst>
                  <a:gd name="T0" fmla="*/ 76 w 76"/>
                  <a:gd name="T1" fmla="*/ 72 h 96"/>
                  <a:gd name="T2" fmla="*/ 76 w 76"/>
                  <a:gd name="T3" fmla="*/ 68 h 96"/>
                  <a:gd name="T4" fmla="*/ 65 w 76"/>
                  <a:gd name="T5" fmla="*/ 56 h 96"/>
                  <a:gd name="T6" fmla="*/ 58 w 76"/>
                  <a:gd name="T7" fmla="*/ 53 h 96"/>
                  <a:gd name="T8" fmla="*/ 58 w 76"/>
                  <a:gd name="T9" fmla="*/ 47 h 96"/>
                  <a:gd name="T10" fmla="*/ 61 w 76"/>
                  <a:gd name="T11" fmla="*/ 46 h 96"/>
                  <a:gd name="T12" fmla="*/ 52 w 76"/>
                  <a:gd name="T13" fmla="*/ 36 h 96"/>
                  <a:gd name="T14" fmla="*/ 45 w 76"/>
                  <a:gd name="T15" fmla="*/ 32 h 96"/>
                  <a:gd name="T16" fmla="*/ 27 w 76"/>
                  <a:gd name="T17" fmla="*/ 18 h 96"/>
                  <a:gd name="T18" fmla="*/ 16 w 76"/>
                  <a:gd name="T19" fmla="*/ 3 h 96"/>
                  <a:gd name="T20" fmla="*/ 0 w 76"/>
                  <a:gd name="T21" fmla="*/ 0 h 96"/>
                  <a:gd name="T22" fmla="*/ 16 w 76"/>
                  <a:gd name="T23" fmla="*/ 19 h 96"/>
                  <a:gd name="T24" fmla="*/ 27 w 76"/>
                  <a:gd name="T25" fmla="*/ 35 h 96"/>
                  <a:gd name="T26" fmla="*/ 34 w 76"/>
                  <a:gd name="T27" fmla="*/ 48 h 96"/>
                  <a:gd name="T28" fmla="*/ 36 w 76"/>
                  <a:gd name="T29" fmla="*/ 61 h 96"/>
                  <a:gd name="T30" fmla="*/ 47 w 76"/>
                  <a:gd name="T31" fmla="*/ 74 h 96"/>
                  <a:gd name="T32" fmla="*/ 48 w 76"/>
                  <a:gd name="T33" fmla="*/ 78 h 96"/>
                  <a:gd name="T34" fmla="*/ 65 w 76"/>
                  <a:gd name="T35" fmla="*/ 95 h 96"/>
                  <a:gd name="T36" fmla="*/ 73 w 76"/>
                  <a:gd name="T37" fmla="*/ 95 h 96"/>
                  <a:gd name="T38" fmla="*/ 76 w 76"/>
                  <a:gd name="T39" fmla="*/ 7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6">
                    <a:moveTo>
                      <a:pt x="76" y="72"/>
                    </a:moveTo>
                    <a:cubicBezTo>
                      <a:pt x="76" y="70"/>
                      <a:pt x="76" y="69"/>
                      <a:pt x="76" y="68"/>
                    </a:cubicBezTo>
                    <a:cubicBezTo>
                      <a:pt x="69" y="68"/>
                      <a:pt x="67" y="64"/>
                      <a:pt x="65" y="56"/>
                    </a:cubicBezTo>
                    <a:cubicBezTo>
                      <a:pt x="62" y="57"/>
                      <a:pt x="61" y="55"/>
                      <a:pt x="58" y="5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61" y="47"/>
                      <a:pt x="61" y="4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49" y="36"/>
                      <a:pt x="48" y="32"/>
                      <a:pt x="45" y="32"/>
                    </a:cubicBezTo>
                    <a:cubicBezTo>
                      <a:pt x="36" y="32"/>
                      <a:pt x="32" y="23"/>
                      <a:pt x="27" y="18"/>
                    </a:cubicBezTo>
                    <a:cubicBezTo>
                      <a:pt x="24" y="16"/>
                      <a:pt x="19" y="4"/>
                      <a:pt x="16" y="3"/>
                    </a:cubicBezTo>
                    <a:cubicBezTo>
                      <a:pt x="10" y="0"/>
                      <a:pt x="6" y="3"/>
                      <a:pt x="0" y="0"/>
                    </a:cubicBezTo>
                    <a:cubicBezTo>
                      <a:pt x="1" y="6"/>
                      <a:pt x="10" y="19"/>
                      <a:pt x="16" y="19"/>
                    </a:cubicBezTo>
                    <a:cubicBezTo>
                      <a:pt x="17" y="27"/>
                      <a:pt x="25" y="29"/>
                      <a:pt x="27" y="35"/>
                    </a:cubicBezTo>
                    <a:cubicBezTo>
                      <a:pt x="28" y="41"/>
                      <a:pt x="30" y="45"/>
                      <a:pt x="34" y="48"/>
                    </a:cubicBezTo>
                    <a:cubicBezTo>
                      <a:pt x="36" y="52"/>
                      <a:pt x="34" y="57"/>
                      <a:pt x="36" y="61"/>
                    </a:cubicBezTo>
                    <a:cubicBezTo>
                      <a:pt x="38" y="64"/>
                      <a:pt x="44" y="70"/>
                      <a:pt x="47" y="74"/>
                    </a:cubicBezTo>
                    <a:cubicBezTo>
                      <a:pt x="48" y="75"/>
                      <a:pt x="48" y="77"/>
                      <a:pt x="48" y="78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7" y="96"/>
                      <a:pt x="68" y="95"/>
                      <a:pt x="73" y="95"/>
                    </a:cubicBezTo>
                    <a:cubicBezTo>
                      <a:pt x="73" y="89"/>
                      <a:pt x="76" y="76"/>
                      <a:pt x="76" y="7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54"/>
              <p:cNvSpPr>
                <a:spLocks/>
              </p:cNvSpPr>
              <p:nvPr/>
            </p:nvSpPr>
            <p:spPr bwMode="auto">
              <a:xfrm>
                <a:off x="4380" y="1964"/>
                <a:ext cx="171" cy="227"/>
              </a:xfrm>
              <a:custGeom>
                <a:avLst/>
                <a:gdLst>
                  <a:gd name="T0" fmla="*/ 61 w 72"/>
                  <a:gd name="T1" fmla="*/ 62 h 96"/>
                  <a:gd name="T2" fmla="*/ 65 w 72"/>
                  <a:gd name="T3" fmla="*/ 57 h 96"/>
                  <a:gd name="T4" fmla="*/ 72 w 72"/>
                  <a:gd name="T5" fmla="*/ 57 h 96"/>
                  <a:gd name="T6" fmla="*/ 62 w 72"/>
                  <a:gd name="T7" fmla="*/ 36 h 96"/>
                  <a:gd name="T8" fmla="*/ 64 w 72"/>
                  <a:gd name="T9" fmla="*/ 29 h 96"/>
                  <a:gd name="T10" fmla="*/ 65 w 72"/>
                  <a:gd name="T11" fmla="*/ 29 h 96"/>
                  <a:gd name="T12" fmla="*/ 65 w 72"/>
                  <a:gd name="T13" fmla="*/ 23 h 96"/>
                  <a:gd name="T14" fmla="*/ 71 w 72"/>
                  <a:gd name="T15" fmla="*/ 22 h 96"/>
                  <a:gd name="T16" fmla="*/ 58 w 72"/>
                  <a:gd name="T17" fmla="*/ 0 h 96"/>
                  <a:gd name="T18" fmla="*/ 45 w 72"/>
                  <a:gd name="T19" fmla="*/ 20 h 96"/>
                  <a:gd name="T20" fmla="*/ 39 w 72"/>
                  <a:gd name="T21" fmla="*/ 22 h 96"/>
                  <a:gd name="T22" fmla="*/ 38 w 72"/>
                  <a:gd name="T23" fmla="*/ 22 h 96"/>
                  <a:gd name="T24" fmla="*/ 36 w 72"/>
                  <a:gd name="T25" fmla="*/ 27 h 96"/>
                  <a:gd name="T26" fmla="*/ 19 w 72"/>
                  <a:gd name="T27" fmla="*/ 43 h 96"/>
                  <a:gd name="T28" fmla="*/ 16 w 72"/>
                  <a:gd name="T29" fmla="*/ 50 h 96"/>
                  <a:gd name="T30" fmla="*/ 9 w 72"/>
                  <a:gd name="T31" fmla="*/ 47 h 96"/>
                  <a:gd name="T32" fmla="*/ 5 w 72"/>
                  <a:gd name="T33" fmla="*/ 47 h 96"/>
                  <a:gd name="T34" fmla="*/ 1 w 72"/>
                  <a:gd name="T35" fmla="*/ 58 h 96"/>
                  <a:gd name="T36" fmla="*/ 12 w 72"/>
                  <a:gd name="T37" fmla="*/ 87 h 96"/>
                  <a:gd name="T38" fmla="*/ 20 w 72"/>
                  <a:gd name="T39" fmla="*/ 89 h 96"/>
                  <a:gd name="T40" fmla="*/ 28 w 72"/>
                  <a:gd name="T41" fmla="*/ 92 h 96"/>
                  <a:gd name="T42" fmla="*/ 41 w 72"/>
                  <a:gd name="T43" fmla="*/ 91 h 96"/>
                  <a:gd name="T44" fmla="*/ 42 w 72"/>
                  <a:gd name="T45" fmla="*/ 96 h 96"/>
                  <a:gd name="T46" fmla="*/ 44 w 72"/>
                  <a:gd name="T47" fmla="*/ 96 h 96"/>
                  <a:gd name="T48" fmla="*/ 54 w 72"/>
                  <a:gd name="T49" fmla="*/ 84 h 96"/>
                  <a:gd name="T50" fmla="*/ 64 w 72"/>
                  <a:gd name="T51" fmla="*/ 68 h 96"/>
                  <a:gd name="T52" fmla="*/ 61 w 72"/>
                  <a:gd name="T53" fmla="*/ 6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96">
                    <a:moveTo>
                      <a:pt x="61" y="62"/>
                    </a:moveTo>
                    <a:cubicBezTo>
                      <a:pt x="63" y="61"/>
                      <a:pt x="63" y="58"/>
                      <a:pt x="65" y="57"/>
                    </a:cubicBezTo>
                    <a:cubicBezTo>
                      <a:pt x="68" y="57"/>
                      <a:pt x="69" y="57"/>
                      <a:pt x="72" y="57"/>
                    </a:cubicBezTo>
                    <a:cubicBezTo>
                      <a:pt x="69" y="49"/>
                      <a:pt x="62" y="45"/>
                      <a:pt x="62" y="36"/>
                    </a:cubicBezTo>
                    <a:cubicBezTo>
                      <a:pt x="61" y="36"/>
                      <a:pt x="64" y="31"/>
                      <a:pt x="64" y="29"/>
                    </a:cubicBezTo>
                    <a:cubicBezTo>
                      <a:pt x="64" y="29"/>
                      <a:pt x="64" y="29"/>
                      <a:pt x="65" y="29"/>
                    </a:cubicBezTo>
                    <a:cubicBezTo>
                      <a:pt x="65" y="28"/>
                      <a:pt x="65" y="24"/>
                      <a:pt x="65" y="23"/>
                    </a:cubicBezTo>
                    <a:cubicBezTo>
                      <a:pt x="68" y="22"/>
                      <a:pt x="69" y="22"/>
                      <a:pt x="71" y="22"/>
                    </a:cubicBezTo>
                    <a:cubicBezTo>
                      <a:pt x="69" y="13"/>
                      <a:pt x="58" y="13"/>
                      <a:pt x="58" y="0"/>
                    </a:cubicBezTo>
                    <a:cubicBezTo>
                      <a:pt x="51" y="5"/>
                      <a:pt x="51" y="16"/>
                      <a:pt x="45" y="20"/>
                    </a:cubicBezTo>
                    <a:cubicBezTo>
                      <a:pt x="43" y="21"/>
                      <a:pt x="39" y="22"/>
                      <a:pt x="39" y="22"/>
                    </a:cubicBezTo>
                    <a:cubicBezTo>
                      <a:pt x="39" y="22"/>
                      <a:pt x="37" y="22"/>
                      <a:pt x="38" y="22"/>
                    </a:cubicBezTo>
                    <a:cubicBezTo>
                      <a:pt x="38" y="22"/>
                      <a:pt x="36" y="26"/>
                      <a:pt x="36" y="27"/>
                    </a:cubicBezTo>
                    <a:cubicBezTo>
                      <a:pt x="36" y="36"/>
                      <a:pt x="19" y="34"/>
                      <a:pt x="19" y="43"/>
                    </a:cubicBezTo>
                    <a:cubicBezTo>
                      <a:pt x="16" y="43"/>
                      <a:pt x="16" y="46"/>
                      <a:pt x="16" y="50"/>
                    </a:cubicBezTo>
                    <a:cubicBezTo>
                      <a:pt x="13" y="50"/>
                      <a:pt x="11" y="47"/>
                      <a:pt x="9" y="47"/>
                    </a:cubicBezTo>
                    <a:cubicBezTo>
                      <a:pt x="8" y="47"/>
                      <a:pt x="7" y="47"/>
                      <a:pt x="5" y="47"/>
                    </a:cubicBezTo>
                    <a:cubicBezTo>
                      <a:pt x="4" y="47"/>
                      <a:pt x="0" y="57"/>
                      <a:pt x="1" y="58"/>
                    </a:cubicBezTo>
                    <a:cubicBezTo>
                      <a:pt x="5" y="77"/>
                      <a:pt x="8" y="61"/>
                      <a:pt x="12" y="87"/>
                    </a:cubicBezTo>
                    <a:cubicBezTo>
                      <a:pt x="12" y="88"/>
                      <a:pt x="19" y="89"/>
                      <a:pt x="20" y="89"/>
                    </a:cubicBezTo>
                    <a:cubicBezTo>
                      <a:pt x="22" y="89"/>
                      <a:pt x="25" y="91"/>
                      <a:pt x="28" y="92"/>
                    </a:cubicBezTo>
                    <a:cubicBezTo>
                      <a:pt x="28" y="92"/>
                      <a:pt x="36" y="91"/>
                      <a:pt x="41" y="91"/>
                    </a:cubicBezTo>
                    <a:cubicBezTo>
                      <a:pt x="40" y="93"/>
                      <a:pt x="40" y="96"/>
                      <a:pt x="42" y="96"/>
                    </a:cubicBezTo>
                    <a:cubicBezTo>
                      <a:pt x="43" y="96"/>
                      <a:pt x="44" y="96"/>
                      <a:pt x="44" y="96"/>
                    </a:cubicBezTo>
                    <a:cubicBezTo>
                      <a:pt x="48" y="92"/>
                      <a:pt x="54" y="96"/>
                      <a:pt x="54" y="84"/>
                    </a:cubicBezTo>
                    <a:cubicBezTo>
                      <a:pt x="54" y="81"/>
                      <a:pt x="64" y="72"/>
                      <a:pt x="64" y="68"/>
                    </a:cubicBezTo>
                    <a:cubicBezTo>
                      <a:pt x="64" y="65"/>
                      <a:pt x="62" y="63"/>
                      <a:pt x="61" y="6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55"/>
              <p:cNvSpPr>
                <a:spLocks/>
              </p:cNvSpPr>
              <p:nvPr/>
            </p:nvSpPr>
            <p:spPr bwMode="auto">
              <a:xfrm>
                <a:off x="4468" y="201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56"/>
              <p:cNvSpPr>
                <a:spLocks/>
              </p:cNvSpPr>
              <p:nvPr/>
            </p:nvSpPr>
            <p:spPr bwMode="auto">
              <a:xfrm>
                <a:off x="1612" y="3150"/>
                <a:ext cx="80" cy="66"/>
              </a:xfrm>
              <a:custGeom>
                <a:avLst/>
                <a:gdLst>
                  <a:gd name="T0" fmla="*/ 11 w 34"/>
                  <a:gd name="T1" fmla="*/ 2 h 28"/>
                  <a:gd name="T2" fmla="*/ 7 w 34"/>
                  <a:gd name="T3" fmla="*/ 0 h 28"/>
                  <a:gd name="T4" fmla="*/ 5 w 34"/>
                  <a:gd name="T5" fmla="*/ 7 h 28"/>
                  <a:gd name="T6" fmla="*/ 2 w 34"/>
                  <a:gd name="T7" fmla="*/ 10 h 28"/>
                  <a:gd name="T8" fmla="*/ 7 w 34"/>
                  <a:gd name="T9" fmla="*/ 17 h 28"/>
                  <a:gd name="T10" fmla="*/ 14 w 34"/>
                  <a:gd name="T11" fmla="*/ 23 h 28"/>
                  <a:gd name="T12" fmla="*/ 19 w 34"/>
                  <a:gd name="T13" fmla="*/ 26 h 28"/>
                  <a:gd name="T14" fmla="*/ 29 w 34"/>
                  <a:gd name="T15" fmla="*/ 26 h 28"/>
                  <a:gd name="T16" fmla="*/ 34 w 34"/>
                  <a:gd name="T17" fmla="*/ 23 h 28"/>
                  <a:gd name="T18" fmla="*/ 11 w 34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11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0" y="10"/>
                      <a:pt x="2" y="10"/>
                    </a:cubicBezTo>
                    <a:cubicBezTo>
                      <a:pt x="2" y="11"/>
                      <a:pt x="7" y="16"/>
                      <a:pt x="7" y="17"/>
                    </a:cubicBezTo>
                    <a:cubicBezTo>
                      <a:pt x="7" y="18"/>
                      <a:pt x="14" y="20"/>
                      <a:pt x="14" y="23"/>
                    </a:cubicBezTo>
                    <a:cubicBezTo>
                      <a:pt x="14" y="28"/>
                      <a:pt x="15" y="26"/>
                      <a:pt x="19" y="26"/>
                    </a:cubicBezTo>
                    <a:cubicBezTo>
                      <a:pt x="25" y="26"/>
                      <a:pt x="23" y="24"/>
                      <a:pt x="29" y="26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11" y="2"/>
                      <a:pt x="1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57"/>
              <p:cNvSpPr>
                <a:spLocks/>
              </p:cNvSpPr>
              <p:nvPr/>
            </p:nvSpPr>
            <p:spPr bwMode="auto">
              <a:xfrm>
                <a:off x="1754" y="2115"/>
                <a:ext cx="52" cy="43"/>
              </a:xfrm>
              <a:custGeom>
                <a:avLst/>
                <a:gdLst>
                  <a:gd name="T0" fmla="*/ 4 w 22"/>
                  <a:gd name="T1" fmla="*/ 4 h 18"/>
                  <a:gd name="T2" fmla="*/ 0 w 22"/>
                  <a:gd name="T3" fmla="*/ 13 h 18"/>
                  <a:gd name="T4" fmla="*/ 8 w 22"/>
                  <a:gd name="T5" fmla="*/ 17 h 18"/>
                  <a:gd name="T6" fmla="*/ 18 w 22"/>
                  <a:gd name="T7" fmla="*/ 13 h 18"/>
                  <a:gd name="T8" fmla="*/ 22 w 22"/>
                  <a:gd name="T9" fmla="*/ 6 h 18"/>
                  <a:gd name="T10" fmla="*/ 18 w 22"/>
                  <a:gd name="T11" fmla="*/ 6 h 18"/>
                  <a:gd name="T12" fmla="*/ 13 w 22"/>
                  <a:gd name="T13" fmla="*/ 4 h 18"/>
                  <a:gd name="T14" fmla="*/ 4 w 22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8">
                    <a:moveTo>
                      <a:pt x="4" y="4"/>
                    </a:moveTo>
                    <a:cubicBezTo>
                      <a:pt x="4" y="5"/>
                      <a:pt x="0" y="12"/>
                      <a:pt x="0" y="13"/>
                    </a:cubicBezTo>
                    <a:cubicBezTo>
                      <a:pt x="5" y="13"/>
                      <a:pt x="4" y="17"/>
                      <a:pt x="8" y="17"/>
                    </a:cubicBezTo>
                    <a:cubicBezTo>
                      <a:pt x="15" y="17"/>
                      <a:pt x="17" y="18"/>
                      <a:pt x="18" y="13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6" y="5"/>
                      <a:pt x="16" y="4"/>
                      <a:pt x="13" y="4"/>
                    </a:cubicBezTo>
                    <a:cubicBezTo>
                      <a:pt x="9" y="4"/>
                      <a:pt x="4" y="0"/>
                      <a:pt x="4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58"/>
              <p:cNvSpPr>
                <a:spLocks/>
              </p:cNvSpPr>
              <p:nvPr/>
            </p:nvSpPr>
            <p:spPr bwMode="auto">
              <a:xfrm>
                <a:off x="764" y="1130"/>
                <a:ext cx="45" cy="38"/>
              </a:xfrm>
              <a:custGeom>
                <a:avLst/>
                <a:gdLst>
                  <a:gd name="T0" fmla="*/ 0 w 19"/>
                  <a:gd name="T1" fmla="*/ 0 h 16"/>
                  <a:gd name="T2" fmla="*/ 15 w 19"/>
                  <a:gd name="T3" fmla="*/ 16 h 16"/>
                  <a:gd name="T4" fmla="*/ 19 w 19"/>
                  <a:gd name="T5" fmla="*/ 16 h 16"/>
                  <a:gd name="T6" fmla="*/ 15 w 19"/>
                  <a:gd name="T7" fmla="*/ 8 h 16"/>
                  <a:gd name="T8" fmla="*/ 8 w 19"/>
                  <a:gd name="T9" fmla="*/ 1 h 16"/>
                  <a:gd name="T10" fmla="*/ 4 w 19"/>
                  <a:gd name="T11" fmla="*/ 0 h 16"/>
                  <a:gd name="T12" fmla="*/ 0 w 1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6">
                    <a:moveTo>
                      <a:pt x="0" y="0"/>
                    </a:moveTo>
                    <a:cubicBezTo>
                      <a:pt x="0" y="8"/>
                      <a:pt x="10" y="16"/>
                      <a:pt x="15" y="16"/>
                    </a:cubicBezTo>
                    <a:cubicBezTo>
                      <a:pt x="17" y="16"/>
                      <a:pt x="18" y="16"/>
                      <a:pt x="19" y="16"/>
                    </a:cubicBezTo>
                    <a:cubicBezTo>
                      <a:pt x="18" y="13"/>
                      <a:pt x="15" y="11"/>
                      <a:pt x="15" y="8"/>
                    </a:cubicBezTo>
                    <a:cubicBezTo>
                      <a:pt x="14" y="8"/>
                      <a:pt x="8" y="4"/>
                      <a:pt x="8" y="1"/>
                    </a:cubicBezTo>
                    <a:cubicBezTo>
                      <a:pt x="6" y="1"/>
                      <a:pt x="5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59"/>
              <p:cNvSpPr>
                <a:spLocks/>
              </p:cNvSpPr>
              <p:nvPr/>
            </p:nvSpPr>
            <p:spPr bwMode="auto">
              <a:xfrm>
                <a:off x="740" y="1064"/>
                <a:ext cx="22" cy="45"/>
              </a:xfrm>
              <a:custGeom>
                <a:avLst/>
                <a:gdLst>
                  <a:gd name="T0" fmla="*/ 0 w 9"/>
                  <a:gd name="T1" fmla="*/ 0 h 19"/>
                  <a:gd name="T2" fmla="*/ 0 w 9"/>
                  <a:gd name="T3" fmla="*/ 9 h 19"/>
                  <a:gd name="T4" fmla="*/ 4 w 9"/>
                  <a:gd name="T5" fmla="*/ 19 h 19"/>
                  <a:gd name="T6" fmla="*/ 5 w 9"/>
                  <a:gd name="T7" fmla="*/ 17 h 19"/>
                  <a:gd name="T8" fmla="*/ 9 w 9"/>
                  <a:gd name="T9" fmla="*/ 4 h 19"/>
                  <a:gd name="T10" fmla="*/ 9 w 9"/>
                  <a:gd name="T11" fmla="*/ 2 h 19"/>
                  <a:gd name="T12" fmla="*/ 4 w 9"/>
                  <a:gd name="T13" fmla="*/ 0 h 19"/>
                  <a:gd name="T14" fmla="*/ 0 w 9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9">
                    <a:moveTo>
                      <a:pt x="0" y="0"/>
                    </a:moveTo>
                    <a:cubicBezTo>
                      <a:pt x="0" y="4"/>
                      <a:pt x="0" y="7"/>
                      <a:pt x="0" y="9"/>
                    </a:cubicBezTo>
                    <a:cubicBezTo>
                      <a:pt x="0" y="11"/>
                      <a:pt x="2" y="16"/>
                      <a:pt x="4" y="19"/>
                    </a:cubicBezTo>
                    <a:cubicBezTo>
                      <a:pt x="4" y="19"/>
                      <a:pt x="4" y="17"/>
                      <a:pt x="5" y="1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5" y="1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60"/>
              <p:cNvSpPr>
                <a:spLocks/>
              </p:cNvSpPr>
              <p:nvPr/>
            </p:nvSpPr>
            <p:spPr bwMode="auto">
              <a:xfrm>
                <a:off x="1494" y="854"/>
                <a:ext cx="76" cy="42"/>
              </a:xfrm>
              <a:custGeom>
                <a:avLst/>
                <a:gdLst>
                  <a:gd name="T0" fmla="*/ 32 w 32"/>
                  <a:gd name="T1" fmla="*/ 18 h 18"/>
                  <a:gd name="T2" fmla="*/ 32 w 32"/>
                  <a:gd name="T3" fmla="*/ 14 h 18"/>
                  <a:gd name="T4" fmla="*/ 28 w 32"/>
                  <a:gd name="T5" fmla="*/ 13 h 18"/>
                  <a:gd name="T6" fmla="*/ 30 w 32"/>
                  <a:gd name="T7" fmla="*/ 11 h 18"/>
                  <a:gd name="T8" fmla="*/ 16 w 32"/>
                  <a:gd name="T9" fmla="*/ 0 h 18"/>
                  <a:gd name="T10" fmla="*/ 0 w 32"/>
                  <a:gd name="T11" fmla="*/ 14 h 18"/>
                  <a:gd name="T12" fmla="*/ 8 w 32"/>
                  <a:gd name="T13" fmla="*/ 18 h 18"/>
                  <a:gd name="T14" fmla="*/ 19 w 32"/>
                  <a:gd name="T15" fmla="*/ 13 h 18"/>
                  <a:gd name="T16" fmla="*/ 27 w 32"/>
                  <a:gd name="T17" fmla="*/ 18 h 18"/>
                  <a:gd name="T18" fmla="*/ 32 w 3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32" y="18"/>
                    </a:move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4"/>
                      <a:pt x="29" y="14"/>
                      <a:pt x="28" y="13"/>
                    </a:cubicBezTo>
                    <a:cubicBezTo>
                      <a:pt x="28" y="12"/>
                      <a:pt x="29" y="11"/>
                      <a:pt x="30" y="11"/>
                    </a:cubicBezTo>
                    <a:cubicBezTo>
                      <a:pt x="25" y="6"/>
                      <a:pt x="19" y="5"/>
                      <a:pt x="16" y="0"/>
                    </a:cubicBezTo>
                    <a:cubicBezTo>
                      <a:pt x="11" y="2"/>
                      <a:pt x="3" y="11"/>
                      <a:pt x="0" y="14"/>
                    </a:cubicBezTo>
                    <a:cubicBezTo>
                      <a:pt x="0" y="16"/>
                      <a:pt x="5" y="18"/>
                      <a:pt x="8" y="18"/>
                    </a:cubicBezTo>
                    <a:cubicBezTo>
                      <a:pt x="13" y="18"/>
                      <a:pt x="13" y="13"/>
                      <a:pt x="19" y="13"/>
                    </a:cubicBezTo>
                    <a:cubicBezTo>
                      <a:pt x="22" y="13"/>
                      <a:pt x="24" y="17"/>
                      <a:pt x="27" y="18"/>
                    </a:cubicBezTo>
                    <a:lnTo>
                      <a:pt x="32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61"/>
              <p:cNvSpPr>
                <a:spLocks/>
              </p:cNvSpPr>
              <p:nvPr/>
            </p:nvSpPr>
            <p:spPr bwMode="auto">
              <a:xfrm>
                <a:off x="1610" y="861"/>
                <a:ext cx="35" cy="19"/>
              </a:xfrm>
              <a:custGeom>
                <a:avLst/>
                <a:gdLst>
                  <a:gd name="T0" fmla="*/ 0 w 15"/>
                  <a:gd name="T1" fmla="*/ 5 h 8"/>
                  <a:gd name="T2" fmla="*/ 6 w 15"/>
                  <a:gd name="T3" fmla="*/ 8 h 8"/>
                  <a:gd name="T4" fmla="*/ 15 w 15"/>
                  <a:gd name="T5" fmla="*/ 0 h 8"/>
                  <a:gd name="T6" fmla="*/ 0 w 15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8">
                    <a:moveTo>
                      <a:pt x="0" y="5"/>
                    </a:moveTo>
                    <a:cubicBezTo>
                      <a:pt x="3" y="6"/>
                      <a:pt x="4" y="8"/>
                      <a:pt x="6" y="8"/>
                    </a:cubicBezTo>
                    <a:cubicBezTo>
                      <a:pt x="12" y="8"/>
                      <a:pt x="14" y="5"/>
                      <a:pt x="15" y="0"/>
                    </a:cubicBezTo>
                    <a:cubicBezTo>
                      <a:pt x="9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62"/>
              <p:cNvSpPr>
                <a:spLocks/>
              </p:cNvSpPr>
              <p:nvPr/>
            </p:nvSpPr>
            <p:spPr bwMode="auto">
              <a:xfrm>
                <a:off x="1650" y="809"/>
                <a:ext cx="31" cy="19"/>
              </a:xfrm>
              <a:custGeom>
                <a:avLst/>
                <a:gdLst>
                  <a:gd name="T0" fmla="*/ 13 w 13"/>
                  <a:gd name="T1" fmla="*/ 3 h 8"/>
                  <a:gd name="T2" fmla="*/ 13 w 13"/>
                  <a:gd name="T3" fmla="*/ 0 h 8"/>
                  <a:gd name="T4" fmla="*/ 0 w 13"/>
                  <a:gd name="T5" fmla="*/ 7 h 8"/>
                  <a:gd name="T6" fmla="*/ 4 w 13"/>
                  <a:gd name="T7" fmla="*/ 7 h 8"/>
                  <a:gd name="T8" fmla="*/ 13 w 13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3" y="2"/>
                      <a:pt x="0" y="7"/>
                    </a:cubicBezTo>
                    <a:cubicBezTo>
                      <a:pt x="2" y="8"/>
                      <a:pt x="3" y="7"/>
                      <a:pt x="4" y="7"/>
                    </a:cubicBezTo>
                    <a:cubicBezTo>
                      <a:pt x="7" y="7"/>
                      <a:pt x="10" y="6"/>
                      <a:pt x="1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63"/>
              <p:cNvSpPr>
                <a:spLocks/>
              </p:cNvSpPr>
              <p:nvPr/>
            </p:nvSpPr>
            <p:spPr bwMode="auto">
              <a:xfrm>
                <a:off x="1496" y="717"/>
                <a:ext cx="71" cy="30"/>
              </a:xfrm>
              <a:custGeom>
                <a:avLst/>
                <a:gdLst>
                  <a:gd name="T0" fmla="*/ 30 w 30"/>
                  <a:gd name="T1" fmla="*/ 0 h 13"/>
                  <a:gd name="T2" fmla="*/ 17 w 30"/>
                  <a:gd name="T3" fmla="*/ 0 h 13"/>
                  <a:gd name="T4" fmla="*/ 0 w 30"/>
                  <a:gd name="T5" fmla="*/ 11 h 13"/>
                  <a:gd name="T6" fmla="*/ 3 w 30"/>
                  <a:gd name="T7" fmla="*/ 13 h 13"/>
                  <a:gd name="T8" fmla="*/ 11 w 30"/>
                  <a:gd name="T9" fmla="*/ 9 h 13"/>
                  <a:gd name="T10" fmla="*/ 15 w 30"/>
                  <a:gd name="T11" fmla="*/ 9 h 13"/>
                  <a:gd name="T12" fmla="*/ 30 w 3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30" y="0"/>
                    </a:moveTo>
                    <a:cubicBezTo>
                      <a:pt x="25" y="0"/>
                      <a:pt x="22" y="0"/>
                      <a:pt x="17" y="0"/>
                    </a:cubicBezTo>
                    <a:cubicBezTo>
                      <a:pt x="13" y="0"/>
                      <a:pt x="0" y="4"/>
                      <a:pt x="0" y="11"/>
                    </a:cubicBezTo>
                    <a:cubicBezTo>
                      <a:pt x="0" y="12"/>
                      <a:pt x="2" y="13"/>
                      <a:pt x="3" y="13"/>
                    </a:cubicBezTo>
                    <a:cubicBezTo>
                      <a:pt x="6" y="13"/>
                      <a:pt x="10" y="9"/>
                      <a:pt x="11" y="9"/>
                    </a:cubicBezTo>
                    <a:cubicBezTo>
                      <a:pt x="12" y="9"/>
                      <a:pt x="15" y="9"/>
                      <a:pt x="15" y="9"/>
                    </a:cubicBezTo>
                    <a:cubicBezTo>
                      <a:pt x="20" y="9"/>
                      <a:pt x="29" y="4"/>
                      <a:pt x="3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64"/>
              <p:cNvSpPr>
                <a:spLocks/>
              </p:cNvSpPr>
              <p:nvPr/>
            </p:nvSpPr>
            <p:spPr bwMode="auto">
              <a:xfrm>
                <a:off x="1418" y="719"/>
                <a:ext cx="69" cy="40"/>
              </a:xfrm>
              <a:custGeom>
                <a:avLst/>
                <a:gdLst>
                  <a:gd name="T0" fmla="*/ 29 w 29"/>
                  <a:gd name="T1" fmla="*/ 0 h 17"/>
                  <a:gd name="T2" fmla="*/ 27 w 29"/>
                  <a:gd name="T3" fmla="*/ 0 h 17"/>
                  <a:gd name="T4" fmla="*/ 22 w 29"/>
                  <a:gd name="T5" fmla="*/ 3 h 17"/>
                  <a:gd name="T6" fmla="*/ 19 w 29"/>
                  <a:gd name="T7" fmla="*/ 0 h 17"/>
                  <a:gd name="T8" fmla="*/ 8 w 29"/>
                  <a:gd name="T9" fmla="*/ 5 h 17"/>
                  <a:gd name="T10" fmla="*/ 3 w 29"/>
                  <a:gd name="T11" fmla="*/ 5 h 17"/>
                  <a:gd name="T12" fmla="*/ 0 w 29"/>
                  <a:gd name="T13" fmla="*/ 9 h 17"/>
                  <a:gd name="T14" fmla="*/ 0 w 29"/>
                  <a:gd name="T15" fmla="*/ 11 h 17"/>
                  <a:gd name="T16" fmla="*/ 7 w 29"/>
                  <a:gd name="T17" fmla="*/ 13 h 17"/>
                  <a:gd name="T18" fmla="*/ 8 w 29"/>
                  <a:gd name="T19" fmla="*/ 17 h 17"/>
                  <a:gd name="T20" fmla="*/ 16 w 29"/>
                  <a:gd name="T21" fmla="*/ 15 h 17"/>
                  <a:gd name="T22" fmla="*/ 26 w 29"/>
                  <a:gd name="T23" fmla="*/ 11 h 17"/>
                  <a:gd name="T24" fmla="*/ 25 w 29"/>
                  <a:gd name="T25" fmla="*/ 5 h 17"/>
                  <a:gd name="T26" fmla="*/ 29 w 29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7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3" y="3"/>
                      <a:pt x="22" y="3"/>
                    </a:cubicBezTo>
                    <a:cubicBezTo>
                      <a:pt x="21" y="3"/>
                      <a:pt x="19" y="2"/>
                      <a:pt x="19" y="0"/>
                    </a:cubicBezTo>
                    <a:cubicBezTo>
                      <a:pt x="15" y="3"/>
                      <a:pt x="12" y="5"/>
                      <a:pt x="8" y="5"/>
                    </a:cubicBezTo>
                    <a:cubicBezTo>
                      <a:pt x="7" y="5"/>
                      <a:pt x="5" y="5"/>
                      <a:pt x="3" y="5"/>
                    </a:cubicBezTo>
                    <a:cubicBezTo>
                      <a:pt x="2" y="5"/>
                      <a:pt x="2" y="8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2"/>
                      <a:pt x="4" y="12"/>
                      <a:pt x="7" y="13"/>
                    </a:cubicBezTo>
                    <a:cubicBezTo>
                      <a:pt x="7" y="15"/>
                      <a:pt x="7" y="17"/>
                      <a:pt x="8" y="17"/>
                    </a:cubicBezTo>
                    <a:cubicBezTo>
                      <a:pt x="11" y="17"/>
                      <a:pt x="12" y="15"/>
                      <a:pt x="16" y="15"/>
                    </a:cubicBezTo>
                    <a:cubicBezTo>
                      <a:pt x="19" y="15"/>
                      <a:pt x="22" y="13"/>
                      <a:pt x="26" y="11"/>
                    </a:cubicBezTo>
                    <a:cubicBezTo>
                      <a:pt x="26" y="9"/>
                      <a:pt x="25" y="8"/>
                      <a:pt x="25" y="5"/>
                    </a:cubicBezTo>
                    <a:cubicBezTo>
                      <a:pt x="27" y="5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65"/>
              <p:cNvSpPr>
                <a:spLocks/>
              </p:cNvSpPr>
              <p:nvPr/>
            </p:nvSpPr>
            <p:spPr bwMode="auto">
              <a:xfrm>
                <a:off x="1144" y="707"/>
                <a:ext cx="140" cy="59"/>
              </a:xfrm>
              <a:custGeom>
                <a:avLst/>
                <a:gdLst>
                  <a:gd name="T0" fmla="*/ 8 w 59"/>
                  <a:gd name="T1" fmla="*/ 25 h 25"/>
                  <a:gd name="T2" fmla="*/ 33 w 59"/>
                  <a:gd name="T3" fmla="*/ 16 h 25"/>
                  <a:gd name="T4" fmla="*/ 59 w 59"/>
                  <a:gd name="T5" fmla="*/ 5 h 25"/>
                  <a:gd name="T6" fmla="*/ 29 w 59"/>
                  <a:gd name="T7" fmla="*/ 0 h 25"/>
                  <a:gd name="T8" fmla="*/ 20 w 59"/>
                  <a:gd name="T9" fmla="*/ 0 h 25"/>
                  <a:gd name="T10" fmla="*/ 0 w 59"/>
                  <a:gd name="T11" fmla="*/ 20 h 25"/>
                  <a:gd name="T12" fmla="*/ 8 w 59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5">
                    <a:moveTo>
                      <a:pt x="8" y="25"/>
                    </a:moveTo>
                    <a:cubicBezTo>
                      <a:pt x="17" y="25"/>
                      <a:pt x="25" y="18"/>
                      <a:pt x="33" y="16"/>
                    </a:cubicBezTo>
                    <a:cubicBezTo>
                      <a:pt x="38" y="14"/>
                      <a:pt x="57" y="10"/>
                      <a:pt x="59" y="5"/>
                    </a:cubicBezTo>
                    <a:cubicBezTo>
                      <a:pt x="47" y="3"/>
                      <a:pt x="41" y="0"/>
                      <a:pt x="29" y="0"/>
                    </a:cubicBezTo>
                    <a:cubicBezTo>
                      <a:pt x="25" y="0"/>
                      <a:pt x="23" y="4"/>
                      <a:pt x="20" y="0"/>
                    </a:cubicBezTo>
                    <a:cubicBezTo>
                      <a:pt x="20" y="14"/>
                      <a:pt x="0" y="8"/>
                      <a:pt x="0" y="20"/>
                    </a:cubicBezTo>
                    <a:cubicBezTo>
                      <a:pt x="0" y="25"/>
                      <a:pt x="5" y="25"/>
                      <a:pt x="8" y="2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366"/>
              <p:cNvSpPr>
                <a:spLocks/>
              </p:cNvSpPr>
              <p:nvPr/>
            </p:nvSpPr>
            <p:spPr bwMode="auto">
              <a:xfrm>
                <a:off x="1199" y="729"/>
                <a:ext cx="196" cy="85"/>
              </a:xfrm>
              <a:custGeom>
                <a:avLst/>
                <a:gdLst>
                  <a:gd name="T0" fmla="*/ 30 w 83"/>
                  <a:gd name="T1" fmla="*/ 32 h 36"/>
                  <a:gd name="T2" fmla="*/ 50 w 83"/>
                  <a:gd name="T3" fmla="*/ 27 h 36"/>
                  <a:gd name="T4" fmla="*/ 61 w 83"/>
                  <a:gd name="T5" fmla="*/ 30 h 36"/>
                  <a:gd name="T6" fmla="*/ 70 w 83"/>
                  <a:gd name="T7" fmla="*/ 24 h 36"/>
                  <a:gd name="T8" fmla="*/ 83 w 83"/>
                  <a:gd name="T9" fmla="*/ 24 h 36"/>
                  <a:gd name="T10" fmla="*/ 83 w 83"/>
                  <a:gd name="T11" fmla="*/ 22 h 36"/>
                  <a:gd name="T12" fmla="*/ 75 w 83"/>
                  <a:gd name="T13" fmla="*/ 18 h 36"/>
                  <a:gd name="T14" fmla="*/ 79 w 83"/>
                  <a:gd name="T15" fmla="*/ 7 h 36"/>
                  <a:gd name="T16" fmla="*/ 78 w 83"/>
                  <a:gd name="T17" fmla="*/ 0 h 36"/>
                  <a:gd name="T18" fmla="*/ 70 w 83"/>
                  <a:gd name="T19" fmla="*/ 0 h 36"/>
                  <a:gd name="T20" fmla="*/ 67 w 83"/>
                  <a:gd name="T21" fmla="*/ 2 h 36"/>
                  <a:gd name="T22" fmla="*/ 63 w 83"/>
                  <a:gd name="T23" fmla="*/ 11 h 36"/>
                  <a:gd name="T24" fmla="*/ 61 w 83"/>
                  <a:gd name="T25" fmla="*/ 3 h 36"/>
                  <a:gd name="T26" fmla="*/ 49 w 83"/>
                  <a:gd name="T27" fmla="*/ 9 h 36"/>
                  <a:gd name="T28" fmla="*/ 46 w 83"/>
                  <a:gd name="T29" fmla="*/ 9 h 36"/>
                  <a:gd name="T30" fmla="*/ 45 w 83"/>
                  <a:gd name="T31" fmla="*/ 2 h 36"/>
                  <a:gd name="T32" fmla="*/ 36 w 83"/>
                  <a:gd name="T33" fmla="*/ 7 h 36"/>
                  <a:gd name="T34" fmla="*/ 38 w 83"/>
                  <a:gd name="T35" fmla="*/ 0 h 36"/>
                  <a:gd name="T36" fmla="*/ 6 w 83"/>
                  <a:gd name="T37" fmla="*/ 11 h 36"/>
                  <a:gd name="T38" fmla="*/ 6 w 83"/>
                  <a:gd name="T39" fmla="*/ 12 h 36"/>
                  <a:gd name="T40" fmla="*/ 6 w 83"/>
                  <a:gd name="T41" fmla="*/ 16 h 36"/>
                  <a:gd name="T42" fmla="*/ 22 w 83"/>
                  <a:gd name="T43" fmla="*/ 13 h 36"/>
                  <a:gd name="T44" fmla="*/ 3 w 83"/>
                  <a:gd name="T45" fmla="*/ 19 h 36"/>
                  <a:gd name="T46" fmla="*/ 15 w 83"/>
                  <a:gd name="T47" fmla="*/ 20 h 36"/>
                  <a:gd name="T48" fmla="*/ 28 w 83"/>
                  <a:gd name="T49" fmla="*/ 22 h 36"/>
                  <a:gd name="T50" fmla="*/ 12 w 83"/>
                  <a:gd name="T51" fmla="*/ 22 h 36"/>
                  <a:gd name="T52" fmla="*/ 0 w 83"/>
                  <a:gd name="T53" fmla="*/ 24 h 36"/>
                  <a:gd name="T54" fmla="*/ 12 w 83"/>
                  <a:gd name="T55" fmla="*/ 29 h 36"/>
                  <a:gd name="T56" fmla="*/ 12 w 83"/>
                  <a:gd name="T57" fmla="*/ 32 h 36"/>
                  <a:gd name="T58" fmla="*/ 30 w 83"/>
                  <a:gd name="T5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36">
                    <a:moveTo>
                      <a:pt x="30" y="32"/>
                    </a:moveTo>
                    <a:cubicBezTo>
                      <a:pt x="32" y="31"/>
                      <a:pt x="49" y="27"/>
                      <a:pt x="50" y="27"/>
                    </a:cubicBezTo>
                    <a:cubicBezTo>
                      <a:pt x="53" y="27"/>
                      <a:pt x="55" y="30"/>
                      <a:pt x="61" y="30"/>
                    </a:cubicBezTo>
                    <a:cubicBezTo>
                      <a:pt x="66" y="30"/>
                      <a:pt x="67" y="24"/>
                      <a:pt x="70" y="24"/>
                    </a:cubicBezTo>
                    <a:cubicBezTo>
                      <a:pt x="76" y="24"/>
                      <a:pt x="75" y="27"/>
                      <a:pt x="83" y="24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0" y="19"/>
                      <a:pt x="78" y="19"/>
                      <a:pt x="75" y="18"/>
                    </a:cubicBezTo>
                    <a:cubicBezTo>
                      <a:pt x="76" y="16"/>
                      <a:pt x="79" y="10"/>
                      <a:pt x="79" y="7"/>
                    </a:cubicBezTo>
                    <a:cubicBezTo>
                      <a:pt x="79" y="5"/>
                      <a:pt x="79" y="3"/>
                      <a:pt x="78" y="0"/>
                    </a:cubicBezTo>
                    <a:cubicBezTo>
                      <a:pt x="75" y="1"/>
                      <a:pt x="73" y="0"/>
                      <a:pt x="70" y="0"/>
                    </a:cubicBezTo>
                    <a:cubicBezTo>
                      <a:pt x="69" y="0"/>
                      <a:pt x="67" y="1"/>
                      <a:pt x="67" y="2"/>
                    </a:cubicBezTo>
                    <a:cubicBezTo>
                      <a:pt x="67" y="7"/>
                      <a:pt x="67" y="8"/>
                      <a:pt x="63" y="11"/>
                    </a:cubicBezTo>
                    <a:cubicBezTo>
                      <a:pt x="61" y="9"/>
                      <a:pt x="61" y="7"/>
                      <a:pt x="61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7"/>
                      <a:pt x="47" y="5"/>
                      <a:pt x="45" y="2"/>
                    </a:cubicBezTo>
                    <a:cubicBezTo>
                      <a:pt x="43" y="4"/>
                      <a:pt x="42" y="7"/>
                      <a:pt x="36" y="7"/>
                    </a:cubicBezTo>
                    <a:cubicBezTo>
                      <a:pt x="34" y="7"/>
                      <a:pt x="38" y="1"/>
                      <a:pt x="38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6"/>
                      <a:pt x="6" y="16"/>
                    </a:cubicBezTo>
                    <a:cubicBezTo>
                      <a:pt x="11" y="16"/>
                      <a:pt x="18" y="11"/>
                      <a:pt x="22" y="13"/>
                    </a:cubicBezTo>
                    <a:cubicBezTo>
                      <a:pt x="18" y="17"/>
                      <a:pt x="7" y="17"/>
                      <a:pt x="3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2" y="24"/>
                      <a:pt x="19" y="22"/>
                      <a:pt x="12" y="22"/>
                    </a:cubicBezTo>
                    <a:cubicBezTo>
                      <a:pt x="7" y="22"/>
                      <a:pt x="4" y="23"/>
                      <a:pt x="0" y="24"/>
                    </a:cubicBezTo>
                    <a:cubicBezTo>
                      <a:pt x="2" y="27"/>
                      <a:pt x="6" y="29"/>
                      <a:pt x="12" y="2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7" y="36"/>
                      <a:pt x="23" y="32"/>
                      <a:pt x="30" y="3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67"/>
              <p:cNvSpPr>
                <a:spLocks/>
              </p:cNvSpPr>
              <p:nvPr/>
            </p:nvSpPr>
            <p:spPr bwMode="auto">
              <a:xfrm>
                <a:off x="1735" y="1109"/>
                <a:ext cx="92" cy="99"/>
              </a:xfrm>
              <a:custGeom>
                <a:avLst/>
                <a:gdLst>
                  <a:gd name="T0" fmla="*/ 35 w 39"/>
                  <a:gd name="T1" fmla="*/ 24 h 42"/>
                  <a:gd name="T2" fmla="*/ 38 w 39"/>
                  <a:gd name="T3" fmla="*/ 20 h 42"/>
                  <a:gd name="T4" fmla="*/ 24 w 39"/>
                  <a:gd name="T5" fmla="*/ 17 h 42"/>
                  <a:gd name="T6" fmla="*/ 26 w 39"/>
                  <a:gd name="T7" fmla="*/ 12 h 42"/>
                  <a:gd name="T8" fmla="*/ 21 w 39"/>
                  <a:gd name="T9" fmla="*/ 12 h 42"/>
                  <a:gd name="T10" fmla="*/ 28 w 39"/>
                  <a:gd name="T11" fmla="*/ 2 h 42"/>
                  <a:gd name="T12" fmla="*/ 20 w 39"/>
                  <a:gd name="T13" fmla="*/ 8 h 42"/>
                  <a:gd name="T14" fmla="*/ 11 w 39"/>
                  <a:gd name="T15" fmla="*/ 22 h 42"/>
                  <a:gd name="T16" fmla="*/ 0 w 39"/>
                  <a:gd name="T17" fmla="*/ 32 h 42"/>
                  <a:gd name="T18" fmla="*/ 2 w 39"/>
                  <a:gd name="T19" fmla="*/ 35 h 42"/>
                  <a:gd name="T20" fmla="*/ 23 w 39"/>
                  <a:gd name="T21" fmla="*/ 35 h 42"/>
                  <a:gd name="T22" fmla="*/ 20 w 39"/>
                  <a:gd name="T23" fmla="*/ 37 h 42"/>
                  <a:gd name="T24" fmla="*/ 21 w 39"/>
                  <a:gd name="T25" fmla="*/ 42 h 42"/>
                  <a:gd name="T26" fmla="*/ 39 w 39"/>
                  <a:gd name="T27" fmla="*/ 29 h 42"/>
                  <a:gd name="T28" fmla="*/ 35 w 39"/>
                  <a:gd name="T29" fmla="*/ 2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2">
                    <a:moveTo>
                      <a:pt x="35" y="24"/>
                    </a:moveTo>
                    <a:cubicBezTo>
                      <a:pt x="35" y="24"/>
                      <a:pt x="37" y="21"/>
                      <a:pt x="38" y="20"/>
                    </a:cubicBezTo>
                    <a:cubicBezTo>
                      <a:pt x="38" y="20"/>
                      <a:pt x="24" y="18"/>
                      <a:pt x="24" y="17"/>
                    </a:cubicBezTo>
                    <a:cubicBezTo>
                      <a:pt x="24" y="15"/>
                      <a:pt x="26" y="14"/>
                      <a:pt x="26" y="12"/>
                    </a:cubicBezTo>
                    <a:cubicBezTo>
                      <a:pt x="24" y="13"/>
                      <a:pt x="23" y="14"/>
                      <a:pt x="21" y="12"/>
                    </a:cubicBezTo>
                    <a:cubicBezTo>
                      <a:pt x="24" y="12"/>
                      <a:pt x="28" y="6"/>
                      <a:pt x="28" y="2"/>
                    </a:cubicBezTo>
                    <a:cubicBezTo>
                      <a:pt x="28" y="0"/>
                      <a:pt x="21" y="8"/>
                      <a:pt x="20" y="8"/>
                    </a:cubicBezTo>
                    <a:cubicBezTo>
                      <a:pt x="14" y="8"/>
                      <a:pt x="15" y="18"/>
                      <a:pt x="11" y="22"/>
                    </a:cubicBezTo>
                    <a:cubicBezTo>
                      <a:pt x="8" y="25"/>
                      <a:pt x="0" y="30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6" y="35"/>
                      <a:pt x="15" y="35"/>
                      <a:pt x="23" y="35"/>
                    </a:cubicBezTo>
                    <a:cubicBezTo>
                      <a:pt x="22" y="36"/>
                      <a:pt x="21" y="37"/>
                      <a:pt x="20" y="3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8" y="35"/>
                      <a:pt x="31" y="33"/>
                      <a:pt x="39" y="29"/>
                    </a:cubicBezTo>
                    <a:cubicBezTo>
                      <a:pt x="38" y="27"/>
                      <a:pt x="35" y="26"/>
                      <a:pt x="35" y="2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68"/>
              <p:cNvSpPr>
                <a:spLocks/>
              </p:cNvSpPr>
              <p:nvPr/>
            </p:nvSpPr>
            <p:spPr bwMode="auto">
              <a:xfrm>
                <a:off x="1251" y="662"/>
                <a:ext cx="96" cy="29"/>
              </a:xfrm>
              <a:custGeom>
                <a:avLst/>
                <a:gdLst>
                  <a:gd name="T0" fmla="*/ 41 w 41"/>
                  <a:gd name="T1" fmla="*/ 2 h 12"/>
                  <a:gd name="T2" fmla="*/ 33 w 41"/>
                  <a:gd name="T3" fmla="*/ 0 h 12"/>
                  <a:gd name="T4" fmla="*/ 0 w 41"/>
                  <a:gd name="T5" fmla="*/ 12 h 12"/>
                  <a:gd name="T6" fmla="*/ 12 w 41"/>
                  <a:gd name="T7" fmla="*/ 12 h 12"/>
                  <a:gd name="T8" fmla="*/ 41 w 4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2">
                    <a:moveTo>
                      <a:pt x="41" y="2"/>
                    </a:moveTo>
                    <a:cubicBezTo>
                      <a:pt x="38" y="1"/>
                      <a:pt x="36" y="0"/>
                      <a:pt x="33" y="0"/>
                    </a:cubicBezTo>
                    <a:cubicBezTo>
                      <a:pt x="25" y="0"/>
                      <a:pt x="3" y="7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21" y="7"/>
                      <a:pt x="35" y="9"/>
                      <a:pt x="4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69"/>
              <p:cNvSpPr>
                <a:spLocks/>
              </p:cNvSpPr>
              <p:nvPr/>
            </p:nvSpPr>
            <p:spPr bwMode="auto">
              <a:xfrm>
                <a:off x="1300" y="674"/>
                <a:ext cx="133" cy="40"/>
              </a:xfrm>
              <a:custGeom>
                <a:avLst/>
                <a:gdLst>
                  <a:gd name="T0" fmla="*/ 0 w 56"/>
                  <a:gd name="T1" fmla="*/ 12 h 17"/>
                  <a:gd name="T2" fmla="*/ 12 w 56"/>
                  <a:gd name="T3" fmla="*/ 10 h 17"/>
                  <a:gd name="T4" fmla="*/ 8 w 56"/>
                  <a:gd name="T5" fmla="*/ 15 h 17"/>
                  <a:gd name="T6" fmla="*/ 12 w 56"/>
                  <a:gd name="T7" fmla="*/ 17 h 17"/>
                  <a:gd name="T8" fmla="*/ 30 w 56"/>
                  <a:gd name="T9" fmla="*/ 13 h 17"/>
                  <a:gd name="T10" fmla="*/ 37 w 56"/>
                  <a:gd name="T11" fmla="*/ 13 h 17"/>
                  <a:gd name="T12" fmla="*/ 56 w 56"/>
                  <a:gd name="T13" fmla="*/ 7 h 17"/>
                  <a:gd name="T14" fmla="*/ 47 w 56"/>
                  <a:gd name="T15" fmla="*/ 7 h 17"/>
                  <a:gd name="T16" fmla="*/ 50 w 56"/>
                  <a:gd name="T17" fmla="*/ 0 h 17"/>
                  <a:gd name="T18" fmla="*/ 45 w 56"/>
                  <a:gd name="T19" fmla="*/ 0 h 17"/>
                  <a:gd name="T20" fmla="*/ 36 w 56"/>
                  <a:gd name="T21" fmla="*/ 8 h 17"/>
                  <a:gd name="T22" fmla="*/ 24 w 56"/>
                  <a:gd name="T23" fmla="*/ 4 h 17"/>
                  <a:gd name="T24" fmla="*/ 0 w 56"/>
                  <a:gd name="T2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12"/>
                    </a:moveTo>
                    <a:cubicBezTo>
                      <a:pt x="2" y="12"/>
                      <a:pt x="8" y="11"/>
                      <a:pt x="12" y="10"/>
                    </a:cubicBezTo>
                    <a:cubicBezTo>
                      <a:pt x="12" y="11"/>
                      <a:pt x="8" y="13"/>
                      <a:pt x="8" y="15"/>
                    </a:cubicBezTo>
                    <a:cubicBezTo>
                      <a:pt x="8" y="17"/>
                      <a:pt x="11" y="17"/>
                      <a:pt x="12" y="17"/>
                    </a:cubicBezTo>
                    <a:cubicBezTo>
                      <a:pt x="18" y="17"/>
                      <a:pt x="24" y="13"/>
                      <a:pt x="30" y="13"/>
                    </a:cubicBezTo>
                    <a:cubicBezTo>
                      <a:pt x="31" y="13"/>
                      <a:pt x="37" y="13"/>
                      <a:pt x="37" y="13"/>
                    </a:cubicBezTo>
                    <a:cubicBezTo>
                      <a:pt x="45" y="13"/>
                      <a:pt x="51" y="11"/>
                      <a:pt x="56" y="7"/>
                    </a:cubicBezTo>
                    <a:cubicBezTo>
                      <a:pt x="53" y="6"/>
                      <a:pt x="50" y="7"/>
                      <a:pt x="47" y="7"/>
                    </a:cubicBezTo>
                    <a:cubicBezTo>
                      <a:pt x="49" y="5"/>
                      <a:pt x="50" y="1"/>
                      <a:pt x="5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2"/>
                      <a:pt x="40" y="8"/>
                      <a:pt x="36" y="8"/>
                    </a:cubicBezTo>
                    <a:cubicBezTo>
                      <a:pt x="28" y="8"/>
                      <a:pt x="28" y="5"/>
                      <a:pt x="24" y="4"/>
                    </a:cubicBezTo>
                    <a:cubicBezTo>
                      <a:pt x="17" y="1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70"/>
              <p:cNvSpPr>
                <a:spLocks/>
              </p:cNvSpPr>
              <p:nvPr/>
            </p:nvSpPr>
            <p:spPr bwMode="auto">
              <a:xfrm>
                <a:off x="1577" y="677"/>
                <a:ext cx="137" cy="30"/>
              </a:xfrm>
              <a:custGeom>
                <a:avLst/>
                <a:gdLst>
                  <a:gd name="T0" fmla="*/ 9 w 58"/>
                  <a:gd name="T1" fmla="*/ 0 h 13"/>
                  <a:gd name="T2" fmla="*/ 5 w 58"/>
                  <a:gd name="T3" fmla="*/ 0 h 13"/>
                  <a:gd name="T4" fmla="*/ 1 w 58"/>
                  <a:gd name="T5" fmla="*/ 3 h 13"/>
                  <a:gd name="T6" fmla="*/ 3 w 58"/>
                  <a:gd name="T7" fmla="*/ 6 h 13"/>
                  <a:gd name="T8" fmla="*/ 0 w 58"/>
                  <a:gd name="T9" fmla="*/ 9 h 13"/>
                  <a:gd name="T10" fmla="*/ 23 w 58"/>
                  <a:gd name="T11" fmla="*/ 13 h 13"/>
                  <a:gd name="T12" fmla="*/ 45 w 58"/>
                  <a:gd name="T13" fmla="*/ 13 h 13"/>
                  <a:gd name="T14" fmla="*/ 58 w 58"/>
                  <a:gd name="T15" fmla="*/ 11 h 13"/>
                  <a:gd name="T16" fmla="*/ 58 w 58"/>
                  <a:gd name="T17" fmla="*/ 6 h 13"/>
                  <a:gd name="T18" fmla="*/ 52 w 58"/>
                  <a:gd name="T19" fmla="*/ 3 h 13"/>
                  <a:gd name="T20" fmla="*/ 32 w 58"/>
                  <a:gd name="T21" fmla="*/ 6 h 13"/>
                  <a:gd name="T22" fmla="*/ 13 w 58"/>
                  <a:gd name="T23" fmla="*/ 6 h 13"/>
                  <a:gd name="T24" fmla="*/ 8 w 58"/>
                  <a:gd name="T25" fmla="*/ 2 h 13"/>
                  <a:gd name="T26" fmla="*/ 9 w 58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3">
                    <a:moveTo>
                      <a:pt x="9" y="0"/>
                    </a:move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1" y="1"/>
                      <a:pt x="1" y="3"/>
                    </a:cubicBezTo>
                    <a:cubicBezTo>
                      <a:pt x="1" y="4"/>
                      <a:pt x="2" y="6"/>
                      <a:pt x="3" y="6"/>
                    </a:cubicBezTo>
                    <a:cubicBezTo>
                      <a:pt x="2" y="6"/>
                      <a:pt x="0" y="8"/>
                      <a:pt x="0" y="9"/>
                    </a:cubicBezTo>
                    <a:cubicBezTo>
                      <a:pt x="0" y="11"/>
                      <a:pt x="18" y="13"/>
                      <a:pt x="2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8"/>
                      <a:pt x="53" y="12"/>
                      <a:pt x="58" y="11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5" y="5"/>
                      <a:pt x="54" y="3"/>
                      <a:pt x="52" y="3"/>
                    </a:cubicBezTo>
                    <a:cubicBezTo>
                      <a:pt x="46" y="3"/>
                      <a:pt x="40" y="6"/>
                      <a:pt x="32" y="6"/>
                    </a:cubicBezTo>
                    <a:cubicBezTo>
                      <a:pt x="22" y="6"/>
                      <a:pt x="20" y="6"/>
                      <a:pt x="13" y="6"/>
                    </a:cubicBezTo>
                    <a:cubicBezTo>
                      <a:pt x="9" y="6"/>
                      <a:pt x="8" y="4"/>
                      <a:pt x="8" y="2"/>
                    </a:cubicBezTo>
                    <a:cubicBezTo>
                      <a:pt x="8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71"/>
              <p:cNvSpPr>
                <a:spLocks/>
              </p:cNvSpPr>
              <p:nvPr/>
            </p:nvSpPr>
            <p:spPr bwMode="auto">
              <a:xfrm>
                <a:off x="1614" y="610"/>
                <a:ext cx="93" cy="45"/>
              </a:xfrm>
              <a:custGeom>
                <a:avLst/>
                <a:gdLst>
                  <a:gd name="T0" fmla="*/ 9 w 39"/>
                  <a:gd name="T1" fmla="*/ 10 h 19"/>
                  <a:gd name="T2" fmla="*/ 5 w 39"/>
                  <a:gd name="T3" fmla="*/ 15 h 19"/>
                  <a:gd name="T4" fmla="*/ 5 w 39"/>
                  <a:gd name="T5" fmla="*/ 16 h 19"/>
                  <a:gd name="T6" fmla="*/ 7 w 39"/>
                  <a:gd name="T7" fmla="*/ 19 h 19"/>
                  <a:gd name="T8" fmla="*/ 15 w 39"/>
                  <a:gd name="T9" fmla="*/ 16 h 19"/>
                  <a:gd name="T10" fmla="*/ 14 w 39"/>
                  <a:gd name="T11" fmla="*/ 15 h 19"/>
                  <a:gd name="T12" fmla="*/ 39 w 39"/>
                  <a:gd name="T13" fmla="*/ 8 h 19"/>
                  <a:gd name="T14" fmla="*/ 26 w 39"/>
                  <a:gd name="T15" fmla="*/ 5 h 19"/>
                  <a:gd name="T16" fmla="*/ 22 w 39"/>
                  <a:gd name="T17" fmla="*/ 1 h 19"/>
                  <a:gd name="T18" fmla="*/ 18 w 39"/>
                  <a:gd name="T19" fmla="*/ 0 h 19"/>
                  <a:gd name="T20" fmla="*/ 0 w 39"/>
                  <a:gd name="T21" fmla="*/ 8 h 19"/>
                  <a:gd name="T22" fmla="*/ 4 w 39"/>
                  <a:gd name="T23" fmla="*/ 10 h 19"/>
                  <a:gd name="T24" fmla="*/ 9 w 39"/>
                  <a:gd name="T2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9">
                    <a:moveTo>
                      <a:pt x="9" y="10"/>
                    </a:moveTo>
                    <a:cubicBezTo>
                      <a:pt x="5" y="11"/>
                      <a:pt x="4" y="11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6" y="19"/>
                      <a:pt x="7" y="19"/>
                    </a:cubicBezTo>
                    <a:cubicBezTo>
                      <a:pt x="10" y="19"/>
                      <a:pt x="12" y="17"/>
                      <a:pt x="15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2" y="14"/>
                      <a:pt x="35" y="12"/>
                      <a:pt x="39" y="8"/>
                    </a:cubicBezTo>
                    <a:cubicBezTo>
                      <a:pt x="37" y="4"/>
                      <a:pt x="31" y="5"/>
                      <a:pt x="26" y="5"/>
                    </a:cubicBezTo>
                    <a:cubicBezTo>
                      <a:pt x="24" y="5"/>
                      <a:pt x="24" y="1"/>
                      <a:pt x="22" y="1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4" y="0"/>
                      <a:pt x="0" y="3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72"/>
              <p:cNvSpPr>
                <a:spLocks/>
              </p:cNvSpPr>
              <p:nvPr/>
            </p:nvSpPr>
            <p:spPr bwMode="auto">
              <a:xfrm>
                <a:off x="1676" y="712"/>
                <a:ext cx="47" cy="31"/>
              </a:xfrm>
              <a:custGeom>
                <a:avLst/>
                <a:gdLst>
                  <a:gd name="T0" fmla="*/ 8 w 20"/>
                  <a:gd name="T1" fmla="*/ 3 h 13"/>
                  <a:gd name="T2" fmla="*/ 0 w 20"/>
                  <a:gd name="T3" fmla="*/ 3 h 13"/>
                  <a:gd name="T4" fmla="*/ 6 w 20"/>
                  <a:gd name="T5" fmla="*/ 9 h 13"/>
                  <a:gd name="T6" fmla="*/ 20 w 20"/>
                  <a:gd name="T7" fmla="*/ 6 h 13"/>
                  <a:gd name="T8" fmla="*/ 8 w 2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8" y="3"/>
                    </a:moveTo>
                    <a:cubicBezTo>
                      <a:pt x="7" y="3"/>
                      <a:pt x="4" y="3"/>
                      <a:pt x="0" y="3"/>
                    </a:cubicBezTo>
                    <a:cubicBezTo>
                      <a:pt x="0" y="6"/>
                      <a:pt x="4" y="9"/>
                      <a:pt x="6" y="9"/>
                    </a:cubicBezTo>
                    <a:cubicBezTo>
                      <a:pt x="10" y="9"/>
                      <a:pt x="20" y="13"/>
                      <a:pt x="20" y="6"/>
                    </a:cubicBezTo>
                    <a:cubicBezTo>
                      <a:pt x="20" y="0"/>
                      <a:pt x="10" y="3"/>
                      <a:pt x="8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73"/>
              <p:cNvSpPr>
                <a:spLocks/>
              </p:cNvSpPr>
              <p:nvPr/>
            </p:nvSpPr>
            <p:spPr bwMode="auto">
              <a:xfrm>
                <a:off x="2992" y="1291"/>
                <a:ext cx="30" cy="26"/>
              </a:xfrm>
              <a:custGeom>
                <a:avLst/>
                <a:gdLst>
                  <a:gd name="T0" fmla="*/ 13 w 13"/>
                  <a:gd name="T1" fmla="*/ 7 h 11"/>
                  <a:gd name="T2" fmla="*/ 8 w 13"/>
                  <a:gd name="T3" fmla="*/ 0 h 11"/>
                  <a:gd name="T4" fmla="*/ 0 w 13"/>
                  <a:gd name="T5" fmla="*/ 3 h 11"/>
                  <a:gd name="T6" fmla="*/ 1 w 13"/>
                  <a:gd name="T7" fmla="*/ 11 h 11"/>
                  <a:gd name="T8" fmla="*/ 13 w 13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7"/>
                    </a:moveTo>
                    <a:cubicBezTo>
                      <a:pt x="12" y="4"/>
                      <a:pt x="8" y="5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1" y="5"/>
                      <a:pt x="1" y="11"/>
                      <a:pt x="1" y="11"/>
                    </a:cubicBezTo>
                    <a:cubicBezTo>
                      <a:pt x="1" y="11"/>
                      <a:pt x="11" y="8"/>
                      <a:pt x="13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74"/>
              <p:cNvSpPr>
                <a:spLocks/>
              </p:cNvSpPr>
              <p:nvPr/>
            </p:nvSpPr>
            <p:spPr bwMode="auto">
              <a:xfrm>
                <a:off x="2448" y="1019"/>
                <a:ext cx="62" cy="95"/>
              </a:xfrm>
              <a:custGeom>
                <a:avLst/>
                <a:gdLst>
                  <a:gd name="T0" fmla="*/ 0 w 26"/>
                  <a:gd name="T1" fmla="*/ 18 h 40"/>
                  <a:gd name="T2" fmla="*/ 5 w 26"/>
                  <a:gd name="T3" fmla="*/ 23 h 40"/>
                  <a:gd name="T4" fmla="*/ 4 w 26"/>
                  <a:gd name="T5" fmla="*/ 29 h 40"/>
                  <a:gd name="T6" fmla="*/ 8 w 26"/>
                  <a:gd name="T7" fmla="*/ 29 h 40"/>
                  <a:gd name="T8" fmla="*/ 3 w 26"/>
                  <a:gd name="T9" fmla="*/ 30 h 40"/>
                  <a:gd name="T10" fmla="*/ 0 w 26"/>
                  <a:gd name="T11" fmla="*/ 32 h 40"/>
                  <a:gd name="T12" fmla="*/ 0 w 26"/>
                  <a:gd name="T13" fmla="*/ 37 h 40"/>
                  <a:gd name="T14" fmla="*/ 2 w 26"/>
                  <a:gd name="T15" fmla="*/ 37 h 40"/>
                  <a:gd name="T16" fmla="*/ 0 w 26"/>
                  <a:gd name="T17" fmla="*/ 40 h 40"/>
                  <a:gd name="T18" fmla="*/ 13 w 26"/>
                  <a:gd name="T19" fmla="*/ 36 h 40"/>
                  <a:gd name="T20" fmla="*/ 18 w 26"/>
                  <a:gd name="T21" fmla="*/ 34 h 40"/>
                  <a:gd name="T22" fmla="*/ 23 w 26"/>
                  <a:gd name="T23" fmla="*/ 32 h 40"/>
                  <a:gd name="T24" fmla="*/ 26 w 26"/>
                  <a:gd name="T25" fmla="*/ 25 h 40"/>
                  <a:gd name="T26" fmla="*/ 26 w 26"/>
                  <a:gd name="T27" fmla="*/ 17 h 40"/>
                  <a:gd name="T28" fmla="*/ 22 w 26"/>
                  <a:gd name="T29" fmla="*/ 16 h 40"/>
                  <a:gd name="T30" fmla="*/ 25 w 26"/>
                  <a:gd name="T31" fmla="*/ 16 h 40"/>
                  <a:gd name="T32" fmla="*/ 26 w 26"/>
                  <a:gd name="T33" fmla="*/ 10 h 40"/>
                  <a:gd name="T34" fmla="*/ 23 w 26"/>
                  <a:gd name="T35" fmla="*/ 9 h 40"/>
                  <a:gd name="T36" fmla="*/ 19 w 26"/>
                  <a:gd name="T37" fmla="*/ 14 h 40"/>
                  <a:gd name="T38" fmla="*/ 18 w 26"/>
                  <a:gd name="T39" fmla="*/ 12 h 40"/>
                  <a:gd name="T40" fmla="*/ 22 w 26"/>
                  <a:gd name="T41" fmla="*/ 10 h 40"/>
                  <a:gd name="T42" fmla="*/ 21 w 26"/>
                  <a:gd name="T43" fmla="*/ 10 h 40"/>
                  <a:gd name="T44" fmla="*/ 21 w 26"/>
                  <a:gd name="T45" fmla="*/ 1 h 40"/>
                  <a:gd name="T46" fmla="*/ 12 w 26"/>
                  <a:gd name="T47" fmla="*/ 6 h 40"/>
                  <a:gd name="T48" fmla="*/ 9 w 26"/>
                  <a:gd name="T49" fmla="*/ 14 h 40"/>
                  <a:gd name="T50" fmla="*/ 4 w 26"/>
                  <a:gd name="T51" fmla="*/ 14 h 40"/>
                  <a:gd name="T52" fmla="*/ 0 w 26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" h="40">
                    <a:moveTo>
                      <a:pt x="0" y="18"/>
                    </a:moveTo>
                    <a:cubicBezTo>
                      <a:pt x="0" y="22"/>
                      <a:pt x="1" y="23"/>
                      <a:pt x="5" y="23"/>
                    </a:cubicBezTo>
                    <a:cubicBezTo>
                      <a:pt x="5" y="23"/>
                      <a:pt x="4" y="27"/>
                      <a:pt x="4" y="29"/>
                    </a:cubicBezTo>
                    <a:cubicBezTo>
                      <a:pt x="4" y="30"/>
                      <a:pt x="7" y="29"/>
                      <a:pt x="8" y="29"/>
                    </a:cubicBezTo>
                    <a:cubicBezTo>
                      <a:pt x="7" y="30"/>
                      <a:pt x="4" y="30"/>
                      <a:pt x="3" y="30"/>
                    </a:cubicBezTo>
                    <a:cubicBezTo>
                      <a:pt x="2" y="31"/>
                      <a:pt x="0" y="32"/>
                      <a:pt x="0" y="3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37"/>
                      <a:pt x="2" y="3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38"/>
                      <a:pt x="7" y="36"/>
                      <a:pt x="13" y="36"/>
                    </a:cubicBezTo>
                    <a:cubicBezTo>
                      <a:pt x="15" y="36"/>
                      <a:pt x="16" y="34"/>
                      <a:pt x="18" y="34"/>
                    </a:cubicBezTo>
                    <a:cubicBezTo>
                      <a:pt x="18" y="33"/>
                      <a:pt x="20" y="32"/>
                      <a:pt x="23" y="32"/>
                    </a:cubicBezTo>
                    <a:cubicBezTo>
                      <a:pt x="23" y="29"/>
                      <a:pt x="26" y="28"/>
                      <a:pt x="26" y="25"/>
                    </a:cubicBezTo>
                    <a:cubicBezTo>
                      <a:pt x="26" y="22"/>
                      <a:pt x="26" y="19"/>
                      <a:pt x="26" y="17"/>
                    </a:cubicBezTo>
                    <a:cubicBezTo>
                      <a:pt x="25" y="17"/>
                      <a:pt x="23" y="17"/>
                      <a:pt x="22" y="16"/>
                    </a:cubicBezTo>
                    <a:cubicBezTo>
                      <a:pt x="23" y="16"/>
                      <a:pt x="24" y="16"/>
                      <a:pt x="25" y="16"/>
                    </a:cubicBezTo>
                    <a:cubicBezTo>
                      <a:pt x="25" y="14"/>
                      <a:pt x="26" y="12"/>
                      <a:pt x="26" y="10"/>
                    </a:cubicBezTo>
                    <a:cubicBezTo>
                      <a:pt x="25" y="11"/>
                      <a:pt x="25" y="10"/>
                      <a:pt x="23" y="9"/>
                    </a:cubicBezTo>
                    <a:cubicBezTo>
                      <a:pt x="22" y="10"/>
                      <a:pt x="20" y="13"/>
                      <a:pt x="19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20" y="12"/>
                      <a:pt x="21" y="11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5" y="8"/>
                      <a:pt x="22" y="5"/>
                      <a:pt x="21" y="1"/>
                    </a:cubicBezTo>
                    <a:cubicBezTo>
                      <a:pt x="14" y="0"/>
                      <a:pt x="16" y="6"/>
                      <a:pt x="12" y="6"/>
                    </a:cubicBezTo>
                    <a:cubicBezTo>
                      <a:pt x="12" y="10"/>
                      <a:pt x="12" y="14"/>
                      <a:pt x="9" y="14"/>
                    </a:cubicBezTo>
                    <a:cubicBezTo>
                      <a:pt x="8" y="14"/>
                      <a:pt x="7" y="14"/>
                      <a:pt x="4" y="14"/>
                    </a:cubicBezTo>
                    <a:cubicBezTo>
                      <a:pt x="4" y="17"/>
                      <a:pt x="3" y="17"/>
                      <a:pt x="0" y="1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5"/>
              <p:cNvSpPr>
                <a:spLocks/>
              </p:cNvSpPr>
              <p:nvPr/>
            </p:nvSpPr>
            <p:spPr bwMode="auto">
              <a:xfrm>
                <a:off x="2290" y="835"/>
                <a:ext cx="128" cy="59"/>
              </a:xfrm>
              <a:custGeom>
                <a:avLst/>
                <a:gdLst>
                  <a:gd name="T0" fmla="*/ 17 w 54"/>
                  <a:gd name="T1" fmla="*/ 22 h 25"/>
                  <a:gd name="T2" fmla="*/ 22 w 54"/>
                  <a:gd name="T3" fmla="*/ 25 h 25"/>
                  <a:gd name="T4" fmla="*/ 44 w 54"/>
                  <a:gd name="T5" fmla="*/ 17 h 25"/>
                  <a:gd name="T6" fmla="*/ 51 w 54"/>
                  <a:gd name="T7" fmla="*/ 14 h 25"/>
                  <a:gd name="T8" fmla="*/ 54 w 54"/>
                  <a:gd name="T9" fmla="*/ 10 h 25"/>
                  <a:gd name="T10" fmla="*/ 50 w 54"/>
                  <a:gd name="T11" fmla="*/ 5 h 25"/>
                  <a:gd name="T12" fmla="*/ 50 w 54"/>
                  <a:gd name="T13" fmla="*/ 2 h 25"/>
                  <a:gd name="T14" fmla="*/ 42 w 54"/>
                  <a:gd name="T15" fmla="*/ 0 h 25"/>
                  <a:gd name="T16" fmla="*/ 36 w 54"/>
                  <a:gd name="T17" fmla="*/ 4 h 25"/>
                  <a:gd name="T18" fmla="*/ 26 w 54"/>
                  <a:gd name="T19" fmla="*/ 4 h 25"/>
                  <a:gd name="T20" fmla="*/ 26 w 54"/>
                  <a:gd name="T21" fmla="*/ 2 h 25"/>
                  <a:gd name="T22" fmla="*/ 17 w 54"/>
                  <a:gd name="T23" fmla="*/ 9 h 25"/>
                  <a:gd name="T24" fmla="*/ 10 w 54"/>
                  <a:gd name="T25" fmla="*/ 5 h 25"/>
                  <a:gd name="T26" fmla="*/ 5 w 54"/>
                  <a:gd name="T27" fmla="*/ 5 h 25"/>
                  <a:gd name="T28" fmla="*/ 4 w 54"/>
                  <a:gd name="T29" fmla="*/ 6 h 25"/>
                  <a:gd name="T30" fmla="*/ 0 w 54"/>
                  <a:gd name="T31" fmla="*/ 8 h 25"/>
                  <a:gd name="T32" fmla="*/ 0 w 54"/>
                  <a:gd name="T33" fmla="*/ 11 h 25"/>
                  <a:gd name="T34" fmla="*/ 0 w 54"/>
                  <a:gd name="T35" fmla="*/ 14 h 25"/>
                  <a:gd name="T36" fmla="*/ 10 w 54"/>
                  <a:gd name="T37" fmla="*/ 14 h 25"/>
                  <a:gd name="T38" fmla="*/ 17 w 54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25">
                    <a:moveTo>
                      <a:pt x="17" y="22"/>
                    </a:moveTo>
                    <a:cubicBezTo>
                      <a:pt x="18" y="22"/>
                      <a:pt x="22" y="25"/>
                      <a:pt x="22" y="25"/>
                    </a:cubicBezTo>
                    <a:cubicBezTo>
                      <a:pt x="30" y="25"/>
                      <a:pt x="37" y="19"/>
                      <a:pt x="44" y="17"/>
                    </a:cubicBezTo>
                    <a:cubicBezTo>
                      <a:pt x="47" y="16"/>
                      <a:pt x="49" y="17"/>
                      <a:pt x="51" y="14"/>
                    </a:cubicBezTo>
                    <a:cubicBezTo>
                      <a:pt x="51" y="14"/>
                      <a:pt x="54" y="13"/>
                      <a:pt x="54" y="10"/>
                    </a:cubicBezTo>
                    <a:cubicBezTo>
                      <a:pt x="54" y="8"/>
                      <a:pt x="50" y="7"/>
                      <a:pt x="50" y="5"/>
                    </a:cubicBezTo>
                    <a:cubicBezTo>
                      <a:pt x="50" y="3"/>
                      <a:pt x="50" y="2"/>
                      <a:pt x="50" y="2"/>
                    </a:cubicBezTo>
                    <a:cubicBezTo>
                      <a:pt x="49" y="2"/>
                      <a:pt x="43" y="2"/>
                      <a:pt x="42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6" y="2"/>
                      <a:pt x="26" y="2"/>
                    </a:cubicBezTo>
                    <a:cubicBezTo>
                      <a:pt x="23" y="3"/>
                      <a:pt x="21" y="9"/>
                      <a:pt x="17" y="9"/>
                    </a:cubicBezTo>
                    <a:cubicBezTo>
                      <a:pt x="13" y="9"/>
                      <a:pt x="10" y="5"/>
                      <a:pt x="10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7"/>
                      <a:pt x="2" y="8"/>
                      <a:pt x="0" y="8"/>
                    </a:cubicBezTo>
                    <a:cubicBezTo>
                      <a:pt x="4" y="8"/>
                      <a:pt x="6" y="11"/>
                      <a:pt x="0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6" y="14"/>
                      <a:pt x="10" y="14"/>
                    </a:cubicBezTo>
                    <a:cubicBezTo>
                      <a:pt x="8" y="20"/>
                      <a:pt x="12" y="20"/>
                      <a:pt x="17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76"/>
              <p:cNvSpPr>
                <a:spLocks/>
              </p:cNvSpPr>
              <p:nvPr/>
            </p:nvSpPr>
            <p:spPr bwMode="auto">
              <a:xfrm>
                <a:off x="2954" y="1418"/>
                <a:ext cx="42" cy="17"/>
              </a:xfrm>
              <a:custGeom>
                <a:avLst/>
                <a:gdLst>
                  <a:gd name="T0" fmla="*/ 18 w 18"/>
                  <a:gd name="T1" fmla="*/ 0 h 7"/>
                  <a:gd name="T2" fmla="*/ 0 w 18"/>
                  <a:gd name="T3" fmla="*/ 0 h 7"/>
                  <a:gd name="T4" fmla="*/ 0 w 18"/>
                  <a:gd name="T5" fmla="*/ 3 h 7"/>
                  <a:gd name="T6" fmla="*/ 11 w 18"/>
                  <a:gd name="T7" fmla="*/ 7 h 7"/>
                  <a:gd name="T8" fmla="*/ 18 w 18"/>
                  <a:gd name="T9" fmla="*/ 4 h 7"/>
                  <a:gd name="T10" fmla="*/ 18 w 1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7">
                    <a:moveTo>
                      <a:pt x="18" y="0"/>
                    </a:moveTo>
                    <a:cubicBezTo>
                      <a:pt x="14" y="3"/>
                      <a:pt x="7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4"/>
                      <a:pt x="6" y="7"/>
                      <a:pt x="11" y="7"/>
                    </a:cubicBezTo>
                    <a:cubicBezTo>
                      <a:pt x="12" y="7"/>
                      <a:pt x="15" y="6"/>
                      <a:pt x="18" y="4"/>
                    </a:cubicBezTo>
                    <a:cubicBezTo>
                      <a:pt x="18" y="2"/>
                      <a:pt x="18" y="1"/>
                      <a:pt x="18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77"/>
              <p:cNvSpPr>
                <a:spLocks/>
              </p:cNvSpPr>
              <p:nvPr/>
            </p:nvSpPr>
            <p:spPr bwMode="auto">
              <a:xfrm>
                <a:off x="2715" y="1305"/>
                <a:ext cx="24" cy="49"/>
              </a:xfrm>
              <a:custGeom>
                <a:avLst/>
                <a:gdLst>
                  <a:gd name="T0" fmla="*/ 6 w 10"/>
                  <a:gd name="T1" fmla="*/ 21 h 21"/>
                  <a:gd name="T2" fmla="*/ 10 w 10"/>
                  <a:gd name="T3" fmla="*/ 13 h 21"/>
                  <a:gd name="T4" fmla="*/ 10 w 10"/>
                  <a:gd name="T5" fmla="*/ 9 h 21"/>
                  <a:gd name="T6" fmla="*/ 6 w 10"/>
                  <a:gd name="T7" fmla="*/ 0 h 21"/>
                  <a:gd name="T8" fmla="*/ 0 w 10"/>
                  <a:gd name="T9" fmla="*/ 5 h 21"/>
                  <a:gd name="T10" fmla="*/ 6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6" y="21"/>
                    </a:moveTo>
                    <a:cubicBezTo>
                      <a:pt x="6" y="18"/>
                      <a:pt x="8" y="17"/>
                      <a:pt x="10" y="1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8" y="6"/>
                      <a:pt x="10" y="2"/>
                      <a:pt x="6" y="0"/>
                    </a:cubicBezTo>
                    <a:cubicBezTo>
                      <a:pt x="4" y="1"/>
                      <a:pt x="4" y="5"/>
                      <a:pt x="0" y="5"/>
                    </a:cubicBezTo>
                    <a:cubicBezTo>
                      <a:pt x="0" y="11"/>
                      <a:pt x="1" y="18"/>
                      <a:pt x="6" y="2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8"/>
              <p:cNvSpPr>
                <a:spLocks/>
              </p:cNvSpPr>
              <p:nvPr/>
            </p:nvSpPr>
            <p:spPr bwMode="auto">
              <a:xfrm>
                <a:off x="2718" y="1267"/>
                <a:ext cx="14" cy="33"/>
              </a:xfrm>
              <a:custGeom>
                <a:avLst/>
                <a:gdLst>
                  <a:gd name="T0" fmla="*/ 2 w 6"/>
                  <a:gd name="T1" fmla="*/ 5 h 14"/>
                  <a:gd name="T2" fmla="*/ 0 w 6"/>
                  <a:gd name="T3" fmla="*/ 10 h 14"/>
                  <a:gd name="T4" fmla="*/ 3 w 6"/>
                  <a:gd name="T5" fmla="*/ 14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5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2" y="14"/>
                      <a:pt x="3" y="14"/>
                    </a:cubicBezTo>
                    <a:cubicBezTo>
                      <a:pt x="4" y="14"/>
                      <a:pt x="5" y="14"/>
                      <a:pt x="6" y="14"/>
                    </a:cubicBezTo>
                    <a:cubicBezTo>
                      <a:pt x="5" y="12"/>
                      <a:pt x="6" y="5"/>
                      <a:pt x="6" y="0"/>
                    </a:cubicBezTo>
                    <a:cubicBezTo>
                      <a:pt x="6" y="0"/>
                      <a:pt x="3" y="5"/>
                      <a:pt x="2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79"/>
              <p:cNvSpPr>
                <a:spLocks/>
              </p:cNvSpPr>
              <p:nvPr/>
            </p:nvSpPr>
            <p:spPr bwMode="auto">
              <a:xfrm>
                <a:off x="2831" y="986"/>
                <a:ext cx="16" cy="24"/>
              </a:xfrm>
              <a:custGeom>
                <a:avLst/>
                <a:gdLst>
                  <a:gd name="T0" fmla="*/ 7 w 7"/>
                  <a:gd name="T1" fmla="*/ 2 h 10"/>
                  <a:gd name="T2" fmla="*/ 4 w 7"/>
                  <a:gd name="T3" fmla="*/ 0 h 10"/>
                  <a:gd name="T4" fmla="*/ 0 w 7"/>
                  <a:gd name="T5" fmla="*/ 5 h 10"/>
                  <a:gd name="T6" fmla="*/ 7 w 7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7" y="2"/>
                    </a:moveTo>
                    <a:cubicBezTo>
                      <a:pt x="7" y="1"/>
                      <a:pt x="5" y="1"/>
                      <a:pt x="4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4" y="10"/>
                      <a:pt x="7" y="4"/>
                      <a:pt x="7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80"/>
              <p:cNvSpPr>
                <a:spLocks/>
              </p:cNvSpPr>
              <p:nvPr/>
            </p:nvSpPr>
            <p:spPr bwMode="auto">
              <a:xfrm>
                <a:off x="3185" y="662"/>
                <a:ext cx="147" cy="104"/>
              </a:xfrm>
              <a:custGeom>
                <a:avLst/>
                <a:gdLst>
                  <a:gd name="T0" fmla="*/ 20 w 62"/>
                  <a:gd name="T1" fmla="*/ 43 h 44"/>
                  <a:gd name="T2" fmla="*/ 33 w 62"/>
                  <a:gd name="T3" fmla="*/ 42 h 44"/>
                  <a:gd name="T4" fmla="*/ 17 w 62"/>
                  <a:gd name="T5" fmla="*/ 29 h 44"/>
                  <a:gd name="T6" fmla="*/ 23 w 62"/>
                  <a:gd name="T7" fmla="*/ 21 h 44"/>
                  <a:gd name="T8" fmla="*/ 42 w 62"/>
                  <a:gd name="T9" fmla="*/ 12 h 44"/>
                  <a:gd name="T10" fmla="*/ 62 w 62"/>
                  <a:gd name="T11" fmla="*/ 0 h 44"/>
                  <a:gd name="T12" fmla="*/ 52 w 62"/>
                  <a:gd name="T13" fmla="*/ 0 h 44"/>
                  <a:gd name="T14" fmla="*/ 37 w 62"/>
                  <a:gd name="T15" fmla="*/ 4 h 44"/>
                  <a:gd name="T16" fmla="*/ 33 w 62"/>
                  <a:gd name="T17" fmla="*/ 4 h 44"/>
                  <a:gd name="T18" fmla="*/ 12 w 62"/>
                  <a:gd name="T19" fmla="*/ 12 h 44"/>
                  <a:gd name="T20" fmla="*/ 15 w 62"/>
                  <a:gd name="T21" fmla="*/ 16 h 44"/>
                  <a:gd name="T22" fmla="*/ 7 w 62"/>
                  <a:gd name="T23" fmla="*/ 20 h 44"/>
                  <a:gd name="T24" fmla="*/ 4 w 62"/>
                  <a:gd name="T25" fmla="*/ 24 h 44"/>
                  <a:gd name="T26" fmla="*/ 0 w 62"/>
                  <a:gd name="T27" fmla="*/ 35 h 44"/>
                  <a:gd name="T28" fmla="*/ 10 w 62"/>
                  <a:gd name="T29" fmla="*/ 41 h 44"/>
                  <a:gd name="T30" fmla="*/ 20 w 62"/>
                  <a:gd name="T31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44">
                    <a:moveTo>
                      <a:pt x="20" y="43"/>
                    </a:moveTo>
                    <a:cubicBezTo>
                      <a:pt x="23" y="43"/>
                      <a:pt x="28" y="44"/>
                      <a:pt x="33" y="42"/>
                    </a:cubicBezTo>
                    <a:cubicBezTo>
                      <a:pt x="28" y="41"/>
                      <a:pt x="17" y="34"/>
                      <a:pt x="17" y="29"/>
                    </a:cubicBezTo>
                    <a:cubicBezTo>
                      <a:pt x="17" y="27"/>
                      <a:pt x="23" y="23"/>
                      <a:pt x="23" y="21"/>
                    </a:cubicBezTo>
                    <a:cubicBezTo>
                      <a:pt x="23" y="21"/>
                      <a:pt x="33" y="12"/>
                      <a:pt x="42" y="12"/>
                    </a:cubicBezTo>
                    <a:cubicBezTo>
                      <a:pt x="48" y="12"/>
                      <a:pt x="62" y="1"/>
                      <a:pt x="6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5"/>
                      <a:pt x="43" y="1"/>
                      <a:pt x="37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27" y="6"/>
                      <a:pt x="17" y="12"/>
                      <a:pt x="12" y="12"/>
                    </a:cubicBezTo>
                    <a:cubicBezTo>
                      <a:pt x="12" y="12"/>
                      <a:pt x="14" y="15"/>
                      <a:pt x="15" y="16"/>
                    </a:cubicBezTo>
                    <a:cubicBezTo>
                      <a:pt x="12" y="18"/>
                      <a:pt x="11" y="18"/>
                      <a:pt x="7" y="20"/>
                    </a:cubicBezTo>
                    <a:cubicBezTo>
                      <a:pt x="11" y="23"/>
                      <a:pt x="11" y="24"/>
                      <a:pt x="4" y="24"/>
                    </a:cubicBezTo>
                    <a:cubicBezTo>
                      <a:pt x="7" y="28"/>
                      <a:pt x="3" y="33"/>
                      <a:pt x="0" y="35"/>
                    </a:cubicBezTo>
                    <a:cubicBezTo>
                      <a:pt x="3" y="37"/>
                      <a:pt x="5" y="40"/>
                      <a:pt x="10" y="41"/>
                    </a:cubicBezTo>
                    <a:cubicBezTo>
                      <a:pt x="10" y="40"/>
                      <a:pt x="16" y="43"/>
                      <a:pt x="20" y="4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381"/>
              <p:cNvSpPr>
                <a:spLocks/>
              </p:cNvSpPr>
              <p:nvPr/>
            </p:nvSpPr>
            <p:spPr bwMode="auto">
              <a:xfrm>
                <a:off x="2484" y="967"/>
                <a:ext cx="132" cy="173"/>
              </a:xfrm>
              <a:custGeom>
                <a:avLst/>
                <a:gdLst>
                  <a:gd name="T0" fmla="*/ 10 w 56"/>
                  <a:gd name="T1" fmla="*/ 10 h 73"/>
                  <a:gd name="T2" fmla="*/ 10 w 56"/>
                  <a:gd name="T3" fmla="*/ 20 h 73"/>
                  <a:gd name="T4" fmla="*/ 14 w 56"/>
                  <a:gd name="T5" fmla="*/ 30 h 73"/>
                  <a:gd name="T6" fmla="*/ 20 w 56"/>
                  <a:gd name="T7" fmla="*/ 23 h 73"/>
                  <a:gd name="T8" fmla="*/ 17 w 56"/>
                  <a:gd name="T9" fmla="*/ 31 h 73"/>
                  <a:gd name="T10" fmla="*/ 24 w 56"/>
                  <a:gd name="T11" fmla="*/ 34 h 73"/>
                  <a:gd name="T12" fmla="*/ 29 w 56"/>
                  <a:gd name="T13" fmla="*/ 41 h 73"/>
                  <a:gd name="T14" fmla="*/ 18 w 56"/>
                  <a:gd name="T15" fmla="*/ 50 h 73"/>
                  <a:gd name="T16" fmla="*/ 16 w 56"/>
                  <a:gd name="T17" fmla="*/ 58 h 73"/>
                  <a:gd name="T18" fmla="*/ 26 w 56"/>
                  <a:gd name="T19" fmla="*/ 62 h 73"/>
                  <a:gd name="T20" fmla="*/ 30 w 56"/>
                  <a:gd name="T21" fmla="*/ 59 h 73"/>
                  <a:gd name="T22" fmla="*/ 14 w 56"/>
                  <a:gd name="T23" fmla="*/ 73 h 73"/>
                  <a:gd name="T24" fmla="*/ 25 w 56"/>
                  <a:gd name="T25" fmla="*/ 69 h 73"/>
                  <a:gd name="T26" fmla="*/ 25 w 56"/>
                  <a:gd name="T27" fmla="*/ 67 h 73"/>
                  <a:gd name="T28" fmla="*/ 50 w 56"/>
                  <a:gd name="T29" fmla="*/ 67 h 73"/>
                  <a:gd name="T30" fmla="*/ 54 w 56"/>
                  <a:gd name="T31" fmla="*/ 61 h 73"/>
                  <a:gd name="T32" fmla="*/ 51 w 56"/>
                  <a:gd name="T33" fmla="*/ 58 h 73"/>
                  <a:gd name="T34" fmla="*/ 55 w 56"/>
                  <a:gd name="T35" fmla="*/ 56 h 73"/>
                  <a:gd name="T36" fmla="*/ 56 w 56"/>
                  <a:gd name="T37" fmla="*/ 49 h 73"/>
                  <a:gd name="T38" fmla="*/ 49 w 56"/>
                  <a:gd name="T39" fmla="*/ 48 h 73"/>
                  <a:gd name="T40" fmla="*/ 49 w 56"/>
                  <a:gd name="T41" fmla="*/ 45 h 73"/>
                  <a:gd name="T42" fmla="*/ 45 w 56"/>
                  <a:gd name="T43" fmla="*/ 41 h 73"/>
                  <a:gd name="T44" fmla="*/ 40 w 56"/>
                  <a:gd name="T45" fmla="*/ 34 h 73"/>
                  <a:gd name="T46" fmla="*/ 39 w 56"/>
                  <a:gd name="T47" fmla="*/ 31 h 73"/>
                  <a:gd name="T48" fmla="*/ 32 w 56"/>
                  <a:gd name="T49" fmla="*/ 21 h 73"/>
                  <a:gd name="T50" fmla="*/ 24 w 56"/>
                  <a:gd name="T51" fmla="*/ 19 h 73"/>
                  <a:gd name="T52" fmla="*/ 34 w 56"/>
                  <a:gd name="T53" fmla="*/ 15 h 73"/>
                  <a:gd name="T54" fmla="*/ 34 w 56"/>
                  <a:gd name="T55" fmla="*/ 11 h 73"/>
                  <a:gd name="T56" fmla="*/ 22 w 56"/>
                  <a:gd name="T57" fmla="*/ 3 h 73"/>
                  <a:gd name="T58" fmla="*/ 8 w 56"/>
                  <a:gd name="T59" fmla="*/ 1 h 73"/>
                  <a:gd name="T60" fmla="*/ 10 w 56"/>
                  <a:gd name="T61" fmla="*/ 3 h 73"/>
                  <a:gd name="T62" fmla="*/ 10 w 56"/>
                  <a:gd name="T63" fmla="*/ 4 h 73"/>
                  <a:gd name="T64" fmla="*/ 8 w 56"/>
                  <a:gd name="T65" fmla="*/ 5 h 73"/>
                  <a:gd name="T66" fmla="*/ 10 w 56"/>
                  <a:gd name="T67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3">
                    <a:moveTo>
                      <a:pt x="10" y="10"/>
                    </a:moveTo>
                    <a:cubicBezTo>
                      <a:pt x="10" y="12"/>
                      <a:pt x="8" y="20"/>
                      <a:pt x="10" y="20"/>
                    </a:cubicBezTo>
                    <a:cubicBezTo>
                      <a:pt x="10" y="23"/>
                      <a:pt x="9" y="22"/>
                      <a:pt x="14" y="30"/>
                    </a:cubicBezTo>
                    <a:cubicBezTo>
                      <a:pt x="15" y="28"/>
                      <a:pt x="17" y="25"/>
                      <a:pt x="20" y="23"/>
                    </a:cubicBezTo>
                    <a:cubicBezTo>
                      <a:pt x="20" y="26"/>
                      <a:pt x="17" y="27"/>
                      <a:pt x="17" y="31"/>
                    </a:cubicBezTo>
                    <a:cubicBezTo>
                      <a:pt x="17" y="33"/>
                      <a:pt x="20" y="34"/>
                      <a:pt x="24" y="34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26" y="46"/>
                      <a:pt x="21" y="43"/>
                      <a:pt x="18" y="50"/>
                    </a:cubicBezTo>
                    <a:cubicBezTo>
                      <a:pt x="18" y="50"/>
                      <a:pt x="16" y="55"/>
                      <a:pt x="16" y="58"/>
                    </a:cubicBezTo>
                    <a:cubicBezTo>
                      <a:pt x="16" y="60"/>
                      <a:pt x="25" y="62"/>
                      <a:pt x="26" y="62"/>
                    </a:cubicBezTo>
                    <a:cubicBezTo>
                      <a:pt x="27" y="62"/>
                      <a:pt x="29" y="61"/>
                      <a:pt x="30" y="59"/>
                    </a:cubicBezTo>
                    <a:cubicBezTo>
                      <a:pt x="28" y="66"/>
                      <a:pt x="14" y="62"/>
                      <a:pt x="14" y="73"/>
                    </a:cubicBezTo>
                    <a:cubicBezTo>
                      <a:pt x="15" y="70"/>
                      <a:pt x="21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2" y="64"/>
                      <a:pt x="51" y="62"/>
                      <a:pt x="54" y="61"/>
                    </a:cubicBezTo>
                    <a:cubicBezTo>
                      <a:pt x="53" y="60"/>
                      <a:pt x="51" y="60"/>
                      <a:pt x="51" y="58"/>
                    </a:cubicBezTo>
                    <a:cubicBezTo>
                      <a:pt x="51" y="57"/>
                      <a:pt x="54" y="56"/>
                      <a:pt x="55" y="56"/>
                    </a:cubicBezTo>
                    <a:cubicBezTo>
                      <a:pt x="54" y="53"/>
                      <a:pt x="55" y="52"/>
                      <a:pt x="56" y="49"/>
                    </a:cubicBezTo>
                    <a:cubicBezTo>
                      <a:pt x="54" y="48"/>
                      <a:pt x="53" y="47"/>
                      <a:pt x="49" y="48"/>
                    </a:cubicBezTo>
                    <a:cubicBezTo>
                      <a:pt x="49" y="47"/>
                      <a:pt x="49" y="46"/>
                      <a:pt x="49" y="45"/>
                    </a:cubicBezTo>
                    <a:cubicBezTo>
                      <a:pt x="47" y="45"/>
                      <a:pt x="45" y="44"/>
                      <a:pt x="45" y="41"/>
                    </a:cubicBezTo>
                    <a:cubicBezTo>
                      <a:pt x="42" y="40"/>
                      <a:pt x="42" y="38"/>
                      <a:pt x="40" y="34"/>
                    </a:cubicBezTo>
                    <a:cubicBezTo>
                      <a:pt x="38" y="34"/>
                      <a:pt x="39" y="32"/>
                      <a:pt x="39" y="31"/>
                    </a:cubicBezTo>
                    <a:cubicBezTo>
                      <a:pt x="39" y="27"/>
                      <a:pt x="32" y="24"/>
                      <a:pt x="32" y="21"/>
                    </a:cubicBezTo>
                    <a:cubicBezTo>
                      <a:pt x="31" y="21"/>
                      <a:pt x="25" y="21"/>
                      <a:pt x="24" y="19"/>
                    </a:cubicBezTo>
                    <a:cubicBezTo>
                      <a:pt x="26" y="19"/>
                      <a:pt x="34" y="16"/>
                      <a:pt x="34" y="15"/>
                    </a:cubicBezTo>
                    <a:cubicBezTo>
                      <a:pt x="34" y="14"/>
                      <a:pt x="34" y="13"/>
                      <a:pt x="34" y="11"/>
                    </a:cubicBezTo>
                    <a:cubicBezTo>
                      <a:pt x="0" y="10"/>
                      <a:pt x="22" y="8"/>
                      <a:pt x="22" y="3"/>
                    </a:cubicBezTo>
                    <a:cubicBezTo>
                      <a:pt x="14" y="3"/>
                      <a:pt x="9" y="0"/>
                      <a:pt x="8" y="1"/>
                    </a:cubicBezTo>
                    <a:cubicBezTo>
                      <a:pt x="8" y="2"/>
                      <a:pt x="9" y="2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7" y="6"/>
                      <a:pt x="10" y="6"/>
                      <a:pt x="10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382"/>
              <p:cNvSpPr>
                <a:spLocks/>
              </p:cNvSpPr>
              <p:nvPr/>
            </p:nvSpPr>
            <p:spPr bwMode="auto">
              <a:xfrm>
                <a:off x="3093" y="1414"/>
                <a:ext cx="31" cy="26"/>
              </a:xfrm>
              <a:custGeom>
                <a:avLst/>
                <a:gdLst>
                  <a:gd name="T0" fmla="*/ 11 w 13"/>
                  <a:gd name="T1" fmla="*/ 2 h 11"/>
                  <a:gd name="T2" fmla="*/ 13 w 13"/>
                  <a:gd name="T3" fmla="*/ 0 h 11"/>
                  <a:gd name="T4" fmla="*/ 0 w 13"/>
                  <a:gd name="T5" fmla="*/ 6 h 11"/>
                  <a:gd name="T6" fmla="*/ 2 w 13"/>
                  <a:gd name="T7" fmla="*/ 11 h 11"/>
                  <a:gd name="T8" fmla="*/ 11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1" y="2"/>
                    </a:moveTo>
                    <a:cubicBezTo>
                      <a:pt x="12" y="2"/>
                      <a:pt x="13" y="1"/>
                      <a:pt x="13" y="0"/>
                    </a:cubicBezTo>
                    <a:cubicBezTo>
                      <a:pt x="9" y="1"/>
                      <a:pt x="2" y="5"/>
                      <a:pt x="0" y="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8" y="9"/>
                      <a:pt x="11" y="7"/>
                      <a:pt x="1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383"/>
              <p:cNvSpPr>
                <a:spLocks/>
              </p:cNvSpPr>
              <p:nvPr/>
            </p:nvSpPr>
            <p:spPr bwMode="auto">
              <a:xfrm>
                <a:off x="3292" y="2354"/>
                <a:ext cx="129" cy="271"/>
              </a:xfrm>
              <a:custGeom>
                <a:avLst/>
                <a:gdLst>
                  <a:gd name="T0" fmla="*/ 46 w 55"/>
                  <a:gd name="T1" fmla="*/ 0 h 115"/>
                  <a:gd name="T2" fmla="*/ 31 w 55"/>
                  <a:gd name="T3" fmla="*/ 25 h 115"/>
                  <a:gd name="T4" fmla="*/ 28 w 55"/>
                  <a:gd name="T5" fmla="*/ 25 h 115"/>
                  <a:gd name="T6" fmla="*/ 28 w 55"/>
                  <a:gd name="T7" fmla="*/ 29 h 115"/>
                  <a:gd name="T8" fmla="*/ 20 w 55"/>
                  <a:gd name="T9" fmla="*/ 34 h 115"/>
                  <a:gd name="T10" fmla="*/ 11 w 55"/>
                  <a:gd name="T11" fmla="*/ 36 h 115"/>
                  <a:gd name="T12" fmla="*/ 7 w 55"/>
                  <a:gd name="T13" fmla="*/ 51 h 115"/>
                  <a:gd name="T14" fmla="*/ 11 w 55"/>
                  <a:gd name="T15" fmla="*/ 65 h 115"/>
                  <a:gd name="T16" fmla="*/ 0 w 55"/>
                  <a:gd name="T17" fmla="*/ 82 h 115"/>
                  <a:gd name="T18" fmla="*/ 0 w 55"/>
                  <a:gd name="T19" fmla="*/ 91 h 115"/>
                  <a:gd name="T20" fmla="*/ 3 w 55"/>
                  <a:gd name="T21" fmla="*/ 94 h 115"/>
                  <a:gd name="T22" fmla="*/ 0 w 55"/>
                  <a:gd name="T23" fmla="*/ 98 h 115"/>
                  <a:gd name="T24" fmla="*/ 8 w 55"/>
                  <a:gd name="T25" fmla="*/ 113 h 115"/>
                  <a:gd name="T26" fmla="*/ 11 w 55"/>
                  <a:gd name="T27" fmla="*/ 115 h 115"/>
                  <a:gd name="T28" fmla="*/ 28 w 55"/>
                  <a:gd name="T29" fmla="*/ 91 h 115"/>
                  <a:gd name="T30" fmla="*/ 39 w 55"/>
                  <a:gd name="T31" fmla="*/ 68 h 115"/>
                  <a:gd name="T32" fmla="*/ 46 w 55"/>
                  <a:gd name="T33" fmla="*/ 44 h 115"/>
                  <a:gd name="T34" fmla="*/ 49 w 55"/>
                  <a:gd name="T35" fmla="*/ 39 h 115"/>
                  <a:gd name="T36" fmla="*/ 55 w 55"/>
                  <a:gd name="T37" fmla="*/ 26 h 115"/>
                  <a:gd name="T38" fmla="*/ 55 w 55"/>
                  <a:gd name="T39" fmla="*/ 11 h 115"/>
                  <a:gd name="T40" fmla="*/ 46 w 55"/>
                  <a:gd name="T4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115">
                    <a:moveTo>
                      <a:pt x="46" y="0"/>
                    </a:moveTo>
                    <a:cubicBezTo>
                      <a:pt x="43" y="6"/>
                      <a:pt x="39" y="25"/>
                      <a:pt x="31" y="25"/>
                    </a:cubicBezTo>
                    <a:cubicBezTo>
                      <a:pt x="30" y="25"/>
                      <a:pt x="29" y="25"/>
                      <a:pt x="28" y="25"/>
                    </a:cubicBezTo>
                    <a:cubicBezTo>
                      <a:pt x="28" y="26"/>
                      <a:pt x="28" y="28"/>
                      <a:pt x="28" y="29"/>
                    </a:cubicBezTo>
                    <a:cubicBezTo>
                      <a:pt x="25" y="30"/>
                      <a:pt x="23" y="34"/>
                      <a:pt x="20" y="34"/>
                    </a:cubicBezTo>
                    <a:cubicBezTo>
                      <a:pt x="16" y="34"/>
                      <a:pt x="15" y="36"/>
                      <a:pt x="11" y="36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6"/>
                      <a:pt x="11" y="58"/>
                      <a:pt x="11" y="65"/>
                    </a:cubicBezTo>
                    <a:cubicBezTo>
                      <a:pt x="11" y="69"/>
                      <a:pt x="7" y="82"/>
                      <a:pt x="0" y="82"/>
                    </a:cubicBezTo>
                    <a:cubicBezTo>
                      <a:pt x="3" y="87"/>
                      <a:pt x="0" y="86"/>
                      <a:pt x="0" y="91"/>
                    </a:cubicBezTo>
                    <a:cubicBezTo>
                      <a:pt x="0" y="92"/>
                      <a:pt x="2" y="94"/>
                      <a:pt x="3" y="94"/>
                    </a:cubicBezTo>
                    <a:cubicBezTo>
                      <a:pt x="2" y="96"/>
                      <a:pt x="0" y="95"/>
                      <a:pt x="0" y="98"/>
                    </a:cubicBezTo>
                    <a:cubicBezTo>
                      <a:pt x="0" y="105"/>
                      <a:pt x="1" y="113"/>
                      <a:pt x="8" y="113"/>
                    </a:cubicBezTo>
                    <a:cubicBezTo>
                      <a:pt x="8" y="114"/>
                      <a:pt x="11" y="115"/>
                      <a:pt x="11" y="115"/>
                    </a:cubicBezTo>
                    <a:cubicBezTo>
                      <a:pt x="23" y="115"/>
                      <a:pt x="28" y="106"/>
                      <a:pt x="28" y="91"/>
                    </a:cubicBezTo>
                    <a:cubicBezTo>
                      <a:pt x="33" y="91"/>
                      <a:pt x="39" y="73"/>
                      <a:pt x="39" y="68"/>
                    </a:cubicBezTo>
                    <a:cubicBezTo>
                      <a:pt x="39" y="59"/>
                      <a:pt x="46" y="53"/>
                      <a:pt x="46" y="44"/>
                    </a:cubicBezTo>
                    <a:cubicBezTo>
                      <a:pt x="48" y="44"/>
                      <a:pt x="49" y="40"/>
                      <a:pt x="49" y="39"/>
                    </a:cubicBezTo>
                    <a:cubicBezTo>
                      <a:pt x="49" y="34"/>
                      <a:pt x="55" y="31"/>
                      <a:pt x="55" y="26"/>
                    </a:cubicBezTo>
                    <a:cubicBezTo>
                      <a:pt x="55" y="19"/>
                      <a:pt x="52" y="15"/>
                      <a:pt x="55" y="11"/>
                    </a:cubicBezTo>
                    <a:cubicBezTo>
                      <a:pt x="52" y="9"/>
                      <a:pt x="47" y="6"/>
                      <a:pt x="4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384"/>
              <p:cNvSpPr>
                <a:spLocks noEditPoints="1"/>
              </p:cNvSpPr>
              <p:nvPr/>
            </p:nvSpPr>
            <p:spPr bwMode="auto">
              <a:xfrm>
                <a:off x="2311" y="636"/>
                <a:ext cx="2641" cy="2173"/>
              </a:xfrm>
              <a:custGeom>
                <a:avLst/>
                <a:gdLst>
                  <a:gd name="T0" fmla="*/ 822 w 1118"/>
                  <a:gd name="T1" fmla="*/ 594 h 920"/>
                  <a:gd name="T2" fmla="*/ 813 w 1118"/>
                  <a:gd name="T3" fmla="*/ 527 h 920"/>
                  <a:gd name="T4" fmla="*/ 877 w 1118"/>
                  <a:gd name="T5" fmla="*/ 520 h 920"/>
                  <a:gd name="T6" fmla="*/ 893 w 1118"/>
                  <a:gd name="T7" fmla="*/ 434 h 920"/>
                  <a:gd name="T8" fmla="*/ 920 w 1118"/>
                  <a:gd name="T9" fmla="*/ 351 h 920"/>
                  <a:gd name="T10" fmla="*/ 883 w 1118"/>
                  <a:gd name="T11" fmla="*/ 297 h 920"/>
                  <a:gd name="T12" fmla="*/ 935 w 1118"/>
                  <a:gd name="T13" fmla="*/ 307 h 920"/>
                  <a:gd name="T14" fmla="*/ 939 w 1118"/>
                  <a:gd name="T15" fmla="*/ 292 h 920"/>
                  <a:gd name="T16" fmla="*/ 977 w 1118"/>
                  <a:gd name="T17" fmla="*/ 219 h 920"/>
                  <a:gd name="T18" fmla="*/ 953 w 1118"/>
                  <a:gd name="T19" fmla="*/ 133 h 920"/>
                  <a:gd name="T20" fmla="*/ 1020 w 1118"/>
                  <a:gd name="T21" fmla="*/ 121 h 920"/>
                  <a:gd name="T22" fmla="*/ 1057 w 1118"/>
                  <a:gd name="T23" fmla="*/ 173 h 920"/>
                  <a:gd name="T24" fmla="*/ 1076 w 1118"/>
                  <a:gd name="T25" fmla="*/ 112 h 920"/>
                  <a:gd name="T26" fmla="*/ 1111 w 1118"/>
                  <a:gd name="T27" fmla="*/ 89 h 920"/>
                  <a:gd name="T28" fmla="*/ 933 w 1118"/>
                  <a:gd name="T29" fmla="*/ 59 h 920"/>
                  <a:gd name="T30" fmla="*/ 832 w 1118"/>
                  <a:gd name="T31" fmla="*/ 44 h 920"/>
                  <a:gd name="T32" fmla="*/ 770 w 1118"/>
                  <a:gd name="T33" fmla="*/ 50 h 920"/>
                  <a:gd name="T34" fmla="*/ 663 w 1118"/>
                  <a:gd name="T35" fmla="*/ 31 h 920"/>
                  <a:gd name="T36" fmla="*/ 594 w 1118"/>
                  <a:gd name="T37" fmla="*/ 2 h 920"/>
                  <a:gd name="T38" fmla="*/ 503 w 1118"/>
                  <a:gd name="T39" fmla="*/ 36 h 920"/>
                  <a:gd name="T40" fmla="*/ 497 w 1118"/>
                  <a:gd name="T41" fmla="*/ 66 h 920"/>
                  <a:gd name="T42" fmla="*/ 453 w 1118"/>
                  <a:gd name="T43" fmla="*/ 42 h 920"/>
                  <a:gd name="T44" fmla="*/ 378 w 1118"/>
                  <a:gd name="T45" fmla="*/ 69 h 920"/>
                  <a:gd name="T46" fmla="*/ 339 w 1118"/>
                  <a:gd name="T47" fmla="*/ 82 h 920"/>
                  <a:gd name="T48" fmla="*/ 327 w 1118"/>
                  <a:gd name="T49" fmla="*/ 73 h 920"/>
                  <a:gd name="T50" fmla="*/ 203 w 1118"/>
                  <a:gd name="T51" fmla="*/ 64 h 920"/>
                  <a:gd name="T52" fmla="*/ 146 w 1118"/>
                  <a:gd name="T53" fmla="*/ 116 h 920"/>
                  <a:gd name="T54" fmla="*/ 222 w 1118"/>
                  <a:gd name="T55" fmla="*/ 134 h 920"/>
                  <a:gd name="T56" fmla="*/ 243 w 1118"/>
                  <a:gd name="T57" fmla="*/ 130 h 920"/>
                  <a:gd name="T58" fmla="*/ 239 w 1118"/>
                  <a:gd name="T59" fmla="*/ 169 h 920"/>
                  <a:gd name="T60" fmla="*/ 178 w 1118"/>
                  <a:gd name="T61" fmla="*/ 154 h 920"/>
                  <a:gd name="T62" fmla="*/ 110 w 1118"/>
                  <a:gd name="T63" fmla="*/ 214 h 920"/>
                  <a:gd name="T64" fmla="*/ 58 w 1118"/>
                  <a:gd name="T65" fmla="*/ 302 h 920"/>
                  <a:gd name="T66" fmla="*/ 168 w 1118"/>
                  <a:gd name="T67" fmla="*/ 262 h 920"/>
                  <a:gd name="T68" fmla="*/ 230 w 1118"/>
                  <a:gd name="T69" fmla="*/ 323 h 920"/>
                  <a:gd name="T70" fmla="*/ 195 w 1118"/>
                  <a:gd name="T71" fmla="*/ 254 h 920"/>
                  <a:gd name="T72" fmla="*/ 258 w 1118"/>
                  <a:gd name="T73" fmla="*/ 321 h 920"/>
                  <a:gd name="T74" fmla="*/ 288 w 1118"/>
                  <a:gd name="T75" fmla="*/ 288 h 920"/>
                  <a:gd name="T76" fmla="*/ 310 w 1118"/>
                  <a:gd name="T77" fmla="*/ 239 h 920"/>
                  <a:gd name="T78" fmla="*/ 352 w 1118"/>
                  <a:gd name="T79" fmla="*/ 237 h 920"/>
                  <a:gd name="T80" fmla="*/ 359 w 1118"/>
                  <a:gd name="T81" fmla="*/ 283 h 920"/>
                  <a:gd name="T82" fmla="*/ 285 w 1118"/>
                  <a:gd name="T83" fmla="*/ 296 h 920"/>
                  <a:gd name="T84" fmla="*/ 349 w 1118"/>
                  <a:gd name="T85" fmla="*/ 321 h 920"/>
                  <a:gd name="T86" fmla="*/ 306 w 1118"/>
                  <a:gd name="T87" fmla="*/ 370 h 920"/>
                  <a:gd name="T88" fmla="*/ 197 w 1118"/>
                  <a:gd name="T89" fmla="*/ 353 h 920"/>
                  <a:gd name="T90" fmla="*/ 119 w 1118"/>
                  <a:gd name="T91" fmla="*/ 328 h 920"/>
                  <a:gd name="T92" fmla="*/ 31 w 1118"/>
                  <a:gd name="T93" fmla="*/ 399 h 920"/>
                  <a:gd name="T94" fmla="*/ 4 w 1118"/>
                  <a:gd name="T95" fmla="*/ 517 h 920"/>
                  <a:gd name="T96" fmla="*/ 154 w 1118"/>
                  <a:gd name="T97" fmla="*/ 578 h 920"/>
                  <a:gd name="T98" fmla="*/ 181 w 1118"/>
                  <a:gd name="T99" fmla="*/ 636 h 920"/>
                  <a:gd name="T100" fmla="*/ 200 w 1118"/>
                  <a:gd name="T101" fmla="*/ 778 h 920"/>
                  <a:gd name="T102" fmla="*/ 249 w 1118"/>
                  <a:gd name="T103" fmla="*/ 920 h 920"/>
                  <a:gd name="T104" fmla="*/ 351 w 1118"/>
                  <a:gd name="T105" fmla="*/ 839 h 920"/>
                  <a:gd name="T106" fmla="*/ 390 w 1118"/>
                  <a:gd name="T107" fmla="*/ 675 h 920"/>
                  <a:gd name="T108" fmla="*/ 429 w 1118"/>
                  <a:gd name="T109" fmla="*/ 538 h 920"/>
                  <a:gd name="T110" fmla="*/ 374 w 1118"/>
                  <a:gd name="T111" fmla="*/ 452 h 920"/>
                  <a:gd name="T112" fmla="*/ 356 w 1118"/>
                  <a:gd name="T113" fmla="*/ 397 h 920"/>
                  <a:gd name="T114" fmla="*/ 483 w 1118"/>
                  <a:gd name="T115" fmla="*/ 492 h 920"/>
                  <a:gd name="T116" fmla="*/ 463 w 1118"/>
                  <a:gd name="T117" fmla="*/ 408 h 920"/>
                  <a:gd name="T118" fmla="*/ 516 w 1118"/>
                  <a:gd name="T119" fmla="*/ 416 h 920"/>
                  <a:gd name="T120" fmla="*/ 633 w 1118"/>
                  <a:gd name="T121" fmla="*/ 506 h 920"/>
                  <a:gd name="T122" fmla="*/ 673 w 1118"/>
                  <a:gd name="T123" fmla="*/ 496 h 920"/>
                  <a:gd name="T124" fmla="*/ 765 w 1118"/>
                  <a:gd name="T125" fmla="*/ 468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920">
                    <a:moveTo>
                      <a:pt x="786" y="482"/>
                    </a:moveTo>
                    <a:cubicBezTo>
                      <a:pt x="790" y="492"/>
                      <a:pt x="794" y="497"/>
                      <a:pt x="797" y="509"/>
                    </a:cubicBezTo>
                    <a:cubicBezTo>
                      <a:pt x="798" y="511"/>
                      <a:pt x="800" y="520"/>
                      <a:pt x="798" y="521"/>
                    </a:cubicBezTo>
                    <a:cubicBezTo>
                      <a:pt x="798" y="525"/>
                      <a:pt x="798" y="525"/>
                      <a:pt x="798" y="530"/>
                    </a:cubicBezTo>
                    <a:cubicBezTo>
                      <a:pt x="800" y="530"/>
                      <a:pt x="802" y="549"/>
                      <a:pt x="802" y="551"/>
                    </a:cubicBezTo>
                    <a:cubicBezTo>
                      <a:pt x="802" y="553"/>
                      <a:pt x="802" y="555"/>
                      <a:pt x="802" y="559"/>
                    </a:cubicBezTo>
                    <a:cubicBezTo>
                      <a:pt x="803" y="560"/>
                      <a:pt x="804" y="559"/>
                      <a:pt x="806" y="559"/>
                    </a:cubicBezTo>
                    <a:cubicBezTo>
                      <a:pt x="811" y="565"/>
                      <a:pt x="816" y="567"/>
                      <a:pt x="818" y="574"/>
                    </a:cubicBezTo>
                    <a:cubicBezTo>
                      <a:pt x="818" y="574"/>
                      <a:pt x="818" y="574"/>
                      <a:pt x="818" y="574"/>
                    </a:cubicBezTo>
                    <a:cubicBezTo>
                      <a:pt x="818" y="576"/>
                      <a:pt x="817" y="585"/>
                      <a:pt x="817" y="586"/>
                    </a:cubicBezTo>
                    <a:cubicBezTo>
                      <a:pt x="817" y="589"/>
                      <a:pt x="820" y="590"/>
                      <a:pt x="822" y="594"/>
                    </a:cubicBezTo>
                    <a:cubicBezTo>
                      <a:pt x="826" y="600"/>
                      <a:pt x="830" y="605"/>
                      <a:pt x="838" y="610"/>
                    </a:cubicBezTo>
                    <a:cubicBezTo>
                      <a:pt x="840" y="612"/>
                      <a:pt x="843" y="612"/>
                      <a:pt x="845" y="612"/>
                    </a:cubicBezTo>
                    <a:cubicBezTo>
                      <a:pt x="845" y="606"/>
                      <a:pt x="845" y="606"/>
                      <a:pt x="845" y="606"/>
                    </a:cubicBezTo>
                    <a:cubicBezTo>
                      <a:pt x="843" y="603"/>
                      <a:pt x="840" y="601"/>
                      <a:pt x="840" y="595"/>
                    </a:cubicBezTo>
                    <a:cubicBezTo>
                      <a:pt x="840" y="580"/>
                      <a:pt x="840" y="580"/>
                      <a:pt x="840" y="580"/>
                    </a:cubicBezTo>
                    <a:cubicBezTo>
                      <a:pt x="837" y="579"/>
                      <a:pt x="836" y="576"/>
                      <a:pt x="834" y="573"/>
                    </a:cubicBezTo>
                    <a:cubicBezTo>
                      <a:pt x="833" y="574"/>
                      <a:pt x="832" y="574"/>
                      <a:pt x="831" y="575"/>
                    </a:cubicBezTo>
                    <a:cubicBezTo>
                      <a:pt x="825" y="571"/>
                      <a:pt x="817" y="563"/>
                      <a:pt x="815" y="557"/>
                    </a:cubicBezTo>
                    <a:cubicBezTo>
                      <a:pt x="815" y="557"/>
                      <a:pt x="814" y="551"/>
                      <a:pt x="814" y="549"/>
                    </a:cubicBezTo>
                    <a:cubicBezTo>
                      <a:pt x="810" y="549"/>
                      <a:pt x="808" y="546"/>
                      <a:pt x="808" y="542"/>
                    </a:cubicBezTo>
                    <a:cubicBezTo>
                      <a:pt x="808" y="534"/>
                      <a:pt x="813" y="532"/>
                      <a:pt x="813" y="527"/>
                    </a:cubicBezTo>
                    <a:cubicBezTo>
                      <a:pt x="813" y="525"/>
                      <a:pt x="811" y="513"/>
                      <a:pt x="811" y="513"/>
                    </a:cubicBezTo>
                    <a:cubicBezTo>
                      <a:pt x="817" y="513"/>
                      <a:pt x="817" y="513"/>
                      <a:pt x="817" y="513"/>
                    </a:cubicBezTo>
                    <a:cubicBezTo>
                      <a:pt x="817" y="522"/>
                      <a:pt x="829" y="520"/>
                      <a:pt x="830" y="526"/>
                    </a:cubicBezTo>
                    <a:cubicBezTo>
                      <a:pt x="831" y="530"/>
                      <a:pt x="833" y="533"/>
                      <a:pt x="836" y="534"/>
                    </a:cubicBezTo>
                    <a:cubicBezTo>
                      <a:pt x="837" y="537"/>
                      <a:pt x="842" y="538"/>
                      <a:pt x="847" y="539"/>
                    </a:cubicBezTo>
                    <a:cubicBezTo>
                      <a:pt x="847" y="543"/>
                      <a:pt x="847" y="545"/>
                      <a:pt x="847" y="549"/>
                    </a:cubicBezTo>
                    <a:cubicBezTo>
                      <a:pt x="847" y="549"/>
                      <a:pt x="847" y="552"/>
                      <a:pt x="848" y="552"/>
                    </a:cubicBezTo>
                    <a:cubicBezTo>
                      <a:pt x="851" y="552"/>
                      <a:pt x="857" y="543"/>
                      <a:pt x="858" y="540"/>
                    </a:cubicBezTo>
                    <a:cubicBezTo>
                      <a:pt x="859" y="539"/>
                      <a:pt x="861" y="539"/>
                      <a:pt x="863" y="540"/>
                    </a:cubicBezTo>
                    <a:cubicBezTo>
                      <a:pt x="865" y="537"/>
                      <a:pt x="870" y="531"/>
                      <a:pt x="877" y="529"/>
                    </a:cubicBezTo>
                    <a:cubicBezTo>
                      <a:pt x="875" y="526"/>
                      <a:pt x="877" y="526"/>
                      <a:pt x="877" y="520"/>
                    </a:cubicBezTo>
                    <a:cubicBezTo>
                      <a:pt x="877" y="513"/>
                      <a:pt x="874" y="508"/>
                      <a:pt x="872" y="500"/>
                    </a:cubicBezTo>
                    <a:cubicBezTo>
                      <a:pt x="858" y="484"/>
                      <a:pt x="858" y="484"/>
                      <a:pt x="858" y="484"/>
                    </a:cubicBezTo>
                    <a:cubicBezTo>
                      <a:pt x="857" y="483"/>
                      <a:pt x="855" y="483"/>
                      <a:pt x="854" y="481"/>
                    </a:cubicBezTo>
                    <a:cubicBezTo>
                      <a:pt x="854" y="480"/>
                      <a:pt x="851" y="475"/>
                      <a:pt x="851" y="474"/>
                    </a:cubicBezTo>
                    <a:cubicBezTo>
                      <a:pt x="847" y="474"/>
                      <a:pt x="842" y="461"/>
                      <a:pt x="843" y="459"/>
                    </a:cubicBezTo>
                    <a:cubicBezTo>
                      <a:pt x="848" y="451"/>
                      <a:pt x="854" y="446"/>
                      <a:pt x="855" y="446"/>
                    </a:cubicBezTo>
                    <a:cubicBezTo>
                      <a:pt x="853" y="444"/>
                      <a:pt x="867" y="450"/>
                      <a:pt x="867" y="451"/>
                    </a:cubicBezTo>
                    <a:cubicBezTo>
                      <a:pt x="867" y="453"/>
                      <a:pt x="870" y="453"/>
                      <a:pt x="871" y="456"/>
                    </a:cubicBezTo>
                    <a:cubicBezTo>
                      <a:pt x="871" y="456"/>
                      <a:pt x="871" y="453"/>
                      <a:pt x="871" y="451"/>
                    </a:cubicBezTo>
                    <a:cubicBezTo>
                      <a:pt x="872" y="451"/>
                      <a:pt x="876" y="446"/>
                      <a:pt x="879" y="446"/>
                    </a:cubicBezTo>
                    <a:cubicBezTo>
                      <a:pt x="886" y="446"/>
                      <a:pt x="887" y="438"/>
                      <a:pt x="893" y="434"/>
                    </a:cubicBezTo>
                    <a:cubicBezTo>
                      <a:pt x="893" y="436"/>
                      <a:pt x="895" y="436"/>
                      <a:pt x="895" y="440"/>
                    </a:cubicBezTo>
                    <a:cubicBezTo>
                      <a:pt x="896" y="437"/>
                      <a:pt x="899" y="438"/>
                      <a:pt x="900" y="440"/>
                    </a:cubicBezTo>
                    <a:cubicBezTo>
                      <a:pt x="900" y="431"/>
                      <a:pt x="905" y="435"/>
                      <a:pt x="911" y="434"/>
                    </a:cubicBezTo>
                    <a:cubicBezTo>
                      <a:pt x="916" y="432"/>
                      <a:pt x="917" y="421"/>
                      <a:pt x="924" y="419"/>
                    </a:cubicBezTo>
                    <a:cubicBezTo>
                      <a:pt x="924" y="416"/>
                      <a:pt x="927" y="414"/>
                      <a:pt x="929" y="411"/>
                    </a:cubicBezTo>
                    <a:cubicBezTo>
                      <a:pt x="927" y="410"/>
                      <a:pt x="928" y="406"/>
                      <a:pt x="925" y="405"/>
                    </a:cubicBezTo>
                    <a:cubicBezTo>
                      <a:pt x="930" y="400"/>
                      <a:pt x="937" y="373"/>
                      <a:pt x="937" y="373"/>
                    </a:cubicBezTo>
                    <a:cubicBezTo>
                      <a:pt x="932" y="376"/>
                      <a:pt x="928" y="373"/>
                      <a:pt x="923" y="372"/>
                    </a:cubicBezTo>
                    <a:cubicBezTo>
                      <a:pt x="927" y="370"/>
                      <a:pt x="927" y="368"/>
                      <a:pt x="929" y="364"/>
                    </a:cubicBezTo>
                    <a:cubicBezTo>
                      <a:pt x="923" y="361"/>
                      <a:pt x="924" y="360"/>
                      <a:pt x="929" y="361"/>
                    </a:cubicBezTo>
                    <a:cubicBezTo>
                      <a:pt x="929" y="356"/>
                      <a:pt x="920" y="357"/>
                      <a:pt x="920" y="351"/>
                    </a:cubicBezTo>
                    <a:cubicBezTo>
                      <a:pt x="920" y="350"/>
                      <a:pt x="918" y="348"/>
                      <a:pt x="918" y="347"/>
                    </a:cubicBezTo>
                    <a:cubicBezTo>
                      <a:pt x="917" y="347"/>
                      <a:pt x="901" y="332"/>
                      <a:pt x="901" y="331"/>
                    </a:cubicBezTo>
                    <a:cubicBezTo>
                      <a:pt x="901" y="328"/>
                      <a:pt x="904" y="329"/>
                      <a:pt x="904" y="326"/>
                    </a:cubicBezTo>
                    <a:cubicBezTo>
                      <a:pt x="904" y="326"/>
                      <a:pt x="907" y="324"/>
                      <a:pt x="907" y="324"/>
                    </a:cubicBezTo>
                    <a:cubicBezTo>
                      <a:pt x="907" y="319"/>
                      <a:pt x="912" y="317"/>
                      <a:pt x="915" y="314"/>
                    </a:cubicBezTo>
                    <a:cubicBezTo>
                      <a:pt x="912" y="313"/>
                      <a:pt x="906" y="311"/>
                      <a:pt x="904" y="308"/>
                    </a:cubicBezTo>
                    <a:cubicBezTo>
                      <a:pt x="899" y="308"/>
                      <a:pt x="899" y="308"/>
                      <a:pt x="899" y="308"/>
                    </a:cubicBezTo>
                    <a:cubicBezTo>
                      <a:pt x="899" y="310"/>
                      <a:pt x="894" y="314"/>
                      <a:pt x="894" y="314"/>
                    </a:cubicBezTo>
                    <a:cubicBezTo>
                      <a:pt x="892" y="313"/>
                      <a:pt x="892" y="310"/>
                      <a:pt x="891" y="308"/>
                    </a:cubicBezTo>
                    <a:cubicBezTo>
                      <a:pt x="889" y="306"/>
                      <a:pt x="877" y="306"/>
                      <a:pt x="877" y="301"/>
                    </a:cubicBezTo>
                    <a:cubicBezTo>
                      <a:pt x="877" y="298"/>
                      <a:pt x="881" y="297"/>
                      <a:pt x="883" y="297"/>
                    </a:cubicBezTo>
                    <a:cubicBezTo>
                      <a:pt x="884" y="297"/>
                      <a:pt x="892" y="290"/>
                      <a:pt x="892" y="286"/>
                    </a:cubicBezTo>
                    <a:cubicBezTo>
                      <a:pt x="893" y="287"/>
                      <a:pt x="894" y="282"/>
                      <a:pt x="895" y="282"/>
                    </a:cubicBezTo>
                    <a:cubicBezTo>
                      <a:pt x="898" y="282"/>
                      <a:pt x="899" y="284"/>
                      <a:pt x="901" y="287"/>
                    </a:cubicBezTo>
                    <a:cubicBezTo>
                      <a:pt x="901" y="288"/>
                      <a:pt x="900" y="289"/>
                      <a:pt x="898" y="289"/>
                    </a:cubicBezTo>
                    <a:cubicBezTo>
                      <a:pt x="899" y="292"/>
                      <a:pt x="900" y="294"/>
                      <a:pt x="903" y="294"/>
                    </a:cubicBezTo>
                    <a:cubicBezTo>
                      <a:pt x="903" y="297"/>
                      <a:pt x="903" y="297"/>
                      <a:pt x="903" y="297"/>
                    </a:cubicBezTo>
                    <a:cubicBezTo>
                      <a:pt x="902" y="298"/>
                      <a:pt x="904" y="299"/>
                      <a:pt x="904" y="300"/>
                    </a:cubicBezTo>
                    <a:cubicBezTo>
                      <a:pt x="915" y="289"/>
                      <a:pt x="916" y="289"/>
                      <a:pt x="920" y="290"/>
                    </a:cubicBezTo>
                    <a:cubicBezTo>
                      <a:pt x="922" y="284"/>
                      <a:pt x="926" y="296"/>
                      <a:pt x="929" y="300"/>
                    </a:cubicBezTo>
                    <a:cubicBezTo>
                      <a:pt x="929" y="301"/>
                      <a:pt x="926" y="301"/>
                      <a:pt x="926" y="303"/>
                    </a:cubicBezTo>
                    <a:cubicBezTo>
                      <a:pt x="926" y="306"/>
                      <a:pt x="933" y="307"/>
                      <a:pt x="935" y="307"/>
                    </a:cubicBezTo>
                    <a:cubicBezTo>
                      <a:pt x="937" y="307"/>
                      <a:pt x="937" y="310"/>
                      <a:pt x="941" y="310"/>
                    </a:cubicBezTo>
                    <a:cubicBezTo>
                      <a:pt x="941" y="311"/>
                      <a:pt x="943" y="312"/>
                      <a:pt x="943" y="312"/>
                    </a:cubicBezTo>
                    <a:cubicBezTo>
                      <a:pt x="943" y="314"/>
                      <a:pt x="941" y="316"/>
                      <a:pt x="941" y="318"/>
                    </a:cubicBezTo>
                    <a:cubicBezTo>
                      <a:pt x="941" y="322"/>
                      <a:pt x="947" y="321"/>
                      <a:pt x="949" y="325"/>
                    </a:cubicBezTo>
                    <a:cubicBezTo>
                      <a:pt x="951" y="329"/>
                      <a:pt x="948" y="339"/>
                      <a:pt x="954" y="339"/>
                    </a:cubicBezTo>
                    <a:cubicBezTo>
                      <a:pt x="954" y="332"/>
                      <a:pt x="965" y="340"/>
                      <a:pt x="965" y="329"/>
                    </a:cubicBezTo>
                    <a:cubicBezTo>
                      <a:pt x="965" y="324"/>
                      <a:pt x="963" y="319"/>
                      <a:pt x="962" y="314"/>
                    </a:cubicBezTo>
                    <a:cubicBezTo>
                      <a:pt x="958" y="314"/>
                      <a:pt x="954" y="309"/>
                      <a:pt x="951" y="305"/>
                    </a:cubicBezTo>
                    <a:cubicBezTo>
                      <a:pt x="951" y="305"/>
                      <a:pt x="951" y="305"/>
                      <a:pt x="952" y="305"/>
                    </a:cubicBezTo>
                    <a:cubicBezTo>
                      <a:pt x="949" y="301"/>
                      <a:pt x="947" y="297"/>
                      <a:pt x="944" y="296"/>
                    </a:cubicBezTo>
                    <a:cubicBezTo>
                      <a:pt x="942" y="296"/>
                      <a:pt x="939" y="294"/>
                      <a:pt x="939" y="292"/>
                    </a:cubicBezTo>
                    <a:cubicBezTo>
                      <a:pt x="939" y="291"/>
                      <a:pt x="942" y="289"/>
                      <a:pt x="944" y="289"/>
                    </a:cubicBezTo>
                    <a:cubicBezTo>
                      <a:pt x="945" y="288"/>
                      <a:pt x="947" y="288"/>
                      <a:pt x="947" y="284"/>
                    </a:cubicBezTo>
                    <a:cubicBezTo>
                      <a:pt x="947" y="281"/>
                      <a:pt x="944" y="279"/>
                      <a:pt x="944" y="277"/>
                    </a:cubicBezTo>
                    <a:cubicBezTo>
                      <a:pt x="944" y="275"/>
                      <a:pt x="945" y="274"/>
                      <a:pt x="946" y="272"/>
                    </a:cubicBezTo>
                    <a:cubicBezTo>
                      <a:pt x="948" y="274"/>
                      <a:pt x="949" y="274"/>
                      <a:pt x="952" y="274"/>
                    </a:cubicBezTo>
                    <a:cubicBezTo>
                      <a:pt x="952" y="273"/>
                      <a:pt x="949" y="267"/>
                      <a:pt x="949" y="267"/>
                    </a:cubicBezTo>
                    <a:cubicBezTo>
                      <a:pt x="949" y="267"/>
                      <a:pt x="961" y="267"/>
                      <a:pt x="961" y="267"/>
                    </a:cubicBezTo>
                    <a:cubicBezTo>
                      <a:pt x="970" y="267"/>
                      <a:pt x="974" y="244"/>
                      <a:pt x="974" y="238"/>
                    </a:cubicBezTo>
                    <a:cubicBezTo>
                      <a:pt x="974" y="235"/>
                      <a:pt x="974" y="232"/>
                      <a:pt x="974" y="228"/>
                    </a:cubicBezTo>
                    <a:cubicBezTo>
                      <a:pt x="974" y="225"/>
                      <a:pt x="974" y="223"/>
                      <a:pt x="977" y="223"/>
                    </a:cubicBezTo>
                    <a:cubicBezTo>
                      <a:pt x="977" y="219"/>
                      <a:pt x="977" y="219"/>
                      <a:pt x="977" y="219"/>
                    </a:cubicBezTo>
                    <a:cubicBezTo>
                      <a:pt x="974" y="218"/>
                      <a:pt x="970" y="214"/>
                      <a:pt x="971" y="210"/>
                    </a:cubicBezTo>
                    <a:cubicBezTo>
                      <a:pt x="964" y="205"/>
                      <a:pt x="961" y="195"/>
                      <a:pt x="957" y="185"/>
                    </a:cubicBezTo>
                    <a:cubicBezTo>
                      <a:pt x="953" y="177"/>
                      <a:pt x="942" y="176"/>
                      <a:pt x="933" y="173"/>
                    </a:cubicBezTo>
                    <a:cubicBezTo>
                      <a:pt x="932" y="175"/>
                      <a:pt x="931" y="179"/>
                      <a:pt x="929" y="180"/>
                    </a:cubicBezTo>
                    <a:cubicBezTo>
                      <a:pt x="926" y="175"/>
                      <a:pt x="918" y="178"/>
                      <a:pt x="918" y="172"/>
                    </a:cubicBezTo>
                    <a:cubicBezTo>
                      <a:pt x="918" y="172"/>
                      <a:pt x="906" y="169"/>
                      <a:pt x="906" y="168"/>
                    </a:cubicBezTo>
                    <a:cubicBezTo>
                      <a:pt x="906" y="165"/>
                      <a:pt x="909" y="164"/>
                      <a:pt x="911" y="161"/>
                    </a:cubicBezTo>
                    <a:cubicBezTo>
                      <a:pt x="908" y="156"/>
                      <a:pt x="915" y="149"/>
                      <a:pt x="916" y="146"/>
                    </a:cubicBezTo>
                    <a:cubicBezTo>
                      <a:pt x="916" y="135"/>
                      <a:pt x="916" y="135"/>
                      <a:pt x="916" y="135"/>
                    </a:cubicBezTo>
                    <a:cubicBezTo>
                      <a:pt x="919" y="133"/>
                      <a:pt x="944" y="137"/>
                      <a:pt x="951" y="137"/>
                    </a:cubicBezTo>
                    <a:cubicBezTo>
                      <a:pt x="952" y="137"/>
                      <a:pt x="953" y="133"/>
                      <a:pt x="953" y="133"/>
                    </a:cubicBezTo>
                    <a:cubicBezTo>
                      <a:pt x="968" y="133"/>
                      <a:pt x="968" y="133"/>
                      <a:pt x="968" y="133"/>
                    </a:cubicBezTo>
                    <a:cubicBezTo>
                      <a:pt x="969" y="133"/>
                      <a:pt x="975" y="139"/>
                      <a:pt x="975" y="139"/>
                    </a:cubicBezTo>
                    <a:cubicBezTo>
                      <a:pt x="979" y="139"/>
                      <a:pt x="978" y="132"/>
                      <a:pt x="978" y="126"/>
                    </a:cubicBezTo>
                    <a:cubicBezTo>
                      <a:pt x="978" y="121"/>
                      <a:pt x="980" y="115"/>
                      <a:pt x="983" y="115"/>
                    </a:cubicBezTo>
                    <a:cubicBezTo>
                      <a:pt x="984" y="115"/>
                      <a:pt x="993" y="115"/>
                      <a:pt x="995" y="115"/>
                    </a:cubicBezTo>
                    <a:cubicBezTo>
                      <a:pt x="996" y="117"/>
                      <a:pt x="1002" y="124"/>
                      <a:pt x="1004" y="125"/>
                    </a:cubicBezTo>
                    <a:cubicBezTo>
                      <a:pt x="1005" y="121"/>
                      <a:pt x="1006" y="121"/>
                      <a:pt x="1006" y="116"/>
                    </a:cubicBezTo>
                    <a:cubicBezTo>
                      <a:pt x="1008" y="116"/>
                      <a:pt x="1010" y="116"/>
                      <a:pt x="1010" y="116"/>
                    </a:cubicBezTo>
                    <a:cubicBezTo>
                      <a:pt x="1010" y="114"/>
                      <a:pt x="1006" y="112"/>
                      <a:pt x="1006" y="109"/>
                    </a:cubicBezTo>
                    <a:cubicBezTo>
                      <a:pt x="1006" y="104"/>
                      <a:pt x="1014" y="110"/>
                      <a:pt x="1013" y="110"/>
                    </a:cubicBezTo>
                    <a:cubicBezTo>
                      <a:pt x="1014" y="115"/>
                      <a:pt x="1020" y="116"/>
                      <a:pt x="1020" y="121"/>
                    </a:cubicBezTo>
                    <a:cubicBezTo>
                      <a:pt x="1020" y="122"/>
                      <a:pt x="1015" y="130"/>
                      <a:pt x="1015" y="135"/>
                    </a:cubicBezTo>
                    <a:cubicBezTo>
                      <a:pt x="1015" y="138"/>
                      <a:pt x="1017" y="137"/>
                      <a:pt x="1017" y="139"/>
                    </a:cubicBezTo>
                    <a:cubicBezTo>
                      <a:pt x="1017" y="142"/>
                      <a:pt x="1016" y="146"/>
                      <a:pt x="1012" y="146"/>
                    </a:cubicBezTo>
                    <a:cubicBezTo>
                      <a:pt x="1012" y="160"/>
                      <a:pt x="1023" y="168"/>
                      <a:pt x="1034" y="173"/>
                    </a:cubicBezTo>
                    <a:cubicBezTo>
                      <a:pt x="1039" y="177"/>
                      <a:pt x="1038" y="185"/>
                      <a:pt x="1046" y="187"/>
                    </a:cubicBezTo>
                    <a:cubicBezTo>
                      <a:pt x="1047" y="187"/>
                      <a:pt x="1049" y="188"/>
                      <a:pt x="1050" y="190"/>
                    </a:cubicBezTo>
                    <a:cubicBezTo>
                      <a:pt x="1052" y="194"/>
                      <a:pt x="1056" y="198"/>
                      <a:pt x="1059" y="198"/>
                    </a:cubicBezTo>
                    <a:cubicBezTo>
                      <a:pt x="1061" y="198"/>
                      <a:pt x="1063" y="195"/>
                      <a:pt x="1063" y="191"/>
                    </a:cubicBezTo>
                    <a:cubicBezTo>
                      <a:pt x="1063" y="188"/>
                      <a:pt x="1056" y="187"/>
                      <a:pt x="1056" y="184"/>
                    </a:cubicBezTo>
                    <a:cubicBezTo>
                      <a:pt x="1056" y="183"/>
                      <a:pt x="1060" y="182"/>
                      <a:pt x="1062" y="181"/>
                    </a:cubicBezTo>
                    <a:cubicBezTo>
                      <a:pt x="1060" y="178"/>
                      <a:pt x="1059" y="177"/>
                      <a:pt x="1057" y="173"/>
                    </a:cubicBezTo>
                    <a:cubicBezTo>
                      <a:pt x="1058" y="173"/>
                      <a:pt x="1060" y="173"/>
                      <a:pt x="1064" y="173"/>
                    </a:cubicBezTo>
                    <a:cubicBezTo>
                      <a:pt x="1063" y="171"/>
                      <a:pt x="1060" y="169"/>
                      <a:pt x="1060" y="167"/>
                    </a:cubicBezTo>
                    <a:cubicBezTo>
                      <a:pt x="1057" y="167"/>
                      <a:pt x="1055" y="164"/>
                      <a:pt x="1056" y="160"/>
                    </a:cubicBezTo>
                    <a:cubicBezTo>
                      <a:pt x="1057" y="160"/>
                      <a:pt x="1059" y="158"/>
                      <a:pt x="1059" y="156"/>
                    </a:cubicBezTo>
                    <a:cubicBezTo>
                      <a:pt x="1047" y="152"/>
                      <a:pt x="1047" y="143"/>
                      <a:pt x="1037" y="144"/>
                    </a:cubicBezTo>
                    <a:cubicBezTo>
                      <a:pt x="1034" y="145"/>
                      <a:pt x="1037" y="132"/>
                      <a:pt x="1030" y="131"/>
                    </a:cubicBezTo>
                    <a:cubicBezTo>
                      <a:pt x="1039" y="125"/>
                      <a:pt x="1039" y="125"/>
                      <a:pt x="1039" y="125"/>
                    </a:cubicBezTo>
                    <a:cubicBezTo>
                      <a:pt x="1041" y="125"/>
                      <a:pt x="1041" y="128"/>
                      <a:pt x="1043" y="128"/>
                    </a:cubicBezTo>
                    <a:cubicBezTo>
                      <a:pt x="1046" y="128"/>
                      <a:pt x="1050" y="125"/>
                      <a:pt x="1055" y="123"/>
                    </a:cubicBezTo>
                    <a:cubicBezTo>
                      <a:pt x="1055" y="123"/>
                      <a:pt x="1060" y="127"/>
                      <a:pt x="1063" y="129"/>
                    </a:cubicBezTo>
                    <a:cubicBezTo>
                      <a:pt x="1064" y="121"/>
                      <a:pt x="1067" y="112"/>
                      <a:pt x="1076" y="112"/>
                    </a:cubicBezTo>
                    <a:cubicBezTo>
                      <a:pt x="1076" y="110"/>
                      <a:pt x="1076" y="109"/>
                      <a:pt x="1076" y="108"/>
                    </a:cubicBezTo>
                    <a:cubicBezTo>
                      <a:pt x="1078" y="110"/>
                      <a:pt x="1081" y="110"/>
                      <a:pt x="1084" y="110"/>
                    </a:cubicBezTo>
                    <a:cubicBezTo>
                      <a:pt x="1086" y="110"/>
                      <a:pt x="1088" y="111"/>
                      <a:pt x="1090" y="110"/>
                    </a:cubicBezTo>
                    <a:cubicBezTo>
                      <a:pt x="1089" y="106"/>
                      <a:pt x="1091" y="108"/>
                      <a:pt x="1091" y="104"/>
                    </a:cubicBezTo>
                    <a:cubicBezTo>
                      <a:pt x="1076" y="102"/>
                      <a:pt x="1070" y="95"/>
                      <a:pt x="1059" y="93"/>
                    </a:cubicBezTo>
                    <a:cubicBezTo>
                      <a:pt x="1064" y="93"/>
                      <a:pt x="1067" y="94"/>
                      <a:pt x="1071" y="91"/>
                    </a:cubicBezTo>
                    <a:cubicBezTo>
                      <a:pt x="1068" y="86"/>
                      <a:pt x="1088" y="90"/>
                      <a:pt x="1094" y="93"/>
                    </a:cubicBezTo>
                    <a:cubicBezTo>
                      <a:pt x="1106" y="93"/>
                      <a:pt x="1106" y="93"/>
                      <a:pt x="1106" y="93"/>
                    </a:cubicBezTo>
                    <a:cubicBezTo>
                      <a:pt x="1107" y="95"/>
                      <a:pt x="1109" y="95"/>
                      <a:pt x="1111" y="95"/>
                    </a:cubicBezTo>
                    <a:cubicBezTo>
                      <a:pt x="1111" y="95"/>
                      <a:pt x="1115" y="95"/>
                      <a:pt x="1118" y="95"/>
                    </a:cubicBezTo>
                    <a:cubicBezTo>
                      <a:pt x="1117" y="94"/>
                      <a:pt x="1111" y="92"/>
                      <a:pt x="1111" y="89"/>
                    </a:cubicBezTo>
                    <a:cubicBezTo>
                      <a:pt x="1111" y="86"/>
                      <a:pt x="1112" y="86"/>
                      <a:pt x="1111" y="82"/>
                    </a:cubicBezTo>
                    <a:cubicBezTo>
                      <a:pt x="1102" y="82"/>
                      <a:pt x="1096" y="75"/>
                      <a:pt x="1086" y="75"/>
                    </a:cubicBezTo>
                    <a:cubicBezTo>
                      <a:pt x="1085" y="75"/>
                      <a:pt x="1083" y="75"/>
                      <a:pt x="1083" y="77"/>
                    </a:cubicBezTo>
                    <a:cubicBezTo>
                      <a:pt x="1083" y="78"/>
                      <a:pt x="1076" y="73"/>
                      <a:pt x="1064" y="69"/>
                    </a:cubicBezTo>
                    <a:cubicBezTo>
                      <a:pt x="1048" y="63"/>
                      <a:pt x="1034" y="63"/>
                      <a:pt x="1019" y="58"/>
                    </a:cubicBezTo>
                    <a:cubicBezTo>
                      <a:pt x="1019" y="58"/>
                      <a:pt x="1006" y="57"/>
                      <a:pt x="1002" y="57"/>
                    </a:cubicBezTo>
                    <a:cubicBezTo>
                      <a:pt x="998" y="57"/>
                      <a:pt x="994" y="58"/>
                      <a:pt x="989" y="58"/>
                    </a:cubicBezTo>
                    <a:cubicBezTo>
                      <a:pt x="988" y="58"/>
                      <a:pt x="978" y="57"/>
                      <a:pt x="977" y="55"/>
                    </a:cubicBezTo>
                    <a:cubicBezTo>
                      <a:pt x="977" y="55"/>
                      <a:pt x="965" y="57"/>
                      <a:pt x="962" y="56"/>
                    </a:cubicBezTo>
                    <a:cubicBezTo>
                      <a:pt x="962" y="59"/>
                      <a:pt x="958" y="58"/>
                      <a:pt x="954" y="58"/>
                    </a:cubicBezTo>
                    <a:cubicBezTo>
                      <a:pt x="946" y="58"/>
                      <a:pt x="940" y="57"/>
                      <a:pt x="933" y="59"/>
                    </a:cubicBezTo>
                    <a:cubicBezTo>
                      <a:pt x="935" y="63"/>
                      <a:pt x="937" y="63"/>
                      <a:pt x="939" y="66"/>
                    </a:cubicBezTo>
                    <a:cubicBezTo>
                      <a:pt x="928" y="59"/>
                      <a:pt x="918" y="58"/>
                      <a:pt x="908" y="48"/>
                    </a:cubicBezTo>
                    <a:cubicBezTo>
                      <a:pt x="884" y="48"/>
                      <a:pt x="884" y="48"/>
                      <a:pt x="884" y="48"/>
                    </a:cubicBezTo>
                    <a:cubicBezTo>
                      <a:pt x="883" y="48"/>
                      <a:pt x="882" y="49"/>
                      <a:pt x="882" y="50"/>
                    </a:cubicBezTo>
                    <a:cubicBezTo>
                      <a:pt x="872" y="50"/>
                      <a:pt x="872" y="50"/>
                      <a:pt x="872" y="50"/>
                    </a:cubicBezTo>
                    <a:cubicBezTo>
                      <a:pt x="867" y="50"/>
                      <a:pt x="868" y="46"/>
                      <a:pt x="862" y="46"/>
                    </a:cubicBezTo>
                    <a:cubicBezTo>
                      <a:pt x="859" y="46"/>
                      <a:pt x="860" y="48"/>
                      <a:pt x="858" y="48"/>
                    </a:cubicBezTo>
                    <a:cubicBezTo>
                      <a:pt x="854" y="48"/>
                      <a:pt x="852" y="46"/>
                      <a:pt x="848" y="44"/>
                    </a:cubicBezTo>
                    <a:cubicBezTo>
                      <a:pt x="851" y="41"/>
                      <a:pt x="851" y="41"/>
                      <a:pt x="851" y="41"/>
                    </a:cubicBezTo>
                    <a:cubicBezTo>
                      <a:pt x="850" y="41"/>
                      <a:pt x="847" y="40"/>
                      <a:pt x="843" y="40"/>
                    </a:cubicBezTo>
                    <a:cubicBezTo>
                      <a:pt x="837" y="40"/>
                      <a:pt x="836" y="44"/>
                      <a:pt x="832" y="44"/>
                    </a:cubicBezTo>
                    <a:cubicBezTo>
                      <a:pt x="831" y="44"/>
                      <a:pt x="830" y="44"/>
                      <a:pt x="830" y="44"/>
                    </a:cubicBezTo>
                    <a:cubicBezTo>
                      <a:pt x="830" y="40"/>
                      <a:pt x="830" y="40"/>
                      <a:pt x="830" y="40"/>
                    </a:cubicBezTo>
                    <a:cubicBezTo>
                      <a:pt x="827" y="38"/>
                      <a:pt x="826" y="38"/>
                      <a:pt x="822" y="40"/>
                    </a:cubicBezTo>
                    <a:cubicBezTo>
                      <a:pt x="822" y="36"/>
                      <a:pt x="806" y="40"/>
                      <a:pt x="806" y="40"/>
                    </a:cubicBezTo>
                    <a:cubicBezTo>
                      <a:pt x="798" y="40"/>
                      <a:pt x="798" y="40"/>
                      <a:pt x="798" y="40"/>
                    </a:cubicBezTo>
                    <a:cubicBezTo>
                      <a:pt x="798" y="40"/>
                      <a:pt x="799" y="41"/>
                      <a:pt x="800" y="41"/>
                    </a:cubicBezTo>
                    <a:cubicBezTo>
                      <a:pt x="800" y="43"/>
                      <a:pt x="802" y="46"/>
                      <a:pt x="802" y="46"/>
                    </a:cubicBezTo>
                    <a:cubicBezTo>
                      <a:pt x="799" y="46"/>
                      <a:pt x="798" y="48"/>
                      <a:pt x="794" y="48"/>
                    </a:cubicBezTo>
                    <a:cubicBezTo>
                      <a:pt x="786" y="48"/>
                      <a:pt x="778" y="45"/>
                      <a:pt x="773" y="45"/>
                    </a:cubicBezTo>
                    <a:cubicBezTo>
                      <a:pt x="772" y="45"/>
                      <a:pt x="771" y="45"/>
                      <a:pt x="770" y="45"/>
                    </a:cubicBezTo>
                    <a:cubicBezTo>
                      <a:pt x="770" y="50"/>
                      <a:pt x="770" y="50"/>
                      <a:pt x="770" y="50"/>
                    </a:cubicBezTo>
                    <a:cubicBezTo>
                      <a:pt x="766" y="50"/>
                      <a:pt x="766" y="50"/>
                      <a:pt x="766" y="50"/>
                    </a:cubicBezTo>
                    <a:cubicBezTo>
                      <a:pt x="761" y="47"/>
                      <a:pt x="752" y="47"/>
                      <a:pt x="748" y="43"/>
                    </a:cubicBezTo>
                    <a:cubicBezTo>
                      <a:pt x="748" y="43"/>
                      <a:pt x="749" y="42"/>
                      <a:pt x="749" y="41"/>
                    </a:cubicBezTo>
                    <a:cubicBezTo>
                      <a:pt x="749" y="41"/>
                      <a:pt x="736" y="36"/>
                      <a:pt x="736" y="35"/>
                    </a:cubicBezTo>
                    <a:cubicBezTo>
                      <a:pt x="736" y="34"/>
                      <a:pt x="731" y="33"/>
                      <a:pt x="727" y="34"/>
                    </a:cubicBezTo>
                    <a:cubicBezTo>
                      <a:pt x="726" y="34"/>
                      <a:pt x="722" y="29"/>
                      <a:pt x="714" y="29"/>
                    </a:cubicBezTo>
                    <a:cubicBezTo>
                      <a:pt x="704" y="29"/>
                      <a:pt x="708" y="32"/>
                      <a:pt x="715" y="35"/>
                    </a:cubicBezTo>
                    <a:cubicBezTo>
                      <a:pt x="713" y="35"/>
                      <a:pt x="712" y="35"/>
                      <a:pt x="712" y="35"/>
                    </a:cubicBezTo>
                    <a:cubicBezTo>
                      <a:pt x="708" y="35"/>
                      <a:pt x="704" y="37"/>
                      <a:pt x="698" y="37"/>
                    </a:cubicBezTo>
                    <a:cubicBezTo>
                      <a:pt x="688" y="37"/>
                      <a:pt x="681" y="33"/>
                      <a:pt x="671" y="33"/>
                    </a:cubicBezTo>
                    <a:cubicBezTo>
                      <a:pt x="670" y="33"/>
                      <a:pt x="663" y="29"/>
                      <a:pt x="663" y="31"/>
                    </a:cubicBezTo>
                    <a:cubicBezTo>
                      <a:pt x="663" y="34"/>
                      <a:pt x="660" y="31"/>
                      <a:pt x="652" y="29"/>
                    </a:cubicBezTo>
                    <a:cubicBezTo>
                      <a:pt x="653" y="28"/>
                      <a:pt x="654" y="24"/>
                      <a:pt x="654" y="24"/>
                    </a:cubicBezTo>
                    <a:cubicBezTo>
                      <a:pt x="649" y="24"/>
                      <a:pt x="649" y="24"/>
                      <a:pt x="649" y="24"/>
                    </a:cubicBezTo>
                    <a:cubicBezTo>
                      <a:pt x="648" y="25"/>
                      <a:pt x="647" y="26"/>
                      <a:pt x="646" y="26"/>
                    </a:cubicBezTo>
                    <a:cubicBezTo>
                      <a:pt x="646" y="27"/>
                      <a:pt x="636" y="35"/>
                      <a:pt x="628" y="38"/>
                    </a:cubicBezTo>
                    <a:cubicBezTo>
                      <a:pt x="628" y="30"/>
                      <a:pt x="644" y="25"/>
                      <a:pt x="649" y="21"/>
                    </a:cubicBezTo>
                    <a:cubicBezTo>
                      <a:pt x="643" y="16"/>
                      <a:pt x="627" y="11"/>
                      <a:pt x="614" y="11"/>
                    </a:cubicBezTo>
                    <a:cubicBezTo>
                      <a:pt x="612" y="11"/>
                      <a:pt x="611" y="13"/>
                      <a:pt x="607" y="13"/>
                    </a:cubicBezTo>
                    <a:cubicBezTo>
                      <a:pt x="595" y="10"/>
                      <a:pt x="595" y="10"/>
                      <a:pt x="595" y="10"/>
                    </a:cubicBezTo>
                    <a:cubicBezTo>
                      <a:pt x="595" y="7"/>
                      <a:pt x="598" y="6"/>
                      <a:pt x="598" y="5"/>
                    </a:cubicBezTo>
                    <a:cubicBezTo>
                      <a:pt x="598" y="3"/>
                      <a:pt x="596" y="3"/>
                      <a:pt x="594" y="2"/>
                    </a:cubicBezTo>
                    <a:cubicBezTo>
                      <a:pt x="593" y="1"/>
                      <a:pt x="590" y="0"/>
                      <a:pt x="590" y="5"/>
                    </a:cubicBezTo>
                    <a:cubicBezTo>
                      <a:pt x="585" y="5"/>
                      <a:pt x="582" y="9"/>
                      <a:pt x="579" y="11"/>
                    </a:cubicBezTo>
                    <a:cubicBezTo>
                      <a:pt x="579" y="11"/>
                      <a:pt x="578" y="16"/>
                      <a:pt x="573" y="13"/>
                    </a:cubicBezTo>
                    <a:cubicBezTo>
                      <a:pt x="564" y="17"/>
                      <a:pt x="564" y="17"/>
                      <a:pt x="564" y="17"/>
                    </a:cubicBezTo>
                    <a:cubicBezTo>
                      <a:pt x="564" y="17"/>
                      <a:pt x="562" y="14"/>
                      <a:pt x="560" y="14"/>
                    </a:cubicBezTo>
                    <a:cubicBezTo>
                      <a:pt x="546" y="14"/>
                      <a:pt x="538" y="23"/>
                      <a:pt x="524" y="23"/>
                    </a:cubicBezTo>
                    <a:cubicBezTo>
                      <a:pt x="524" y="25"/>
                      <a:pt x="522" y="32"/>
                      <a:pt x="519" y="32"/>
                    </a:cubicBezTo>
                    <a:cubicBezTo>
                      <a:pt x="517" y="32"/>
                      <a:pt x="516" y="30"/>
                      <a:pt x="515" y="30"/>
                    </a:cubicBezTo>
                    <a:cubicBezTo>
                      <a:pt x="509" y="32"/>
                      <a:pt x="509" y="32"/>
                      <a:pt x="509" y="32"/>
                    </a:cubicBezTo>
                    <a:cubicBezTo>
                      <a:pt x="509" y="32"/>
                      <a:pt x="505" y="32"/>
                      <a:pt x="505" y="34"/>
                    </a:cubicBezTo>
                    <a:cubicBezTo>
                      <a:pt x="505" y="39"/>
                      <a:pt x="504" y="44"/>
                      <a:pt x="503" y="36"/>
                    </a:cubicBezTo>
                    <a:cubicBezTo>
                      <a:pt x="502" y="36"/>
                      <a:pt x="501" y="36"/>
                      <a:pt x="500" y="36"/>
                    </a:cubicBezTo>
                    <a:cubicBezTo>
                      <a:pt x="498" y="36"/>
                      <a:pt x="497" y="40"/>
                      <a:pt x="494" y="40"/>
                    </a:cubicBezTo>
                    <a:cubicBezTo>
                      <a:pt x="493" y="41"/>
                      <a:pt x="493" y="43"/>
                      <a:pt x="491" y="45"/>
                    </a:cubicBezTo>
                    <a:cubicBezTo>
                      <a:pt x="494" y="48"/>
                      <a:pt x="502" y="51"/>
                      <a:pt x="502" y="51"/>
                    </a:cubicBezTo>
                    <a:cubicBezTo>
                      <a:pt x="494" y="48"/>
                      <a:pt x="487" y="50"/>
                      <a:pt x="485" y="40"/>
                    </a:cubicBezTo>
                    <a:cubicBezTo>
                      <a:pt x="482" y="40"/>
                      <a:pt x="482" y="40"/>
                      <a:pt x="482" y="40"/>
                    </a:cubicBezTo>
                    <a:cubicBezTo>
                      <a:pt x="482" y="43"/>
                      <a:pt x="481" y="43"/>
                      <a:pt x="479" y="45"/>
                    </a:cubicBezTo>
                    <a:cubicBezTo>
                      <a:pt x="482" y="50"/>
                      <a:pt x="486" y="48"/>
                      <a:pt x="488" y="55"/>
                    </a:cubicBezTo>
                    <a:cubicBezTo>
                      <a:pt x="488" y="56"/>
                      <a:pt x="488" y="59"/>
                      <a:pt x="490" y="61"/>
                    </a:cubicBezTo>
                    <a:cubicBezTo>
                      <a:pt x="491" y="63"/>
                      <a:pt x="491" y="63"/>
                      <a:pt x="495" y="63"/>
                    </a:cubicBezTo>
                    <a:cubicBezTo>
                      <a:pt x="498" y="63"/>
                      <a:pt x="499" y="64"/>
                      <a:pt x="497" y="66"/>
                    </a:cubicBezTo>
                    <a:cubicBezTo>
                      <a:pt x="497" y="67"/>
                      <a:pt x="501" y="75"/>
                      <a:pt x="503" y="76"/>
                    </a:cubicBezTo>
                    <a:cubicBezTo>
                      <a:pt x="500" y="79"/>
                      <a:pt x="499" y="84"/>
                      <a:pt x="492" y="84"/>
                    </a:cubicBezTo>
                    <a:cubicBezTo>
                      <a:pt x="486" y="84"/>
                      <a:pt x="483" y="83"/>
                      <a:pt x="486" y="83"/>
                    </a:cubicBezTo>
                    <a:cubicBezTo>
                      <a:pt x="490" y="83"/>
                      <a:pt x="492" y="79"/>
                      <a:pt x="492" y="75"/>
                    </a:cubicBezTo>
                    <a:cubicBezTo>
                      <a:pt x="492" y="73"/>
                      <a:pt x="492" y="71"/>
                      <a:pt x="492" y="69"/>
                    </a:cubicBezTo>
                    <a:cubicBezTo>
                      <a:pt x="483" y="66"/>
                      <a:pt x="484" y="57"/>
                      <a:pt x="478" y="52"/>
                    </a:cubicBezTo>
                    <a:cubicBezTo>
                      <a:pt x="472" y="50"/>
                      <a:pt x="472" y="50"/>
                      <a:pt x="472" y="50"/>
                    </a:cubicBezTo>
                    <a:cubicBezTo>
                      <a:pt x="471" y="48"/>
                      <a:pt x="474" y="42"/>
                      <a:pt x="471" y="40"/>
                    </a:cubicBezTo>
                    <a:cubicBezTo>
                      <a:pt x="470" y="38"/>
                      <a:pt x="462" y="36"/>
                      <a:pt x="462" y="34"/>
                    </a:cubicBezTo>
                    <a:cubicBezTo>
                      <a:pt x="459" y="33"/>
                      <a:pt x="458" y="34"/>
                      <a:pt x="454" y="34"/>
                    </a:cubicBezTo>
                    <a:cubicBezTo>
                      <a:pt x="454" y="36"/>
                      <a:pt x="453" y="40"/>
                      <a:pt x="453" y="42"/>
                    </a:cubicBezTo>
                    <a:cubicBezTo>
                      <a:pt x="453" y="43"/>
                      <a:pt x="452" y="48"/>
                      <a:pt x="449" y="48"/>
                    </a:cubicBezTo>
                    <a:cubicBezTo>
                      <a:pt x="449" y="48"/>
                      <a:pt x="455" y="62"/>
                      <a:pt x="462" y="62"/>
                    </a:cubicBezTo>
                    <a:cubicBezTo>
                      <a:pt x="462" y="66"/>
                      <a:pt x="467" y="71"/>
                      <a:pt x="466" y="71"/>
                    </a:cubicBezTo>
                    <a:cubicBezTo>
                      <a:pt x="465" y="71"/>
                      <a:pt x="446" y="64"/>
                      <a:pt x="446" y="62"/>
                    </a:cubicBezTo>
                    <a:cubicBezTo>
                      <a:pt x="442" y="62"/>
                      <a:pt x="414" y="59"/>
                      <a:pt x="414" y="54"/>
                    </a:cubicBezTo>
                    <a:cubicBezTo>
                      <a:pt x="413" y="55"/>
                      <a:pt x="411" y="54"/>
                      <a:pt x="411" y="55"/>
                    </a:cubicBezTo>
                    <a:cubicBezTo>
                      <a:pt x="411" y="63"/>
                      <a:pt x="422" y="60"/>
                      <a:pt x="426" y="68"/>
                    </a:cubicBezTo>
                    <a:cubicBezTo>
                      <a:pt x="426" y="68"/>
                      <a:pt x="419" y="67"/>
                      <a:pt x="416" y="67"/>
                    </a:cubicBezTo>
                    <a:cubicBezTo>
                      <a:pt x="410" y="67"/>
                      <a:pt x="391" y="69"/>
                      <a:pt x="393" y="68"/>
                    </a:cubicBezTo>
                    <a:cubicBezTo>
                      <a:pt x="391" y="67"/>
                      <a:pt x="389" y="67"/>
                      <a:pt x="388" y="66"/>
                    </a:cubicBezTo>
                    <a:cubicBezTo>
                      <a:pt x="386" y="70"/>
                      <a:pt x="381" y="66"/>
                      <a:pt x="378" y="69"/>
                    </a:cubicBezTo>
                    <a:cubicBezTo>
                      <a:pt x="374" y="73"/>
                      <a:pt x="365" y="73"/>
                      <a:pt x="365" y="83"/>
                    </a:cubicBezTo>
                    <a:cubicBezTo>
                      <a:pt x="363" y="81"/>
                      <a:pt x="361" y="81"/>
                      <a:pt x="359" y="83"/>
                    </a:cubicBezTo>
                    <a:cubicBezTo>
                      <a:pt x="356" y="81"/>
                      <a:pt x="352" y="74"/>
                      <a:pt x="352" y="74"/>
                    </a:cubicBezTo>
                    <a:cubicBezTo>
                      <a:pt x="353" y="74"/>
                      <a:pt x="355" y="74"/>
                      <a:pt x="356" y="74"/>
                    </a:cubicBezTo>
                    <a:cubicBezTo>
                      <a:pt x="355" y="69"/>
                      <a:pt x="352" y="69"/>
                      <a:pt x="348" y="69"/>
                    </a:cubicBezTo>
                    <a:cubicBezTo>
                      <a:pt x="345" y="69"/>
                      <a:pt x="344" y="68"/>
                      <a:pt x="341" y="69"/>
                    </a:cubicBezTo>
                    <a:cubicBezTo>
                      <a:pt x="342" y="69"/>
                      <a:pt x="344" y="70"/>
                      <a:pt x="344" y="72"/>
                    </a:cubicBezTo>
                    <a:cubicBezTo>
                      <a:pt x="344" y="74"/>
                      <a:pt x="344" y="75"/>
                      <a:pt x="343" y="75"/>
                    </a:cubicBezTo>
                    <a:cubicBezTo>
                      <a:pt x="344" y="77"/>
                      <a:pt x="345" y="79"/>
                      <a:pt x="348" y="80"/>
                    </a:cubicBezTo>
                    <a:cubicBezTo>
                      <a:pt x="348" y="87"/>
                      <a:pt x="348" y="87"/>
                      <a:pt x="348" y="87"/>
                    </a:cubicBezTo>
                    <a:cubicBezTo>
                      <a:pt x="348" y="87"/>
                      <a:pt x="342" y="84"/>
                      <a:pt x="339" y="82"/>
                    </a:cubicBezTo>
                    <a:cubicBezTo>
                      <a:pt x="338" y="85"/>
                      <a:pt x="328" y="89"/>
                      <a:pt x="328" y="91"/>
                    </a:cubicBezTo>
                    <a:cubicBezTo>
                      <a:pt x="328" y="93"/>
                      <a:pt x="332" y="94"/>
                      <a:pt x="333" y="97"/>
                    </a:cubicBezTo>
                    <a:cubicBezTo>
                      <a:pt x="323" y="97"/>
                      <a:pt x="323" y="97"/>
                      <a:pt x="323" y="97"/>
                    </a:cubicBezTo>
                    <a:cubicBezTo>
                      <a:pt x="322" y="98"/>
                      <a:pt x="322" y="104"/>
                      <a:pt x="320" y="104"/>
                    </a:cubicBezTo>
                    <a:cubicBezTo>
                      <a:pt x="311" y="104"/>
                      <a:pt x="301" y="100"/>
                      <a:pt x="301" y="91"/>
                    </a:cubicBezTo>
                    <a:cubicBezTo>
                      <a:pt x="301" y="90"/>
                      <a:pt x="300" y="89"/>
                      <a:pt x="300" y="88"/>
                    </a:cubicBezTo>
                    <a:cubicBezTo>
                      <a:pt x="297" y="87"/>
                      <a:pt x="284" y="82"/>
                      <a:pt x="284" y="80"/>
                    </a:cubicBezTo>
                    <a:cubicBezTo>
                      <a:pt x="285" y="81"/>
                      <a:pt x="305" y="86"/>
                      <a:pt x="307" y="86"/>
                    </a:cubicBezTo>
                    <a:cubicBezTo>
                      <a:pt x="311" y="86"/>
                      <a:pt x="314" y="86"/>
                      <a:pt x="320" y="86"/>
                    </a:cubicBezTo>
                    <a:cubicBezTo>
                      <a:pt x="324" y="86"/>
                      <a:pt x="328" y="82"/>
                      <a:pt x="332" y="78"/>
                    </a:cubicBezTo>
                    <a:cubicBezTo>
                      <a:pt x="330" y="77"/>
                      <a:pt x="329" y="75"/>
                      <a:pt x="327" y="73"/>
                    </a:cubicBezTo>
                    <a:cubicBezTo>
                      <a:pt x="327" y="73"/>
                      <a:pt x="314" y="64"/>
                      <a:pt x="287" y="63"/>
                    </a:cubicBezTo>
                    <a:cubicBezTo>
                      <a:pt x="285" y="63"/>
                      <a:pt x="283" y="63"/>
                      <a:pt x="283" y="59"/>
                    </a:cubicBezTo>
                    <a:cubicBezTo>
                      <a:pt x="279" y="59"/>
                      <a:pt x="271" y="60"/>
                      <a:pt x="271" y="58"/>
                    </a:cubicBezTo>
                    <a:cubicBezTo>
                      <a:pt x="269" y="57"/>
                      <a:pt x="259" y="54"/>
                      <a:pt x="259" y="52"/>
                    </a:cubicBezTo>
                    <a:cubicBezTo>
                      <a:pt x="259" y="52"/>
                      <a:pt x="250" y="52"/>
                      <a:pt x="250" y="52"/>
                    </a:cubicBezTo>
                    <a:cubicBezTo>
                      <a:pt x="247" y="54"/>
                      <a:pt x="245" y="54"/>
                      <a:pt x="246" y="52"/>
                    </a:cubicBezTo>
                    <a:cubicBezTo>
                      <a:pt x="244" y="52"/>
                      <a:pt x="242" y="52"/>
                      <a:pt x="238" y="52"/>
                    </a:cubicBezTo>
                    <a:cubicBezTo>
                      <a:pt x="238" y="53"/>
                      <a:pt x="234" y="55"/>
                      <a:pt x="234" y="55"/>
                    </a:cubicBezTo>
                    <a:cubicBezTo>
                      <a:pt x="232" y="52"/>
                      <a:pt x="221" y="57"/>
                      <a:pt x="224" y="60"/>
                    </a:cubicBezTo>
                    <a:cubicBezTo>
                      <a:pt x="224" y="60"/>
                      <a:pt x="217" y="60"/>
                      <a:pt x="217" y="59"/>
                    </a:cubicBezTo>
                    <a:cubicBezTo>
                      <a:pt x="216" y="59"/>
                      <a:pt x="205" y="63"/>
                      <a:pt x="203" y="64"/>
                    </a:cubicBezTo>
                    <a:cubicBezTo>
                      <a:pt x="203" y="66"/>
                      <a:pt x="195" y="63"/>
                      <a:pt x="195" y="63"/>
                    </a:cubicBezTo>
                    <a:cubicBezTo>
                      <a:pt x="193" y="69"/>
                      <a:pt x="188" y="69"/>
                      <a:pt x="187" y="75"/>
                    </a:cubicBezTo>
                    <a:cubicBezTo>
                      <a:pt x="189" y="75"/>
                      <a:pt x="190" y="73"/>
                      <a:pt x="192" y="72"/>
                    </a:cubicBezTo>
                    <a:cubicBezTo>
                      <a:pt x="192" y="72"/>
                      <a:pt x="193" y="73"/>
                      <a:pt x="193" y="73"/>
                    </a:cubicBezTo>
                    <a:cubicBezTo>
                      <a:pt x="193" y="74"/>
                      <a:pt x="193" y="80"/>
                      <a:pt x="189" y="80"/>
                    </a:cubicBezTo>
                    <a:cubicBezTo>
                      <a:pt x="189" y="81"/>
                      <a:pt x="187" y="86"/>
                      <a:pt x="187" y="86"/>
                    </a:cubicBezTo>
                    <a:cubicBezTo>
                      <a:pt x="187" y="87"/>
                      <a:pt x="177" y="99"/>
                      <a:pt x="175" y="99"/>
                    </a:cubicBezTo>
                    <a:cubicBezTo>
                      <a:pt x="174" y="102"/>
                      <a:pt x="173" y="104"/>
                      <a:pt x="171" y="104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3" y="105"/>
                      <a:pt x="159" y="110"/>
                      <a:pt x="156" y="110"/>
                    </a:cubicBezTo>
                    <a:cubicBezTo>
                      <a:pt x="157" y="110"/>
                      <a:pt x="146" y="116"/>
                      <a:pt x="146" y="116"/>
                    </a:cubicBezTo>
                    <a:cubicBezTo>
                      <a:pt x="148" y="117"/>
                      <a:pt x="150" y="135"/>
                      <a:pt x="146" y="134"/>
                    </a:cubicBezTo>
                    <a:cubicBezTo>
                      <a:pt x="146" y="134"/>
                      <a:pt x="152" y="141"/>
                      <a:pt x="149" y="141"/>
                    </a:cubicBezTo>
                    <a:cubicBezTo>
                      <a:pt x="149" y="144"/>
                      <a:pt x="164" y="148"/>
                      <a:pt x="164" y="148"/>
                    </a:cubicBezTo>
                    <a:cubicBezTo>
                      <a:pt x="164" y="148"/>
                      <a:pt x="177" y="137"/>
                      <a:pt x="177" y="136"/>
                    </a:cubicBezTo>
                    <a:cubicBezTo>
                      <a:pt x="177" y="137"/>
                      <a:pt x="184" y="146"/>
                      <a:pt x="185" y="147"/>
                    </a:cubicBezTo>
                    <a:cubicBezTo>
                      <a:pt x="185" y="152"/>
                      <a:pt x="191" y="169"/>
                      <a:pt x="194" y="169"/>
                    </a:cubicBezTo>
                    <a:cubicBezTo>
                      <a:pt x="194" y="169"/>
                      <a:pt x="200" y="169"/>
                      <a:pt x="201" y="169"/>
                    </a:cubicBezTo>
                    <a:cubicBezTo>
                      <a:pt x="198" y="164"/>
                      <a:pt x="205" y="163"/>
                      <a:pt x="211" y="163"/>
                    </a:cubicBezTo>
                    <a:cubicBezTo>
                      <a:pt x="211" y="154"/>
                      <a:pt x="214" y="148"/>
                      <a:pt x="214" y="141"/>
                    </a:cubicBezTo>
                    <a:cubicBezTo>
                      <a:pt x="214" y="139"/>
                      <a:pt x="219" y="138"/>
                      <a:pt x="222" y="137"/>
                    </a:cubicBezTo>
                    <a:cubicBezTo>
                      <a:pt x="222" y="137"/>
                      <a:pt x="222" y="135"/>
                      <a:pt x="222" y="134"/>
                    </a:cubicBezTo>
                    <a:cubicBezTo>
                      <a:pt x="222" y="129"/>
                      <a:pt x="213" y="131"/>
                      <a:pt x="211" y="126"/>
                    </a:cubicBezTo>
                    <a:cubicBezTo>
                      <a:pt x="210" y="124"/>
                      <a:pt x="215" y="110"/>
                      <a:pt x="217" y="110"/>
                    </a:cubicBezTo>
                    <a:cubicBezTo>
                      <a:pt x="222" y="105"/>
                      <a:pt x="227" y="104"/>
                      <a:pt x="232" y="99"/>
                    </a:cubicBezTo>
                    <a:cubicBezTo>
                      <a:pt x="231" y="98"/>
                      <a:pt x="234" y="91"/>
                      <a:pt x="234" y="91"/>
                    </a:cubicBezTo>
                    <a:cubicBezTo>
                      <a:pt x="246" y="91"/>
                      <a:pt x="246" y="91"/>
                      <a:pt x="246" y="91"/>
                    </a:cubicBezTo>
                    <a:cubicBezTo>
                      <a:pt x="246" y="92"/>
                      <a:pt x="248" y="96"/>
                      <a:pt x="251" y="96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45" y="97"/>
                      <a:pt x="232" y="108"/>
                      <a:pt x="232" y="115"/>
                    </a:cubicBezTo>
                    <a:cubicBezTo>
                      <a:pt x="232" y="117"/>
                      <a:pt x="236" y="118"/>
                      <a:pt x="236" y="121"/>
                    </a:cubicBezTo>
                    <a:cubicBezTo>
                      <a:pt x="236" y="123"/>
                      <a:pt x="234" y="125"/>
                      <a:pt x="234" y="127"/>
                    </a:cubicBezTo>
                    <a:cubicBezTo>
                      <a:pt x="234" y="128"/>
                      <a:pt x="239" y="130"/>
                      <a:pt x="243" y="130"/>
                    </a:cubicBezTo>
                    <a:cubicBezTo>
                      <a:pt x="243" y="132"/>
                      <a:pt x="246" y="132"/>
                      <a:pt x="249" y="132"/>
                    </a:cubicBezTo>
                    <a:cubicBezTo>
                      <a:pt x="254" y="132"/>
                      <a:pt x="261" y="133"/>
                      <a:pt x="264" y="128"/>
                    </a:cubicBezTo>
                    <a:cubicBezTo>
                      <a:pt x="274" y="128"/>
                      <a:pt x="274" y="128"/>
                      <a:pt x="274" y="128"/>
                    </a:cubicBezTo>
                    <a:cubicBezTo>
                      <a:pt x="273" y="128"/>
                      <a:pt x="280" y="134"/>
                      <a:pt x="280" y="136"/>
                    </a:cubicBezTo>
                    <a:cubicBezTo>
                      <a:pt x="280" y="137"/>
                      <a:pt x="273" y="137"/>
                      <a:pt x="271" y="137"/>
                    </a:cubicBezTo>
                    <a:cubicBezTo>
                      <a:pt x="268" y="137"/>
                      <a:pt x="267" y="133"/>
                      <a:pt x="261" y="133"/>
                    </a:cubicBezTo>
                    <a:cubicBezTo>
                      <a:pt x="256" y="133"/>
                      <a:pt x="249" y="133"/>
                      <a:pt x="249" y="139"/>
                    </a:cubicBezTo>
                    <a:cubicBezTo>
                      <a:pt x="248" y="149"/>
                      <a:pt x="258" y="145"/>
                      <a:pt x="257" y="149"/>
                    </a:cubicBezTo>
                    <a:cubicBezTo>
                      <a:pt x="255" y="150"/>
                      <a:pt x="246" y="152"/>
                      <a:pt x="245" y="150"/>
                    </a:cubicBezTo>
                    <a:cubicBezTo>
                      <a:pt x="241" y="153"/>
                      <a:pt x="238" y="157"/>
                      <a:pt x="240" y="162"/>
                    </a:cubicBezTo>
                    <a:cubicBezTo>
                      <a:pt x="242" y="162"/>
                      <a:pt x="239" y="169"/>
                      <a:pt x="239" y="169"/>
                    </a:cubicBezTo>
                    <a:cubicBezTo>
                      <a:pt x="239" y="169"/>
                      <a:pt x="231" y="176"/>
                      <a:pt x="229" y="176"/>
                    </a:cubicBezTo>
                    <a:cubicBezTo>
                      <a:pt x="226" y="176"/>
                      <a:pt x="225" y="173"/>
                      <a:pt x="224" y="172"/>
                    </a:cubicBezTo>
                    <a:cubicBezTo>
                      <a:pt x="217" y="173"/>
                      <a:pt x="213" y="173"/>
                      <a:pt x="205" y="177"/>
                    </a:cubicBezTo>
                    <a:cubicBezTo>
                      <a:pt x="204" y="178"/>
                      <a:pt x="200" y="176"/>
                      <a:pt x="194" y="176"/>
                    </a:cubicBezTo>
                    <a:cubicBezTo>
                      <a:pt x="190" y="176"/>
                      <a:pt x="189" y="180"/>
                      <a:pt x="185" y="180"/>
                    </a:cubicBezTo>
                    <a:cubicBezTo>
                      <a:pt x="184" y="180"/>
                      <a:pt x="182" y="177"/>
                      <a:pt x="181" y="173"/>
                    </a:cubicBezTo>
                    <a:cubicBezTo>
                      <a:pt x="181" y="173"/>
                      <a:pt x="182" y="173"/>
                      <a:pt x="182" y="173"/>
                    </a:cubicBezTo>
                    <a:cubicBezTo>
                      <a:pt x="181" y="170"/>
                      <a:pt x="179" y="169"/>
                      <a:pt x="179" y="167"/>
                    </a:cubicBezTo>
                    <a:cubicBezTo>
                      <a:pt x="179" y="167"/>
                      <a:pt x="179" y="167"/>
                      <a:pt x="179" y="167"/>
                    </a:cubicBezTo>
                    <a:cubicBezTo>
                      <a:pt x="178" y="164"/>
                      <a:pt x="178" y="163"/>
                      <a:pt x="180" y="162"/>
                    </a:cubicBezTo>
                    <a:cubicBezTo>
                      <a:pt x="180" y="162"/>
                      <a:pt x="178" y="156"/>
                      <a:pt x="178" y="154"/>
                    </a:cubicBezTo>
                    <a:cubicBezTo>
                      <a:pt x="178" y="153"/>
                      <a:pt x="175" y="151"/>
                      <a:pt x="175" y="151"/>
                    </a:cubicBezTo>
                    <a:cubicBezTo>
                      <a:pt x="172" y="153"/>
                      <a:pt x="171" y="155"/>
                      <a:pt x="167" y="155"/>
                    </a:cubicBezTo>
                    <a:cubicBezTo>
                      <a:pt x="167" y="157"/>
                      <a:pt x="164" y="162"/>
                      <a:pt x="164" y="164"/>
                    </a:cubicBezTo>
                    <a:cubicBezTo>
                      <a:pt x="164" y="167"/>
                      <a:pt x="169" y="173"/>
                      <a:pt x="169" y="176"/>
                    </a:cubicBezTo>
                    <a:cubicBezTo>
                      <a:pt x="169" y="177"/>
                      <a:pt x="158" y="185"/>
                      <a:pt x="157" y="185"/>
                    </a:cubicBezTo>
                    <a:cubicBezTo>
                      <a:pt x="154" y="185"/>
                      <a:pt x="152" y="189"/>
                      <a:pt x="153" y="190"/>
                    </a:cubicBezTo>
                    <a:cubicBezTo>
                      <a:pt x="153" y="190"/>
                      <a:pt x="146" y="191"/>
                      <a:pt x="146" y="192"/>
                    </a:cubicBezTo>
                    <a:cubicBezTo>
                      <a:pt x="144" y="195"/>
                      <a:pt x="139" y="201"/>
                      <a:pt x="137" y="202"/>
                    </a:cubicBezTo>
                    <a:cubicBezTo>
                      <a:pt x="135" y="202"/>
                      <a:pt x="133" y="204"/>
                      <a:pt x="129" y="204"/>
                    </a:cubicBezTo>
                    <a:cubicBezTo>
                      <a:pt x="128" y="208"/>
                      <a:pt x="120" y="218"/>
                      <a:pt x="115" y="218"/>
                    </a:cubicBezTo>
                    <a:cubicBezTo>
                      <a:pt x="112" y="218"/>
                      <a:pt x="111" y="216"/>
                      <a:pt x="110" y="214"/>
                    </a:cubicBezTo>
                    <a:cubicBezTo>
                      <a:pt x="110" y="225"/>
                      <a:pt x="110" y="225"/>
                      <a:pt x="110" y="225"/>
                    </a:cubicBezTo>
                    <a:cubicBezTo>
                      <a:pt x="107" y="224"/>
                      <a:pt x="97" y="222"/>
                      <a:pt x="97" y="222"/>
                    </a:cubicBezTo>
                    <a:cubicBezTo>
                      <a:pt x="96" y="222"/>
                      <a:pt x="95" y="226"/>
                      <a:pt x="93" y="226"/>
                    </a:cubicBezTo>
                    <a:cubicBezTo>
                      <a:pt x="93" y="226"/>
                      <a:pt x="105" y="237"/>
                      <a:pt x="107" y="237"/>
                    </a:cubicBezTo>
                    <a:cubicBezTo>
                      <a:pt x="108" y="241"/>
                      <a:pt x="110" y="263"/>
                      <a:pt x="109" y="264"/>
                    </a:cubicBezTo>
                    <a:cubicBezTo>
                      <a:pt x="107" y="266"/>
                      <a:pt x="106" y="266"/>
                      <a:pt x="105" y="267"/>
                    </a:cubicBezTo>
                    <a:cubicBezTo>
                      <a:pt x="93" y="267"/>
                      <a:pt x="93" y="267"/>
                      <a:pt x="93" y="267"/>
                    </a:cubicBezTo>
                    <a:cubicBezTo>
                      <a:pt x="91" y="267"/>
                      <a:pt x="76" y="263"/>
                      <a:pt x="71" y="263"/>
                    </a:cubicBezTo>
                    <a:cubicBezTo>
                      <a:pt x="67" y="263"/>
                      <a:pt x="66" y="267"/>
                      <a:pt x="60" y="267"/>
                    </a:cubicBezTo>
                    <a:cubicBezTo>
                      <a:pt x="60" y="269"/>
                      <a:pt x="63" y="288"/>
                      <a:pt x="63" y="289"/>
                    </a:cubicBezTo>
                    <a:cubicBezTo>
                      <a:pt x="62" y="292"/>
                      <a:pt x="58" y="297"/>
                      <a:pt x="58" y="302"/>
                    </a:cubicBezTo>
                    <a:cubicBezTo>
                      <a:pt x="58" y="309"/>
                      <a:pt x="62" y="312"/>
                      <a:pt x="62" y="318"/>
                    </a:cubicBezTo>
                    <a:cubicBezTo>
                      <a:pt x="69" y="321"/>
                      <a:pt x="66" y="318"/>
                      <a:pt x="73" y="318"/>
                    </a:cubicBezTo>
                    <a:cubicBezTo>
                      <a:pt x="78" y="318"/>
                      <a:pt x="79" y="326"/>
                      <a:pt x="83" y="328"/>
                    </a:cubicBezTo>
                    <a:cubicBezTo>
                      <a:pt x="85" y="329"/>
                      <a:pt x="86" y="320"/>
                      <a:pt x="104" y="323"/>
                    </a:cubicBezTo>
                    <a:cubicBezTo>
                      <a:pt x="108" y="323"/>
                      <a:pt x="101" y="324"/>
                      <a:pt x="114" y="312"/>
                    </a:cubicBezTo>
                    <a:cubicBezTo>
                      <a:pt x="122" y="306"/>
                      <a:pt x="112" y="298"/>
                      <a:pt x="122" y="292"/>
                    </a:cubicBezTo>
                    <a:cubicBezTo>
                      <a:pt x="126" y="289"/>
                      <a:pt x="130" y="282"/>
                      <a:pt x="139" y="280"/>
                    </a:cubicBezTo>
                    <a:cubicBezTo>
                      <a:pt x="140" y="279"/>
                      <a:pt x="138" y="275"/>
                      <a:pt x="138" y="274"/>
                    </a:cubicBezTo>
                    <a:cubicBezTo>
                      <a:pt x="138" y="270"/>
                      <a:pt x="141" y="266"/>
                      <a:pt x="146" y="266"/>
                    </a:cubicBezTo>
                    <a:cubicBezTo>
                      <a:pt x="148" y="266"/>
                      <a:pt x="150" y="266"/>
                      <a:pt x="152" y="267"/>
                    </a:cubicBezTo>
                    <a:cubicBezTo>
                      <a:pt x="160" y="273"/>
                      <a:pt x="164" y="266"/>
                      <a:pt x="168" y="262"/>
                    </a:cubicBezTo>
                    <a:cubicBezTo>
                      <a:pt x="170" y="260"/>
                      <a:pt x="177" y="259"/>
                      <a:pt x="180" y="259"/>
                    </a:cubicBezTo>
                    <a:cubicBezTo>
                      <a:pt x="182" y="262"/>
                      <a:pt x="188" y="281"/>
                      <a:pt x="206" y="284"/>
                    </a:cubicBezTo>
                    <a:cubicBezTo>
                      <a:pt x="206" y="284"/>
                      <a:pt x="209" y="289"/>
                      <a:pt x="213" y="289"/>
                    </a:cubicBezTo>
                    <a:cubicBezTo>
                      <a:pt x="217" y="290"/>
                      <a:pt x="221" y="297"/>
                      <a:pt x="221" y="302"/>
                    </a:cubicBezTo>
                    <a:cubicBezTo>
                      <a:pt x="216" y="310"/>
                      <a:pt x="216" y="310"/>
                      <a:pt x="216" y="310"/>
                    </a:cubicBezTo>
                    <a:cubicBezTo>
                      <a:pt x="213" y="310"/>
                      <a:pt x="212" y="310"/>
                      <a:pt x="211" y="312"/>
                    </a:cubicBezTo>
                    <a:cubicBezTo>
                      <a:pt x="209" y="310"/>
                      <a:pt x="209" y="310"/>
                      <a:pt x="209" y="310"/>
                    </a:cubicBezTo>
                    <a:cubicBezTo>
                      <a:pt x="198" y="310"/>
                      <a:pt x="198" y="310"/>
                      <a:pt x="198" y="310"/>
                    </a:cubicBezTo>
                    <a:cubicBezTo>
                      <a:pt x="199" y="313"/>
                      <a:pt x="205" y="317"/>
                      <a:pt x="206" y="317"/>
                    </a:cubicBezTo>
                    <a:cubicBezTo>
                      <a:pt x="207" y="317"/>
                      <a:pt x="209" y="317"/>
                      <a:pt x="209" y="317"/>
                    </a:cubicBezTo>
                    <a:cubicBezTo>
                      <a:pt x="210" y="320"/>
                      <a:pt x="227" y="323"/>
                      <a:pt x="230" y="323"/>
                    </a:cubicBezTo>
                    <a:cubicBezTo>
                      <a:pt x="224" y="309"/>
                      <a:pt x="224" y="309"/>
                      <a:pt x="224" y="309"/>
                    </a:cubicBezTo>
                    <a:cubicBezTo>
                      <a:pt x="224" y="307"/>
                      <a:pt x="225" y="305"/>
                      <a:pt x="226" y="303"/>
                    </a:cubicBezTo>
                    <a:cubicBezTo>
                      <a:pt x="226" y="303"/>
                      <a:pt x="228" y="300"/>
                      <a:pt x="228" y="298"/>
                    </a:cubicBezTo>
                    <a:cubicBezTo>
                      <a:pt x="227" y="298"/>
                      <a:pt x="231" y="292"/>
                      <a:pt x="233" y="292"/>
                    </a:cubicBezTo>
                    <a:cubicBezTo>
                      <a:pt x="234" y="295"/>
                      <a:pt x="234" y="295"/>
                      <a:pt x="234" y="295"/>
                    </a:cubicBezTo>
                    <a:cubicBezTo>
                      <a:pt x="235" y="294"/>
                      <a:pt x="236" y="291"/>
                      <a:pt x="236" y="290"/>
                    </a:cubicBezTo>
                    <a:cubicBezTo>
                      <a:pt x="234" y="290"/>
                      <a:pt x="226" y="285"/>
                      <a:pt x="226" y="283"/>
                    </a:cubicBezTo>
                    <a:cubicBezTo>
                      <a:pt x="222" y="283"/>
                      <a:pt x="221" y="281"/>
                      <a:pt x="218" y="278"/>
                    </a:cubicBezTo>
                    <a:cubicBezTo>
                      <a:pt x="210" y="271"/>
                      <a:pt x="210" y="271"/>
                      <a:pt x="210" y="271"/>
                    </a:cubicBezTo>
                    <a:cubicBezTo>
                      <a:pt x="209" y="270"/>
                      <a:pt x="201" y="266"/>
                      <a:pt x="201" y="263"/>
                    </a:cubicBezTo>
                    <a:cubicBezTo>
                      <a:pt x="198" y="263"/>
                      <a:pt x="195" y="259"/>
                      <a:pt x="195" y="254"/>
                    </a:cubicBezTo>
                    <a:cubicBezTo>
                      <a:pt x="195" y="249"/>
                      <a:pt x="195" y="248"/>
                      <a:pt x="201" y="247"/>
                    </a:cubicBezTo>
                    <a:cubicBezTo>
                      <a:pt x="201" y="249"/>
                      <a:pt x="203" y="250"/>
                      <a:pt x="205" y="250"/>
                    </a:cubicBezTo>
                    <a:cubicBezTo>
                      <a:pt x="205" y="250"/>
                      <a:pt x="216" y="259"/>
                      <a:pt x="219" y="264"/>
                    </a:cubicBezTo>
                    <a:cubicBezTo>
                      <a:pt x="220" y="266"/>
                      <a:pt x="221" y="268"/>
                      <a:pt x="222" y="269"/>
                    </a:cubicBezTo>
                    <a:cubicBezTo>
                      <a:pt x="226" y="271"/>
                      <a:pt x="237" y="273"/>
                      <a:pt x="237" y="273"/>
                    </a:cubicBezTo>
                    <a:cubicBezTo>
                      <a:pt x="237" y="273"/>
                      <a:pt x="237" y="273"/>
                      <a:pt x="237" y="273"/>
                    </a:cubicBezTo>
                    <a:cubicBezTo>
                      <a:pt x="241" y="275"/>
                      <a:pt x="242" y="281"/>
                      <a:pt x="241" y="283"/>
                    </a:cubicBezTo>
                    <a:cubicBezTo>
                      <a:pt x="242" y="286"/>
                      <a:pt x="242" y="289"/>
                      <a:pt x="243" y="292"/>
                    </a:cubicBezTo>
                    <a:cubicBezTo>
                      <a:pt x="244" y="293"/>
                      <a:pt x="248" y="296"/>
                      <a:pt x="249" y="298"/>
                    </a:cubicBezTo>
                    <a:cubicBezTo>
                      <a:pt x="250" y="302"/>
                      <a:pt x="250" y="310"/>
                      <a:pt x="258" y="310"/>
                    </a:cubicBezTo>
                    <a:cubicBezTo>
                      <a:pt x="256" y="313"/>
                      <a:pt x="258" y="316"/>
                      <a:pt x="258" y="321"/>
                    </a:cubicBezTo>
                    <a:cubicBezTo>
                      <a:pt x="260" y="321"/>
                      <a:pt x="261" y="319"/>
                      <a:pt x="264" y="319"/>
                    </a:cubicBezTo>
                    <a:cubicBezTo>
                      <a:pt x="263" y="321"/>
                      <a:pt x="265" y="321"/>
                      <a:pt x="266" y="321"/>
                    </a:cubicBezTo>
                    <a:cubicBezTo>
                      <a:pt x="267" y="321"/>
                      <a:pt x="269" y="320"/>
                      <a:pt x="269" y="318"/>
                    </a:cubicBezTo>
                    <a:cubicBezTo>
                      <a:pt x="268" y="318"/>
                      <a:pt x="266" y="317"/>
                      <a:pt x="266" y="316"/>
                    </a:cubicBezTo>
                    <a:cubicBezTo>
                      <a:pt x="269" y="317"/>
                      <a:pt x="268" y="310"/>
                      <a:pt x="268" y="306"/>
                    </a:cubicBezTo>
                    <a:cubicBezTo>
                      <a:pt x="268" y="304"/>
                      <a:pt x="268" y="301"/>
                      <a:pt x="268" y="298"/>
                    </a:cubicBezTo>
                    <a:cubicBezTo>
                      <a:pt x="267" y="299"/>
                      <a:pt x="266" y="292"/>
                      <a:pt x="267" y="292"/>
                    </a:cubicBezTo>
                    <a:cubicBezTo>
                      <a:pt x="267" y="293"/>
                      <a:pt x="268" y="294"/>
                      <a:pt x="269" y="294"/>
                    </a:cubicBezTo>
                    <a:cubicBezTo>
                      <a:pt x="270" y="294"/>
                      <a:pt x="271" y="293"/>
                      <a:pt x="271" y="292"/>
                    </a:cubicBezTo>
                    <a:cubicBezTo>
                      <a:pt x="269" y="289"/>
                      <a:pt x="274" y="286"/>
                      <a:pt x="279" y="285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9" y="282"/>
                      <a:pt x="288" y="280"/>
                    </a:cubicBezTo>
                    <a:cubicBezTo>
                      <a:pt x="291" y="279"/>
                      <a:pt x="297" y="277"/>
                      <a:pt x="297" y="277"/>
                    </a:cubicBezTo>
                    <a:cubicBezTo>
                      <a:pt x="297" y="274"/>
                      <a:pt x="299" y="274"/>
                      <a:pt x="301" y="272"/>
                    </a:cubicBezTo>
                    <a:cubicBezTo>
                      <a:pt x="299" y="271"/>
                      <a:pt x="295" y="270"/>
                      <a:pt x="295" y="268"/>
                    </a:cubicBezTo>
                    <a:cubicBezTo>
                      <a:pt x="295" y="266"/>
                      <a:pt x="299" y="265"/>
                      <a:pt x="299" y="261"/>
                    </a:cubicBezTo>
                    <a:cubicBezTo>
                      <a:pt x="299" y="259"/>
                      <a:pt x="297" y="258"/>
                      <a:pt x="298" y="254"/>
                    </a:cubicBezTo>
                    <a:cubicBezTo>
                      <a:pt x="300" y="253"/>
                      <a:pt x="302" y="251"/>
                      <a:pt x="303" y="249"/>
                    </a:cubicBezTo>
                    <a:cubicBezTo>
                      <a:pt x="292" y="250"/>
                      <a:pt x="293" y="237"/>
                      <a:pt x="289" y="231"/>
                    </a:cubicBezTo>
                    <a:cubicBezTo>
                      <a:pt x="291" y="235"/>
                      <a:pt x="292" y="242"/>
                      <a:pt x="295" y="246"/>
                    </a:cubicBezTo>
                    <a:cubicBezTo>
                      <a:pt x="297" y="248"/>
                      <a:pt x="300" y="249"/>
                      <a:pt x="303" y="249"/>
                    </a:cubicBezTo>
                    <a:cubicBezTo>
                      <a:pt x="306" y="247"/>
                      <a:pt x="307" y="243"/>
                      <a:pt x="310" y="239"/>
                    </a:cubicBezTo>
                    <a:cubicBezTo>
                      <a:pt x="312" y="240"/>
                      <a:pt x="318" y="242"/>
                      <a:pt x="320" y="244"/>
                    </a:cubicBezTo>
                    <a:cubicBezTo>
                      <a:pt x="334" y="244"/>
                      <a:pt x="334" y="244"/>
                      <a:pt x="334" y="244"/>
                    </a:cubicBezTo>
                    <a:cubicBezTo>
                      <a:pt x="329" y="245"/>
                      <a:pt x="326" y="246"/>
                      <a:pt x="321" y="247"/>
                    </a:cubicBezTo>
                    <a:cubicBezTo>
                      <a:pt x="322" y="248"/>
                      <a:pt x="325" y="250"/>
                      <a:pt x="328" y="250"/>
                    </a:cubicBezTo>
                    <a:cubicBezTo>
                      <a:pt x="328" y="254"/>
                      <a:pt x="328" y="257"/>
                      <a:pt x="332" y="258"/>
                    </a:cubicBezTo>
                    <a:cubicBezTo>
                      <a:pt x="333" y="256"/>
                      <a:pt x="340" y="254"/>
                      <a:pt x="340" y="250"/>
                    </a:cubicBezTo>
                    <a:cubicBezTo>
                      <a:pt x="341" y="251"/>
                      <a:pt x="342" y="251"/>
                      <a:pt x="343" y="254"/>
                    </a:cubicBezTo>
                    <a:cubicBezTo>
                      <a:pt x="345" y="253"/>
                      <a:pt x="346" y="249"/>
                      <a:pt x="349" y="249"/>
                    </a:cubicBezTo>
                    <a:cubicBezTo>
                      <a:pt x="345" y="248"/>
                      <a:pt x="343" y="249"/>
                      <a:pt x="340" y="249"/>
                    </a:cubicBezTo>
                    <a:cubicBezTo>
                      <a:pt x="338" y="249"/>
                      <a:pt x="336" y="247"/>
                      <a:pt x="336" y="244"/>
                    </a:cubicBezTo>
                    <a:cubicBezTo>
                      <a:pt x="336" y="239"/>
                      <a:pt x="345" y="237"/>
                      <a:pt x="352" y="237"/>
                    </a:cubicBez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55" y="236"/>
                      <a:pt x="356" y="235"/>
                      <a:pt x="357" y="235"/>
                    </a:cubicBezTo>
                    <a:cubicBezTo>
                      <a:pt x="355" y="237"/>
                      <a:pt x="354" y="238"/>
                      <a:pt x="352" y="240"/>
                    </a:cubicBezTo>
                    <a:cubicBezTo>
                      <a:pt x="352" y="240"/>
                      <a:pt x="355" y="242"/>
                      <a:pt x="356" y="242"/>
                    </a:cubicBezTo>
                    <a:cubicBezTo>
                      <a:pt x="355" y="245"/>
                      <a:pt x="353" y="247"/>
                      <a:pt x="350" y="249"/>
                    </a:cubicBezTo>
                    <a:cubicBezTo>
                      <a:pt x="349" y="254"/>
                      <a:pt x="355" y="253"/>
                      <a:pt x="359" y="257"/>
                    </a:cubicBezTo>
                    <a:cubicBezTo>
                      <a:pt x="362" y="260"/>
                      <a:pt x="368" y="262"/>
                      <a:pt x="373" y="265"/>
                    </a:cubicBezTo>
                    <a:cubicBezTo>
                      <a:pt x="378" y="267"/>
                      <a:pt x="383" y="271"/>
                      <a:pt x="383" y="279"/>
                    </a:cubicBezTo>
                    <a:cubicBezTo>
                      <a:pt x="382" y="280"/>
                      <a:pt x="374" y="285"/>
                      <a:pt x="370" y="285"/>
                    </a:cubicBezTo>
                    <a:cubicBezTo>
                      <a:pt x="369" y="285"/>
                      <a:pt x="365" y="286"/>
                      <a:pt x="364" y="286"/>
                    </a:cubicBezTo>
                    <a:cubicBezTo>
                      <a:pt x="361" y="286"/>
                      <a:pt x="360" y="285"/>
                      <a:pt x="359" y="283"/>
                    </a:cubicBezTo>
                    <a:cubicBezTo>
                      <a:pt x="355" y="283"/>
                      <a:pt x="352" y="281"/>
                      <a:pt x="348" y="281"/>
                    </a:cubicBezTo>
                    <a:cubicBezTo>
                      <a:pt x="348" y="281"/>
                      <a:pt x="348" y="279"/>
                      <a:pt x="348" y="278"/>
                    </a:cubicBezTo>
                    <a:cubicBezTo>
                      <a:pt x="348" y="278"/>
                      <a:pt x="346" y="280"/>
                      <a:pt x="345" y="280"/>
                    </a:cubicBezTo>
                    <a:cubicBezTo>
                      <a:pt x="344" y="280"/>
                      <a:pt x="341" y="278"/>
                      <a:pt x="341" y="277"/>
                    </a:cubicBezTo>
                    <a:cubicBezTo>
                      <a:pt x="336" y="280"/>
                      <a:pt x="321" y="277"/>
                      <a:pt x="315" y="283"/>
                    </a:cubicBezTo>
                    <a:cubicBezTo>
                      <a:pt x="303" y="283"/>
                      <a:pt x="303" y="283"/>
                      <a:pt x="303" y="283"/>
                    </a:cubicBezTo>
                    <a:cubicBezTo>
                      <a:pt x="303" y="284"/>
                      <a:pt x="301" y="285"/>
                      <a:pt x="301" y="285"/>
                    </a:cubicBezTo>
                    <a:cubicBezTo>
                      <a:pt x="303" y="286"/>
                      <a:pt x="304" y="286"/>
                      <a:pt x="306" y="287"/>
                    </a:cubicBezTo>
                    <a:cubicBezTo>
                      <a:pt x="306" y="290"/>
                      <a:pt x="302" y="289"/>
                      <a:pt x="299" y="289"/>
                    </a:cubicBezTo>
                    <a:cubicBezTo>
                      <a:pt x="299" y="289"/>
                      <a:pt x="295" y="289"/>
                      <a:pt x="291" y="289"/>
                    </a:cubicBezTo>
                    <a:cubicBezTo>
                      <a:pt x="287" y="289"/>
                      <a:pt x="285" y="290"/>
                      <a:pt x="285" y="296"/>
                    </a:cubicBezTo>
                    <a:cubicBezTo>
                      <a:pt x="285" y="300"/>
                      <a:pt x="289" y="300"/>
                      <a:pt x="287" y="303"/>
                    </a:cubicBezTo>
                    <a:cubicBezTo>
                      <a:pt x="287" y="305"/>
                      <a:pt x="290" y="310"/>
                      <a:pt x="292" y="310"/>
                    </a:cubicBezTo>
                    <a:cubicBezTo>
                      <a:pt x="291" y="312"/>
                      <a:pt x="291" y="312"/>
                      <a:pt x="291" y="314"/>
                    </a:cubicBezTo>
                    <a:cubicBezTo>
                      <a:pt x="291" y="314"/>
                      <a:pt x="293" y="314"/>
                      <a:pt x="295" y="314"/>
                    </a:cubicBezTo>
                    <a:cubicBezTo>
                      <a:pt x="295" y="317"/>
                      <a:pt x="307" y="324"/>
                      <a:pt x="308" y="324"/>
                    </a:cubicBezTo>
                    <a:cubicBezTo>
                      <a:pt x="310" y="324"/>
                      <a:pt x="312" y="327"/>
                      <a:pt x="315" y="327"/>
                    </a:cubicBezTo>
                    <a:cubicBezTo>
                      <a:pt x="316" y="327"/>
                      <a:pt x="317" y="325"/>
                      <a:pt x="319" y="325"/>
                    </a:cubicBezTo>
                    <a:cubicBezTo>
                      <a:pt x="318" y="323"/>
                      <a:pt x="319" y="320"/>
                      <a:pt x="322" y="320"/>
                    </a:cubicBezTo>
                    <a:cubicBezTo>
                      <a:pt x="328" y="320"/>
                      <a:pt x="326" y="327"/>
                      <a:pt x="333" y="327"/>
                    </a:cubicBezTo>
                    <a:cubicBezTo>
                      <a:pt x="340" y="327"/>
                      <a:pt x="342" y="323"/>
                      <a:pt x="345" y="323"/>
                    </a:cubicBezTo>
                    <a:cubicBezTo>
                      <a:pt x="347" y="323"/>
                      <a:pt x="349" y="322"/>
                      <a:pt x="349" y="321"/>
                    </a:cubicBezTo>
                    <a:cubicBezTo>
                      <a:pt x="353" y="321"/>
                      <a:pt x="353" y="321"/>
                      <a:pt x="353" y="321"/>
                    </a:cubicBezTo>
                    <a:cubicBezTo>
                      <a:pt x="352" y="323"/>
                      <a:pt x="353" y="327"/>
                      <a:pt x="353" y="329"/>
                    </a:cubicBezTo>
                    <a:cubicBezTo>
                      <a:pt x="353" y="329"/>
                      <a:pt x="353" y="329"/>
                      <a:pt x="352" y="329"/>
                    </a:cubicBezTo>
                    <a:cubicBezTo>
                      <a:pt x="352" y="330"/>
                      <a:pt x="352" y="331"/>
                      <a:pt x="352" y="332"/>
                    </a:cubicBezTo>
                    <a:cubicBezTo>
                      <a:pt x="352" y="334"/>
                      <a:pt x="353" y="336"/>
                      <a:pt x="355" y="336"/>
                    </a:cubicBezTo>
                    <a:cubicBezTo>
                      <a:pt x="355" y="337"/>
                      <a:pt x="355" y="338"/>
                      <a:pt x="355" y="339"/>
                    </a:cubicBezTo>
                    <a:cubicBezTo>
                      <a:pt x="354" y="342"/>
                      <a:pt x="353" y="343"/>
                      <a:pt x="352" y="346"/>
                    </a:cubicBezTo>
                    <a:cubicBezTo>
                      <a:pt x="351" y="355"/>
                      <a:pt x="348" y="359"/>
                      <a:pt x="348" y="359"/>
                    </a:cubicBezTo>
                    <a:cubicBezTo>
                      <a:pt x="348" y="360"/>
                      <a:pt x="348" y="360"/>
                      <a:pt x="348" y="360"/>
                    </a:cubicBezTo>
                    <a:cubicBezTo>
                      <a:pt x="346" y="365"/>
                      <a:pt x="324" y="365"/>
                      <a:pt x="324" y="365"/>
                    </a:cubicBezTo>
                    <a:cubicBezTo>
                      <a:pt x="317" y="367"/>
                      <a:pt x="314" y="370"/>
                      <a:pt x="306" y="370"/>
                    </a:cubicBezTo>
                    <a:cubicBezTo>
                      <a:pt x="301" y="370"/>
                      <a:pt x="288" y="364"/>
                      <a:pt x="287" y="364"/>
                    </a:cubicBezTo>
                    <a:cubicBezTo>
                      <a:pt x="287" y="363"/>
                      <a:pt x="287" y="363"/>
                      <a:pt x="287" y="363"/>
                    </a:cubicBezTo>
                    <a:cubicBezTo>
                      <a:pt x="282" y="362"/>
                      <a:pt x="275" y="363"/>
                      <a:pt x="272" y="359"/>
                    </a:cubicBezTo>
                    <a:cubicBezTo>
                      <a:pt x="269" y="356"/>
                      <a:pt x="271" y="352"/>
                      <a:pt x="263" y="352"/>
                    </a:cubicBezTo>
                    <a:cubicBezTo>
                      <a:pt x="258" y="352"/>
                      <a:pt x="256" y="358"/>
                      <a:pt x="250" y="358"/>
                    </a:cubicBezTo>
                    <a:cubicBezTo>
                      <a:pt x="250" y="360"/>
                      <a:pt x="250" y="361"/>
                      <a:pt x="250" y="363"/>
                    </a:cubicBezTo>
                    <a:cubicBezTo>
                      <a:pt x="250" y="365"/>
                      <a:pt x="249" y="376"/>
                      <a:pt x="247" y="376"/>
                    </a:cubicBezTo>
                    <a:cubicBezTo>
                      <a:pt x="242" y="376"/>
                      <a:pt x="237" y="370"/>
                      <a:pt x="231" y="368"/>
                    </a:cubicBezTo>
                    <a:cubicBezTo>
                      <a:pt x="228" y="367"/>
                      <a:pt x="225" y="369"/>
                      <a:pt x="222" y="367"/>
                    </a:cubicBezTo>
                    <a:cubicBezTo>
                      <a:pt x="220" y="364"/>
                      <a:pt x="221" y="358"/>
                      <a:pt x="217" y="357"/>
                    </a:cubicBezTo>
                    <a:cubicBezTo>
                      <a:pt x="213" y="354"/>
                      <a:pt x="205" y="353"/>
                      <a:pt x="197" y="353"/>
                    </a:cubicBezTo>
                    <a:cubicBezTo>
                      <a:pt x="197" y="353"/>
                      <a:pt x="197" y="353"/>
                      <a:pt x="197" y="353"/>
                    </a:cubicBezTo>
                    <a:cubicBezTo>
                      <a:pt x="195" y="353"/>
                      <a:pt x="191" y="347"/>
                      <a:pt x="189" y="347"/>
                    </a:cubicBezTo>
                    <a:cubicBezTo>
                      <a:pt x="188" y="347"/>
                      <a:pt x="185" y="345"/>
                      <a:pt x="185" y="344"/>
                    </a:cubicBezTo>
                    <a:cubicBezTo>
                      <a:pt x="185" y="343"/>
                      <a:pt x="189" y="335"/>
                      <a:pt x="190" y="335"/>
                    </a:cubicBezTo>
                    <a:cubicBezTo>
                      <a:pt x="189" y="332"/>
                      <a:pt x="186" y="330"/>
                      <a:pt x="186" y="327"/>
                    </a:cubicBezTo>
                    <a:cubicBezTo>
                      <a:pt x="186" y="326"/>
                      <a:pt x="188" y="325"/>
                      <a:pt x="189" y="324"/>
                    </a:cubicBezTo>
                    <a:cubicBezTo>
                      <a:pt x="189" y="321"/>
                      <a:pt x="189" y="321"/>
                      <a:pt x="189" y="321"/>
                    </a:cubicBezTo>
                    <a:cubicBezTo>
                      <a:pt x="187" y="321"/>
                      <a:pt x="180" y="317"/>
                      <a:pt x="180" y="316"/>
                    </a:cubicBezTo>
                    <a:cubicBezTo>
                      <a:pt x="174" y="319"/>
                      <a:pt x="168" y="321"/>
                      <a:pt x="161" y="321"/>
                    </a:cubicBezTo>
                    <a:cubicBezTo>
                      <a:pt x="157" y="321"/>
                      <a:pt x="150" y="321"/>
                      <a:pt x="146" y="321"/>
                    </a:cubicBezTo>
                    <a:cubicBezTo>
                      <a:pt x="139" y="321"/>
                      <a:pt x="125" y="325"/>
                      <a:pt x="119" y="328"/>
                    </a:cubicBezTo>
                    <a:cubicBezTo>
                      <a:pt x="118" y="329"/>
                      <a:pt x="109" y="333"/>
                      <a:pt x="107" y="336"/>
                    </a:cubicBezTo>
                    <a:cubicBezTo>
                      <a:pt x="105" y="339"/>
                      <a:pt x="104" y="332"/>
                      <a:pt x="103" y="332"/>
                    </a:cubicBezTo>
                    <a:cubicBezTo>
                      <a:pt x="101" y="332"/>
                      <a:pt x="94" y="333"/>
                      <a:pt x="91" y="333"/>
                    </a:cubicBezTo>
                    <a:cubicBezTo>
                      <a:pt x="87" y="333"/>
                      <a:pt x="84" y="333"/>
                      <a:pt x="82" y="330"/>
                    </a:cubicBezTo>
                    <a:cubicBezTo>
                      <a:pt x="78" y="333"/>
                      <a:pt x="77" y="346"/>
                      <a:pt x="72" y="348"/>
                    </a:cubicBezTo>
                    <a:cubicBezTo>
                      <a:pt x="69" y="350"/>
                      <a:pt x="66" y="349"/>
                      <a:pt x="62" y="351"/>
                    </a:cubicBezTo>
                    <a:cubicBezTo>
                      <a:pt x="60" y="352"/>
                      <a:pt x="60" y="357"/>
                      <a:pt x="54" y="357"/>
                    </a:cubicBezTo>
                    <a:cubicBezTo>
                      <a:pt x="55" y="363"/>
                      <a:pt x="54" y="373"/>
                      <a:pt x="54" y="378"/>
                    </a:cubicBezTo>
                    <a:cubicBezTo>
                      <a:pt x="54" y="386"/>
                      <a:pt x="46" y="386"/>
                      <a:pt x="43" y="392"/>
                    </a:cubicBezTo>
                    <a:cubicBezTo>
                      <a:pt x="42" y="393"/>
                      <a:pt x="43" y="395"/>
                      <a:pt x="41" y="396"/>
                    </a:cubicBezTo>
                    <a:cubicBezTo>
                      <a:pt x="37" y="397"/>
                      <a:pt x="33" y="398"/>
                      <a:pt x="31" y="399"/>
                    </a:cubicBezTo>
                    <a:cubicBezTo>
                      <a:pt x="29" y="400"/>
                      <a:pt x="28" y="402"/>
                      <a:pt x="28" y="406"/>
                    </a:cubicBezTo>
                    <a:cubicBezTo>
                      <a:pt x="19" y="408"/>
                      <a:pt x="21" y="423"/>
                      <a:pt x="16" y="429"/>
                    </a:cubicBezTo>
                    <a:cubicBezTo>
                      <a:pt x="13" y="432"/>
                      <a:pt x="9" y="431"/>
                      <a:pt x="9" y="436"/>
                    </a:cubicBezTo>
                    <a:cubicBezTo>
                      <a:pt x="7" y="440"/>
                      <a:pt x="8" y="444"/>
                      <a:pt x="4" y="446"/>
                    </a:cubicBezTo>
                    <a:cubicBezTo>
                      <a:pt x="3" y="448"/>
                      <a:pt x="1" y="450"/>
                      <a:pt x="1" y="452"/>
                    </a:cubicBezTo>
                    <a:cubicBezTo>
                      <a:pt x="1" y="454"/>
                      <a:pt x="4" y="455"/>
                      <a:pt x="6" y="455"/>
                    </a:cubicBezTo>
                    <a:cubicBezTo>
                      <a:pt x="6" y="463"/>
                      <a:pt x="8" y="468"/>
                      <a:pt x="8" y="477"/>
                    </a:cubicBezTo>
                    <a:cubicBezTo>
                      <a:pt x="8" y="484"/>
                      <a:pt x="7" y="491"/>
                      <a:pt x="5" y="496"/>
                    </a:cubicBezTo>
                    <a:cubicBezTo>
                      <a:pt x="4" y="499"/>
                      <a:pt x="0" y="504"/>
                      <a:pt x="0" y="508"/>
                    </a:cubicBezTo>
                    <a:cubicBezTo>
                      <a:pt x="0" y="509"/>
                      <a:pt x="1" y="508"/>
                      <a:pt x="1" y="510"/>
                    </a:cubicBezTo>
                    <a:cubicBezTo>
                      <a:pt x="2" y="510"/>
                      <a:pt x="9" y="515"/>
                      <a:pt x="4" y="517"/>
                    </a:cubicBezTo>
                    <a:cubicBezTo>
                      <a:pt x="4" y="518"/>
                      <a:pt x="6" y="525"/>
                      <a:pt x="13" y="532"/>
                    </a:cubicBezTo>
                    <a:cubicBezTo>
                      <a:pt x="13" y="533"/>
                      <a:pt x="28" y="547"/>
                      <a:pt x="28" y="555"/>
                    </a:cubicBezTo>
                    <a:cubicBezTo>
                      <a:pt x="32" y="550"/>
                      <a:pt x="33" y="550"/>
                      <a:pt x="29" y="555"/>
                    </a:cubicBezTo>
                    <a:cubicBezTo>
                      <a:pt x="32" y="564"/>
                      <a:pt x="48" y="563"/>
                      <a:pt x="41" y="573"/>
                    </a:cubicBezTo>
                    <a:cubicBezTo>
                      <a:pt x="42" y="574"/>
                      <a:pt x="66" y="596"/>
                      <a:pt x="67" y="594"/>
                    </a:cubicBezTo>
                    <a:cubicBezTo>
                      <a:pt x="67" y="591"/>
                      <a:pt x="85" y="585"/>
                      <a:pt x="94" y="585"/>
                    </a:cubicBezTo>
                    <a:cubicBezTo>
                      <a:pt x="98" y="585"/>
                      <a:pt x="101" y="586"/>
                      <a:pt x="101" y="590"/>
                    </a:cubicBezTo>
                    <a:cubicBezTo>
                      <a:pt x="105" y="591"/>
                      <a:pt x="107" y="589"/>
                      <a:pt x="109" y="587"/>
                    </a:cubicBezTo>
                    <a:cubicBezTo>
                      <a:pt x="115" y="584"/>
                      <a:pt x="122" y="579"/>
                      <a:pt x="129" y="578"/>
                    </a:cubicBezTo>
                    <a:cubicBezTo>
                      <a:pt x="131" y="577"/>
                      <a:pt x="140" y="575"/>
                      <a:pt x="140" y="576"/>
                    </a:cubicBezTo>
                    <a:cubicBezTo>
                      <a:pt x="151" y="571"/>
                      <a:pt x="149" y="578"/>
                      <a:pt x="154" y="578"/>
                    </a:cubicBezTo>
                    <a:cubicBezTo>
                      <a:pt x="154" y="585"/>
                      <a:pt x="158" y="590"/>
                      <a:pt x="163" y="590"/>
                    </a:cubicBezTo>
                    <a:cubicBezTo>
                      <a:pt x="164" y="590"/>
                      <a:pt x="181" y="590"/>
                      <a:pt x="181" y="590"/>
                    </a:cubicBezTo>
                    <a:cubicBezTo>
                      <a:pt x="181" y="590"/>
                      <a:pt x="181" y="590"/>
                      <a:pt x="181" y="590"/>
                    </a:cubicBezTo>
                    <a:cubicBezTo>
                      <a:pt x="181" y="592"/>
                      <a:pt x="181" y="595"/>
                      <a:pt x="182" y="595"/>
                    </a:cubicBezTo>
                    <a:cubicBezTo>
                      <a:pt x="184" y="595"/>
                      <a:pt x="186" y="595"/>
                      <a:pt x="189" y="595"/>
                    </a:cubicBezTo>
                    <a:cubicBezTo>
                      <a:pt x="188" y="599"/>
                      <a:pt x="189" y="609"/>
                      <a:pt x="188" y="610"/>
                    </a:cubicBezTo>
                    <a:cubicBezTo>
                      <a:pt x="187" y="610"/>
                      <a:pt x="187" y="610"/>
                      <a:pt x="187" y="610"/>
                    </a:cubicBezTo>
                    <a:cubicBezTo>
                      <a:pt x="186" y="612"/>
                      <a:pt x="185" y="613"/>
                      <a:pt x="185" y="615"/>
                    </a:cubicBezTo>
                    <a:cubicBezTo>
                      <a:pt x="185" y="619"/>
                      <a:pt x="186" y="620"/>
                      <a:pt x="186" y="620"/>
                    </a:cubicBezTo>
                    <a:cubicBezTo>
                      <a:pt x="186" y="620"/>
                      <a:pt x="187" y="620"/>
                      <a:pt x="187" y="620"/>
                    </a:cubicBezTo>
                    <a:cubicBezTo>
                      <a:pt x="189" y="629"/>
                      <a:pt x="181" y="628"/>
                      <a:pt x="181" y="636"/>
                    </a:cubicBezTo>
                    <a:cubicBezTo>
                      <a:pt x="181" y="648"/>
                      <a:pt x="197" y="662"/>
                      <a:pt x="197" y="663"/>
                    </a:cubicBezTo>
                    <a:cubicBezTo>
                      <a:pt x="197" y="663"/>
                      <a:pt x="198" y="663"/>
                      <a:pt x="198" y="662"/>
                    </a:cubicBezTo>
                    <a:cubicBezTo>
                      <a:pt x="199" y="666"/>
                      <a:pt x="207" y="670"/>
                      <a:pt x="204" y="671"/>
                    </a:cubicBezTo>
                    <a:cubicBezTo>
                      <a:pt x="204" y="671"/>
                      <a:pt x="204" y="682"/>
                      <a:pt x="205" y="682"/>
                    </a:cubicBezTo>
                    <a:cubicBezTo>
                      <a:pt x="208" y="689"/>
                      <a:pt x="213" y="692"/>
                      <a:pt x="213" y="700"/>
                    </a:cubicBezTo>
                    <a:cubicBezTo>
                      <a:pt x="213" y="703"/>
                      <a:pt x="211" y="705"/>
                      <a:pt x="211" y="707"/>
                    </a:cubicBezTo>
                    <a:cubicBezTo>
                      <a:pt x="211" y="713"/>
                      <a:pt x="215" y="717"/>
                      <a:pt x="215" y="723"/>
                    </a:cubicBezTo>
                    <a:cubicBezTo>
                      <a:pt x="215" y="730"/>
                      <a:pt x="209" y="742"/>
                      <a:pt x="204" y="746"/>
                    </a:cubicBezTo>
                    <a:cubicBezTo>
                      <a:pt x="204" y="759"/>
                      <a:pt x="204" y="759"/>
                      <a:pt x="204" y="759"/>
                    </a:cubicBezTo>
                    <a:cubicBezTo>
                      <a:pt x="201" y="761"/>
                      <a:pt x="201" y="775"/>
                      <a:pt x="201" y="775"/>
                    </a:cubicBezTo>
                    <a:cubicBezTo>
                      <a:pt x="201" y="776"/>
                      <a:pt x="200" y="777"/>
                      <a:pt x="200" y="778"/>
                    </a:cubicBezTo>
                    <a:cubicBezTo>
                      <a:pt x="200" y="780"/>
                      <a:pt x="210" y="806"/>
                      <a:pt x="215" y="811"/>
                    </a:cubicBezTo>
                    <a:cubicBezTo>
                      <a:pt x="216" y="812"/>
                      <a:pt x="217" y="813"/>
                      <a:pt x="219" y="813"/>
                    </a:cubicBezTo>
                    <a:cubicBezTo>
                      <a:pt x="219" y="814"/>
                      <a:pt x="219" y="815"/>
                      <a:pt x="219" y="817"/>
                    </a:cubicBezTo>
                    <a:cubicBezTo>
                      <a:pt x="219" y="819"/>
                      <a:pt x="217" y="821"/>
                      <a:pt x="217" y="825"/>
                    </a:cubicBezTo>
                    <a:cubicBezTo>
                      <a:pt x="217" y="832"/>
                      <a:pt x="221" y="836"/>
                      <a:pt x="221" y="842"/>
                    </a:cubicBezTo>
                    <a:cubicBezTo>
                      <a:pt x="221" y="852"/>
                      <a:pt x="222" y="857"/>
                      <a:pt x="227" y="867"/>
                    </a:cubicBezTo>
                    <a:cubicBezTo>
                      <a:pt x="229" y="869"/>
                      <a:pt x="230" y="867"/>
                      <a:pt x="231" y="870"/>
                    </a:cubicBezTo>
                    <a:cubicBezTo>
                      <a:pt x="231" y="868"/>
                      <a:pt x="232" y="881"/>
                      <a:pt x="235" y="886"/>
                    </a:cubicBezTo>
                    <a:cubicBezTo>
                      <a:pt x="238" y="891"/>
                      <a:pt x="240" y="902"/>
                      <a:pt x="239" y="904"/>
                    </a:cubicBezTo>
                    <a:cubicBezTo>
                      <a:pt x="242" y="911"/>
                      <a:pt x="242" y="911"/>
                      <a:pt x="242" y="911"/>
                    </a:cubicBezTo>
                    <a:cubicBezTo>
                      <a:pt x="238" y="915"/>
                      <a:pt x="245" y="920"/>
                      <a:pt x="249" y="920"/>
                    </a:cubicBezTo>
                    <a:cubicBezTo>
                      <a:pt x="250" y="920"/>
                      <a:pt x="266" y="917"/>
                      <a:pt x="266" y="915"/>
                    </a:cubicBezTo>
                    <a:cubicBezTo>
                      <a:pt x="268" y="915"/>
                      <a:pt x="269" y="915"/>
                      <a:pt x="271" y="917"/>
                    </a:cubicBezTo>
                    <a:cubicBezTo>
                      <a:pt x="274" y="915"/>
                      <a:pt x="275" y="915"/>
                      <a:pt x="277" y="915"/>
                    </a:cubicBezTo>
                    <a:cubicBezTo>
                      <a:pt x="280" y="915"/>
                      <a:pt x="283" y="915"/>
                      <a:pt x="290" y="915"/>
                    </a:cubicBezTo>
                    <a:cubicBezTo>
                      <a:pt x="290" y="909"/>
                      <a:pt x="299" y="914"/>
                      <a:pt x="300" y="910"/>
                    </a:cubicBezTo>
                    <a:cubicBezTo>
                      <a:pt x="306" y="899"/>
                      <a:pt x="314" y="898"/>
                      <a:pt x="322" y="888"/>
                    </a:cubicBezTo>
                    <a:cubicBezTo>
                      <a:pt x="323" y="885"/>
                      <a:pt x="332" y="869"/>
                      <a:pt x="336" y="868"/>
                    </a:cubicBezTo>
                    <a:cubicBezTo>
                      <a:pt x="336" y="867"/>
                      <a:pt x="341" y="855"/>
                      <a:pt x="341" y="855"/>
                    </a:cubicBezTo>
                    <a:cubicBezTo>
                      <a:pt x="343" y="848"/>
                      <a:pt x="343" y="848"/>
                      <a:pt x="343" y="848"/>
                    </a:cubicBezTo>
                    <a:cubicBezTo>
                      <a:pt x="341" y="847"/>
                      <a:pt x="340" y="846"/>
                      <a:pt x="340" y="844"/>
                    </a:cubicBezTo>
                    <a:cubicBezTo>
                      <a:pt x="340" y="839"/>
                      <a:pt x="347" y="840"/>
                      <a:pt x="351" y="839"/>
                    </a:cubicBezTo>
                    <a:cubicBezTo>
                      <a:pt x="354" y="838"/>
                      <a:pt x="362" y="829"/>
                      <a:pt x="362" y="827"/>
                    </a:cubicBezTo>
                    <a:cubicBezTo>
                      <a:pt x="362" y="826"/>
                      <a:pt x="361" y="815"/>
                      <a:pt x="361" y="812"/>
                    </a:cubicBezTo>
                    <a:cubicBezTo>
                      <a:pt x="361" y="810"/>
                      <a:pt x="361" y="809"/>
                      <a:pt x="362" y="807"/>
                    </a:cubicBezTo>
                    <a:cubicBezTo>
                      <a:pt x="361" y="806"/>
                      <a:pt x="357" y="801"/>
                      <a:pt x="357" y="800"/>
                    </a:cubicBezTo>
                    <a:cubicBezTo>
                      <a:pt x="357" y="787"/>
                      <a:pt x="373" y="786"/>
                      <a:pt x="375" y="775"/>
                    </a:cubicBezTo>
                    <a:cubicBezTo>
                      <a:pt x="387" y="775"/>
                      <a:pt x="401" y="763"/>
                      <a:pt x="401" y="748"/>
                    </a:cubicBezTo>
                    <a:cubicBezTo>
                      <a:pt x="401" y="739"/>
                      <a:pt x="402" y="720"/>
                      <a:pt x="402" y="717"/>
                    </a:cubicBezTo>
                    <a:cubicBezTo>
                      <a:pt x="401" y="718"/>
                      <a:pt x="401" y="717"/>
                      <a:pt x="402" y="716"/>
                    </a:cubicBezTo>
                    <a:cubicBezTo>
                      <a:pt x="397" y="711"/>
                      <a:pt x="394" y="709"/>
                      <a:pt x="394" y="706"/>
                    </a:cubicBezTo>
                    <a:cubicBezTo>
                      <a:pt x="394" y="703"/>
                      <a:pt x="393" y="680"/>
                      <a:pt x="393" y="680"/>
                    </a:cubicBezTo>
                    <a:cubicBezTo>
                      <a:pt x="393" y="677"/>
                      <a:pt x="390" y="677"/>
                      <a:pt x="390" y="675"/>
                    </a:cubicBezTo>
                    <a:cubicBezTo>
                      <a:pt x="390" y="672"/>
                      <a:pt x="395" y="669"/>
                      <a:pt x="396" y="665"/>
                    </a:cubicBezTo>
                    <a:cubicBezTo>
                      <a:pt x="395" y="665"/>
                      <a:pt x="404" y="649"/>
                      <a:pt x="409" y="642"/>
                    </a:cubicBezTo>
                    <a:cubicBezTo>
                      <a:pt x="409" y="641"/>
                      <a:pt x="409" y="641"/>
                      <a:pt x="409" y="641"/>
                    </a:cubicBezTo>
                    <a:cubicBezTo>
                      <a:pt x="411" y="637"/>
                      <a:pt x="414" y="634"/>
                      <a:pt x="417" y="630"/>
                    </a:cubicBezTo>
                    <a:cubicBezTo>
                      <a:pt x="419" y="628"/>
                      <a:pt x="423" y="626"/>
                      <a:pt x="425" y="622"/>
                    </a:cubicBezTo>
                    <a:cubicBezTo>
                      <a:pt x="428" y="614"/>
                      <a:pt x="439" y="610"/>
                      <a:pt x="446" y="602"/>
                    </a:cubicBezTo>
                    <a:cubicBezTo>
                      <a:pt x="452" y="596"/>
                      <a:pt x="457" y="589"/>
                      <a:pt x="459" y="578"/>
                    </a:cubicBezTo>
                    <a:cubicBezTo>
                      <a:pt x="463" y="565"/>
                      <a:pt x="475" y="552"/>
                      <a:pt x="475" y="534"/>
                    </a:cubicBezTo>
                    <a:cubicBezTo>
                      <a:pt x="475" y="531"/>
                      <a:pt x="474" y="529"/>
                      <a:pt x="471" y="526"/>
                    </a:cubicBezTo>
                    <a:cubicBezTo>
                      <a:pt x="467" y="532"/>
                      <a:pt x="451" y="534"/>
                      <a:pt x="444" y="534"/>
                    </a:cubicBezTo>
                    <a:cubicBezTo>
                      <a:pt x="444" y="534"/>
                      <a:pt x="434" y="538"/>
                      <a:pt x="429" y="538"/>
                    </a:cubicBezTo>
                    <a:cubicBezTo>
                      <a:pt x="426" y="538"/>
                      <a:pt x="424" y="536"/>
                      <a:pt x="422" y="533"/>
                    </a:cubicBezTo>
                    <a:cubicBezTo>
                      <a:pt x="421" y="533"/>
                      <a:pt x="418" y="522"/>
                      <a:pt x="418" y="522"/>
                    </a:cubicBezTo>
                    <a:cubicBezTo>
                      <a:pt x="417" y="522"/>
                      <a:pt x="417" y="522"/>
                      <a:pt x="417" y="522"/>
                    </a:cubicBezTo>
                    <a:cubicBezTo>
                      <a:pt x="413" y="517"/>
                      <a:pt x="413" y="517"/>
                      <a:pt x="413" y="517"/>
                    </a:cubicBezTo>
                    <a:cubicBezTo>
                      <a:pt x="411" y="515"/>
                      <a:pt x="405" y="506"/>
                      <a:pt x="402" y="504"/>
                    </a:cubicBezTo>
                    <a:cubicBezTo>
                      <a:pt x="400" y="503"/>
                      <a:pt x="395" y="504"/>
                      <a:pt x="394" y="501"/>
                    </a:cubicBezTo>
                    <a:cubicBezTo>
                      <a:pt x="393" y="497"/>
                      <a:pt x="390" y="495"/>
                      <a:pt x="389" y="492"/>
                    </a:cubicBezTo>
                    <a:cubicBezTo>
                      <a:pt x="389" y="491"/>
                      <a:pt x="389" y="481"/>
                      <a:pt x="388" y="479"/>
                    </a:cubicBezTo>
                    <a:cubicBezTo>
                      <a:pt x="386" y="479"/>
                      <a:pt x="386" y="479"/>
                      <a:pt x="386" y="479"/>
                    </a:cubicBezTo>
                    <a:cubicBezTo>
                      <a:pt x="386" y="478"/>
                      <a:pt x="387" y="478"/>
                      <a:pt x="387" y="478"/>
                    </a:cubicBezTo>
                    <a:cubicBezTo>
                      <a:pt x="373" y="471"/>
                      <a:pt x="374" y="463"/>
                      <a:pt x="374" y="452"/>
                    </a:cubicBezTo>
                    <a:cubicBezTo>
                      <a:pt x="374" y="451"/>
                      <a:pt x="373" y="448"/>
                      <a:pt x="372" y="444"/>
                    </a:cubicBezTo>
                    <a:cubicBezTo>
                      <a:pt x="371" y="444"/>
                      <a:pt x="369" y="442"/>
                      <a:pt x="369" y="440"/>
                    </a:cubicBezTo>
                    <a:cubicBezTo>
                      <a:pt x="366" y="440"/>
                      <a:pt x="363" y="434"/>
                      <a:pt x="360" y="429"/>
                    </a:cubicBezTo>
                    <a:cubicBezTo>
                      <a:pt x="361" y="429"/>
                      <a:pt x="361" y="428"/>
                      <a:pt x="362" y="428"/>
                    </a:cubicBezTo>
                    <a:cubicBezTo>
                      <a:pt x="361" y="427"/>
                      <a:pt x="352" y="416"/>
                      <a:pt x="352" y="413"/>
                    </a:cubicBezTo>
                    <a:cubicBezTo>
                      <a:pt x="352" y="409"/>
                      <a:pt x="349" y="401"/>
                      <a:pt x="347" y="400"/>
                    </a:cubicBezTo>
                    <a:cubicBezTo>
                      <a:pt x="344" y="398"/>
                      <a:pt x="345" y="395"/>
                      <a:pt x="343" y="392"/>
                    </a:cubicBezTo>
                    <a:cubicBezTo>
                      <a:pt x="343" y="391"/>
                      <a:pt x="342" y="391"/>
                      <a:pt x="342" y="391"/>
                    </a:cubicBezTo>
                    <a:cubicBezTo>
                      <a:pt x="343" y="392"/>
                      <a:pt x="346" y="396"/>
                      <a:pt x="349" y="396"/>
                    </a:cubicBezTo>
                    <a:cubicBezTo>
                      <a:pt x="355" y="381"/>
                      <a:pt x="355" y="381"/>
                      <a:pt x="355" y="381"/>
                    </a:cubicBezTo>
                    <a:cubicBezTo>
                      <a:pt x="357" y="382"/>
                      <a:pt x="351" y="395"/>
                      <a:pt x="356" y="397"/>
                    </a:cubicBezTo>
                    <a:cubicBezTo>
                      <a:pt x="358" y="403"/>
                      <a:pt x="366" y="408"/>
                      <a:pt x="366" y="416"/>
                    </a:cubicBezTo>
                    <a:cubicBezTo>
                      <a:pt x="371" y="416"/>
                      <a:pt x="369" y="420"/>
                      <a:pt x="373" y="424"/>
                    </a:cubicBezTo>
                    <a:cubicBezTo>
                      <a:pt x="376" y="428"/>
                      <a:pt x="385" y="435"/>
                      <a:pt x="385" y="442"/>
                    </a:cubicBezTo>
                    <a:cubicBezTo>
                      <a:pt x="385" y="455"/>
                      <a:pt x="397" y="457"/>
                      <a:pt x="400" y="468"/>
                    </a:cubicBezTo>
                    <a:cubicBezTo>
                      <a:pt x="403" y="479"/>
                      <a:pt x="411" y="481"/>
                      <a:pt x="414" y="492"/>
                    </a:cubicBezTo>
                    <a:cubicBezTo>
                      <a:pt x="414" y="494"/>
                      <a:pt x="414" y="494"/>
                      <a:pt x="414" y="494"/>
                    </a:cubicBezTo>
                    <a:cubicBezTo>
                      <a:pt x="417" y="503"/>
                      <a:pt x="420" y="515"/>
                      <a:pt x="422" y="527"/>
                    </a:cubicBezTo>
                    <a:cubicBezTo>
                      <a:pt x="426" y="525"/>
                      <a:pt x="430" y="519"/>
                      <a:pt x="437" y="516"/>
                    </a:cubicBezTo>
                    <a:cubicBezTo>
                      <a:pt x="448" y="513"/>
                      <a:pt x="453" y="511"/>
                      <a:pt x="463" y="506"/>
                    </a:cubicBezTo>
                    <a:cubicBezTo>
                      <a:pt x="470" y="503"/>
                      <a:pt x="479" y="502"/>
                      <a:pt x="482" y="492"/>
                    </a:cubicBezTo>
                    <a:cubicBezTo>
                      <a:pt x="483" y="491"/>
                      <a:pt x="482" y="492"/>
                      <a:pt x="483" y="492"/>
                    </a:cubicBezTo>
                    <a:cubicBezTo>
                      <a:pt x="483" y="489"/>
                      <a:pt x="504" y="478"/>
                      <a:pt x="506" y="477"/>
                    </a:cubicBezTo>
                    <a:cubicBezTo>
                      <a:pt x="504" y="474"/>
                      <a:pt x="513" y="469"/>
                      <a:pt x="516" y="469"/>
                    </a:cubicBezTo>
                    <a:cubicBezTo>
                      <a:pt x="516" y="457"/>
                      <a:pt x="527" y="450"/>
                      <a:pt x="527" y="440"/>
                    </a:cubicBezTo>
                    <a:cubicBezTo>
                      <a:pt x="527" y="433"/>
                      <a:pt x="518" y="433"/>
                      <a:pt x="512" y="430"/>
                    </a:cubicBezTo>
                    <a:cubicBezTo>
                      <a:pt x="506" y="428"/>
                      <a:pt x="503" y="422"/>
                      <a:pt x="503" y="417"/>
                    </a:cubicBezTo>
                    <a:cubicBezTo>
                      <a:pt x="503" y="417"/>
                      <a:pt x="503" y="415"/>
                      <a:pt x="502" y="414"/>
                    </a:cubicBezTo>
                    <a:cubicBezTo>
                      <a:pt x="503" y="415"/>
                      <a:pt x="499" y="409"/>
                      <a:pt x="498" y="409"/>
                    </a:cubicBezTo>
                    <a:cubicBezTo>
                      <a:pt x="498" y="409"/>
                      <a:pt x="488" y="424"/>
                      <a:pt x="475" y="427"/>
                    </a:cubicBezTo>
                    <a:cubicBezTo>
                      <a:pt x="467" y="428"/>
                      <a:pt x="471" y="422"/>
                      <a:pt x="468" y="423"/>
                    </a:cubicBezTo>
                    <a:cubicBezTo>
                      <a:pt x="468" y="423"/>
                      <a:pt x="467" y="420"/>
                      <a:pt x="467" y="416"/>
                    </a:cubicBezTo>
                    <a:cubicBezTo>
                      <a:pt x="467" y="413"/>
                      <a:pt x="462" y="410"/>
                      <a:pt x="463" y="408"/>
                    </a:cubicBezTo>
                    <a:cubicBezTo>
                      <a:pt x="450" y="400"/>
                      <a:pt x="449" y="397"/>
                      <a:pt x="446" y="394"/>
                    </a:cubicBezTo>
                    <a:cubicBezTo>
                      <a:pt x="445" y="394"/>
                      <a:pt x="445" y="389"/>
                      <a:pt x="444" y="387"/>
                    </a:cubicBezTo>
                    <a:cubicBezTo>
                      <a:pt x="443" y="385"/>
                      <a:pt x="444" y="374"/>
                      <a:pt x="444" y="374"/>
                    </a:cubicBezTo>
                    <a:cubicBezTo>
                      <a:pt x="447" y="374"/>
                      <a:pt x="448" y="376"/>
                      <a:pt x="451" y="374"/>
                    </a:cubicBezTo>
                    <a:cubicBezTo>
                      <a:pt x="451" y="374"/>
                      <a:pt x="466" y="396"/>
                      <a:pt x="468" y="396"/>
                    </a:cubicBezTo>
                    <a:cubicBezTo>
                      <a:pt x="469" y="396"/>
                      <a:pt x="471" y="396"/>
                      <a:pt x="472" y="396"/>
                    </a:cubicBezTo>
                    <a:cubicBezTo>
                      <a:pt x="473" y="402"/>
                      <a:pt x="482" y="405"/>
                      <a:pt x="487" y="405"/>
                    </a:cubicBezTo>
                    <a:cubicBezTo>
                      <a:pt x="487" y="405"/>
                      <a:pt x="494" y="405"/>
                      <a:pt x="495" y="403"/>
                    </a:cubicBezTo>
                    <a:cubicBezTo>
                      <a:pt x="496" y="403"/>
                      <a:pt x="498" y="400"/>
                      <a:pt x="501" y="400"/>
                    </a:cubicBezTo>
                    <a:cubicBezTo>
                      <a:pt x="507" y="400"/>
                      <a:pt x="504" y="410"/>
                      <a:pt x="507" y="414"/>
                    </a:cubicBezTo>
                    <a:cubicBezTo>
                      <a:pt x="508" y="415"/>
                      <a:pt x="513" y="416"/>
                      <a:pt x="516" y="416"/>
                    </a:cubicBezTo>
                    <a:cubicBezTo>
                      <a:pt x="521" y="416"/>
                      <a:pt x="528" y="423"/>
                      <a:pt x="537" y="423"/>
                    </a:cubicBezTo>
                    <a:cubicBezTo>
                      <a:pt x="547" y="423"/>
                      <a:pt x="558" y="416"/>
                      <a:pt x="562" y="416"/>
                    </a:cubicBezTo>
                    <a:cubicBezTo>
                      <a:pt x="565" y="416"/>
                      <a:pt x="566" y="416"/>
                      <a:pt x="569" y="416"/>
                    </a:cubicBezTo>
                    <a:cubicBezTo>
                      <a:pt x="569" y="420"/>
                      <a:pt x="585" y="430"/>
                      <a:pt x="585" y="431"/>
                    </a:cubicBezTo>
                    <a:cubicBezTo>
                      <a:pt x="585" y="431"/>
                      <a:pt x="585" y="430"/>
                      <a:pt x="585" y="430"/>
                    </a:cubicBezTo>
                    <a:cubicBezTo>
                      <a:pt x="586" y="435"/>
                      <a:pt x="589" y="438"/>
                      <a:pt x="595" y="438"/>
                    </a:cubicBezTo>
                    <a:cubicBezTo>
                      <a:pt x="594" y="438"/>
                      <a:pt x="590" y="440"/>
                      <a:pt x="590" y="440"/>
                    </a:cubicBezTo>
                    <a:cubicBezTo>
                      <a:pt x="590" y="445"/>
                      <a:pt x="598" y="455"/>
                      <a:pt x="602" y="455"/>
                    </a:cubicBezTo>
                    <a:cubicBezTo>
                      <a:pt x="609" y="455"/>
                      <a:pt x="609" y="445"/>
                      <a:pt x="614" y="441"/>
                    </a:cubicBezTo>
                    <a:cubicBezTo>
                      <a:pt x="614" y="444"/>
                      <a:pt x="618" y="474"/>
                      <a:pt x="622" y="488"/>
                    </a:cubicBezTo>
                    <a:cubicBezTo>
                      <a:pt x="625" y="495"/>
                      <a:pt x="630" y="500"/>
                      <a:pt x="633" y="506"/>
                    </a:cubicBezTo>
                    <a:cubicBezTo>
                      <a:pt x="636" y="513"/>
                      <a:pt x="636" y="519"/>
                      <a:pt x="639" y="526"/>
                    </a:cubicBezTo>
                    <a:cubicBezTo>
                      <a:pt x="642" y="532"/>
                      <a:pt x="649" y="542"/>
                      <a:pt x="651" y="549"/>
                    </a:cubicBezTo>
                    <a:cubicBezTo>
                      <a:pt x="653" y="555"/>
                      <a:pt x="653" y="557"/>
                      <a:pt x="659" y="561"/>
                    </a:cubicBezTo>
                    <a:cubicBezTo>
                      <a:pt x="663" y="554"/>
                      <a:pt x="665" y="553"/>
                      <a:pt x="669" y="549"/>
                    </a:cubicBezTo>
                    <a:cubicBezTo>
                      <a:pt x="668" y="548"/>
                      <a:pt x="668" y="544"/>
                      <a:pt x="668" y="544"/>
                    </a:cubicBezTo>
                    <a:cubicBezTo>
                      <a:pt x="671" y="544"/>
                      <a:pt x="671" y="540"/>
                      <a:pt x="673" y="538"/>
                    </a:cubicBezTo>
                    <a:cubicBezTo>
                      <a:pt x="673" y="532"/>
                      <a:pt x="673" y="532"/>
                      <a:pt x="673" y="532"/>
                    </a:cubicBezTo>
                    <a:cubicBezTo>
                      <a:pt x="672" y="532"/>
                      <a:pt x="671" y="532"/>
                      <a:pt x="671" y="531"/>
                    </a:cubicBezTo>
                    <a:cubicBezTo>
                      <a:pt x="671" y="525"/>
                      <a:pt x="675" y="521"/>
                      <a:pt x="676" y="515"/>
                    </a:cubicBezTo>
                    <a:cubicBezTo>
                      <a:pt x="671" y="514"/>
                      <a:pt x="673" y="503"/>
                      <a:pt x="673" y="500"/>
                    </a:cubicBezTo>
                    <a:cubicBezTo>
                      <a:pt x="673" y="498"/>
                      <a:pt x="673" y="497"/>
                      <a:pt x="673" y="496"/>
                    </a:cubicBezTo>
                    <a:cubicBezTo>
                      <a:pt x="687" y="496"/>
                      <a:pt x="688" y="476"/>
                      <a:pt x="700" y="473"/>
                    </a:cubicBezTo>
                    <a:cubicBezTo>
                      <a:pt x="700" y="462"/>
                      <a:pt x="713" y="463"/>
                      <a:pt x="715" y="453"/>
                    </a:cubicBezTo>
                    <a:cubicBezTo>
                      <a:pt x="712" y="451"/>
                      <a:pt x="712" y="451"/>
                      <a:pt x="712" y="451"/>
                    </a:cubicBezTo>
                    <a:cubicBezTo>
                      <a:pt x="712" y="451"/>
                      <a:pt x="720" y="444"/>
                      <a:pt x="720" y="444"/>
                    </a:cubicBezTo>
                    <a:cubicBezTo>
                      <a:pt x="722" y="444"/>
                      <a:pt x="728" y="446"/>
                      <a:pt x="731" y="446"/>
                    </a:cubicBezTo>
                    <a:cubicBezTo>
                      <a:pt x="731" y="442"/>
                      <a:pt x="735" y="442"/>
                      <a:pt x="739" y="441"/>
                    </a:cubicBezTo>
                    <a:cubicBezTo>
                      <a:pt x="739" y="440"/>
                      <a:pt x="742" y="438"/>
                      <a:pt x="744" y="438"/>
                    </a:cubicBezTo>
                    <a:cubicBezTo>
                      <a:pt x="745" y="441"/>
                      <a:pt x="755" y="451"/>
                      <a:pt x="750" y="453"/>
                    </a:cubicBezTo>
                    <a:cubicBezTo>
                      <a:pt x="752" y="457"/>
                      <a:pt x="755" y="459"/>
                      <a:pt x="758" y="459"/>
                    </a:cubicBezTo>
                    <a:cubicBezTo>
                      <a:pt x="760" y="459"/>
                      <a:pt x="761" y="460"/>
                      <a:pt x="761" y="460"/>
                    </a:cubicBezTo>
                    <a:cubicBezTo>
                      <a:pt x="761" y="463"/>
                      <a:pt x="764" y="464"/>
                      <a:pt x="765" y="468"/>
                    </a:cubicBezTo>
                    <a:cubicBezTo>
                      <a:pt x="769" y="479"/>
                      <a:pt x="769" y="479"/>
                      <a:pt x="769" y="479"/>
                    </a:cubicBezTo>
                    <a:cubicBezTo>
                      <a:pt x="769" y="491"/>
                      <a:pt x="769" y="491"/>
                      <a:pt x="769" y="491"/>
                    </a:cubicBezTo>
                    <a:cubicBezTo>
                      <a:pt x="769" y="492"/>
                      <a:pt x="772" y="491"/>
                      <a:pt x="774" y="491"/>
                    </a:cubicBezTo>
                    <a:cubicBezTo>
                      <a:pt x="776" y="491"/>
                      <a:pt x="778" y="493"/>
                      <a:pt x="779" y="493"/>
                    </a:cubicBezTo>
                    <a:cubicBezTo>
                      <a:pt x="782" y="489"/>
                      <a:pt x="782" y="489"/>
                      <a:pt x="782" y="489"/>
                    </a:cubicBezTo>
                    <a:cubicBezTo>
                      <a:pt x="786" y="489"/>
                      <a:pt x="786" y="487"/>
                      <a:pt x="786" y="482"/>
                    </a:cubicBezTo>
                    <a:close/>
                    <a:moveTo>
                      <a:pt x="187" y="620"/>
                    </a:moveTo>
                    <a:cubicBezTo>
                      <a:pt x="188" y="620"/>
                      <a:pt x="189" y="620"/>
                      <a:pt x="187" y="62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85"/>
              <p:cNvSpPr>
                <a:spLocks/>
              </p:cNvSpPr>
              <p:nvPr/>
            </p:nvSpPr>
            <p:spPr bwMode="auto">
              <a:xfrm>
                <a:off x="5035" y="2155"/>
                <a:ext cx="71" cy="81"/>
              </a:xfrm>
              <a:custGeom>
                <a:avLst/>
                <a:gdLst>
                  <a:gd name="T0" fmla="*/ 30 w 30"/>
                  <a:gd name="T1" fmla="*/ 16 h 34"/>
                  <a:gd name="T2" fmla="*/ 14 w 30"/>
                  <a:gd name="T3" fmla="*/ 0 h 34"/>
                  <a:gd name="T4" fmla="*/ 12 w 30"/>
                  <a:gd name="T5" fmla="*/ 1 h 34"/>
                  <a:gd name="T6" fmla="*/ 16 w 30"/>
                  <a:gd name="T7" fmla="*/ 3 h 34"/>
                  <a:gd name="T8" fmla="*/ 16 w 30"/>
                  <a:gd name="T9" fmla="*/ 6 h 34"/>
                  <a:gd name="T10" fmla="*/ 21 w 30"/>
                  <a:gd name="T11" fmla="*/ 6 h 34"/>
                  <a:gd name="T12" fmla="*/ 24 w 30"/>
                  <a:gd name="T13" fmla="*/ 10 h 34"/>
                  <a:gd name="T14" fmla="*/ 26 w 30"/>
                  <a:gd name="T15" fmla="*/ 14 h 34"/>
                  <a:gd name="T16" fmla="*/ 12 w 30"/>
                  <a:gd name="T17" fmla="*/ 25 h 34"/>
                  <a:gd name="T18" fmla="*/ 9 w 30"/>
                  <a:gd name="T19" fmla="*/ 25 h 34"/>
                  <a:gd name="T20" fmla="*/ 5 w 30"/>
                  <a:gd name="T21" fmla="*/ 28 h 34"/>
                  <a:gd name="T22" fmla="*/ 4 w 30"/>
                  <a:gd name="T23" fmla="*/ 26 h 34"/>
                  <a:gd name="T24" fmla="*/ 0 w 30"/>
                  <a:gd name="T25" fmla="*/ 31 h 34"/>
                  <a:gd name="T26" fmla="*/ 10 w 30"/>
                  <a:gd name="T27" fmla="*/ 34 h 34"/>
                  <a:gd name="T28" fmla="*/ 30 w 30"/>
                  <a:gd name="T29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34">
                    <a:moveTo>
                      <a:pt x="30" y="16"/>
                    </a:moveTo>
                    <a:cubicBezTo>
                      <a:pt x="30" y="11"/>
                      <a:pt x="21" y="0"/>
                      <a:pt x="14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3" y="1"/>
                      <a:pt x="14" y="2"/>
                      <a:pt x="16" y="3"/>
                    </a:cubicBezTo>
                    <a:cubicBezTo>
                      <a:pt x="16" y="4"/>
                      <a:pt x="16" y="5"/>
                      <a:pt x="16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8"/>
                      <a:pt x="23" y="10"/>
                      <a:pt x="24" y="10"/>
                    </a:cubicBezTo>
                    <a:cubicBezTo>
                      <a:pt x="25" y="11"/>
                      <a:pt x="26" y="12"/>
                      <a:pt x="26" y="14"/>
                    </a:cubicBezTo>
                    <a:cubicBezTo>
                      <a:pt x="26" y="18"/>
                      <a:pt x="15" y="25"/>
                      <a:pt x="12" y="25"/>
                    </a:cubicBezTo>
                    <a:cubicBezTo>
                      <a:pt x="11" y="25"/>
                      <a:pt x="10" y="25"/>
                      <a:pt x="9" y="25"/>
                    </a:cubicBezTo>
                    <a:cubicBezTo>
                      <a:pt x="8" y="27"/>
                      <a:pt x="8" y="28"/>
                      <a:pt x="5" y="28"/>
                    </a:cubicBezTo>
                    <a:cubicBezTo>
                      <a:pt x="5" y="28"/>
                      <a:pt x="5" y="27"/>
                      <a:pt x="4" y="26"/>
                    </a:cubicBezTo>
                    <a:cubicBezTo>
                      <a:pt x="2" y="26"/>
                      <a:pt x="1" y="28"/>
                      <a:pt x="0" y="31"/>
                    </a:cubicBezTo>
                    <a:cubicBezTo>
                      <a:pt x="3" y="31"/>
                      <a:pt x="6" y="34"/>
                      <a:pt x="10" y="34"/>
                    </a:cubicBezTo>
                    <a:cubicBezTo>
                      <a:pt x="19" y="34"/>
                      <a:pt x="30" y="24"/>
                      <a:pt x="30" y="1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86"/>
              <p:cNvSpPr>
                <a:spLocks/>
              </p:cNvSpPr>
              <p:nvPr/>
            </p:nvSpPr>
            <p:spPr bwMode="auto">
              <a:xfrm>
                <a:off x="5058" y="2158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87"/>
              <p:cNvSpPr>
                <a:spLocks/>
              </p:cNvSpPr>
              <p:nvPr/>
            </p:nvSpPr>
            <p:spPr bwMode="auto">
              <a:xfrm>
                <a:off x="4614" y="2285"/>
                <a:ext cx="64" cy="31"/>
              </a:xfrm>
              <a:custGeom>
                <a:avLst/>
                <a:gdLst>
                  <a:gd name="T0" fmla="*/ 21 w 27"/>
                  <a:gd name="T1" fmla="*/ 0 h 13"/>
                  <a:gd name="T2" fmla="*/ 0 w 27"/>
                  <a:gd name="T3" fmla="*/ 13 h 13"/>
                  <a:gd name="T4" fmla="*/ 27 w 27"/>
                  <a:gd name="T5" fmla="*/ 0 h 13"/>
                  <a:gd name="T6" fmla="*/ 21 w 2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3">
                    <a:moveTo>
                      <a:pt x="21" y="0"/>
                    </a:moveTo>
                    <a:cubicBezTo>
                      <a:pt x="11" y="2"/>
                      <a:pt x="6" y="6"/>
                      <a:pt x="0" y="13"/>
                    </a:cubicBezTo>
                    <a:cubicBezTo>
                      <a:pt x="7" y="12"/>
                      <a:pt x="20" y="6"/>
                      <a:pt x="27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88"/>
              <p:cNvSpPr>
                <a:spLocks/>
              </p:cNvSpPr>
              <p:nvPr/>
            </p:nvSpPr>
            <p:spPr bwMode="auto">
              <a:xfrm>
                <a:off x="4692" y="2075"/>
                <a:ext cx="26" cy="54"/>
              </a:xfrm>
              <a:custGeom>
                <a:avLst/>
                <a:gdLst>
                  <a:gd name="T0" fmla="*/ 5 w 11"/>
                  <a:gd name="T1" fmla="*/ 14 h 23"/>
                  <a:gd name="T2" fmla="*/ 11 w 11"/>
                  <a:gd name="T3" fmla="*/ 16 h 23"/>
                  <a:gd name="T4" fmla="*/ 6 w 11"/>
                  <a:gd name="T5" fmla="*/ 3 h 23"/>
                  <a:gd name="T6" fmla="*/ 6 w 11"/>
                  <a:gd name="T7" fmla="*/ 4 h 23"/>
                  <a:gd name="T8" fmla="*/ 0 w 11"/>
                  <a:gd name="T9" fmla="*/ 0 h 23"/>
                  <a:gd name="T10" fmla="*/ 0 w 11"/>
                  <a:gd name="T11" fmla="*/ 3 h 23"/>
                  <a:gd name="T12" fmla="*/ 0 w 11"/>
                  <a:gd name="T13" fmla="*/ 11 h 23"/>
                  <a:gd name="T14" fmla="*/ 0 w 11"/>
                  <a:gd name="T15" fmla="*/ 21 h 23"/>
                  <a:gd name="T16" fmla="*/ 2 w 11"/>
                  <a:gd name="T17" fmla="*/ 19 h 23"/>
                  <a:gd name="T18" fmla="*/ 4 w 11"/>
                  <a:gd name="T19" fmla="*/ 23 h 23"/>
                  <a:gd name="T20" fmla="*/ 5 w 11"/>
                  <a:gd name="T21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3">
                    <a:moveTo>
                      <a:pt x="5" y="14"/>
                    </a:moveTo>
                    <a:cubicBezTo>
                      <a:pt x="8" y="15"/>
                      <a:pt x="9" y="16"/>
                      <a:pt x="11" y="16"/>
                    </a:cubicBezTo>
                    <a:cubicBezTo>
                      <a:pt x="8" y="11"/>
                      <a:pt x="8" y="5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3" y="3"/>
                      <a:pt x="3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11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2" y="19"/>
                      <a:pt x="2" y="19"/>
                    </a:cubicBezTo>
                    <a:cubicBezTo>
                      <a:pt x="2" y="20"/>
                      <a:pt x="3" y="23"/>
                      <a:pt x="4" y="23"/>
                    </a:cubicBezTo>
                    <a:cubicBezTo>
                      <a:pt x="5" y="21"/>
                      <a:pt x="4" y="15"/>
                      <a:pt x="5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89"/>
              <p:cNvSpPr>
                <a:spLocks/>
              </p:cNvSpPr>
              <p:nvPr/>
            </p:nvSpPr>
            <p:spPr bwMode="auto">
              <a:xfrm>
                <a:off x="4697" y="2165"/>
                <a:ext cx="50" cy="19"/>
              </a:xfrm>
              <a:custGeom>
                <a:avLst/>
                <a:gdLst>
                  <a:gd name="T0" fmla="*/ 13 w 21"/>
                  <a:gd name="T1" fmla="*/ 0 h 8"/>
                  <a:gd name="T2" fmla="*/ 2 w 21"/>
                  <a:gd name="T3" fmla="*/ 0 h 8"/>
                  <a:gd name="T4" fmla="*/ 2 w 21"/>
                  <a:gd name="T5" fmla="*/ 7 h 8"/>
                  <a:gd name="T6" fmla="*/ 10 w 21"/>
                  <a:gd name="T7" fmla="*/ 5 h 8"/>
                  <a:gd name="T8" fmla="*/ 17 w 21"/>
                  <a:gd name="T9" fmla="*/ 8 h 8"/>
                  <a:gd name="T10" fmla="*/ 21 w 21"/>
                  <a:gd name="T11" fmla="*/ 7 h 8"/>
                  <a:gd name="T12" fmla="*/ 13 w 2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3" y="0"/>
                    </a:moveTo>
                    <a:cubicBezTo>
                      <a:pt x="9" y="0"/>
                      <a:pt x="7" y="2"/>
                      <a:pt x="2" y="0"/>
                    </a:cubicBezTo>
                    <a:cubicBezTo>
                      <a:pt x="2" y="2"/>
                      <a:pt x="0" y="6"/>
                      <a:pt x="2" y="7"/>
                    </a:cubicBezTo>
                    <a:cubicBezTo>
                      <a:pt x="4" y="6"/>
                      <a:pt x="6" y="5"/>
                      <a:pt x="10" y="5"/>
                    </a:cubicBezTo>
                    <a:cubicBezTo>
                      <a:pt x="13" y="5"/>
                      <a:pt x="14" y="8"/>
                      <a:pt x="17" y="8"/>
                    </a:cubicBezTo>
                    <a:cubicBezTo>
                      <a:pt x="18" y="8"/>
                      <a:pt x="21" y="8"/>
                      <a:pt x="21" y="7"/>
                    </a:cubicBezTo>
                    <a:cubicBezTo>
                      <a:pt x="19" y="7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390"/>
              <p:cNvSpPr>
                <a:spLocks/>
              </p:cNvSpPr>
              <p:nvPr/>
            </p:nvSpPr>
            <p:spPr bwMode="auto">
              <a:xfrm>
                <a:off x="4751" y="2127"/>
                <a:ext cx="312" cy="194"/>
              </a:xfrm>
              <a:custGeom>
                <a:avLst/>
                <a:gdLst>
                  <a:gd name="T0" fmla="*/ 63 w 132"/>
                  <a:gd name="T1" fmla="*/ 14 h 82"/>
                  <a:gd name="T2" fmla="*/ 47 w 132"/>
                  <a:gd name="T3" fmla="*/ 5 h 82"/>
                  <a:gd name="T4" fmla="*/ 41 w 132"/>
                  <a:gd name="T5" fmla="*/ 12 h 82"/>
                  <a:gd name="T6" fmla="*/ 34 w 132"/>
                  <a:gd name="T7" fmla="*/ 18 h 82"/>
                  <a:gd name="T8" fmla="*/ 31 w 132"/>
                  <a:gd name="T9" fmla="*/ 21 h 82"/>
                  <a:gd name="T10" fmla="*/ 26 w 132"/>
                  <a:gd name="T11" fmla="*/ 21 h 82"/>
                  <a:gd name="T12" fmla="*/ 22 w 132"/>
                  <a:gd name="T13" fmla="*/ 15 h 82"/>
                  <a:gd name="T14" fmla="*/ 22 w 132"/>
                  <a:gd name="T15" fmla="*/ 15 h 82"/>
                  <a:gd name="T16" fmla="*/ 22 w 132"/>
                  <a:gd name="T17" fmla="*/ 11 h 82"/>
                  <a:gd name="T18" fmla="*/ 22 w 132"/>
                  <a:gd name="T19" fmla="*/ 4 h 82"/>
                  <a:gd name="T20" fmla="*/ 11 w 132"/>
                  <a:gd name="T21" fmla="*/ 0 h 82"/>
                  <a:gd name="T22" fmla="*/ 2 w 132"/>
                  <a:gd name="T23" fmla="*/ 5 h 82"/>
                  <a:gd name="T24" fmla="*/ 0 w 132"/>
                  <a:gd name="T25" fmla="*/ 7 h 82"/>
                  <a:gd name="T26" fmla="*/ 6 w 132"/>
                  <a:gd name="T27" fmla="*/ 11 h 82"/>
                  <a:gd name="T28" fmla="*/ 9 w 132"/>
                  <a:gd name="T29" fmla="*/ 17 h 82"/>
                  <a:gd name="T30" fmla="*/ 10 w 132"/>
                  <a:gd name="T31" fmla="*/ 40 h 82"/>
                  <a:gd name="T32" fmla="*/ 15 w 132"/>
                  <a:gd name="T33" fmla="*/ 26 h 82"/>
                  <a:gd name="T34" fmla="*/ 19 w 132"/>
                  <a:gd name="T35" fmla="*/ 23 h 82"/>
                  <a:gd name="T36" fmla="*/ 26 w 132"/>
                  <a:gd name="T37" fmla="*/ 27 h 82"/>
                  <a:gd name="T38" fmla="*/ 26 w 132"/>
                  <a:gd name="T39" fmla="*/ 30 h 82"/>
                  <a:gd name="T40" fmla="*/ 48 w 132"/>
                  <a:gd name="T41" fmla="*/ 40 h 82"/>
                  <a:gd name="T42" fmla="*/ 47 w 132"/>
                  <a:gd name="T43" fmla="*/ 45 h 82"/>
                  <a:gd name="T44" fmla="*/ 48 w 132"/>
                  <a:gd name="T45" fmla="*/ 56 h 82"/>
                  <a:gd name="T46" fmla="*/ 44 w 132"/>
                  <a:gd name="T47" fmla="*/ 63 h 82"/>
                  <a:gd name="T48" fmla="*/ 47 w 132"/>
                  <a:gd name="T49" fmla="*/ 66 h 82"/>
                  <a:gd name="T50" fmla="*/ 52 w 132"/>
                  <a:gd name="T51" fmla="*/ 61 h 82"/>
                  <a:gd name="T52" fmla="*/ 59 w 132"/>
                  <a:gd name="T53" fmla="*/ 63 h 82"/>
                  <a:gd name="T54" fmla="*/ 69 w 132"/>
                  <a:gd name="T55" fmla="*/ 72 h 82"/>
                  <a:gd name="T56" fmla="*/ 77 w 132"/>
                  <a:gd name="T57" fmla="*/ 69 h 82"/>
                  <a:gd name="T58" fmla="*/ 80 w 132"/>
                  <a:gd name="T59" fmla="*/ 72 h 82"/>
                  <a:gd name="T60" fmla="*/ 84 w 132"/>
                  <a:gd name="T61" fmla="*/ 67 h 82"/>
                  <a:gd name="T62" fmla="*/ 80 w 132"/>
                  <a:gd name="T63" fmla="*/ 63 h 82"/>
                  <a:gd name="T64" fmla="*/ 90 w 132"/>
                  <a:gd name="T65" fmla="*/ 57 h 82"/>
                  <a:gd name="T66" fmla="*/ 128 w 132"/>
                  <a:gd name="T67" fmla="*/ 82 h 82"/>
                  <a:gd name="T68" fmla="*/ 132 w 132"/>
                  <a:gd name="T69" fmla="*/ 78 h 82"/>
                  <a:gd name="T70" fmla="*/ 122 w 132"/>
                  <a:gd name="T71" fmla="*/ 68 h 82"/>
                  <a:gd name="T72" fmla="*/ 111 w 132"/>
                  <a:gd name="T73" fmla="*/ 54 h 82"/>
                  <a:gd name="T74" fmla="*/ 111 w 132"/>
                  <a:gd name="T75" fmla="*/ 50 h 82"/>
                  <a:gd name="T76" fmla="*/ 115 w 132"/>
                  <a:gd name="T77" fmla="*/ 49 h 82"/>
                  <a:gd name="T78" fmla="*/ 102 w 132"/>
                  <a:gd name="T79" fmla="*/ 34 h 82"/>
                  <a:gd name="T80" fmla="*/ 69 w 132"/>
                  <a:gd name="T81" fmla="*/ 16 h 82"/>
                  <a:gd name="T82" fmla="*/ 63 w 132"/>
                  <a:gd name="T83" fmla="*/ 1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82">
                    <a:moveTo>
                      <a:pt x="63" y="14"/>
                    </a:moveTo>
                    <a:cubicBezTo>
                      <a:pt x="57" y="14"/>
                      <a:pt x="55" y="5"/>
                      <a:pt x="47" y="5"/>
                    </a:cubicBezTo>
                    <a:cubicBezTo>
                      <a:pt x="43" y="5"/>
                      <a:pt x="41" y="10"/>
                      <a:pt x="41" y="12"/>
                    </a:cubicBezTo>
                    <a:cubicBezTo>
                      <a:pt x="39" y="12"/>
                      <a:pt x="35" y="12"/>
                      <a:pt x="34" y="18"/>
                    </a:cubicBezTo>
                    <a:cubicBezTo>
                      <a:pt x="34" y="19"/>
                      <a:pt x="31" y="20"/>
                      <a:pt x="31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4" y="17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4"/>
                      <a:pt x="22" y="12"/>
                      <a:pt x="22" y="11"/>
                    </a:cubicBezTo>
                    <a:cubicBezTo>
                      <a:pt x="20" y="9"/>
                      <a:pt x="22" y="7"/>
                      <a:pt x="22" y="4"/>
                    </a:cubicBezTo>
                    <a:cubicBezTo>
                      <a:pt x="17" y="4"/>
                      <a:pt x="15" y="0"/>
                      <a:pt x="11" y="0"/>
                    </a:cubicBezTo>
                    <a:cubicBezTo>
                      <a:pt x="9" y="0"/>
                      <a:pt x="5" y="5"/>
                      <a:pt x="2" y="5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0" y="9"/>
                      <a:pt x="4" y="11"/>
                      <a:pt x="6" y="11"/>
                    </a:cubicBezTo>
                    <a:cubicBezTo>
                      <a:pt x="6" y="13"/>
                      <a:pt x="9" y="16"/>
                      <a:pt x="9" y="17"/>
                    </a:cubicBezTo>
                    <a:cubicBezTo>
                      <a:pt x="10" y="22"/>
                      <a:pt x="10" y="36"/>
                      <a:pt x="10" y="40"/>
                    </a:cubicBezTo>
                    <a:cubicBezTo>
                      <a:pt x="10" y="40"/>
                      <a:pt x="14" y="33"/>
                      <a:pt x="15" y="26"/>
                    </a:cubicBezTo>
                    <a:cubicBezTo>
                      <a:pt x="17" y="26"/>
                      <a:pt x="18" y="24"/>
                      <a:pt x="19" y="23"/>
                    </a:cubicBezTo>
                    <a:cubicBezTo>
                      <a:pt x="20" y="25"/>
                      <a:pt x="23" y="27"/>
                      <a:pt x="26" y="27"/>
                    </a:cubicBezTo>
                    <a:cubicBezTo>
                      <a:pt x="25" y="28"/>
                      <a:pt x="26" y="28"/>
                      <a:pt x="26" y="30"/>
                    </a:cubicBezTo>
                    <a:cubicBezTo>
                      <a:pt x="35" y="30"/>
                      <a:pt x="45" y="34"/>
                      <a:pt x="48" y="40"/>
                    </a:cubicBezTo>
                    <a:cubicBezTo>
                      <a:pt x="48" y="42"/>
                      <a:pt x="47" y="43"/>
                      <a:pt x="47" y="45"/>
                    </a:cubicBezTo>
                    <a:cubicBezTo>
                      <a:pt x="47" y="48"/>
                      <a:pt x="49" y="56"/>
                      <a:pt x="48" y="56"/>
                    </a:cubicBezTo>
                    <a:cubicBezTo>
                      <a:pt x="46" y="56"/>
                      <a:pt x="44" y="59"/>
                      <a:pt x="44" y="63"/>
                    </a:cubicBezTo>
                    <a:cubicBezTo>
                      <a:pt x="44" y="63"/>
                      <a:pt x="45" y="66"/>
                      <a:pt x="47" y="66"/>
                    </a:cubicBezTo>
                    <a:cubicBezTo>
                      <a:pt x="48" y="66"/>
                      <a:pt x="52" y="61"/>
                      <a:pt x="52" y="61"/>
                    </a:cubicBezTo>
                    <a:cubicBezTo>
                      <a:pt x="53" y="62"/>
                      <a:pt x="55" y="63"/>
                      <a:pt x="59" y="63"/>
                    </a:cubicBezTo>
                    <a:cubicBezTo>
                      <a:pt x="59" y="67"/>
                      <a:pt x="67" y="72"/>
                      <a:pt x="69" y="72"/>
                    </a:cubicBezTo>
                    <a:cubicBezTo>
                      <a:pt x="69" y="72"/>
                      <a:pt x="75" y="71"/>
                      <a:pt x="77" y="69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2"/>
                      <a:pt x="84" y="68"/>
                      <a:pt x="84" y="67"/>
                    </a:cubicBezTo>
                    <a:cubicBezTo>
                      <a:pt x="84" y="64"/>
                      <a:pt x="83" y="64"/>
                      <a:pt x="80" y="63"/>
                    </a:cubicBezTo>
                    <a:cubicBezTo>
                      <a:pt x="84" y="61"/>
                      <a:pt x="84" y="57"/>
                      <a:pt x="90" y="57"/>
                    </a:cubicBezTo>
                    <a:cubicBezTo>
                      <a:pt x="108" y="57"/>
                      <a:pt x="107" y="82"/>
                      <a:pt x="128" y="82"/>
                    </a:cubicBezTo>
                    <a:cubicBezTo>
                      <a:pt x="130" y="82"/>
                      <a:pt x="132" y="80"/>
                      <a:pt x="132" y="78"/>
                    </a:cubicBezTo>
                    <a:cubicBezTo>
                      <a:pt x="131" y="78"/>
                      <a:pt x="122" y="74"/>
                      <a:pt x="122" y="68"/>
                    </a:cubicBezTo>
                    <a:cubicBezTo>
                      <a:pt x="117" y="68"/>
                      <a:pt x="111" y="59"/>
                      <a:pt x="111" y="54"/>
                    </a:cubicBezTo>
                    <a:cubicBezTo>
                      <a:pt x="111" y="52"/>
                      <a:pt x="111" y="51"/>
                      <a:pt x="111" y="50"/>
                    </a:cubicBezTo>
                    <a:cubicBezTo>
                      <a:pt x="112" y="50"/>
                      <a:pt x="113" y="50"/>
                      <a:pt x="115" y="49"/>
                    </a:cubicBezTo>
                    <a:cubicBezTo>
                      <a:pt x="114" y="49"/>
                      <a:pt x="101" y="38"/>
                      <a:pt x="102" y="34"/>
                    </a:cubicBezTo>
                    <a:cubicBezTo>
                      <a:pt x="90" y="27"/>
                      <a:pt x="95" y="23"/>
                      <a:pt x="69" y="16"/>
                    </a:cubicBezTo>
                    <a:cubicBezTo>
                      <a:pt x="67" y="15"/>
                      <a:pt x="65" y="14"/>
                      <a:pt x="63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391"/>
              <p:cNvSpPr>
                <a:spLocks/>
              </p:cNvSpPr>
              <p:nvPr/>
            </p:nvSpPr>
            <p:spPr bwMode="auto">
              <a:xfrm>
                <a:off x="4546" y="2080"/>
                <a:ext cx="106" cy="144"/>
              </a:xfrm>
              <a:custGeom>
                <a:avLst/>
                <a:gdLst>
                  <a:gd name="T0" fmla="*/ 25 w 45"/>
                  <a:gd name="T1" fmla="*/ 58 h 61"/>
                  <a:gd name="T2" fmla="*/ 31 w 45"/>
                  <a:gd name="T3" fmla="*/ 60 h 61"/>
                  <a:gd name="T4" fmla="*/ 31 w 45"/>
                  <a:gd name="T5" fmla="*/ 51 h 61"/>
                  <a:gd name="T6" fmla="*/ 25 w 45"/>
                  <a:gd name="T7" fmla="*/ 48 h 61"/>
                  <a:gd name="T8" fmla="*/ 27 w 45"/>
                  <a:gd name="T9" fmla="*/ 41 h 61"/>
                  <a:gd name="T10" fmla="*/ 26 w 45"/>
                  <a:gd name="T11" fmla="*/ 25 h 61"/>
                  <a:gd name="T12" fmla="*/ 33 w 45"/>
                  <a:gd name="T13" fmla="*/ 28 h 61"/>
                  <a:gd name="T14" fmla="*/ 32 w 45"/>
                  <a:gd name="T15" fmla="*/ 20 h 61"/>
                  <a:gd name="T16" fmla="*/ 21 w 45"/>
                  <a:gd name="T17" fmla="*/ 21 h 61"/>
                  <a:gd name="T18" fmla="*/ 16 w 45"/>
                  <a:gd name="T19" fmla="*/ 26 h 61"/>
                  <a:gd name="T20" fmla="*/ 10 w 45"/>
                  <a:gd name="T21" fmla="*/ 18 h 61"/>
                  <a:gd name="T22" fmla="*/ 19 w 45"/>
                  <a:gd name="T23" fmla="*/ 8 h 61"/>
                  <a:gd name="T24" fmla="*/ 35 w 45"/>
                  <a:gd name="T25" fmla="*/ 14 h 61"/>
                  <a:gd name="T26" fmla="*/ 45 w 45"/>
                  <a:gd name="T27" fmla="*/ 0 h 61"/>
                  <a:gd name="T28" fmla="*/ 33 w 45"/>
                  <a:gd name="T29" fmla="*/ 7 h 61"/>
                  <a:gd name="T30" fmla="*/ 23 w 45"/>
                  <a:gd name="T31" fmla="*/ 4 h 61"/>
                  <a:gd name="T32" fmla="*/ 8 w 45"/>
                  <a:gd name="T33" fmla="*/ 13 h 61"/>
                  <a:gd name="T34" fmla="*/ 4 w 45"/>
                  <a:gd name="T35" fmla="*/ 24 h 61"/>
                  <a:gd name="T36" fmla="*/ 0 w 45"/>
                  <a:gd name="T37" fmla="*/ 41 h 61"/>
                  <a:gd name="T38" fmla="*/ 5 w 45"/>
                  <a:gd name="T39" fmla="*/ 44 h 61"/>
                  <a:gd name="T40" fmla="*/ 3 w 45"/>
                  <a:gd name="T41" fmla="*/ 61 h 61"/>
                  <a:gd name="T42" fmla="*/ 12 w 45"/>
                  <a:gd name="T43" fmla="*/ 54 h 61"/>
                  <a:gd name="T44" fmla="*/ 10 w 45"/>
                  <a:gd name="T45" fmla="*/ 42 h 61"/>
                  <a:gd name="T46" fmla="*/ 16 w 45"/>
                  <a:gd name="T47" fmla="*/ 37 h 61"/>
                  <a:gd name="T48" fmla="*/ 25 w 45"/>
                  <a:gd name="T49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1">
                    <a:moveTo>
                      <a:pt x="25" y="58"/>
                    </a:moveTo>
                    <a:cubicBezTo>
                      <a:pt x="28" y="58"/>
                      <a:pt x="28" y="60"/>
                      <a:pt x="31" y="60"/>
                    </a:cubicBezTo>
                    <a:cubicBezTo>
                      <a:pt x="31" y="55"/>
                      <a:pt x="31" y="56"/>
                      <a:pt x="31" y="51"/>
                    </a:cubicBezTo>
                    <a:cubicBezTo>
                      <a:pt x="28" y="51"/>
                      <a:pt x="25" y="51"/>
                      <a:pt x="25" y="48"/>
                    </a:cubicBezTo>
                    <a:cubicBezTo>
                      <a:pt x="25" y="46"/>
                      <a:pt x="27" y="44"/>
                      <a:pt x="27" y="41"/>
                    </a:cubicBezTo>
                    <a:cubicBezTo>
                      <a:pt x="27" y="37"/>
                      <a:pt x="23" y="25"/>
                      <a:pt x="26" y="25"/>
                    </a:cubicBezTo>
                    <a:cubicBezTo>
                      <a:pt x="29" y="25"/>
                      <a:pt x="30" y="27"/>
                      <a:pt x="33" y="28"/>
                    </a:cubicBezTo>
                    <a:cubicBezTo>
                      <a:pt x="33" y="25"/>
                      <a:pt x="32" y="23"/>
                      <a:pt x="32" y="20"/>
                    </a:cubicBezTo>
                    <a:cubicBezTo>
                      <a:pt x="28" y="23"/>
                      <a:pt x="24" y="20"/>
                      <a:pt x="21" y="21"/>
                    </a:cubicBezTo>
                    <a:cubicBezTo>
                      <a:pt x="19" y="22"/>
                      <a:pt x="18" y="25"/>
                      <a:pt x="16" y="26"/>
                    </a:cubicBezTo>
                    <a:cubicBezTo>
                      <a:pt x="15" y="25"/>
                      <a:pt x="10" y="18"/>
                      <a:pt x="10" y="18"/>
                    </a:cubicBezTo>
                    <a:cubicBezTo>
                      <a:pt x="11" y="15"/>
                      <a:pt x="14" y="8"/>
                      <a:pt x="19" y="8"/>
                    </a:cubicBezTo>
                    <a:cubicBezTo>
                      <a:pt x="22" y="8"/>
                      <a:pt x="31" y="14"/>
                      <a:pt x="35" y="14"/>
                    </a:cubicBezTo>
                    <a:cubicBezTo>
                      <a:pt x="39" y="14"/>
                      <a:pt x="45" y="1"/>
                      <a:pt x="45" y="0"/>
                    </a:cubicBezTo>
                    <a:cubicBezTo>
                      <a:pt x="41" y="1"/>
                      <a:pt x="40" y="7"/>
                      <a:pt x="33" y="7"/>
                    </a:cubicBezTo>
                    <a:cubicBezTo>
                      <a:pt x="29" y="7"/>
                      <a:pt x="28" y="6"/>
                      <a:pt x="23" y="4"/>
                    </a:cubicBezTo>
                    <a:cubicBezTo>
                      <a:pt x="14" y="2"/>
                      <a:pt x="11" y="6"/>
                      <a:pt x="8" y="13"/>
                    </a:cubicBezTo>
                    <a:cubicBezTo>
                      <a:pt x="7" y="17"/>
                      <a:pt x="9" y="24"/>
                      <a:pt x="4" y="24"/>
                    </a:cubicBezTo>
                    <a:cubicBezTo>
                      <a:pt x="4" y="31"/>
                      <a:pt x="4" y="36"/>
                      <a:pt x="0" y="41"/>
                    </a:cubicBezTo>
                    <a:cubicBezTo>
                      <a:pt x="1" y="42"/>
                      <a:pt x="3" y="43"/>
                      <a:pt x="5" y="44"/>
                    </a:cubicBezTo>
                    <a:cubicBezTo>
                      <a:pt x="5" y="44"/>
                      <a:pt x="3" y="60"/>
                      <a:pt x="3" y="61"/>
                    </a:cubicBezTo>
                    <a:cubicBezTo>
                      <a:pt x="3" y="61"/>
                      <a:pt x="11" y="58"/>
                      <a:pt x="12" y="54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37"/>
                      <a:pt x="16" y="37"/>
                    </a:cubicBezTo>
                    <a:cubicBezTo>
                      <a:pt x="16" y="43"/>
                      <a:pt x="19" y="58"/>
                      <a:pt x="25" y="5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392"/>
              <p:cNvSpPr>
                <a:spLocks/>
              </p:cNvSpPr>
              <p:nvPr/>
            </p:nvSpPr>
            <p:spPr bwMode="auto">
              <a:xfrm>
                <a:off x="4517" y="1893"/>
                <a:ext cx="36" cy="54"/>
              </a:xfrm>
              <a:custGeom>
                <a:avLst/>
                <a:gdLst>
                  <a:gd name="T0" fmla="*/ 0 w 15"/>
                  <a:gd name="T1" fmla="*/ 23 h 23"/>
                  <a:gd name="T2" fmla="*/ 15 w 15"/>
                  <a:gd name="T3" fmla="*/ 2 h 23"/>
                  <a:gd name="T4" fmla="*/ 15 w 15"/>
                  <a:gd name="T5" fmla="*/ 0 h 23"/>
                  <a:gd name="T6" fmla="*/ 5 w 15"/>
                  <a:gd name="T7" fmla="*/ 15 h 23"/>
                  <a:gd name="T8" fmla="*/ 1 w 15"/>
                  <a:gd name="T9" fmla="*/ 18 h 23"/>
                  <a:gd name="T10" fmla="*/ 0 w 15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3">
                    <a:moveTo>
                      <a:pt x="0" y="23"/>
                    </a:moveTo>
                    <a:cubicBezTo>
                      <a:pt x="6" y="21"/>
                      <a:pt x="15" y="8"/>
                      <a:pt x="15" y="2"/>
                    </a:cubicBezTo>
                    <a:cubicBezTo>
                      <a:pt x="15" y="1"/>
                      <a:pt x="15" y="0"/>
                      <a:pt x="15" y="0"/>
                    </a:cubicBezTo>
                    <a:cubicBezTo>
                      <a:pt x="8" y="2"/>
                      <a:pt x="10" y="10"/>
                      <a:pt x="5" y="15"/>
                    </a:cubicBezTo>
                    <a:cubicBezTo>
                      <a:pt x="4" y="16"/>
                      <a:pt x="1" y="17"/>
                      <a:pt x="1" y="18"/>
                    </a:cubicBezTo>
                    <a:cubicBezTo>
                      <a:pt x="0" y="20"/>
                      <a:pt x="0" y="22"/>
                      <a:pt x="0" y="2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393"/>
              <p:cNvSpPr>
                <a:spLocks/>
              </p:cNvSpPr>
              <p:nvPr/>
            </p:nvSpPr>
            <p:spPr bwMode="auto">
              <a:xfrm>
                <a:off x="4598" y="1910"/>
                <a:ext cx="75" cy="87"/>
              </a:xfrm>
              <a:custGeom>
                <a:avLst/>
                <a:gdLst>
                  <a:gd name="T0" fmla="*/ 0 w 32"/>
                  <a:gd name="T1" fmla="*/ 22 h 37"/>
                  <a:gd name="T2" fmla="*/ 2 w 32"/>
                  <a:gd name="T3" fmla="*/ 27 h 37"/>
                  <a:gd name="T4" fmla="*/ 5 w 32"/>
                  <a:gd name="T5" fmla="*/ 22 h 37"/>
                  <a:gd name="T6" fmla="*/ 11 w 32"/>
                  <a:gd name="T7" fmla="*/ 22 h 37"/>
                  <a:gd name="T8" fmla="*/ 12 w 32"/>
                  <a:gd name="T9" fmla="*/ 28 h 37"/>
                  <a:gd name="T10" fmla="*/ 17 w 32"/>
                  <a:gd name="T11" fmla="*/ 37 h 37"/>
                  <a:gd name="T12" fmla="*/ 23 w 32"/>
                  <a:gd name="T13" fmla="*/ 37 h 37"/>
                  <a:gd name="T14" fmla="*/ 30 w 32"/>
                  <a:gd name="T15" fmla="*/ 27 h 37"/>
                  <a:gd name="T16" fmla="*/ 30 w 32"/>
                  <a:gd name="T17" fmla="*/ 33 h 37"/>
                  <a:gd name="T18" fmla="*/ 32 w 32"/>
                  <a:gd name="T19" fmla="*/ 26 h 37"/>
                  <a:gd name="T20" fmla="*/ 30 w 32"/>
                  <a:gd name="T21" fmla="*/ 10 h 37"/>
                  <a:gd name="T22" fmla="*/ 27 w 32"/>
                  <a:gd name="T23" fmla="*/ 3 h 37"/>
                  <a:gd name="T24" fmla="*/ 24 w 32"/>
                  <a:gd name="T25" fmla="*/ 0 h 37"/>
                  <a:gd name="T26" fmla="*/ 14 w 32"/>
                  <a:gd name="T27" fmla="*/ 16 h 37"/>
                  <a:gd name="T28" fmla="*/ 11 w 32"/>
                  <a:gd name="T29" fmla="*/ 12 h 37"/>
                  <a:gd name="T30" fmla="*/ 0 w 32"/>
                  <a:gd name="T31" fmla="*/ 18 h 37"/>
                  <a:gd name="T32" fmla="*/ 0 w 32"/>
                  <a:gd name="T33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7">
                    <a:moveTo>
                      <a:pt x="0" y="22"/>
                    </a:moveTo>
                    <a:cubicBezTo>
                      <a:pt x="0" y="24"/>
                      <a:pt x="1" y="25"/>
                      <a:pt x="2" y="27"/>
                    </a:cubicBezTo>
                    <a:cubicBezTo>
                      <a:pt x="2" y="25"/>
                      <a:pt x="3" y="22"/>
                      <a:pt x="5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4" y="26"/>
                      <a:pt x="12" y="28"/>
                    </a:cubicBezTo>
                    <a:cubicBezTo>
                      <a:pt x="14" y="30"/>
                      <a:pt x="14" y="34"/>
                      <a:pt x="17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3"/>
                      <a:pt x="28" y="27"/>
                      <a:pt x="30" y="27"/>
                    </a:cubicBezTo>
                    <a:cubicBezTo>
                      <a:pt x="30" y="27"/>
                      <a:pt x="28" y="31"/>
                      <a:pt x="30" y="3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1" y="22"/>
                      <a:pt x="28" y="13"/>
                      <a:pt x="30" y="10"/>
                    </a:cubicBezTo>
                    <a:cubicBezTo>
                      <a:pt x="29" y="10"/>
                      <a:pt x="27" y="5"/>
                      <a:pt x="27" y="3"/>
                    </a:cubicBezTo>
                    <a:cubicBezTo>
                      <a:pt x="26" y="3"/>
                      <a:pt x="24" y="2"/>
                      <a:pt x="24" y="0"/>
                    </a:cubicBezTo>
                    <a:cubicBezTo>
                      <a:pt x="22" y="5"/>
                      <a:pt x="19" y="16"/>
                      <a:pt x="14" y="16"/>
                    </a:cubicBezTo>
                    <a:cubicBezTo>
                      <a:pt x="13" y="16"/>
                      <a:pt x="11" y="14"/>
                      <a:pt x="11" y="12"/>
                    </a:cubicBezTo>
                    <a:cubicBezTo>
                      <a:pt x="11" y="12"/>
                      <a:pt x="6" y="18"/>
                      <a:pt x="0" y="18"/>
                    </a:cubicBezTo>
                    <a:cubicBezTo>
                      <a:pt x="0" y="20"/>
                      <a:pt x="0" y="21"/>
                      <a:pt x="0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394"/>
              <p:cNvSpPr>
                <a:spLocks/>
              </p:cNvSpPr>
              <p:nvPr/>
            </p:nvSpPr>
            <p:spPr bwMode="auto">
              <a:xfrm>
                <a:off x="4591" y="1881"/>
                <a:ext cx="12" cy="21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5 h 9"/>
                  <a:gd name="T4" fmla="*/ 5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4" y="9"/>
                      <a:pt x="5" y="7"/>
                      <a:pt x="5" y="5"/>
                    </a:cubicBezTo>
                    <a:cubicBezTo>
                      <a:pt x="5" y="4"/>
                      <a:pt x="5" y="2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5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395"/>
              <p:cNvSpPr>
                <a:spLocks/>
              </p:cNvSpPr>
              <p:nvPr/>
            </p:nvSpPr>
            <p:spPr bwMode="auto">
              <a:xfrm>
                <a:off x="4541" y="1744"/>
                <a:ext cx="45" cy="97"/>
              </a:xfrm>
              <a:custGeom>
                <a:avLst/>
                <a:gdLst>
                  <a:gd name="T0" fmla="*/ 0 w 19"/>
                  <a:gd name="T1" fmla="*/ 22 h 41"/>
                  <a:gd name="T2" fmla="*/ 8 w 19"/>
                  <a:gd name="T3" fmla="*/ 38 h 41"/>
                  <a:gd name="T4" fmla="*/ 13 w 19"/>
                  <a:gd name="T5" fmla="*/ 41 h 41"/>
                  <a:gd name="T6" fmla="*/ 17 w 19"/>
                  <a:gd name="T7" fmla="*/ 40 h 41"/>
                  <a:gd name="T8" fmla="*/ 17 w 19"/>
                  <a:gd name="T9" fmla="*/ 30 h 41"/>
                  <a:gd name="T10" fmla="*/ 13 w 19"/>
                  <a:gd name="T11" fmla="*/ 30 h 41"/>
                  <a:gd name="T12" fmla="*/ 13 w 19"/>
                  <a:gd name="T13" fmla="*/ 24 h 41"/>
                  <a:gd name="T14" fmla="*/ 19 w 19"/>
                  <a:gd name="T15" fmla="*/ 14 h 41"/>
                  <a:gd name="T16" fmla="*/ 14 w 19"/>
                  <a:gd name="T17" fmla="*/ 2 h 41"/>
                  <a:gd name="T18" fmla="*/ 12 w 19"/>
                  <a:gd name="T19" fmla="*/ 4 h 41"/>
                  <a:gd name="T20" fmla="*/ 7 w 19"/>
                  <a:gd name="T21" fmla="*/ 0 h 41"/>
                  <a:gd name="T22" fmla="*/ 4 w 19"/>
                  <a:gd name="T23" fmla="*/ 0 h 41"/>
                  <a:gd name="T24" fmla="*/ 0 w 19"/>
                  <a:gd name="T25" fmla="*/ 18 h 41"/>
                  <a:gd name="T26" fmla="*/ 0 w 19"/>
                  <a:gd name="T2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41">
                    <a:moveTo>
                      <a:pt x="0" y="22"/>
                    </a:moveTo>
                    <a:cubicBezTo>
                      <a:pt x="0" y="28"/>
                      <a:pt x="9" y="37"/>
                      <a:pt x="8" y="38"/>
                    </a:cubicBezTo>
                    <a:cubicBezTo>
                      <a:pt x="9" y="40"/>
                      <a:pt x="9" y="41"/>
                      <a:pt x="13" y="41"/>
                    </a:cubicBezTo>
                    <a:cubicBezTo>
                      <a:pt x="15" y="41"/>
                      <a:pt x="17" y="40"/>
                      <a:pt x="17" y="40"/>
                    </a:cubicBezTo>
                    <a:cubicBezTo>
                      <a:pt x="16" y="36"/>
                      <a:pt x="17" y="34"/>
                      <a:pt x="17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5" y="28"/>
                      <a:pt x="13" y="28"/>
                      <a:pt x="13" y="24"/>
                    </a:cubicBezTo>
                    <a:cubicBezTo>
                      <a:pt x="13" y="22"/>
                      <a:pt x="18" y="18"/>
                      <a:pt x="19" y="14"/>
                    </a:cubicBezTo>
                    <a:cubicBezTo>
                      <a:pt x="17" y="13"/>
                      <a:pt x="14" y="5"/>
                      <a:pt x="14" y="2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1" y="4"/>
                      <a:pt x="8" y="2"/>
                      <a:pt x="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3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396"/>
              <p:cNvSpPr>
                <a:spLocks/>
              </p:cNvSpPr>
              <p:nvPr/>
            </p:nvSpPr>
            <p:spPr bwMode="auto">
              <a:xfrm>
                <a:off x="4350" y="1718"/>
                <a:ext cx="38" cy="36"/>
              </a:xfrm>
              <a:custGeom>
                <a:avLst/>
                <a:gdLst>
                  <a:gd name="T0" fmla="*/ 0 w 16"/>
                  <a:gd name="T1" fmla="*/ 8 h 15"/>
                  <a:gd name="T2" fmla="*/ 1 w 16"/>
                  <a:gd name="T3" fmla="*/ 8 h 15"/>
                  <a:gd name="T4" fmla="*/ 7 w 16"/>
                  <a:gd name="T5" fmla="*/ 15 h 15"/>
                  <a:gd name="T6" fmla="*/ 16 w 16"/>
                  <a:gd name="T7" fmla="*/ 4 h 15"/>
                  <a:gd name="T8" fmla="*/ 13 w 16"/>
                  <a:gd name="T9" fmla="*/ 0 h 15"/>
                  <a:gd name="T10" fmla="*/ 5 w 16"/>
                  <a:gd name="T11" fmla="*/ 0 h 15"/>
                  <a:gd name="T12" fmla="*/ 0 w 16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12"/>
                      <a:pt x="3" y="15"/>
                      <a:pt x="7" y="15"/>
                    </a:cubicBezTo>
                    <a:cubicBezTo>
                      <a:pt x="12" y="15"/>
                      <a:pt x="16" y="9"/>
                      <a:pt x="16" y="4"/>
                    </a:cubicBezTo>
                    <a:cubicBezTo>
                      <a:pt x="16" y="3"/>
                      <a:pt x="14" y="2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1" y="5"/>
                      <a:pt x="0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397"/>
              <p:cNvSpPr>
                <a:spLocks/>
              </p:cNvSpPr>
              <p:nvPr/>
            </p:nvSpPr>
            <p:spPr bwMode="auto">
              <a:xfrm>
                <a:off x="4520" y="1617"/>
                <a:ext cx="26" cy="54"/>
              </a:xfrm>
              <a:custGeom>
                <a:avLst/>
                <a:gdLst>
                  <a:gd name="T0" fmla="*/ 3 w 11"/>
                  <a:gd name="T1" fmla="*/ 8 h 23"/>
                  <a:gd name="T2" fmla="*/ 0 w 11"/>
                  <a:gd name="T3" fmla="*/ 8 h 23"/>
                  <a:gd name="T4" fmla="*/ 0 w 11"/>
                  <a:gd name="T5" fmla="*/ 14 h 23"/>
                  <a:gd name="T6" fmla="*/ 5 w 11"/>
                  <a:gd name="T7" fmla="*/ 23 h 23"/>
                  <a:gd name="T8" fmla="*/ 11 w 11"/>
                  <a:gd name="T9" fmla="*/ 14 h 23"/>
                  <a:gd name="T10" fmla="*/ 11 w 11"/>
                  <a:gd name="T11" fmla="*/ 1 h 23"/>
                  <a:gd name="T12" fmla="*/ 3 w 11"/>
                  <a:gd name="T1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3">
                    <a:moveTo>
                      <a:pt x="3" y="8"/>
                    </a:moveTo>
                    <a:cubicBezTo>
                      <a:pt x="2" y="8"/>
                      <a:pt x="1" y="8"/>
                      <a:pt x="0" y="8"/>
                    </a:cubicBezTo>
                    <a:cubicBezTo>
                      <a:pt x="0" y="9"/>
                      <a:pt x="0" y="11"/>
                      <a:pt x="0" y="14"/>
                    </a:cubicBezTo>
                    <a:cubicBezTo>
                      <a:pt x="0" y="18"/>
                      <a:pt x="2" y="23"/>
                      <a:pt x="5" y="23"/>
                    </a:cubicBezTo>
                    <a:cubicBezTo>
                      <a:pt x="9" y="23"/>
                      <a:pt x="11" y="19"/>
                      <a:pt x="11" y="14"/>
                    </a:cubicBezTo>
                    <a:cubicBezTo>
                      <a:pt x="11" y="11"/>
                      <a:pt x="11" y="7"/>
                      <a:pt x="11" y="1"/>
                    </a:cubicBezTo>
                    <a:cubicBezTo>
                      <a:pt x="6" y="1"/>
                      <a:pt x="3" y="0"/>
                      <a:pt x="3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398"/>
              <p:cNvSpPr>
                <a:spLocks/>
              </p:cNvSpPr>
              <p:nvPr/>
            </p:nvSpPr>
            <p:spPr bwMode="auto">
              <a:xfrm>
                <a:off x="4324" y="2231"/>
                <a:ext cx="165" cy="59"/>
              </a:xfrm>
              <a:custGeom>
                <a:avLst/>
                <a:gdLst>
                  <a:gd name="T0" fmla="*/ 50 w 70"/>
                  <a:gd name="T1" fmla="*/ 23 h 25"/>
                  <a:gd name="T2" fmla="*/ 53 w 70"/>
                  <a:gd name="T3" fmla="*/ 20 h 25"/>
                  <a:gd name="T4" fmla="*/ 57 w 70"/>
                  <a:gd name="T5" fmla="*/ 23 h 25"/>
                  <a:gd name="T6" fmla="*/ 68 w 70"/>
                  <a:gd name="T7" fmla="*/ 25 h 25"/>
                  <a:gd name="T8" fmla="*/ 70 w 70"/>
                  <a:gd name="T9" fmla="*/ 22 h 25"/>
                  <a:gd name="T10" fmla="*/ 67 w 70"/>
                  <a:gd name="T11" fmla="*/ 17 h 25"/>
                  <a:gd name="T12" fmla="*/ 60 w 70"/>
                  <a:gd name="T13" fmla="*/ 14 h 25"/>
                  <a:gd name="T14" fmla="*/ 42 w 70"/>
                  <a:gd name="T15" fmla="*/ 4 h 25"/>
                  <a:gd name="T16" fmla="*/ 37 w 70"/>
                  <a:gd name="T17" fmla="*/ 4 h 25"/>
                  <a:gd name="T18" fmla="*/ 21 w 70"/>
                  <a:gd name="T19" fmla="*/ 3 h 25"/>
                  <a:gd name="T20" fmla="*/ 12 w 70"/>
                  <a:gd name="T21" fmla="*/ 0 h 25"/>
                  <a:gd name="T22" fmla="*/ 7 w 70"/>
                  <a:gd name="T23" fmla="*/ 0 h 25"/>
                  <a:gd name="T24" fmla="*/ 0 w 70"/>
                  <a:gd name="T25" fmla="*/ 7 h 25"/>
                  <a:gd name="T26" fmla="*/ 10 w 70"/>
                  <a:gd name="T27" fmla="*/ 13 h 25"/>
                  <a:gd name="T28" fmla="*/ 18 w 70"/>
                  <a:gd name="T29" fmla="*/ 15 h 25"/>
                  <a:gd name="T30" fmla="*/ 23 w 70"/>
                  <a:gd name="T31" fmla="*/ 15 h 25"/>
                  <a:gd name="T32" fmla="*/ 32 w 70"/>
                  <a:gd name="T33" fmla="*/ 17 h 25"/>
                  <a:gd name="T34" fmla="*/ 50 w 70"/>
                  <a:gd name="T3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25">
                    <a:moveTo>
                      <a:pt x="50" y="23"/>
                    </a:moveTo>
                    <a:cubicBezTo>
                      <a:pt x="52" y="23"/>
                      <a:pt x="52" y="20"/>
                      <a:pt x="53" y="20"/>
                    </a:cubicBezTo>
                    <a:cubicBezTo>
                      <a:pt x="55" y="20"/>
                      <a:pt x="56" y="23"/>
                      <a:pt x="57" y="23"/>
                    </a:cubicBezTo>
                    <a:cubicBezTo>
                      <a:pt x="61" y="23"/>
                      <a:pt x="68" y="25"/>
                      <a:pt x="68" y="25"/>
                    </a:cubicBezTo>
                    <a:cubicBezTo>
                      <a:pt x="69" y="25"/>
                      <a:pt x="70" y="23"/>
                      <a:pt x="70" y="22"/>
                    </a:cubicBezTo>
                    <a:cubicBezTo>
                      <a:pt x="70" y="19"/>
                      <a:pt x="68" y="19"/>
                      <a:pt x="67" y="17"/>
                    </a:cubicBezTo>
                    <a:cubicBezTo>
                      <a:pt x="66" y="18"/>
                      <a:pt x="60" y="14"/>
                      <a:pt x="60" y="14"/>
                    </a:cubicBezTo>
                    <a:cubicBezTo>
                      <a:pt x="52" y="16"/>
                      <a:pt x="49" y="4"/>
                      <a:pt x="42" y="4"/>
                    </a:cubicBezTo>
                    <a:cubicBezTo>
                      <a:pt x="40" y="4"/>
                      <a:pt x="40" y="6"/>
                      <a:pt x="37" y="4"/>
                    </a:cubicBezTo>
                    <a:cubicBezTo>
                      <a:pt x="36" y="7"/>
                      <a:pt x="21" y="6"/>
                      <a:pt x="21" y="3"/>
                    </a:cubicBezTo>
                    <a:cubicBezTo>
                      <a:pt x="19" y="3"/>
                      <a:pt x="12" y="2"/>
                      <a:pt x="12" y="0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3" y="0"/>
                      <a:pt x="5" y="6"/>
                      <a:pt x="0" y="7"/>
                    </a:cubicBezTo>
                    <a:cubicBezTo>
                      <a:pt x="3" y="9"/>
                      <a:pt x="7" y="13"/>
                      <a:pt x="10" y="13"/>
                    </a:cubicBezTo>
                    <a:cubicBezTo>
                      <a:pt x="10" y="13"/>
                      <a:pt x="17" y="15"/>
                      <a:pt x="18" y="15"/>
                    </a:cubicBezTo>
                    <a:cubicBezTo>
                      <a:pt x="18" y="15"/>
                      <a:pt x="21" y="15"/>
                      <a:pt x="23" y="15"/>
                    </a:cubicBezTo>
                    <a:cubicBezTo>
                      <a:pt x="27" y="15"/>
                      <a:pt x="28" y="17"/>
                      <a:pt x="32" y="17"/>
                    </a:cubicBezTo>
                    <a:cubicBezTo>
                      <a:pt x="32" y="18"/>
                      <a:pt x="48" y="23"/>
                      <a:pt x="50" y="2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399"/>
              <p:cNvSpPr>
                <a:spLocks/>
              </p:cNvSpPr>
              <p:nvPr/>
            </p:nvSpPr>
            <p:spPr bwMode="auto">
              <a:xfrm>
                <a:off x="3903" y="1924"/>
                <a:ext cx="40" cy="78"/>
              </a:xfrm>
              <a:custGeom>
                <a:avLst/>
                <a:gdLst>
                  <a:gd name="T0" fmla="*/ 3 w 17"/>
                  <a:gd name="T1" fmla="*/ 0 h 33"/>
                  <a:gd name="T2" fmla="*/ 0 w 17"/>
                  <a:gd name="T3" fmla="*/ 18 h 33"/>
                  <a:gd name="T4" fmla="*/ 5 w 17"/>
                  <a:gd name="T5" fmla="*/ 33 h 33"/>
                  <a:gd name="T6" fmla="*/ 17 w 17"/>
                  <a:gd name="T7" fmla="*/ 22 h 33"/>
                  <a:gd name="T8" fmla="*/ 3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3" y="0"/>
                    </a:moveTo>
                    <a:cubicBezTo>
                      <a:pt x="1" y="5"/>
                      <a:pt x="0" y="10"/>
                      <a:pt x="0" y="18"/>
                    </a:cubicBezTo>
                    <a:cubicBezTo>
                      <a:pt x="0" y="21"/>
                      <a:pt x="3" y="30"/>
                      <a:pt x="5" y="33"/>
                    </a:cubicBezTo>
                    <a:cubicBezTo>
                      <a:pt x="10" y="33"/>
                      <a:pt x="17" y="30"/>
                      <a:pt x="17" y="22"/>
                    </a:cubicBezTo>
                    <a:cubicBezTo>
                      <a:pt x="12" y="4"/>
                      <a:pt x="9" y="7"/>
                      <a:pt x="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400"/>
              <p:cNvSpPr>
                <a:spLocks/>
              </p:cNvSpPr>
              <p:nvPr/>
            </p:nvSpPr>
            <p:spPr bwMode="auto">
              <a:xfrm>
                <a:off x="4560" y="1043"/>
                <a:ext cx="130" cy="167"/>
              </a:xfrm>
              <a:custGeom>
                <a:avLst/>
                <a:gdLst>
                  <a:gd name="T0" fmla="*/ 50 w 55"/>
                  <a:gd name="T1" fmla="*/ 47 h 71"/>
                  <a:gd name="T2" fmla="*/ 30 w 55"/>
                  <a:gd name="T3" fmla="*/ 30 h 71"/>
                  <a:gd name="T4" fmla="*/ 18 w 55"/>
                  <a:gd name="T5" fmla="*/ 16 h 71"/>
                  <a:gd name="T6" fmla="*/ 5 w 55"/>
                  <a:gd name="T7" fmla="*/ 1 h 71"/>
                  <a:gd name="T8" fmla="*/ 0 w 55"/>
                  <a:gd name="T9" fmla="*/ 0 h 71"/>
                  <a:gd name="T10" fmla="*/ 4 w 55"/>
                  <a:gd name="T11" fmla="*/ 8 h 71"/>
                  <a:gd name="T12" fmla="*/ 21 w 55"/>
                  <a:gd name="T13" fmla="*/ 29 h 71"/>
                  <a:gd name="T14" fmla="*/ 30 w 55"/>
                  <a:gd name="T15" fmla="*/ 41 h 71"/>
                  <a:gd name="T16" fmla="*/ 37 w 55"/>
                  <a:gd name="T17" fmla="*/ 50 h 71"/>
                  <a:gd name="T18" fmla="*/ 41 w 55"/>
                  <a:gd name="T19" fmla="*/ 59 h 71"/>
                  <a:gd name="T20" fmla="*/ 48 w 55"/>
                  <a:gd name="T21" fmla="*/ 71 h 71"/>
                  <a:gd name="T22" fmla="*/ 48 w 55"/>
                  <a:gd name="T23" fmla="*/ 64 h 71"/>
                  <a:gd name="T24" fmla="*/ 51 w 55"/>
                  <a:gd name="T25" fmla="*/ 64 h 71"/>
                  <a:gd name="T26" fmla="*/ 55 w 55"/>
                  <a:gd name="T27" fmla="*/ 66 h 71"/>
                  <a:gd name="T28" fmla="*/ 38 w 55"/>
                  <a:gd name="T29" fmla="*/ 41 h 71"/>
                  <a:gd name="T30" fmla="*/ 40 w 55"/>
                  <a:gd name="T31" fmla="*/ 40 h 71"/>
                  <a:gd name="T32" fmla="*/ 50 w 55"/>
                  <a:gd name="T33" fmla="*/ 4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71">
                    <a:moveTo>
                      <a:pt x="50" y="47"/>
                    </a:moveTo>
                    <a:cubicBezTo>
                      <a:pt x="46" y="40"/>
                      <a:pt x="35" y="36"/>
                      <a:pt x="30" y="30"/>
                    </a:cubicBezTo>
                    <a:cubicBezTo>
                      <a:pt x="26" y="26"/>
                      <a:pt x="22" y="21"/>
                      <a:pt x="18" y="16"/>
                    </a:cubicBezTo>
                    <a:cubicBezTo>
                      <a:pt x="14" y="13"/>
                      <a:pt x="14" y="1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1" y="4"/>
                      <a:pt x="4" y="4"/>
                      <a:pt x="4" y="8"/>
                    </a:cubicBezTo>
                    <a:cubicBezTo>
                      <a:pt x="4" y="19"/>
                      <a:pt x="17" y="19"/>
                      <a:pt x="21" y="29"/>
                    </a:cubicBezTo>
                    <a:cubicBezTo>
                      <a:pt x="22" y="32"/>
                      <a:pt x="30" y="39"/>
                      <a:pt x="30" y="41"/>
                    </a:cubicBezTo>
                    <a:cubicBezTo>
                      <a:pt x="30" y="43"/>
                      <a:pt x="33" y="49"/>
                      <a:pt x="37" y="50"/>
                    </a:cubicBezTo>
                    <a:cubicBezTo>
                      <a:pt x="37" y="53"/>
                      <a:pt x="41" y="58"/>
                      <a:pt x="41" y="59"/>
                    </a:cubicBezTo>
                    <a:cubicBezTo>
                      <a:pt x="41" y="62"/>
                      <a:pt x="47" y="65"/>
                      <a:pt x="48" y="71"/>
                    </a:cubicBezTo>
                    <a:cubicBezTo>
                      <a:pt x="48" y="69"/>
                      <a:pt x="48" y="66"/>
                      <a:pt x="48" y="64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52" y="65"/>
                      <a:pt x="54" y="65"/>
                      <a:pt x="55" y="66"/>
                    </a:cubicBezTo>
                    <a:cubicBezTo>
                      <a:pt x="51" y="57"/>
                      <a:pt x="38" y="56"/>
                      <a:pt x="38" y="41"/>
                    </a:cubicBezTo>
                    <a:cubicBezTo>
                      <a:pt x="38" y="41"/>
                      <a:pt x="39" y="40"/>
                      <a:pt x="40" y="40"/>
                    </a:cubicBezTo>
                    <a:cubicBezTo>
                      <a:pt x="42" y="42"/>
                      <a:pt x="47" y="46"/>
                      <a:pt x="50" y="4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401"/>
              <p:cNvSpPr>
                <a:spLocks/>
              </p:cNvSpPr>
              <p:nvPr/>
            </p:nvSpPr>
            <p:spPr bwMode="auto">
              <a:xfrm>
                <a:off x="4676" y="1215"/>
                <a:ext cx="90" cy="76"/>
              </a:xfrm>
              <a:custGeom>
                <a:avLst/>
                <a:gdLst>
                  <a:gd name="T0" fmla="*/ 38 w 38"/>
                  <a:gd name="T1" fmla="*/ 18 h 32"/>
                  <a:gd name="T2" fmla="*/ 29 w 38"/>
                  <a:gd name="T3" fmla="*/ 9 h 32"/>
                  <a:gd name="T4" fmla="*/ 27 w 38"/>
                  <a:gd name="T5" fmla="*/ 13 h 32"/>
                  <a:gd name="T6" fmla="*/ 12 w 38"/>
                  <a:gd name="T7" fmla="*/ 8 h 32"/>
                  <a:gd name="T8" fmla="*/ 3 w 38"/>
                  <a:gd name="T9" fmla="*/ 0 h 32"/>
                  <a:gd name="T10" fmla="*/ 0 w 38"/>
                  <a:gd name="T11" fmla="*/ 1 h 32"/>
                  <a:gd name="T12" fmla="*/ 5 w 38"/>
                  <a:gd name="T13" fmla="*/ 5 h 32"/>
                  <a:gd name="T14" fmla="*/ 7 w 38"/>
                  <a:gd name="T15" fmla="*/ 13 h 32"/>
                  <a:gd name="T16" fmla="*/ 7 w 38"/>
                  <a:gd name="T17" fmla="*/ 16 h 32"/>
                  <a:gd name="T18" fmla="*/ 9 w 38"/>
                  <a:gd name="T19" fmla="*/ 16 h 32"/>
                  <a:gd name="T20" fmla="*/ 9 w 38"/>
                  <a:gd name="T21" fmla="*/ 20 h 32"/>
                  <a:gd name="T22" fmla="*/ 3 w 38"/>
                  <a:gd name="T23" fmla="*/ 24 h 32"/>
                  <a:gd name="T24" fmla="*/ 9 w 38"/>
                  <a:gd name="T25" fmla="*/ 31 h 32"/>
                  <a:gd name="T26" fmla="*/ 7 w 38"/>
                  <a:gd name="T27" fmla="*/ 32 h 32"/>
                  <a:gd name="T28" fmla="*/ 9 w 38"/>
                  <a:gd name="T29" fmla="*/ 32 h 32"/>
                  <a:gd name="T30" fmla="*/ 15 w 38"/>
                  <a:gd name="T31" fmla="*/ 29 h 32"/>
                  <a:gd name="T32" fmla="*/ 9 w 38"/>
                  <a:gd name="T33" fmla="*/ 25 h 32"/>
                  <a:gd name="T34" fmla="*/ 16 w 38"/>
                  <a:gd name="T35" fmla="*/ 23 h 32"/>
                  <a:gd name="T36" fmla="*/ 28 w 38"/>
                  <a:gd name="T37" fmla="*/ 27 h 32"/>
                  <a:gd name="T38" fmla="*/ 29 w 38"/>
                  <a:gd name="T39" fmla="*/ 21 h 32"/>
                  <a:gd name="T40" fmla="*/ 38 w 38"/>
                  <a:gd name="T4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32">
                    <a:moveTo>
                      <a:pt x="38" y="18"/>
                    </a:moveTo>
                    <a:cubicBezTo>
                      <a:pt x="34" y="16"/>
                      <a:pt x="32" y="14"/>
                      <a:pt x="29" y="9"/>
                    </a:cubicBezTo>
                    <a:cubicBezTo>
                      <a:pt x="29" y="10"/>
                      <a:pt x="27" y="12"/>
                      <a:pt x="27" y="13"/>
                    </a:cubicBezTo>
                    <a:cubicBezTo>
                      <a:pt x="22" y="11"/>
                      <a:pt x="18" y="10"/>
                      <a:pt x="12" y="8"/>
                    </a:cubicBezTo>
                    <a:cubicBezTo>
                      <a:pt x="10" y="7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3"/>
                      <a:pt x="1" y="5"/>
                      <a:pt x="5" y="5"/>
                    </a:cubicBezTo>
                    <a:cubicBezTo>
                      <a:pt x="5" y="8"/>
                      <a:pt x="7" y="10"/>
                      <a:pt x="7" y="13"/>
                    </a:cubicBezTo>
                    <a:cubicBezTo>
                      <a:pt x="7" y="14"/>
                      <a:pt x="7" y="15"/>
                      <a:pt x="7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8"/>
                      <a:pt x="9" y="19"/>
                      <a:pt x="9" y="20"/>
                    </a:cubicBezTo>
                    <a:cubicBezTo>
                      <a:pt x="7" y="20"/>
                      <a:pt x="3" y="21"/>
                      <a:pt x="3" y="24"/>
                    </a:cubicBezTo>
                    <a:cubicBezTo>
                      <a:pt x="3" y="27"/>
                      <a:pt x="7" y="28"/>
                      <a:pt x="9" y="31"/>
                    </a:cubicBezTo>
                    <a:cubicBezTo>
                      <a:pt x="9" y="31"/>
                      <a:pt x="7" y="32"/>
                      <a:pt x="7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12" y="32"/>
                      <a:pt x="13" y="32"/>
                      <a:pt x="15" y="29"/>
                    </a:cubicBezTo>
                    <a:cubicBezTo>
                      <a:pt x="13" y="28"/>
                      <a:pt x="11" y="27"/>
                      <a:pt x="9" y="25"/>
                    </a:cubicBezTo>
                    <a:cubicBezTo>
                      <a:pt x="12" y="25"/>
                      <a:pt x="13" y="23"/>
                      <a:pt x="16" y="23"/>
                    </a:cubicBezTo>
                    <a:cubicBezTo>
                      <a:pt x="20" y="23"/>
                      <a:pt x="21" y="27"/>
                      <a:pt x="28" y="27"/>
                    </a:cubicBezTo>
                    <a:cubicBezTo>
                      <a:pt x="27" y="25"/>
                      <a:pt x="29" y="23"/>
                      <a:pt x="29" y="21"/>
                    </a:cubicBezTo>
                    <a:cubicBezTo>
                      <a:pt x="32" y="21"/>
                      <a:pt x="34" y="19"/>
                      <a:pt x="38" y="1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402"/>
              <p:cNvSpPr>
                <a:spLocks/>
              </p:cNvSpPr>
              <p:nvPr/>
            </p:nvSpPr>
            <p:spPr bwMode="auto">
              <a:xfrm>
                <a:off x="4654" y="1437"/>
                <a:ext cx="34" cy="28"/>
              </a:xfrm>
              <a:custGeom>
                <a:avLst/>
                <a:gdLst>
                  <a:gd name="T0" fmla="*/ 9 w 14"/>
                  <a:gd name="T1" fmla="*/ 6 h 12"/>
                  <a:gd name="T2" fmla="*/ 14 w 14"/>
                  <a:gd name="T3" fmla="*/ 3 h 12"/>
                  <a:gd name="T4" fmla="*/ 14 w 14"/>
                  <a:gd name="T5" fmla="*/ 0 h 12"/>
                  <a:gd name="T6" fmla="*/ 9 w 14"/>
                  <a:gd name="T7" fmla="*/ 0 h 12"/>
                  <a:gd name="T8" fmla="*/ 6 w 14"/>
                  <a:gd name="T9" fmla="*/ 2 h 12"/>
                  <a:gd name="T10" fmla="*/ 3 w 14"/>
                  <a:gd name="T11" fmla="*/ 2 h 12"/>
                  <a:gd name="T12" fmla="*/ 0 w 14"/>
                  <a:gd name="T13" fmla="*/ 6 h 12"/>
                  <a:gd name="T14" fmla="*/ 7 w 14"/>
                  <a:gd name="T15" fmla="*/ 12 h 12"/>
                  <a:gd name="T16" fmla="*/ 9 w 14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2">
                    <a:moveTo>
                      <a:pt x="9" y="6"/>
                    </a:moveTo>
                    <a:cubicBezTo>
                      <a:pt x="10" y="5"/>
                      <a:pt x="14" y="7"/>
                      <a:pt x="14" y="3"/>
                    </a:cubicBezTo>
                    <a:cubicBezTo>
                      <a:pt x="14" y="2"/>
                      <a:pt x="14" y="1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7" y="2"/>
                      <a:pt x="6" y="2"/>
                    </a:cubicBezTo>
                    <a:cubicBezTo>
                      <a:pt x="6" y="2"/>
                      <a:pt x="4" y="2"/>
                      <a:pt x="3" y="2"/>
                    </a:cubicBezTo>
                    <a:cubicBezTo>
                      <a:pt x="2" y="4"/>
                      <a:pt x="2" y="6"/>
                      <a:pt x="0" y="6"/>
                    </a:cubicBezTo>
                    <a:cubicBezTo>
                      <a:pt x="0" y="8"/>
                      <a:pt x="6" y="12"/>
                      <a:pt x="7" y="12"/>
                    </a:cubicBezTo>
                    <a:cubicBezTo>
                      <a:pt x="7" y="12"/>
                      <a:pt x="7" y="7"/>
                      <a:pt x="9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403"/>
              <p:cNvSpPr>
                <a:spLocks/>
              </p:cNvSpPr>
              <p:nvPr/>
            </p:nvSpPr>
            <p:spPr bwMode="auto">
              <a:xfrm>
                <a:off x="4621" y="1447"/>
                <a:ext cx="38" cy="49"/>
              </a:xfrm>
              <a:custGeom>
                <a:avLst/>
                <a:gdLst>
                  <a:gd name="T0" fmla="*/ 7 w 16"/>
                  <a:gd name="T1" fmla="*/ 9 h 21"/>
                  <a:gd name="T2" fmla="*/ 5 w 16"/>
                  <a:gd name="T3" fmla="*/ 15 h 21"/>
                  <a:gd name="T4" fmla="*/ 12 w 16"/>
                  <a:gd name="T5" fmla="*/ 21 h 21"/>
                  <a:gd name="T6" fmla="*/ 16 w 16"/>
                  <a:gd name="T7" fmla="*/ 19 h 21"/>
                  <a:gd name="T8" fmla="*/ 4 w 16"/>
                  <a:gd name="T9" fmla="*/ 0 h 21"/>
                  <a:gd name="T10" fmla="*/ 1 w 16"/>
                  <a:gd name="T11" fmla="*/ 2 h 21"/>
                  <a:gd name="T12" fmla="*/ 0 w 16"/>
                  <a:gd name="T13" fmla="*/ 3 h 21"/>
                  <a:gd name="T14" fmla="*/ 7 w 16"/>
                  <a:gd name="T15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1">
                    <a:moveTo>
                      <a:pt x="7" y="9"/>
                    </a:moveTo>
                    <a:cubicBezTo>
                      <a:pt x="7" y="9"/>
                      <a:pt x="5" y="14"/>
                      <a:pt x="5" y="15"/>
                    </a:cubicBezTo>
                    <a:cubicBezTo>
                      <a:pt x="5" y="16"/>
                      <a:pt x="10" y="21"/>
                      <a:pt x="12" y="21"/>
                    </a:cubicBezTo>
                    <a:cubicBezTo>
                      <a:pt x="12" y="21"/>
                      <a:pt x="16" y="20"/>
                      <a:pt x="16" y="19"/>
                    </a:cubicBezTo>
                    <a:cubicBezTo>
                      <a:pt x="16" y="12"/>
                      <a:pt x="14" y="0"/>
                      <a:pt x="4" y="0"/>
                    </a:cubicBezTo>
                    <a:cubicBezTo>
                      <a:pt x="4" y="0"/>
                      <a:pt x="3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9"/>
                      <a:pt x="7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404"/>
              <p:cNvSpPr>
                <a:spLocks/>
              </p:cNvSpPr>
              <p:nvPr/>
            </p:nvSpPr>
            <p:spPr bwMode="auto">
              <a:xfrm>
                <a:off x="4631" y="1293"/>
                <a:ext cx="137" cy="156"/>
              </a:xfrm>
              <a:custGeom>
                <a:avLst/>
                <a:gdLst>
                  <a:gd name="T0" fmla="*/ 52 w 58"/>
                  <a:gd name="T1" fmla="*/ 51 h 66"/>
                  <a:gd name="T2" fmla="*/ 54 w 58"/>
                  <a:gd name="T3" fmla="*/ 49 h 66"/>
                  <a:gd name="T4" fmla="*/ 58 w 58"/>
                  <a:gd name="T5" fmla="*/ 54 h 66"/>
                  <a:gd name="T6" fmla="*/ 58 w 58"/>
                  <a:gd name="T7" fmla="*/ 45 h 66"/>
                  <a:gd name="T8" fmla="*/ 53 w 58"/>
                  <a:gd name="T9" fmla="*/ 29 h 66"/>
                  <a:gd name="T10" fmla="*/ 49 w 58"/>
                  <a:gd name="T11" fmla="*/ 27 h 66"/>
                  <a:gd name="T12" fmla="*/ 53 w 58"/>
                  <a:gd name="T13" fmla="*/ 24 h 66"/>
                  <a:gd name="T14" fmla="*/ 53 w 58"/>
                  <a:gd name="T15" fmla="*/ 22 h 66"/>
                  <a:gd name="T16" fmla="*/ 49 w 58"/>
                  <a:gd name="T17" fmla="*/ 11 h 66"/>
                  <a:gd name="T18" fmla="*/ 38 w 58"/>
                  <a:gd name="T19" fmla="*/ 0 h 66"/>
                  <a:gd name="T20" fmla="*/ 34 w 58"/>
                  <a:gd name="T21" fmla="*/ 7 h 66"/>
                  <a:gd name="T22" fmla="*/ 41 w 58"/>
                  <a:gd name="T23" fmla="*/ 25 h 66"/>
                  <a:gd name="T24" fmla="*/ 41 w 58"/>
                  <a:gd name="T25" fmla="*/ 29 h 66"/>
                  <a:gd name="T26" fmla="*/ 33 w 58"/>
                  <a:gd name="T27" fmla="*/ 27 h 66"/>
                  <a:gd name="T28" fmla="*/ 38 w 58"/>
                  <a:gd name="T29" fmla="*/ 32 h 66"/>
                  <a:gd name="T30" fmla="*/ 30 w 58"/>
                  <a:gd name="T31" fmla="*/ 37 h 66"/>
                  <a:gd name="T32" fmla="*/ 28 w 58"/>
                  <a:gd name="T33" fmla="*/ 34 h 66"/>
                  <a:gd name="T34" fmla="*/ 28 w 58"/>
                  <a:gd name="T35" fmla="*/ 42 h 66"/>
                  <a:gd name="T36" fmla="*/ 26 w 58"/>
                  <a:gd name="T37" fmla="*/ 45 h 66"/>
                  <a:gd name="T38" fmla="*/ 28 w 58"/>
                  <a:gd name="T39" fmla="*/ 48 h 66"/>
                  <a:gd name="T40" fmla="*/ 24 w 58"/>
                  <a:gd name="T41" fmla="*/ 51 h 66"/>
                  <a:gd name="T42" fmla="*/ 24 w 58"/>
                  <a:gd name="T43" fmla="*/ 46 h 66"/>
                  <a:gd name="T44" fmla="*/ 14 w 58"/>
                  <a:gd name="T45" fmla="*/ 49 h 66"/>
                  <a:gd name="T46" fmla="*/ 12 w 58"/>
                  <a:gd name="T47" fmla="*/ 49 h 66"/>
                  <a:gd name="T48" fmla="*/ 3 w 58"/>
                  <a:gd name="T49" fmla="*/ 58 h 66"/>
                  <a:gd name="T50" fmla="*/ 0 w 58"/>
                  <a:gd name="T51" fmla="*/ 58 h 66"/>
                  <a:gd name="T52" fmla="*/ 4 w 58"/>
                  <a:gd name="T53" fmla="*/ 65 h 66"/>
                  <a:gd name="T54" fmla="*/ 10 w 58"/>
                  <a:gd name="T55" fmla="*/ 60 h 66"/>
                  <a:gd name="T56" fmla="*/ 23 w 58"/>
                  <a:gd name="T57" fmla="*/ 55 h 66"/>
                  <a:gd name="T58" fmla="*/ 28 w 58"/>
                  <a:gd name="T59" fmla="*/ 58 h 66"/>
                  <a:gd name="T60" fmla="*/ 31 w 58"/>
                  <a:gd name="T61" fmla="*/ 66 h 66"/>
                  <a:gd name="T62" fmla="*/ 37 w 58"/>
                  <a:gd name="T63" fmla="*/ 66 h 66"/>
                  <a:gd name="T64" fmla="*/ 35 w 58"/>
                  <a:gd name="T65" fmla="*/ 62 h 66"/>
                  <a:gd name="T66" fmla="*/ 37 w 58"/>
                  <a:gd name="T67" fmla="*/ 54 h 66"/>
                  <a:gd name="T68" fmla="*/ 39 w 58"/>
                  <a:gd name="T69" fmla="*/ 54 h 66"/>
                  <a:gd name="T70" fmla="*/ 41 w 58"/>
                  <a:gd name="T71" fmla="*/ 58 h 66"/>
                  <a:gd name="T72" fmla="*/ 45 w 58"/>
                  <a:gd name="T73" fmla="*/ 58 h 66"/>
                  <a:gd name="T74" fmla="*/ 45 w 58"/>
                  <a:gd name="T75" fmla="*/ 54 h 66"/>
                  <a:gd name="T76" fmla="*/ 48 w 58"/>
                  <a:gd name="T77" fmla="*/ 54 h 66"/>
                  <a:gd name="T78" fmla="*/ 51 w 58"/>
                  <a:gd name="T79" fmla="*/ 58 h 66"/>
                  <a:gd name="T80" fmla="*/ 52 w 58"/>
                  <a:gd name="T8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" h="66">
                    <a:moveTo>
                      <a:pt x="52" y="51"/>
                    </a:moveTo>
                    <a:cubicBezTo>
                      <a:pt x="53" y="51"/>
                      <a:pt x="54" y="51"/>
                      <a:pt x="54" y="49"/>
                    </a:cubicBezTo>
                    <a:cubicBezTo>
                      <a:pt x="55" y="51"/>
                      <a:pt x="56" y="54"/>
                      <a:pt x="58" y="54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5" y="44"/>
                      <a:pt x="53" y="31"/>
                      <a:pt x="53" y="29"/>
                    </a:cubicBezTo>
                    <a:cubicBezTo>
                      <a:pt x="52" y="29"/>
                      <a:pt x="50" y="28"/>
                      <a:pt x="49" y="27"/>
                    </a:cubicBezTo>
                    <a:cubicBezTo>
                      <a:pt x="51" y="26"/>
                      <a:pt x="52" y="24"/>
                      <a:pt x="53" y="2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1" y="20"/>
                      <a:pt x="52" y="13"/>
                      <a:pt x="49" y="11"/>
                    </a:cubicBezTo>
                    <a:cubicBezTo>
                      <a:pt x="45" y="7"/>
                      <a:pt x="41" y="6"/>
                      <a:pt x="38" y="0"/>
                    </a:cubicBezTo>
                    <a:cubicBezTo>
                      <a:pt x="36" y="1"/>
                      <a:pt x="34" y="4"/>
                      <a:pt x="34" y="7"/>
                    </a:cubicBezTo>
                    <a:cubicBezTo>
                      <a:pt x="34" y="14"/>
                      <a:pt x="37" y="18"/>
                      <a:pt x="41" y="25"/>
                    </a:cubicBezTo>
                    <a:cubicBezTo>
                      <a:pt x="41" y="27"/>
                      <a:pt x="41" y="29"/>
                      <a:pt x="41" y="29"/>
                    </a:cubicBezTo>
                    <a:cubicBezTo>
                      <a:pt x="38" y="29"/>
                      <a:pt x="36" y="28"/>
                      <a:pt x="33" y="27"/>
                    </a:cubicBezTo>
                    <a:cubicBezTo>
                      <a:pt x="35" y="28"/>
                      <a:pt x="36" y="30"/>
                      <a:pt x="38" y="32"/>
                    </a:cubicBezTo>
                    <a:cubicBezTo>
                      <a:pt x="36" y="35"/>
                      <a:pt x="33" y="34"/>
                      <a:pt x="30" y="37"/>
                    </a:cubicBezTo>
                    <a:cubicBezTo>
                      <a:pt x="29" y="36"/>
                      <a:pt x="28" y="35"/>
                      <a:pt x="28" y="34"/>
                    </a:cubicBezTo>
                    <a:cubicBezTo>
                      <a:pt x="28" y="39"/>
                      <a:pt x="28" y="37"/>
                      <a:pt x="28" y="42"/>
                    </a:cubicBezTo>
                    <a:cubicBezTo>
                      <a:pt x="28" y="43"/>
                      <a:pt x="26" y="44"/>
                      <a:pt x="26" y="45"/>
                    </a:cubicBezTo>
                    <a:cubicBezTo>
                      <a:pt x="26" y="46"/>
                      <a:pt x="27" y="47"/>
                      <a:pt x="28" y="48"/>
                    </a:cubicBezTo>
                    <a:cubicBezTo>
                      <a:pt x="27" y="48"/>
                      <a:pt x="26" y="50"/>
                      <a:pt x="24" y="51"/>
                    </a:cubicBezTo>
                    <a:cubicBezTo>
                      <a:pt x="24" y="49"/>
                      <a:pt x="24" y="48"/>
                      <a:pt x="24" y="46"/>
                    </a:cubicBezTo>
                    <a:cubicBezTo>
                      <a:pt x="20" y="47"/>
                      <a:pt x="17" y="49"/>
                      <a:pt x="14" y="49"/>
                    </a:cubicBezTo>
                    <a:cubicBezTo>
                      <a:pt x="13" y="49"/>
                      <a:pt x="12" y="49"/>
                      <a:pt x="12" y="49"/>
                    </a:cubicBezTo>
                    <a:cubicBezTo>
                      <a:pt x="8" y="49"/>
                      <a:pt x="8" y="57"/>
                      <a:pt x="3" y="58"/>
                    </a:cubicBezTo>
                    <a:cubicBezTo>
                      <a:pt x="2" y="58"/>
                      <a:pt x="0" y="57"/>
                      <a:pt x="0" y="58"/>
                    </a:cubicBezTo>
                    <a:cubicBezTo>
                      <a:pt x="0" y="61"/>
                      <a:pt x="1" y="65"/>
                      <a:pt x="4" y="65"/>
                    </a:cubicBezTo>
                    <a:cubicBezTo>
                      <a:pt x="7" y="65"/>
                      <a:pt x="9" y="64"/>
                      <a:pt x="10" y="60"/>
                    </a:cubicBezTo>
                    <a:cubicBezTo>
                      <a:pt x="14" y="60"/>
                      <a:pt x="20" y="57"/>
                      <a:pt x="23" y="55"/>
                    </a:cubicBezTo>
                    <a:cubicBezTo>
                      <a:pt x="24" y="57"/>
                      <a:pt x="24" y="58"/>
                      <a:pt x="28" y="58"/>
                    </a:cubicBezTo>
                    <a:cubicBezTo>
                      <a:pt x="28" y="61"/>
                      <a:pt x="29" y="66"/>
                      <a:pt x="31" y="66"/>
                    </a:cubicBezTo>
                    <a:cubicBezTo>
                      <a:pt x="32" y="66"/>
                      <a:pt x="34" y="66"/>
                      <a:pt x="37" y="66"/>
                    </a:cubicBezTo>
                    <a:cubicBezTo>
                      <a:pt x="36" y="65"/>
                      <a:pt x="35" y="63"/>
                      <a:pt x="35" y="62"/>
                    </a:cubicBezTo>
                    <a:cubicBezTo>
                      <a:pt x="35" y="59"/>
                      <a:pt x="37" y="58"/>
                      <a:pt x="37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6"/>
                      <a:pt x="40" y="57"/>
                      <a:pt x="41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4" y="57"/>
                      <a:pt x="45" y="55"/>
                      <a:pt x="45" y="54"/>
                    </a:cubicBezTo>
                    <a:cubicBezTo>
                      <a:pt x="45" y="54"/>
                      <a:pt x="46" y="54"/>
                      <a:pt x="48" y="54"/>
                    </a:cubicBezTo>
                    <a:cubicBezTo>
                      <a:pt x="49" y="54"/>
                      <a:pt x="50" y="57"/>
                      <a:pt x="51" y="58"/>
                    </a:cubicBezTo>
                    <a:cubicBezTo>
                      <a:pt x="52" y="55"/>
                      <a:pt x="52" y="56"/>
                      <a:pt x="52" y="5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405"/>
              <p:cNvSpPr>
                <a:spLocks/>
              </p:cNvSpPr>
              <p:nvPr/>
            </p:nvSpPr>
            <p:spPr bwMode="auto">
              <a:xfrm>
                <a:off x="3313" y="162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3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406"/>
              <p:cNvSpPr>
                <a:spLocks/>
              </p:cNvSpPr>
              <p:nvPr/>
            </p:nvSpPr>
            <p:spPr bwMode="auto">
              <a:xfrm>
                <a:off x="3691" y="162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65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09"/>
              <p:cNvSpPr>
                <a:spLocks/>
              </p:cNvSpPr>
              <p:nvPr/>
            </p:nvSpPr>
            <p:spPr bwMode="auto">
              <a:xfrm>
                <a:off x="3913" y="1730"/>
                <a:ext cx="26" cy="14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10"/>
              <p:cNvSpPr>
                <a:spLocks/>
              </p:cNvSpPr>
              <p:nvPr/>
            </p:nvSpPr>
            <p:spPr bwMode="auto">
              <a:xfrm>
                <a:off x="3913" y="1791"/>
                <a:ext cx="26" cy="15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11"/>
              <p:cNvSpPr>
                <a:spLocks/>
              </p:cNvSpPr>
              <p:nvPr/>
            </p:nvSpPr>
            <p:spPr bwMode="auto">
              <a:xfrm>
                <a:off x="3913" y="1761"/>
                <a:ext cx="26" cy="14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12"/>
              <p:cNvSpPr>
                <a:spLocks/>
              </p:cNvSpPr>
              <p:nvPr/>
            </p:nvSpPr>
            <p:spPr bwMode="auto">
              <a:xfrm>
                <a:off x="1758" y="266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02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13"/>
              <p:cNvSpPr>
                <a:spLocks/>
              </p:cNvSpPr>
              <p:nvPr/>
            </p:nvSpPr>
            <p:spPr bwMode="auto">
              <a:xfrm>
                <a:off x="2136" y="266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15"/>
              <p:cNvSpPr>
                <a:spLocks/>
              </p:cNvSpPr>
              <p:nvPr/>
            </p:nvSpPr>
            <p:spPr bwMode="auto">
              <a:xfrm>
                <a:off x="2862" y="69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CF7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16"/>
              <p:cNvSpPr>
                <a:spLocks/>
              </p:cNvSpPr>
              <p:nvPr/>
            </p:nvSpPr>
            <p:spPr bwMode="auto">
              <a:xfrm>
                <a:off x="3240" y="69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423"/>
              <p:cNvSpPr>
                <a:spLocks/>
              </p:cNvSpPr>
              <p:nvPr/>
            </p:nvSpPr>
            <p:spPr bwMode="auto">
              <a:xfrm>
                <a:off x="1898" y="159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28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24"/>
              <p:cNvSpPr>
                <a:spLocks/>
              </p:cNvSpPr>
              <p:nvPr/>
            </p:nvSpPr>
            <p:spPr bwMode="auto">
              <a:xfrm>
                <a:off x="2276" y="159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426"/>
              <p:cNvSpPr>
                <a:spLocks/>
              </p:cNvSpPr>
              <p:nvPr/>
            </p:nvSpPr>
            <p:spPr bwMode="auto">
              <a:xfrm>
                <a:off x="2410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427"/>
              <p:cNvSpPr>
                <a:spLocks/>
              </p:cNvSpPr>
              <p:nvPr/>
            </p:nvSpPr>
            <p:spPr bwMode="auto">
              <a:xfrm>
                <a:off x="2373" y="1860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428"/>
              <p:cNvSpPr>
                <a:spLocks/>
              </p:cNvSpPr>
              <p:nvPr/>
            </p:nvSpPr>
            <p:spPr bwMode="auto">
              <a:xfrm>
                <a:off x="2384" y="1839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429"/>
              <p:cNvSpPr>
                <a:spLocks/>
              </p:cNvSpPr>
              <p:nvPr/>
            </p:nvSpPr>
            <p:spPr bwMode="auto">
              <a:xfrm>
                <a:off x="2396" y="1817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3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430"/>
              <p:cNvSpPr>
                <a:spLocks/>
              </p:cNvSpPr>
              <p:nvPr/>
            </p:nvSpPr>
            <p:spPr bwMode="auto">
              <a:xfrm>
                <a:off x="2455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31"/>
              <p:cNvSpPr>
                <a:spLocks/>
              </p:cNvSpPr>
              <p:nvPr/>
            </p:nvSpPr>
            <p:spPr bwMode="auto">
              <a:xfrm>
                <a:off x="2418" y="1860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3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33"/>
              <p:cNvSpPr>
                <a:spLocks/>
              </p:cNvSpPr>
              <p:nvPr/>
            </p:nvSpPr>
            <p:spPr bwMode="auto">
              <a:xfrm>
                <a:off x="2444" y="1817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4"/>
              <p:cNvSpPr>
                <a:spLocks/>
              </p:cNvSpPr>
              <p:nvPr/>
            </p:nvSpPr>
            <p:spPr bwMode="auto">
              <a:xfrm>
                <a:off x="2500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35"/>
              <p:cNvSpPr>
                <a:spLocks/>
              </p:cNvSpPr>
              <p:nvPr/>
            </p:nvSpPr>
            <p:spPr bwMode="auto">
              <a:xfrm>
                <a:off x="2465" y="1860"/>
                <a:ext cx="16" cy="19"/>
              </a:xfrm>
              <a:custGeom>
                <a:avLst/>
                <a:gdLst>
                  <a:gd name="T0" fmla="*/ 7 w 7"/>
                  <a:gd name="T1" fmla="*/ 6 h 8"/>
                  <a:gd name="T2" fmla="*/ 2 w 7"/>
                  <a:gd name="T3" fmla="*/ 7 h 8"/>
                  <a:gd name="T4" fmla="*/ 0 w 7"/>
                  <a:gd name="T5" fmla="*/ 2 h 8"/>
                  <a:gd name="T6" fmla="*/ 5 w 7"/>
                  <a:gd name="T7" fmla="*/ 1 h 8"/>
                  <a:gd name="T8" fmla="*/ 7 w 7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6"/>
                    </a:moveTo>
                    <a:cubicBezTo>
                      <a:pt x="6" y="7"/>
                      <a:pt x="3" y="8"/>
                      <a:pt x="2" y="7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1" y="1"/>
                      <a:pt x="4" y="0"/>
                      <a:pt x="5" y="1"/>
                    </a:cubicBezTo>
                    <a:cubicBezTo>
                      <a:pt x="7" y="2"/>
                      <a:pt x="7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36"/>
              <p:cNvSpPr>
                <a:spLocks/>
              </p:cNvSpPr>
              <p:nvPr/>
            </p:nvSpPr>
            <p:spPr bwMode="auto">
              <a:xfrm>
                <a:off x="2477" y="1839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37"/>
              <p:cNvSpPr>
                <a:spLocks/>
              </p:cNvSpPr>
              <p:nvPr/>
            </p:nvSpPr>
            <p:spPr bwMode="auto">
              <a:xfrm>
                <a:off x="2488" y="1817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38"/>
              <p:cNvSpPr>
                <a:spLocks/>
              </p:cNvSpPr>
              <p:nvPr/>
            </p:nvSpPr>
            <p:spPr bwMode="auto">
              <a:xfrm>
                <a:off x="1298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39"/>
              <p:cNvSpPr>
                <a:spLocks/>
              </p:cNvSpPr>
              <p:nvPr/>
            </p:nvSpPr>
            <p:spPr bwMode="auto">
              <a:xfrm>
                <a:off x="1676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40"/>
              <p:cNvSpPr>
                <a:spLocks/>
              </p:cNvSpPr>
              <p:nvPr/>
            </p:nvSpPr>
            <p:spPr bwMode="auto">
              <a:xfrm>
                <a:off x="1298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2EA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441"/>
              <p:cNvSpPr>
                <a:spLocks/>
              </p:cNvSpPr>
              <p:nvPr/>
            </p:nvSpPr>
            <p:spPr bwMode="auto">
              <a:xfrm>
                <a:off x="1676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451"/>
              <p:cNvSpPr>
                <a:spLocks/>
              </p:cNvSpPr>
              <p:nvPr/>
            </p:nvSpPr>
            <p:spPr bwMode="auto">
              <a:xfrm>
                <a:off x="4692" y="2113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02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452"/>
              <p:cNvSpPr>
                <a:spLocks/>
              </p:cNvSpPr>
              <p:nvPr/>
            </p:nvSpPr>
            <p:spPr bwMode="auto">
              <a:xfrm>
                <a:off x="5070" y="2113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457"/>
              <p:cNvSpPr>
                <a:spLocks/>
              </p:cNvSpPr>
              <p:nvPr/>
            </p:nvSpPr>
            <p:spPr bwMode="auto">
              <a:xfrm>
                <a:off x="4456" y="80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2EA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458"/>
              <p:cNvSpPr>
                <a:spLocks/>
              </p:cNvSpPr>
              <p:nvPr/>
            </p:nvSpPr>
            <p:spPr bwMode="auto">
              <a:xfrm>
                <a:off x="4834" y="80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461"/>
              <p:cNvSpPr>
                <a:spLocks/>
              </p:cNvSpPr>
              <p:nvPr/>
            </p:nvSpPr>
            <p:spPr bwMode="auto">
              <a:xfrm>
                <a:off x="580" y="237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28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462"/>
              <p:cNvSpPr>
                <a:spLocks/>
              </p:cNvSpPr>
              <p:nvPr/>
            </p:nvSpPr>
            <p:spPr bwMode="auto">
              <a:xfrm>
                <a:off x="958" y="237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465"/>
              <p:cNvSpPr>
                <a:spLocks/>
              </p:cNvSpPr>
              <p:nvPr/>
            </p:nvSpPr>
            <p:spPr bwMode="auto">
              <a:xfrm>
                <a:off x="173" y="135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3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466"/>
              <p:cNvSpPr>
                <a:spLocks/>
              </p:cNvSpPr>
              <p:nvPr/>
            </p:nvSpPr>
            <p:spPr bwMode="auto">
              <a:xfrm>
                <a:off x="551" y="135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65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468"/>
              <p:cNvSpPr>
                <a:spLocks/>
              </p:cNvSpPr>
              <p:nvPr/>
            </p:nvSpPr>
            <p:spPr bwMode="auto">
              <a:xfrm>
                <a:off x="3138" y="2566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CF7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469"/>
              <p:cNvSpPr>
                <a:spLocks/>
              </p:cNvSpPr>
              <p:nvPr/>
            </p:nvSpPr>
            <p:spPr bwMode="auto">
              <a:xfrm>
                <a:off x="3516" y="2566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Oval 471"/>
              <p:cNvSpPr>
                <a:spLocks noChangeArrowheads="1"/>
              </p:cNvSpPr>
              <p:nvPr/>
            </p:nvSpPr>
            <p:spPr bwMode="auto">
              <a:xfrm>
                <a:off x="2715" y="1784"/>
                <a:ext cx="220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Oval 472"/>
              <p:cNvSpPr>
                <a:spLocks noChangeArrowheads="1"/>
              </p:cNvSpPr>
              <p:nvPr/>
            </p:nvSpPr>
            <p:spPr bwMode="auto">
              <a:xfrm>
                <a:off x="2739" y="1810"/>
                <a:ext cx="170" cy="170"/>
              </a:xfrm>
              <a:prstGeom prst="ellipse">
                <a:avLst/>
              </a:pr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Oval 473"/>
              <p:cNvSpPr>
                <a:spLocks noChangeArrowheads="1"/>
              </p:cNvSpPr>
              <p:nvPr/>
            </p:nvSpPr>
            <p:spPr bwMode="auto">
              <a:xfrm>
                <a:off x="2784" y="1853"/>
                <a:ext cx="82" cy="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Oval 474"/>
              <p:cNvSpPr>
                <a:spLocks noChangeArrowheads="1"/>
              </p:cNvSpPr>
              <p:nvPr/>
            </p:nvSpPr>
            <p:spPr bwMode="auto">
              <a:xfrm>
                <a:off x="4175" y="1019"/>
                <a:ext cx="220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Oval 475"/>
              <p:cNvSpPr>
                <a:spLocks noChangeArrowheads="1"/>
              </p:cNvSpPr>
              <p:nvPr/>
            </p:nvSpPr>
            <p:spPr bwMode="auto">
              <a:xfrm>
                <a:off x="4201" y="1045"/>
                <a:ext cx="170" cy="170"/>
              </a:xfrm>
              <a:prstGeom prst="ellipse">
                <a:avLst/>
              </a:pr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Oval 476"/>
              <p:cNvSpPr>
                <a:spLocks noChangeArrowheads="1"/>
              </p:cNvSpPr>
              <p:nvPr/>
            </p:nvSpPr>
            <p:spPr bwMode="auto">
              <a:xfrm>
                <a:off x="4243" y="1088"/>
                <a:ext cx="83" cy="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Oval 477"/>
              <p:cNvSpPr>
                <a:spLocks noChangeArrowheads="1"/>
              </p:cNvSpPr>
              <p:nvPr/>
            </p:nvSpPr>
            <p:spPr bwMode="auto">
              <a:xfrm>
                <a:off x="2604" y="1050"/>
                <a:ext cx="222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Oval 478"/>
              <p:cNvSpPr>
                <a:spLocks noChangeArrowheads="1"/>
              </p:cNvSpPr>
              <p:nvPr/>
            </p:nvSpPr>
            <p:spPr bwMode="auto">
              <a:xfrm>
                <a:off x="2630" y="1076"/>
                <a:ext cx="170" cy="170"/>
              </a:xfrm>
              <a:prstGeom prst="ellipse">
                <a:avLst/>
              </a:pr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Oval 479"/>
              <p:cNvSpPr>
                <a:spLocks noChangeArrowheads="1"/>
              </p:cNvSpPr>
              <p:nvPr/>
            </p:nvSpPr>
            <p:spPr bwMode="auto">
              <a:xfrm>
                <a:off x="2673" y="1118"/>
                <a:ext cx="85" cy="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Oval 480"/>
              <p:cNvSpPr>
                <a:spLocks noChangeArrowheads="1"/>
              </p:cNvSpPr>
              <p:nvPr/>
            </p:nvSpPr>
            <p:spPr bwMode="auto">
              <a:xfrm>
                <a:off x="4685" y="2538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Oval 481"/>
              <p:cNvSpPr>
                <a:spLocks noChangeArrowheads="1"/>
              </p:cNvSpPr>
              <p:nvPr/>
            </p:nvSpPr>
            <p:spPr bwMode="auto">
              <a:xfrm>
                <a:off x="4709" y="2561"/>
                <a:ext cx="170" cy="171"/>
              </a:xfrm>
              <a:prstGeom prst="ellipse">
                <a:avLst/>
              </a:pr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Oval 483"/>
            <p:cNvSpPr>
              <a:spLocks noChangeArrowheads="1"/>
            </p:cNvSpPr>
            <p:nvPr/>
          </p:nvSpPr>
          <p:spPr bwMode="auto">
            <a:xfrm>
              <a:off x="5202039" y="3306322"/>
              <a:ext cx="83088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484"/>
            <p:cNvSpPr>
              <a:spLocks noChangeArrowheads="1"/>
            </p:cNvSpPr>
            <p:nvPr/>
          </p:nvSpPr>
          <p:spPr bwMode="auto">
            <a:xfrm>
              <a:off x="3919247" y="2035689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485"/>
            <p:cNvSpPr>
              <a:spLocks noChangeArrowheads="1"/>
            </p:cNvSpPr>
            <p:nvPr/>
          </p:nvSpPr>
          <p:spPr bwMode="auto">
            <a:xfrm>
              <a:off x="3945592" y="2062034"/>
              <a:ext cx="172255" cy="172255"/>
            </a:xfrm>
            <a:prstGeom prst="ellipse">
              <a:avLst/>
            </a:prstGeom>
            <a:solidFill>
              <a:srgbClr val="E65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486"/>
            <p:cNvSpPr>
              <a:spLocks noChangeArrowheads="1"/>
            </p:cNvSpPr>
            <p:nvPr/>
          </p:nvSpPr>
          <p:spPr bwMode="auto">
            <a:xfrm>
              <a:off x="3988149" y="2105604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487"/>
            <p:cNvSpPr>
              <a:spLocks noChangeArrowheads="1"/>
            </p:cNvSpPr>
            <p:nvPr/>
          </p:nvSpPr>
          <p:spPr bwMode="auto">
            <a:xfrm>
              <a:off x="1898799" y="3416768"/>
              <a:ext cx="224945" cy="2229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88"/>
            <p:cNvSpPr>
              <a:spLocks noChangeArrowheads="1"/>
            </p:cNvSpPr>
            <p:nvPr/>
          </p:nvSpPr>
          <p:spPr bwMode="auto">
            <a:xfrm>
              <a:off x="1925143" y="3443113"/>
              <a:ext cx="172255" cy="172255"/>
            </a:xfrm>
            <a:prstGeom prst="ellipse">
              <a:avLst/>
            </a:prstGeom>
            <a:solidFill>
              <a:srgbClr val="DE6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489"/>
            <p:cNvSpPr>
              <a:spLocks noChangeArrowheads="1"/>
            </p:cNvSpPr>
            <p:nvPr/>
          </p:nvSpPr>
          <p:spPr bwMode="auto">
            <a:xfrm>
              <a:off x="1970740" y="3485670"/>
              <a:ext cx="83088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490"/>
            <p:cNvSpPr>
              <a:spLocks noChangeArrowheads="1"/>
            </p:cNvSpPr>
            <p:nvPr/>
          </p:nvSpPr>
          <p:spPr bwMode="auto">
            <a:xfrm>
              <a:off x="1762008" y="2875685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491"/>
            <p:cNvSpPr>
              <a:spLocks noChangeArrowheads="1"/>
            </p:cNvSpPr>
            <p:nvPr/>
          </p:nvSpPr>
          <p:spPr bwMode="auto">
            <a:xfrm>
              <a:off x="1788353" y="2902030"/>
              <a:ext cx="172255" cy="172255"/>
            </a:xfrm>
            <a:prstGeom prst="ellipse">
              <a:avLst/>
            </a:prstGeom>
            <a:solidFill>
              <a:srgbClr val="5F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492"/>
            <p:cNvSpPr>
              <a:spLocks noChangeArrowheads="1"/>
            </p:cNvSpPr>
            <p:nvPr/>
          </p:nvSpPr>
          <p:spPr bwMode="auto">
            <a:xfrm>
              <a:off x="1831923" y="2945600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493"/>
            <p:cNvSpPr>
              <a:spLocks noChangeArrowheads="1"/>
            </p:cNvSpPr>
            <p:nvPr/>
          </p:nvSpPr>
          <p:spPr bwMode="auto">
            <a:xfrm>
              <a:off x="1412432" y="1520951"/>
              <a:ext cx="224945" cy="2229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494"/>
            <p:cNvSpPr>
              <a:spLocks noChangeArrowheads="1"/>
            </p:cNvSpPr>
            <p:nvPr/>
          </p:nvSpPr>
          <p:spPr bwMode="auto">
            <a:xfrm>
              <a:off x="1438777" y="1547296"/>
              <a:ext cx="172255" cy="172255"/>
            </a:xfrm>
            <a:prstGeom prst="ellipse">
              <a:avLst/>
            </a:prstGeom>
            <a:solidFill>
              <a:srgbClr val="71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95"/>
            <p:cNvSpPr>
              <a:spLocks noChangeArrowheads="1"/>
            </p:cNvSpPr>
            <p:nvPr/>
          </p:nvSpPr>
          <p:spPr bwMode="auto">
            <a:xfrm>
              <a:off x="1484374" y="1590866"/>
              <a:ext cx="84101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496"/>
            <p:cNvSpPr>
              <a:spLocks noChangeArrowheads="1"/>
            </p:cNvSpPr>
            <p:nvPr/>
          </p:nvSpPr>
          <p:spPr bwMode="auto">
            <a:xfrm>
              <a:off x="1367848" y="2121816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97"/>
            <p:cNvSpPr>
              <a:spLocks noChangeArrowheads="1"/>
            </p:cNvSpPr>
            <p:nvPr/>
          </p:nvSpPr>
          <p:spPr bwMode="auto">
            <a:xfrm>
              <a:off x="1394193" y="2148161"/>
              <a:ext cx="172255" cy="172255"/>
            </a:xfrm>
            <a:prstGeom prst="ellipse">
              <a:avLst/>
            </a:prstGeom>
            <a:solidFill>
              <a:srgbClr val="E65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98"/>
            <p:cNvSpPr>
              <a:spLocks noChangeArrowheads="1"/>
            </p:cNvSpPr>
            <p:nvPr/>
          </p:nvSpPr>
          <p:spPr bwMode="auto">
            <a:xfrm>
              <a:off x="1436750" y="2191732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99"/>
            <p:cNvSpPr>
              <a:spLocks noChangeArrowheads="1"/>
            </p:cNvSpPr>
            <p:nvPr/>
          </p:nvSpPr>
          <p:spPr bwMode="auto">
            <a:xfrm>
              <a:off x="3279877" y="3209049"/>
              <a:ext cx="222918" cy="2219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00"/>
            <p:cNvSpPr>
              <a:spLocks noChangeArrowheads="1"/>
            </p:cNvSpPr>
            <p:nvPr/>
          </p:nvSpPr>
          <p:spPr bwMode="auto">
            <a:xfrm>
              <a:off x="3304196" y="3234380"/>
              <a:ext cx="172255" cy="173268"/>
            </a:xfrm>
            <a:prstGeom prst="ellipse">
              <a:avLst/>
            </a:prstGeom>
            <a:solidFill>
              <a:srgbClr val="D9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01"/>
            <p:cNvSpPr>
              <a:spLocks noChangeArrowheads="1"/>
            </p:cNvSpPr>
            <p:nvPr/>
          </p:nvSpPr>
          <p:spPr bwMode="auto">
            <a:xfrm>
              <a:off x="3348779" y="3277951"/>
              <a:ext cx="84101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4"/>
            <p:cNvSpPr>
              <a:spLocks/>
            </p:cNvSpPr>
            <p:nvPr/>
          </p:nvSpPr>
          <p:spPr bwMode="auto">
            <a:xfrm>
              <a:off x="1060829" y="3230327"/>
              <a:ext cx="59783" cy="59783"/>
            </a:xfrm>
            <a:custGeom>
              <a:avLst/>
              <a:gdLst>
                <a:gd name="T0" fmla="*/ 0 w 59"/>
                <a:gd name="T1" fmla="*/ 21 h 59"/>
                <a:gd name="T2" fmla="*/ 21 w 59"/>
                <a:gd name="T3" fmla="*/ 21 h 59"/>
                <a:gd name="T4" fmla="*/ 21 w 59"/>
                <a:gd name="T5" fmla="*/ 0 h 59"/>
                <a:gd name="T6" fmla="*/ 38 w 59"/>
                <a:gd name="T7" fmla="*/ 0 h 59"/>
                <a:gd name="T8" fmla="*/ 38 w 59"/>
                <a:gd name="T9" fmla="*/ 21 h 59"/>
                <a:gd name="T10" fmla="*/ 59 w 59"/>
                <a:gd name="T11" fmla="*/ 21 h 59"/>
                <a:gd name="T12" fmla="*/ 59 w 59"/>
                <a:gd name="T13" fmla="*/ 38 h 59"/>
                <a:gd name="T14" fmla="*/ 38 w 59"/>
                <a:gd name="T15" fmla="*/ 38 h 59"/>
                <a:gd name="T16" fmla="*/ 38 w 59"/>
                <a:gd name="T17" fmla="*/ 59 h 59"/>
                <a:gd name="T18" fmla="*/ 21 w 59"/>
                <a:gd name="T19" fmla="*/ 59 h 59"/>
                <a:gd name="T20" fmla="*/ 21 w 59"/>
                <a:gd name="T21" fmla="*/ 38 h 59"/>
                <a:gd name="T22" fmla="*/ 0 w 59"/>
                <a:gd name="T23" fmla="*/ 38 h 59"/>
                <a:gd name="T24" fmla="*/ 0 w 59"/>
                <a:gd name="T25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9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59" y="21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59"/>
                  </a:lnTo>
                  <a:lnTo>
                    <a:pt x="21" y="59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25"/>
            <p:cNvSpPr>
              <a:spLocks/>
            </p:cNvSpPr>
            <p:nvPr/>
          </p:nvSpPr>
          <p:spPr bwMode="auto">
            <a:xfrm>
              <a:off x="1134798" y="3209049"/>
              <a:ext cx="59783" cy="97273"/>
            </a:xfrm>
            <a:custGeom>
              <a:avLst/>
              <a:gdLst>
                <a:gd name="T0" fmla="*/ 24 w 25"/>
                <a:gd name="T1" fmla="*/ 10 h 41"/>
                <a:gd name="T2" fmla="*/ 23 w 25"/>
                <a:gd name="T3" fmla="*/ 16 h 41"/>
                <a:gd name="T4" fmla="*/ 20 w 25"/>
                <a:gd name="T5" fmla="*/ 22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5 h 41"/>
                <a:gd name="T12" fmla="*/ 9 w 25"/>
                <a:gd name="T13" fmla="*/ 35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5 h 41"/>
                <a:gd name="T30" fmla="*/ 13 w 25"/>
                <a:gd name="T31" fmla="*/ 20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6 h 41"/>
                <a:gd name="T40" fmla="*/ 7 w 25"/>
                <a:gd name="T41" fmla="*/ 7 h 41"/>
                <a:gd name="T42" fmla="*/ 4 w 25"/>
                <a:gd name="T43" fmla="*/ 9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0 h 41"/>
                <a:gd name="T52" fmla="*/ 21 w 25"/>
                <a:gd name="T53" fmla="*/ 2 h 41"/>
                <a:gd name="T54" fmla="*/ 23 w 25"/>
                <a:gd name="T55" fmla="*/ 6 h 41"/>
                <a:gd name="T56" fmla="*/ 24 w 25"/>
                <a:gd name="T5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0"/>
                  </a:moveTo>
                  <a:cubicBezTo>
                    <a:pt x="24" y="12"/>
                    <a:pt x="23" y="14"/>
                    <a:pt x="23" y="16"/>
                  </a:cubicBezTo>
                  <a:cubicBezTo>
                    <a:pt x="22" y="18"/>
                    <a:pt x="21" y="20"/>
                    <a:pt x="20" y="22"/>
                  </a:cubicBezTo>
                  <a:cubicBezTo>
                    <a:pt x="19" y="24"/>
                    <a:pt x="18" y="26"/>
                    <a:pt x="16" y="28"/>
                  </a:cubicBezTo>
                  <a:cubicBezTo>
                    <a:pt x="15" y="30"/>
                    <a:pt x="14" y="31"/>
                    <a:pt x="13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2" y="24"/>
                    <a:pt x="13" y="22"/>
                    <a:pt x="13" y="20"/>
                  </a:cubicBezTo>
                  <a:cubicBezTo>
                    <a:pt x="14" y="19"/>
                    <a:pt x="15" y="17"/>
                    <a:pt x="16" y="16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4" y="7"/>
                    <a:pt x="13" y="6"/>
                    <a:pt x="11" y="6"/>
                  </a:cubicBezTo>
                  <a:cubicBezTo>
                    <a:pt x="9" y="6"/>
                    <a:pt x="8" y="7"/>
                    <a:pt x="7" y="7"/>
                  </a:cubicBezTo>
                  <a:cubicBezTo>
                    <a:pt x="6" y="8"/>
                    <a:pt x="5" y="8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18" y="1"/>
                    <a:pt x="20" y="2"/>
                    <a:pt x="21" y="2"/>
                  </a:cubicBezTo>
                  <a:cubicBezTo>
                    <a:pt x="22" y="3"/>
                    <a:pt x="22" y="4"/>
                    <a:pt x="23" y="6"/>
                  </a:cubicBezTo>
                  <a:cubicBezTo>
                    <a:pt x="24" y="7"/>
                    <a:pt x="24" y="9"/>
                    <a:pt x="2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26"/>
            <p:cNvSpPr>
              <a:spLocks/>
            </p:cNvSpPr>
            <p:nvPr/>
          </p:nvSpPr>
          <p:spPr bwMode="auto">
            <a:xfrm>
              <a:off x="1213832" y="3211075"/>
              <a:ext cx="62822" cy="95247"/>
            </a:xfrm>
            <a:custGeom>
              <a:avLst/>
              <a:gdLst>
                <a:gd name="T0" fmla="*/ 5 w 62"/>
                <a:gd name="T1" fmla="*/ 94 h 94"/>
                <a:gd name="T2" fmla="*/ 36 w 62"/>
                <a:gd name="T3" fmla="*/ 21 h 94"/>
                <a:gd name="T4" fmla="*/ 43 w 62"/>
                <a:gd name="T5" fmla="*/ 14 h 94"/>
                <a:gd name="T6" fmla="*/ 33 w 62"/>
                <a:gd name="T7" fmla="*/ 16 h 94"/>
                <a:gd name="T8" fmla="*/ 0 w 62"/>
                <a:gd name="T9" fmla="*/ 16 h 94"/>
                <a:gd name="T10" fmla="*/ 0 w 62"/>
                <a:gd name="T11" fmla="*/ 0 h 94"/>
                <a:gd name="T12" fmla="*/ 62 w 62"/>
                <a:gd name="T13" fmla="*/ 0 h 94"/>
                <a:gd name="T14" fmla="*/ 62 w 62"/>
                <a:gd name="T15" fmla="*/ 5 h 94"/>
                <a:gd name="T16" fmla="*/ 22 w 62"/>
                <a:gd name="T17" fmla="*/ 94 h 94"/>
                <a:gd name="T18" fmla="*/ 5 w 62"/>
                <a:gd name="T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4">
                  <a:moveTo>
                    <a:pt x="5" y="94"/>
                  </a:moveTo>
                  <a:lnTo>
                    <a:pt x="36" y="21"/>
                  </a:lnTo>
                  <a:lnTo>
                    <a:pt x="43" y="14"/>
                  </a:lnTo>
                  <a:lnTo>
                    <a:pt x="3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"/>
                  </a:lnTo>
                  <a:lnTo>
                    <a:pt x="22" y="94"/>
                  </a:lnTo>
                  <a:lnTo>
                    <a:pt x="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7"/>
            <p:cNvSpPr>
              <a:spLocks/>
            </p:cNvSpPr>
            <p:nvPr/>
          </p:nvSpPr>
          <p:spPr bwMode="auto">
            <a:xfrm>
              <a:off x="649444" y="2195785"/>
              <a:ext cx="59783" cy="62822"/>
            </a:xfrm>
            <a:custGeom>
              <a:avLst/>
              <a:gdLst>
                <a:gd name="T0" fmla="*/ 0 w 59"/>
                <a:gd name="T1" fmla="*/ 24 h 62"/>
                <a:gd name="T2" fmla="*/ 21 w 59"/>
                <a:gd name="T3" fmla="*/ 24 h 62"/>
                <a:gd name="T4" fmla="*/ 21 w 59"/>
                <a:gd name="T5" fmla="*/ 0 h 62"/>
                <a:gd name="T6" fmla="*/ 38 w 59"/>
                <a:gd name="T7" fmla="*/ 0 h 62"/>
                <a:gd name="T8" fmla="*/ 38 w 59"/>
                <a:gd name="T9" fmla="*/ 24 h 62"/>
                <a:gd name="T10" fmla="*/ 59 w 59"/>
                <a:gd name="T11" fmla="*/ 24 h 62"/>
                <a:gd name="T12" fmla="*/ 59 w 59"/>
                <a:gd name="T13" fmla="*/ 38 h 62"/>
                <a:gd name="T14" fmla="*/ 38 w 59"/>
                <a:gd name="T15" fmla="*/ 38 h 62"/>
                <a:gd name="T16" fmla="*/ 38 w 59"/>
                <a:gd name="T17" fmla="*/ 62 h 62"/>
                <a:gd name="T18" fmla="*/ 21 w 59"/>
                <a:gd name="T19" fmla="*/ 62 h 62"/>
                <a:gd name="T20" fmla="*/ 21 w 59"/>
                <a:gd name="T21" fmla="*/ 38 h 62"/>
                <a:gd name="T22" fmla="*/ 0 w 59"/>
                <a:gd name="T23" fmla="*/ 38 h 62"/>
                <a:gd name="T24" fmla="*/ 0 w 59"/>
                <a:gd name="T2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2">
                  <a:moveTo>
                    <a:pt x="0" y="24"/>
                  </a:moveTo>
                  <a:lnTo>
                    <a:pt x="21" y="24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2"/>
                  </a:lnTo>
                  <a:lnTo>
                    <a:pt x="21" y="62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8"/>
            <p:cNvSpPr>
              <a:spLocks/>
            </p:cNvSpPr>
            <p:nvPr/>
          </p:nvSpPr>
          <p:spPr bwMode="auto">
            <a:xfrm>
              <a:off x="725439" y="2176533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9 h 41"/>
                <a:gd name="T6" fmla="*/ 15 w 24"/>
                <a:gd name="T7" fmla="*/ 24 h 41"/>
                <a:gd name="T8" fmla="*/ 9 w 24"/>
                <a:gd name="T9" fmla="*/ 22 h 41"/>
                <a:gd name="T10" fmla="*/ 4 w 24"/>
                <a:gd name="T11" fmla="*/ 22 h 41"/>
                <a:gd name="T12" fmla="*/ 4 w 24"/>
                <a:gd name="T13" fmla="*/ 18 h 41"/>
                <a:gd name="T14" fmla="*/ 11 w 24"/>
                <a:gd name="T15" fmla="*/ 9 h 41"/>
                <a:gd name="T16" fmla="*/ 15 w 24"/>
                <a:gd name="T17" fmla="*/ 6 h 41"/>
                <a:gd name="T18" fmla="*/ 10 w 24"/>
                <a:gd name="T19" fmla="*/ 7 h 41"/>
                <a:gd name="T20" fmla="*/ 0 w 24"/>
                <a:gd name="T21" fmla="*/ 7 h 41"/>
                <a:gd name="T22" fmla="*/ 0 w 24"/>
                <a:gd name="T23" fmla="*/ 0 h 41"/>
                <a:gd name="T24" fmla="*/ 22 w 24"/>
                <a:gd name="T25" fmla="*/ 0 h 41"/>
                <a:gd name="T26" fmla="*/ 22 w 24"/>
                <a:gd name="T27" fmla="*/ 4 h 41"/>
                <a:gd name="T28" fmla="*/ 14 w 24"/>
                <a:gd name="T29" fmla="*/ 15 h 41"/>
                <a:gd name="T30" fmla="*/ 12 w 24"/>
                <a:gd name="T31" fmla="*/ 17 h 41"/>
                <a:gd name="T32" fmla="*/ 12 w 24"/>
                <a:gd name="T33" fmla="*/ 17 h 41"/>
                <a:gd name="T34" fmla="*/ 14 w 24"/>
                <a:gd name="T35" fmla="*/ 17 h 41"/>
                <a:gd name="T36" fmla="*/ 18 w 24"/>
                <a:gd name="T37" fmla="*/ 18 h 41"/>
                <a:gd name="T38" fmla="*/ 21 w 24"/>
                <a:gd name="T39" fmla="*/ 20 h 41"/>
                <a:gd name="T40" fmla="*/ 23 w 24"/>
                <a:gd name="T41" fmla="*/ 23 h 41"/>
                <a:gd name="T42" fmla="*/ 24 w 24"/>
                <a:gd name="T43" fmla="*/ 28 h 41"/>
                <a:gd name="T44" fmla="*/ 23 w 24"/>
                <a:gd name="T45" fmla="*/ 34 h 41"/>
                <a:gd name="T46" fmla="*/ 20 w 24"/>
                <a:gd name="T47" fmla="*/ 38 h 41"/>
                <a:gd name="T48" fmla="*/ 15 w 24"/>
                <a:gd name="T49" fmla="*/ 41 h 41"/>
                <a:gd name="T50" fmla="*/ 10 w 24"/>
                <a:gd name="T51" fmla="*/ 41 h 41"/>
                <a:gd name="T52" fmla="*/ 4 w 24"/>
                <a:gd name="T53" fmla="*/ 41 h 41"/>
                <a:gd name="T54" fmla="*/ 0 w 24"/>
                <a:gd name="T55" fmla="*/ 40 h 41"/>
                <a:gd name="T56" fmla="*/ 2 w 24"/>
                <a:gd name="T57" fmla="*/ 33 h 41"/>
                <a:gd name="T58" fmla="*/ 5 w 24"/>
                <a:gd name="T59" fmla="*/ 35 h 41"/>
                <a:gd name="T60" fmla="*/ 9 w 24"/>
                <a:gd name="T6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9"/>
                  </a:cubicBezTo>
                  <a:cubicBezTo>
                    <a:pt x="17" y="26"/>
                    <a:pt x="16" y="25"/>
                    <a:pt x="15" y="24"/>
                  </a:cubicBezTo>
                  <a:cubicBezTo>
                    <a:pt x="13" y="23"/>
                    <a:pt x="11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9" y="18"/>
                    <a:pt x="20" y="19"/>
                    <a:pt x="21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4" y="25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6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4" y="41"/>
                    <a:pt x="12" y="41"/>
                    <a:pt x="10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9"/>
            <p:cNvSpPr>
              <a:spLocks/>
            </p:cNvSpPr>
            <p:nvPr/>
          </p:nvSpPr>
          <p:spPr bwMode="auto">
            <a:xfrm>
              <a:off x="802447" y="2176533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0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30"/>
            <p:cNvSpPr>
              <a:spLocks/>
            </p:cNvSpPr>
            <p:nvPr/>
          </p:nvSpPr>
          <p:spPr bwMode="auto">
            <a:xfrm>
              <a:off x="3645666" y="3421834"/>
              <a:ext cx="62822" cy="59783"/>
            </a:xfrm>
            <a:custGeom>
              <a:avLst/>
              <a:gdLst>
                <a:gd name="T0" fmla="*/ 0 w 62"/>
                <a:gd name="T1" fmla="*/ 21 h 59"/>
                <a:gd name="T2" fmla="*/ 24 w 62"/>
                <a:gd name="T3" fmla="*/ 21 h 59"/>
                <a:gd name="T4" fmla="*/ 24 w 62"/>
                <a:gd name="T5" fmla="*/ 0 h 59"/>
                <a:gd name="T6" fmla="*/ 38 w 62"/>
                <a:gd name="T7" fmla="*/ 0 h 59"/>
                <a:gd name="T8" fmla="*/ 38 w 62"/>
                <a:gd name="T9" fmla="*/ 21 h 59"/>
                <a:gd name="T10" fmla="*/ 62 w 62"/>
                <a:gd name="T11" fmla="*/ 21 h 59"/>
                <a:gd name="T12" fmla="*/ 62 w 62"/>
                <a:gd name="T13" fmla="*/ 38 h 59"/>
                <a:gd name="T14" fmla="*/ 38 w 62"/>
                <a:gd name="T15" fmla="*/ 38 h 59"/>
                <a:gd name="T16" fmla="*/ 38 w 62"/>
                <a:gd name="T17" fmla="*/ 59 h 59"/>
                <a:gd name="T18" fmla="*/ 24 w 62"/>
                <a:gd name="T19" fmla="*/ 59 h 59"/>
                <a:gd name="T20" fmla="*/ 24 w 62"/>
                <a:gd name="T21" fmla="*/ 38 h 59"/>
                <a:gd name="T22" fmla="*/ 0 w 62"/>
                <a:gd name="T23" fmla="*/ 38 h 59"/>
                <a:gd name="T24" fmla="*/ 0 w 62"/>
                <a:gd name="T25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59">
                  <a:moveTo>
                    <a:pt x="0" y="21"/>
                  </a:moveTo>
                  <a:lnTo>
                    <a:pt x="24" y="21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62" y="21"/>
                  </a:lnTo>
                  <a:lnTo>
                    <a:pt x="62" y="38"/>
                  </a:lnTo>
                  <a:lnTo>
                    <a:pt x="38" y="38"/>
                  </a:lnTo>
                  <a:lnTo>
                    <a:pt x="38" y="59"/>
                  </a:lnTo>
                  <a:lnTo>
                    <a:pt x="24" y="59"/>
                  </a:lnTo>
                  <a:lnTo>
                    <a:pt x="24" y="38"/>
                  </a:lnTo>
                  <a:lnTo>
                    <a:pt x="0" y="3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1"/>
            <p:cNvSpPr>
              <a:spLocks/>
            </p:cNvSpPr>
            <p:nvPr/>
          </p:nvSpPr>
          <p:spPr bwMode="auto">
            <a:xfrm>
              <a:off x="3722674" y="3399542"/>
              <a:ext cx="59783" cy="98287"/>
            </a:xfrm>
            <a:custGeom>
              <a:avLst/>
              <a:gdLst>
                <a:gd name="T0" fmla="*/ 5 w 59"/>
                <a:gd name="T1" fmla="*/ 83 h 97"/>
                <a:gd name="T2" fmla="*/ 24 w 59"/>
                <a:gd name="T3" fmla="*/ 83 h 97"/>
                <a:gd name="T4" fmla="*/ 24 w 59"/>
                <a:gd name="T5" fmla="*/ 29 h 97"/>
                <a:gd name="T6" fmla="*/ 26 w 59"/>
                <a:gd name="T7" fmla="*/ 19 h 97"/>
                <a:gd name="T8" fmla="*/ 19 w 59"/>
                <a:gd name="T9" fmla="*/ 26 h 97"/>
                <a:gd name="T10" fmla="*/ 7 w 59"/>
                <a:gd name="T11" fmla="*/ 36 h 97"/>
                <a:gd name="T12" fmla="*/ 0 w 59"/>
                <a:gd name="T13" fmla="*/ 24 h 97"/>
                <a:gd name="T14" fmla="*/ 31 w 59"/>
                <a:gd name="T15" fmla="*/ 0 h 97"/>
                <a:gd name="T16" fmla="*/ 40 w 59"/>
                <a:gd name="T17" fmla="*/ 0 h 97"/>
                <a:gd name="T18" fmla="*/ 40 w 59"/>
                <a:gd name="T19" fmla="*/ 83 h 97"/>
                <a:gd name="T20" fmla="*/ 59 w 59"/>
                <a:gd name="T21" fmla="*/ 83 h 97"/>
                <a:gd name="T22" fmla="*/ 59 w 59"/>
                <a:gd name="T23" fmla="*/ 97 h 97"/>
                <a:gd name="T24" fmla="*/ 5 w 59"/>
                <a:gd name="T25" fmla="*/ 97 h 97"/>
                <a:gd name="T26" fmla="*/ 5 w 59"/>
                <a:gd name="T27" fmla="*/ 8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5" y="83"/>
                  </a:moveTo>
                  <a:lnTo>
                    <a:pt x="24" y="83"/>
                  </a:lnTo>
                  <a:lnTo>
                    <a:pt x="24" y="29"/>
                  </a:lnTo>
                  <a:lnTo>
                    <a:pt x="26" y="19"/>
                  </a:lnTo>
                  <a:lnTo>
                    <a:pt x="19" y="26"/>
                  </a:lnTo>
                  <a:lnTo>
                    <a:pt x="7" y="36"/>
                  </a:lnTo>
                  <a:lnTo>
                    <a:pt x="0" y="24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0" y="83"/>
                  </a:lnTo>
                  <a:lnTo>
                    <a:pt x="59" y="83"/>
                  </a:lnTo>
                  <a:lnTo>
                    <a:pt x="59" y="97"/>
                  </a:lnTo>
                  <a:lnTo>
                    <a:pt x="5" y="97"/>
                  </a:lnTo>
                  <a:lnTo>
                    <a:pt x="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32"/>
            <p:cNvSpPr>
              <a:spLocks/>
            </p:cNvSpPr>
            <p:nvPr/>
          </p:nvSpPr>
          <p:spPr bwMode="auto">
            <a:xfrm>
              <a:off x="3801708" y="3402582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4 w 24"/>
                <a:gd name="T3" fmla="*/ 32 h 41"/>
                <a:gd name="T4" fmla="*/ 16 w 24"/>
                <a:gd name="T5" fmla="*/ 27 h 41"/>
                <a:gd name="T6" fmla="*/ 14 w 24"/>
                <a:gd name="T7" fmla="*/ 22 h 41"/>
                <a:gd name="T8" fmla="*/ 7 w 24"/>
                <a:gd name="T9" fmla="*/ 20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4 h 41"/>
                <a:gd name="T22" fmla="*/ 12 w 24"/>
                <a:gd name="T23" fmla="*/ 14 h 41"/>
                <a:gd name="T24" fmla="*/ 17 w 24"/>
                <a:gd name="T25" fmla="*/ 15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7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0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3"/>
                    <a:pt x="14" y="32"/>
                  </a:cubicBezTo>
                  <a:cubicBezTo>
                    <a:pt x="16" y="31"/>
                    <a:pt x="16" y="29"/>
                    <a:pt x="16" y="27"/>
                  </a:cubicBezTo>
                  <a:cubicBezTo>
                    <a:pt x="16" y="25"/>
                    <a:pt x="16" y="23"/>
                    <a:pt x="14" y="22"/>
                  </a:cubicBezTo>
                  <a:cubicBezTo>
                    <a:pt x="12" y="21"/>
                    <a:pt x="10" y="20"/>
                    <a:pt x="7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5" y="15"/>
                    <a:pt x="17" y="15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2" y="20"/>
                    <a:pt x="23" y="22"/>
                  </a:cubicBezTo>
                  <a:cubicBezTo>
                    <a:pt x="24" y="23"/>
                    <a:pt x="24" y="25"/>
                    <a:pt x="24" y="27"/>
                  </a:cubicBezTo>
                  <a:cubicBezTo>
                    <a:pt x="24" y="29"/>
                    <a:pt x="24" y="31"/>
                    <a:pt x="23" y="33"/>
                  </a:cubicBezTo>
                  <a:cubicBezTo>
                    <a:pt x="22" y="35"/>
                    <a:pt x="21" y="36"/>
                    <a:pt x="20" y="37"/>
                  </a:cubicBezTo>
                  <a:cubicBezTo>
                    <a:pt x="18" y="38"/>
                    <a:pt x="17" y="39"/>
                    <a:pt x="15" y="40"/>
                  </a:cubicBezTo>
                  <a:cubicBezTo>
                    <a:pt x="13" y="40"/>
                    <a:pt x="11" y="41"/>
                    <a:pt x="9" y="41"/>
                  </a:cubicBezTo>
                  <a:cubicBezTo>
                    <a:pt x="7" y="41"/>
                    <a:pt x="5" y="41"/>
                    <a:pt x="4" y="40"/>
                  </a:cubicBezTo>
                  <a:cubicBezTo>
                    <a:pt x="2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533"/>
            <p:cNvSpPr>
              <a:spLocks noChangeArrowheads="1"/>
            </p:cNvSpPr>
            <p:nvPr/>
          </p:nvSpPr>
          <p:spPr bwMode="auto">
            <a:xfrm>
              <a:off x="2303091" y="3550519"/>
              <a:ext cx="33438" cy="14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4"/>
            <p:cNvSpPr>
              <a:spLocks/>
            </p:cNvSpPr>
            <p:nvPr/>
          </p:nvSpPr>
          <p:spPr bwMode="auto">
            <a:xfrm>
              <a:off x="2353754" y="3500869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5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9 h 41"/>
                <a:gd name="T28" fmla="*/ 24 w 24"/>
                <a:gd name="T29" fmla="*/ 23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1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5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5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6" y="15"/>
                    <a:pt x="17" y="16"/>
                  </a:cubicBezTo>
                  <a:cubicBezTo>
                    <a:pt x="19" y="17"/>
                    <a:pt x="20" y="17"/>
                    <a:pt x="21" y="19"/>
                  </a:cubicBezTo>
                  <a:cubicBezTo>
                    <a:pt x="22" y="20"/>
                    <a:pt x="23" y="21"/>
                    <a:pt x="24" y="23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3" y="35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35"/>
            <p:cNvSpPr>
              <a:spLocks/>
            </p:cNvSpPr>
            <p:nvPr/>
          </p:nvSpPr>
          <p:spPr bwMode="auto">
            <a:xfrm>
              <a:off x="3825013" y="2462273"/>
              <a:ext cx="60796" cy="61809"/>
            </a:xfrm>
            <a:custGeom>
              <a:avLst/>
              <a:gdLst>
                <a:gd name="T0" fmla="*/ 0 w 60"/>
                <a:gd name="T1" fmla="*/ 23 h 61"/>
                <a:gd name="T2" fmla="*/ 22 w 60"/>
                <a:gd name="T3" fmla="*/ 23 h 61"/>
                <a:gd name="T4" fmla="*/ 22 w 60"/>
                <a:gd name="T5" fmla="*/ 0 h 61"/>
                <a:gd name="T6" fmla="*/ 38 w 60"/>
                <a:gd name="T7" fmla="*/ 0 h 61"/>
                <a:gd name="T8" fmla="*/ 38 w 60"/>
                <a:gd name="T9" fmla="*/ 23 h 61"/>
                <a:gd name="T10" fmla="*/ 60 w 60"/>
                <a:gd name="T11" fmla="*/ 23 h 61"/>
                <a:gd name="T12" fmla="*/ 60 w 60"/>
                <a:gd name="T13" fmla="*/ 37 h 61"/>
                <a:gd name="T14" fmla="*/ 38 w 60"/>
                <a:gd name="T15" fmla="*/ 37 h 61"/>
                <a:gd name="T16" fmla="*/ 38 w 60"/>
                <a:gd name="T17" fmla="*/ 61 h 61"/>
                <a:gd name="T18" fmla="*/ 22 w 60"/>
                <a:gd name="T19" fmla="*/ 61 h 61"/>
                <a:gd name="T20" fmla="*/ 22 w 60"/>
                <a:gd name="T21" fmla="*/ 37 h 61"/>
                <a:gd name="T22" fmla="*/ 0 w 60"/>
                <a:gd name="T23" fmla="*/ 37 h 61"/>
                <a:gd name="T24" fmla="*/ 0 w 60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1">
                  <a:moveTo>
                    <a:pt x="0" y="23"/>
                  </a:moveTo>
                  <a:lnTo>
                    <a:pt x="22" y="23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60" y="23"/>
                  </a:lnTo>
                  <a:lnTo>
                    <a:pt x="60" y="37"/>
                  </a:lnTo>
                  <a:lnTo>
                    <a:pt x="38" y="37"/>
                  </a:lnTo>
                  <a:lnTo>
                    <a:pt x="38" y="61"/>
                  </a:lnTo>
                  <a:lnTo>
                    <a:pt x="22" y="61"/>
                  </a:lnTo>
                  <a:lnTo>
                    <a:pt x="22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36"/>
            <p:cNvSpPr>
              <a:spLocks/>
            </p:cNvSpPr>
            <p:nvPr/>
          </p:nvSpPr>
          <p:spPr bwMode="auto">
            <a:xfrm>
              <a:off x="3899995" y="2443021"/>
              <a:ext cx="59783" cy="98287"/>
            </a:xfrm>
            <a:custGeom>
              <a:avLst/>
              <a:gdLst>
                <a:gd name="T0" fmla="*/ 4 w 59"/>
                <a:gd name="T1" fmla="*/ 80 h 97"/>
                <a:gd name="T2" fmla="*/ 23 w 59"/>
                <a:gd name="T3" fmla="*/ 80 h 97"/>
                <a:gd name="T4" fmla="*/ 23 w 59"/>
                <a:gd name="T5" fmla="*/ 28 h 97"/>
                <a:gd name="T6" fmla="*/ 26 w 59"/>
                <a:gd name="T7" fmla="*/ 19 h 97"/>
                <a:gd name="T8" fmla="*/ 21 w 59"/>
                <a:gd name="T9" fmla="*/ 26 h 97"/>
                <a:gd name="T10" fmla="*/ 7 w 59"/>
                <a:gd name="T11" fmla="*/ 35 h 97"/>
                <a:gd name="T12" fmla="*/ 0 w 59"/>
                <a:gd name="T13" fmla="*/ 23 h 97"/>
                <a:gd name="T14" fmla="*/ 30 w 59"/>
                <a:gd name="T15" fmla="*/ 0 h 97"/>
                <a:gd name="T16" fmla="*/ 42 w 59"/>
                <a:gd name="T17" fmla="*/ 0 h 97"/>
                <a:gd name="T18" fmla="*/ 42 w 59"/>
                <a:gd name="T19" fmla="*/ 80 h 97"/>
                <a:gd name="T20" fmla="*/ 59 w 59"/>
                <a:gd name="T21" fmla="*/ 80 h 97"/>
                <a:gd name="T22" fmla="*/ 59 w 59"/>
                <a:gd name="T23" fmla="*/ 97 h 97"/>
                <a:gd name="T24" fmla="*/ 4 w 59"/>
                <a:gd name="T25" fmla="*/ 97 h 97"/>
                <a:gd name="T26" fmla="*/ 4 w 59"/>
                <a:gd name="T27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4" y="80"/>
                  </a:moveTo>
                  <a:lnTo>
                    <a:pt x="23" y="80"/>
                  </a:lnTo>
                  <a:lnTo>
                    <a:pt x="23" y="28"/>
                  </a:lnTo>
                  <a:lnTo>
                    <a:pt x="26" y="19"/>
                  </a:lnTo>
                  <a:lnTo>
                    <a:pt x="21" y="26"/>
                  </a:lnTo>
                  <a:lnTo>
                    <a:pt x="7" y="35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2" y="80"/>
                  </a:lnTo>
                  <a:lnTo>
                    <a:pt x="59" y="80"/>
                  </a:lnTo>
                  <a:lnTo>
                    <a:pt x="59" y="97"/>
                  </a:lnTo>
                  <a:lnTo>
                    <a:pt x="4" y="97"/>
                  </a:lnTo>
                  <a:lnTo>
                    <a:pt x="4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37"/>
            <p:cNvSpPr>
              <a:spLocks/>
            </p:cNvSpPr>
            <p:nvPr/>
          </p:nvSpPr>
          <p:spPr bwMode="auto">
            <a:xfrm>
              <a:off x="3979029" y="2443021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1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0" y="17"/>
                    <a:pt x="21" y="18"/>
                  </a:cubicBezTo>
                  <a:cubicBezTo>
                    <a:pt x="22" y="20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38"/>
            <p:cNvSpPr>
              <a:spLocks/>
            </p:cNvSpPr>
            <p:nvPr/>
          </p:nvSpPr>
          <p:spPr bwMode="auto">
            <a:xfrm>
              <a:off x="4984187" y="1638490"/>
              <a:ext cx="59783" cy="61809"/>
            </a:xfrm>
            <a:custGeom>
              <a:avLst/>
              <a:gdLst>
                <a:gd name="T0" fmla="*/ 0 w 59"/>
                <a:gd name="T1" fmla="*/ 24 h 61"/>
                <a:gd name="T2" fmla="*/ 21 w 59"/>
                <a:gd name="T3" fmla="*/ 24 h 61"/>
                <a:gd name="T4" fmla="*/ 21 w 59"/>
                <a:gd name="T5" fmla="*/ 0 h 61"/>
                <a:gd name="T6" fmla="*/ 38 w 59"/>
                <a:gd name="T7" fmla="*/ 0 h 61"/>
                <a:gd name="T8" fmla="*/ 38 w 59"/>
                <a:gd name="T9" fmla="*/ 24 h 61"/>
                <a:gd name="T10" fmla="*/ 59 w 59"/>
                <a:gd name="T11" fmla="*/ 24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1 w 59"/>
                <a:gd name="T19" fmla="*/ 61 h 61"/>
                <a:gd name="T20" fmla="*/ 21 w 59"/>
                <a:gd name="T21" fmla="*/ 38 h 61"/>
                <a:gd name="T22" fmla="*/ 0 w 59"/>
                <a:gd name="T23" fmla="*/ 38 h 61"/>
                <a:gd name="T24" fmla="*/ 0 w 59"/>
                <a:gd name="T25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4"/>
                  </a:moveTo>
                  <a:lnTo>
                    <a:pt x="21" y="24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1" y="61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39"/>
            <p:cNvSpPr>
              <a:spLocks/>
            </p:cNvSpPr>
            <p:nvPr/>
          </p:nvSpPr>
          <p:spPr bwMode="auto">
            <a:xfrm>
              <a:off x="5060182" y="1617211"/>
              <a:ext cx="57756" cy="98287"/>
            </a:xfrm>
            <a:custGeom>
              <a:avLst/>
              <a:gdLst>
                <a:gd name="T0" fmla="*/ 23 w 24"/>
                <a:gd name="T1" fmla="*/ 11 h 41"/>
                <a:gd name="T2" fmla="*/ 22 w 24"/>
                <a:gd name="T3" fmla="*/ 17 h 41"/>
                <a:gd name="T4" fmla="*/ 19 w 24"/>
                <a:gd name="T5" fmla="*/ 23 h 41"/>
                <a:gd name="T6" fmla="*/ 16 w 24"/>
                <a:gd name="T7" fmla="*/ 28 h 41"/>
                <a:gd name="T8" fmla="*/ 12 w 24"/>
                <a:gd name="T9" fmla="*/ 33 h 41"/>
                <a:gd name="T10" fmla="*/ 9 w 24"/>
                <a:gd name="T11" fmla="*/ 35 h 41"/>
                <a:gd name="T12" fmla="*/ 9 w 24"/>
                <a:gd name="T13" fmla="*/ 36 h 41"/>
                <a:gd name="T14" fmla="*/ 13 w 24"/>
                <a:gd name="T15" fmla="*/ 35 h 41"/>
                <a:gd name="T16" fmla="*/ 24 w 24"/>
                <a:gd name="T17" fmla="*/ 35 h 41"/>
                <a:gd name="T18" fmla="*/ 24 w 24"/>
                <a:gd name="T19" fmla="*/ 41 h 41"/>
                <a:gd name="T20" fmla="*/ 0 w 24"/>
                <a:gd name="T21" fmla="*/ 41 h 41"/>
                <a:gd name="T22" fmla="*/ 0 w 24"/>
                <a:gd name="T23" fmla="*/ 37 h 41"/>
                <a:gd name="T24" fmla="*/ 3 w 24"/>
                <a:gd name="T25" fmla="*/ 34 h 41"/>
                <a:gd name="T26" fmla="*/ 6 w 24"/>
                <a:gd name="T27" fmla="*/ 30 h 41"/>
                <a:gd name="T28" fmla="*/ 10 w 24"/>
                <a:gd name="T29" fmla="*/ 25 h 41"/>
                <a:gd name="T30" fmla="*/ 13 w 24"/>
                <a:gd name="T31" fmla="*/ 21 h 41"/>
                <a:gd name="T32" fmla="*/ 15 w 24"/>
                <a:gd name="T33" fmla="*/ 16 h 41"/>
                <a:gd name="T34" fmla="*/ 16 w 24"/>
                <a:gd name="T35" fmla="*/ 12 h 41"/>
                <a:gd name="T36" fmla="*/ 14 w 24"/>
                <a:gd name="T37" fmla="*/ 8 h 41"/>
                <a:gd name="T38" fmla="*/ 10 w 24"/>
                <a:gd name="T39" fmla="*/ 7 h 41"/>
                <a:gd name="T40" fmla="*/ 6 w 24"/>
                <a:gd name="T41" fmla="*/ 7 h 41"/>
                <a:gd name="T42" fmla="*/ 3 w 24"/>
                <a:gd name="T43" fmla="*/ 9 h 41"/>
                <a:gd name="T44" fmla="*/ 0 w 24"/>
                <a:gd name="T45" fmla="*/ 4 h 41"/>
                <a:gd name="T46" fmla="*/ 5 w 24"/>
                <a:gd name="T47" fmla="*/ 1 h 41"/>
                <a:gd name="T48" fmla="*/ 12 w 24"/>
                <a:gd name="T49" fmla="*/ 0 h 41"/>
                <a:gd name="T50" fmla="*/ 16 w 24"/>
                <a:gd name="T51" fmla="*/ 1 h 41"/>
                <a:gd name="T52" fmla="*/ 20 w 24"/>
                <a:gd name="T53" fmla="*/ 3 h 41"/>
                <a:gd name="T54" fmla="*/ 22 w 24"/>
                <a:gd name="T55" fmla="*/ 6 h 41"/>
                <a:gd name="T56" fmla="*/ 23 w 24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41">
                  <a:moveTo>
                    <a:pt x="23" y="11"/>
                  </a:moveTo>
                  <a:cubicBezTo>
                    <a:pt x="23" y="13"/>
                    <a:pt x="23" y="15"/>
                    <a:pt x="22" y="17"/>
                  </a:cubicBezTo>
                  <a:cubicBezTo>
                    <a:pt x="21" y="19"/>
                    <a:pt x="20" y="21"/>
                    <a:pt x="19" y="23"/>
                  </a:cubicBezTo>
                  <a:cubicBezTo>
                    <a:pt x="18" y="24"/>
                    <a:pt x="17" y="26"/>
                    <a:pt x="16" y="28"/>
                  </a:cubicBezTo>
                  <a:cubicBezTo>
                    <a:pt x="14" y="30"/>
                    <a:pt x="13" y="32"/>
                    <a:pt x="12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3" y="34"/>
                  </a:cubicBezTo>
                  <a:cubicBezTo>
                    <a:pt x="4" y="33"/>
                    <a:pt x="5" y="31"/>
                    <a:pt x="6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1" y="24"/>
                    <a:pt x="12" y="22"/>
                    <a:pt x="13" y="21"/>
                  </a:cubicBezTo>
                  <a:cubicBezTo>
                    <a:pt x="14" y="19"/>
                    <a:pt x="14" y="18"/>
                    <a:pt x="15" y="16"/>
                  </a:cubicBezTo>
                  <a:cubicBezTo>
                    <a:pt x="15" y="15"/>
                    <a:pt x="16" y="13"/>
                    <a:pt x="16" y="12"/>
                  </a:cubicBezTo>
                  <a:cubicBezTo>
                    <a:pt x="16" y="11"/>
                    <a:pt x="15" y="9"/>
                    <a:pt x="14" y="8"/>
                  </a:cubicBezTo>
                  <a:cubicBezTo>
                    <a:pt x="13" y="7"/>
                    <a:pt x="12" y="7"/>
                    <a:pt x="10" y="7"/>
                  </a:cubicBezTo>
                  <a:cubicBezTo>
                    <a:pt x="9" y="7"/>
                    <a:pt x="8" y="7"/>
                    <a:pt x="6" y="7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3" y="2"/>
                    <a:pt x="5" y="1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4"/>
                    <a:pt x="22" y="5"/>
                    <a:pt x="22" y="6"/>
                  </a:cubicBezTo>
                  <a:cubicBezTo>
                    <a:pt x="23" y="7"/>
                    <a:pt x="23" y="9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40"/>
            <p:cNvSpPr>
              <a:spLocks/>
            </p:cNvSpPr>
            <p:nvPr/>
          </p:nvSpPr>
          <p:spPr bwMode="auto">
            <a:xfrm>
              <a:off x="5137190" y="1619238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7 h 41"/>
                <a:gd name="T6" fmla="*/ 15 w 24"/>
                <a:gd name="T7" fmla="*/ 22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4 h 41"/>
                <a:gd name="T24" fmla="*/ 17 w 24"/>
                <a:gd name="T25" fmla="*/ 15 h 41"/>
                <a:gd name="T26" fmla="*/ 21 w 24"/>
                <a:gd name="T27" fmla="*/ 18 h 41"/>
                <a:gd name="T28" fmla="*/ 24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2" y="34"/>
                    <a:pt x="14" y="34"/>
                    <a:pt x="15" y="33"/>
                  </a:cubicBezTo>
                  <a:cubicBezTo>
                    <a:pt x="16" y="31"/>
                    <a:pt x="17" y="30"/>
                    <a:pt x="17" y="27"/>
                  </a:cubicBezTo>
                  <a:cubicBezTo>
                    <a:pt x="17" y="25"/>
                    <a:pt x="16" y="23"/>
                    <a:pt x="15" y="22"/>
                  </a:cubicBezTo>
                  <a:cubicBezTo>
                    <a:pt x="13" y="21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5"/>
                    <a:pt x="16" y="15"/>
                    <a:pt x="17" y="15"/>
                  </a:cubicBezTo>
                  <a:cubicBezTo>
                    <a:pt x="19" y="16"/>
                    <a:pt x="20" y="17"/>
                    <a:pt x="21" y="18"/>
                  </a:cubicBezTo>
                  <a:cubicBezTo>
                    <a:pt x="22" y="19"/>
                    <a:pt x="23" y="20"/>
                    <a:pt x="24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29"/>
                    <a:pt x="24" y="31"/>
                    <a:pt x="23" y="33"/>
                  </a:cubicBezTo>
                  <a:cubicBezTo>
                    <a:pt x="23" y="35"/>
                    <a:pt x="21" y="36"/>
                    <a:pt x="20" y="38"/>
                  </a:cubicBezTo>
                  <a:cubicBezTo>
                    <a:pt x="19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8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41"/>
            <p:cNvSpPr>
              <a:spLocks/>
            </p:cNvSpPr>
            <p:nvPr/>
          </p:nvSpPr>
          <p:spPr bwMode="auto">
            <a:xfrm>
              <a:off x="3368031" y="1518924"/>
              <a:ext cx="59783" cy="61809"/>
            </a:xfrm>
            <a:custGeom>
              <a:avLst/>
              <a:gdLst>
                <a:gd name="T0" fmla="*/ 0 w 59"/>
                <a:gd name="T1" fmla="*/ 24 h 61"/>
                <a:gd name="T2" fmla="*/ 22 w 59"/>
                <a:gd name="T3" fmla="*/ 24 h 61"/>
                <a:gd name="T4" fmla="*/ 22 w 59"/>
                <a:gd name="T5" fmla="*/ 0 h 61"/>
                <a:gd name="T6" fmla="*/ 38 w 59"/>
                <a:gd name="T7" fmla="*/ 0 h 61"/>
                <a:gd name="T8" fmla="*/ 38 w 59"/>
                <a:gd name="T9" fmla="*/ 24 h 61"/>
                <a:gd name="T10" fmla="*/ 59 w 59"/>
                <a:gd name="T11" fmla="*/ 24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2 w 59"/>
                <a:gd name="T19" fmla="*/ 61 h 61"/>
                <a:gd name="T20" fmla="*/ 22 w 59"/>
                <a:gd name="T21" fmla="*/ 38 h 61"/>
                <a:gd name="T22" fmla="*/ 0 w 59"/>
                <a:gd name="T23" fmla="*/ 38 h 61"/>
                <a:gd name="T24" fmla="*/ 0 w 59"/>
                <a:gd name="T25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2" y="61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42"/>
            <p:cNvSpPr>
              <a:spLocks/>
            </p:cNvSpPr>
            <p:nvPr/>
          </p:nvSpPr>
          <p:spPr bwMode="auto">
            <a:xfrm>
              <a:off x="3443013" y="1497646"/>
              <a:ext cx="59783" cy="98287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10 w 25"/>
                <a:gd name="T11" fmla="*/ 35 h 41"/>
                <a:gd name="T12" fmla="*/ 10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1 w 25"/>
                <a:gd name="T29" fmla="*/ 26 h 41"/>
                <a:gd name="T30" fmla="*/ 14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10 h 41"/>
                <a:gd name="T44" fmla="*/ 1 w 25"/>
                <a:gd name="T45" fmla="*/ 4 h 41"/>
                <a:gd name="T46" fmla="*/ 6 w 25"/>
                <a:gd name="T47" fmla="*/ 1 h 41"/>
                <a:gd name="T48" fmla="*/ 13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4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5"/>
                    <a:pt x="18" y="26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3"/>
                    <a:pt x="6" y="31"/>
                    <a:pt x="7" y="30"/>
                  </a:cubicBezTo>
                  <a:cubicBezTo>
                    <a:pt x="8" y="29"/>
                    <a:pt x="9" y="27"/>
                    <a:pt x="11" y="26"/>
                  </a:cubicBezTo>
                  <a:cubicBezTo>
                    <a:pt x="12" y="24"/>
                    <a:pt x="13" y="22"/>
                    <a:pt x="14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0" y="7"/>
                    <a:pt x="8" y="7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8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43"/>
            <p:cNvSpPr>
              <a:spLocks/>
            </p:cNvSpPr>
            <p:nvPr/>
          </p:nvSpPr>
          <p:spPr bwMode="auto">
            <a:xfrm>
              <a:off x="3521034" y="1499672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4"/>
                    <a:pt x="15" y="33"/>
                  </a:cubicBezTo>
                  <a:cubicBezTo>
                    <a:pt x="16" y="31"/>
                    <a:pt x="17" y="30"/>
                    <a:pt x="17" y="28"/>
                  </a:cubicBezTo>
                  <a:cubicBezTo>
                    <a:pt x="17" y="25"/>
                    <a:pt x="16" y="24"/>
                    <a:pt x="14" y="23"/>
                  </a:cubicBezTo>
                  <a:cubicBezTo>
                    <a:pt x="13" y="21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30"/>
                    <a:pt x="24" y="32"/>
                    <a:pt x="23" y="33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4"/>
            <p:cNvSpPr>
              <a:spLocks/>
            </p:cNvSpPr>
            <p:nvPr/>
          </p:nvSpPr>
          <p:spPr bwMode="auto">
            <a:xfrm>
              <a:off x="2392258" y="2435928"/>
              <a:ext cx="59783" cy="61809"/>
            </a:xfrm>
            <a:custGeom>
              <a:avLst/>
              <a:gdLst>
                <a:gd name="T0" fmla="*/ 0 w 59"/>
                <a:gd name="T1" fmla="*/ 23 h 61"/>
                <a:gd name="T2" fmla="*/ 21 w 59"/>
                <a:gd name="T3" fmla="*/ 23 h 61"/>
                <a:gd name="T4" fmla="*/ 21 w 59"/>
                <a:gd name="T5" fmla="*/ 0 h 61"/>
                <a:gd name="T6" fmla="*/ 37 w 59"/>
                <a:gd name="T7" fmla="*/ 0 h 61"/>
                <a:gd name="T8" fmla="*/ 37 w 59"/>
                <a:gd name="T9" fmla="*/ 23 h 61"/>
                <a:gd name="T10" fmla="*/ 59 w 59"/>
                <a:gd name="T11" fmla="*/ 23 h 61"/>
                <a:gd name="T12" fmla="*/ 59 w 59"/>
                <a:gd name="T13" fmla="*/ 37 h 61"/>
                <a:gd name="T14" fmla="*/ 37 w 59"/>
                <a:gd name="T15" fmla="*/ 37 h 61"/>
                <a:gd name="T16" fmla="*/ 37 w 59"/>
                <a:gd name="T17" fmla="*/ 61 h 61"/>
                <a:gd name="T18" fmla="*/ 21 w 59"/>
                <a:gd name="T19" fmla="*/ 61 h 61"/>
                <a:gd name="T20" fmla="*/ 21 w 59"/>
                <a:gd name="T21" fmla="*/ 37 h 61"/>
                <a:gd name="T22" fmla="*/ 0 w 59"/>
                <a:gd name="T23" fmla="*/ 37 h 61"/>
                <a:gd name="T24" fmla="*/ 0 w 59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3"/>
                  </a:moveTo>
                  <a:lnTo>
                    <a:pt x="21" y="23"/>
                  </a:lnTo>
                  <a:lnTo>
                    <a:pt x="21" y="0"/>
                  </a:lnTo>
                  <a:lnTo>
                    <a:pt x="37" y="0"/>
                  </a:lnTo>
                  <a:lnTo>
                    <a:pt x="37" y="23"/>
                  </a:lnTo>
                  <a:lnTo>
                    <a:pt x="59" y="23"/>
                  </a:lnTo>
                  <a:lnTo>
                    <a:pt x="59" y="37"/>
                  </a:lnTo>
                  <a:lnTo>
                    <a:pt x="37" y="37"/>
                  </a:lnTo>
                  <a:lnTo>
                    <a:pt x="37" y="61"/>
                  </a:lnTo>
                  <a:lnTo>
                    <a:pt x="21" y="61"/>
                  </a:lnTo>
                  <a:lnTo>
                    <a:pt x="21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45"/>
            <p:cNvSpPr>
              <a:spLocks/>
            </p:cNvSpPr>
            <p:nvPr/>
          </p:nvSpPr>
          <p:spPr bwMode="auto">
            <a:xfrm>
              <a:off x="2468253" y="2416676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9 h 41"/>
                <a:gd name="T6" fmla="*/ 15 w 24"/>
                <a:gd name="T7" fmla="*/ 24 h 41"/>
                <a:gd name="T8" fmla="*/ 9 w 24"/>
                <a:gd name="T9" fmla="*/ 22 h 41"/>
                <a:gd name="T10" fmla="*/ 4 w 24"/>
                <a:gd name="T11" fmla="*/ 22 h 41"/>
                <a:gd name="T12" fmla="*/ 4 w 24"/>
                <a:gd name="T13" fmla="*/ 18 h 41"/>
                <a:gd name="T14" fmla="*/ 11 w 24"/>
                <a:gd name="T15" fmla="*/ 9 h 41"/>
                <a:gd name="T16" fmla="*/ 15 w 24"/>
                <a:gd name="T17" fmla="*/ 6 h 41"/>
                <a:gd name="T18" fmla="*/ 10 w 24"/>
                <a:gd name="T19" fmla="*/ 7 h 41"/>
                <a:gd name="T20" fmla="*/ 0 w 24"/>
                <a:gd name="T21" fmla="*/ 7 h 41"/>
                <a:gd name="T22" fmla="*/ 0 w 24"/>
                <a:gd name="T23" fmla="*/ 0 h 41"/>
                <a:gd name="T24" fmla="*/ 22 w 24"/>
                <a:gd name="T25" fmla="*/ 0 h 41"/>
                <a:gd name="T26" fmla="*/ 22 w 24"/>
                <a:gd name="T27" fmla="*/ 4 h 41"/>
                <a:gd name="T28" fmla="*/ 14 w 24"/>
                <a:gd name="T29" fmla="*/ 15 h 41"/>
                <a:gd name="T30" fmla="*/ 12 w 24"/>
                <a:gd name="T31" fmla="*/ 17 h 41"/>
                <a:gd name="T32" fmla="*/ 12 w 24"/>
                <a:gd name="T33" fmla="*/ 17 h 41"/>
                <a:gd name="T34" fmla="*/ 14 w 24"/>
                <a:gd name="T35" fmla="*/ 17 h 41"/>
                <a:gd name="T36" fmla="*/ 18 w 24"/>
                <a:gd name="T37" fmla="*/ 18 h 41"/>
                <a:gd name="T38" fmla="*/ 21 w 24"/>
                <a:gd name="T39" fmla="*/ 20 h 41"/>
                <a:gd name="T40" fmla="*/ 23 w 24"/>
                <a:gd name="T41" fmla="*/ 23 h 41"/>
                <a:gd name="T42" fmla="*/ 24 w 24"/>
                <a:gd name="T43" fmla="*/ 28 h 41"/>
                <a:gd name="T44" fmla="*/ 23 w 24"/>
                <a:gd name="T45" fmla="*/ 34 h 41"/>
                <a:gd name="T46" fmla="*/ 20 w 24"/>
                <a:gd name="T47" fmla="*/ 38 h 41"/>
                <a:gd name="T48" fmla="*/ 15 w 24"/>
                <a:gd name="T49" fmla="*/ 41 h 41"/>
                <a:gd name="T50" fmla="*/ 10 w 24"/>
                <a:gd name="T51" fmla="*/ 41 h 41"/>
                <a:gd name="T52" fmla="*/ 4 w 24"/>
                <a:gd name="T53" fmla="*/ 41 h 41"/>
                <a:gd name="T54" fmla="*/ 0 w 24"/>
                <a:gd name="T55" fmla="*/ 40 h 41"/>
                <a:gd name="T56" fmla="*/ 2 w 24"/>
                <a:gd name="T57" fmla="*/ 33 h 41"/>
                <a:gd name="T58" fmla="*/ 5 w 24"/>
                <a:gd name="T59" fmla="*/ 35 h 41"/>
                <a:gd name="T60" fmla="*/ 9 w 24"/>
                <a:gd name="T6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9"/>
                  </a:cubicBezTo>
                  <a:cubicBezTo>
                    <a:pt x="17" y="26"/>
                    <a:pt x="16" y="25"/>
                    <a:pt x="15" y="24"/>
                  </a:cubicBezTo>
                  <a:cubicBezTo>
                    <a:pt x="13" y="23"/>
                    <a:pt x="11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9" y="18"/>
                    <a:pt x="20" y="19"/>
                    <a:pt x="21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4" y="25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6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4" y="41"/>
                    <a:pt x="12" y="41"/>
                    <a:pt x="10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7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46"/>
            <p:cNvSpPr>
              <a:spLocks/>
            </p:cNvSpPr>
            <p:nvPr/>
          </p:nvSpPr>
          <p:spPr bwMode="auto">
            <a:xfrm>
              <a:off x="2545261" y="2416676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47"/>
            <p:cNvSpPr>
              <a:spLocks/>
            </p:cNvSpPr>
            <p:nvPr/>
          </p:nvSpPr>
          <p:spPr bwMode="auto">
            <a:xfrm>
              <a:off x="1788353" y="1758055"/>
              <a:ext cx="59783" cy="62822"/>
            </a:xfrm>
            <a:custGeom>
              <a:avLst/>
              <a:gdLst>
                <a:gd name="T0" fmla="*/ 0 w 59"/>
                <a:gd name="T1" fmla="*/ 24 h 62"/>
                <a:gd name="T2" fmla="*/ 22 w 59"/>
                <a:gd name="T3" fmla="*/ 24 h 62"/>
                <a:gd name="T4" fmla="*/ 22 w 59"/>
                <a:gd name="T5" fmla="*/ 0 h 62"/>
                <a:gd name="T6" fmla="*/ 38 w 59"/>
                <a:gd name="T7" fmla="*/ 0 h 62"/>
                <a:gd name="T8" fmla="*/ 38 w 59"/>
                <a:gd name="T9" fmla="*/ 24 h 62"/>
                <a:gd name="T10" fmla="*/ 59 w 59"/>
                <a:gd name="T11" fmla="*/ 24 h 62"/>
                <a:gd name="T12" fmla="*/ 59 w 59"/>
                <a:gd name="T13" fmla="*/ 38 h 62"/>
                <a:gd name="T14" fmla="*/ 38 w 59"/>
                <a:gd name="T15" fmla="*/ 38 h 62"/>
                <a:gd name="T16" fmla="*/ 38 w 59"/>
                <a:gd name="T17" fmla="*/ 62 h 62"/>
                <a:gd name="T18" fmla="*/ 22 w 59"/>
                <a:gd name="T19" fmla="*/ 62 h 62"/>
                <a:gd name="T20" fmla="*/ 22 w 59"/>
                <a:gd name="T21" fmla="*/ 38 h 62"/>
                <a:gd name="T22" fmla="*/ 0 w 59"/>
                <a:gd name="T23" fmla="*/ 38 h 62"/>
                <a:gd name="T24" fmla="*/ 0 w 59"/>
                <a:gd name="T2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2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2"/>
                  </a:lnTo>
                  <a:lnTo>
                    <a:pt x="22" y="62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8"/>
            <p:cNvSpPr>
              <a:spLocks/>
            </p:cNvSpPr>
            <p:nvPr/>
          </p:nvSpPr>
          <p:spPr bwMode="auto">
            <a:xfrm>
              <a:off x="1862321" y="1736776"/>
              <a:ext cx="60796" cy="98287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6 h 41"/>
                <a:gd name="T12" fmla="*/ 9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8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6 h 41"/>
                <a:gd name="T30" fmla="*/ 13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10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3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5"/>
                    <a:pt x="18" y="27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7"/>
                    <a:pt x="2" y="35"/>
                    <a:pt x="4" y="34"/>
                  </a:cubicBezTo>
                  <a:cubicBezTo>
                    <a:pt x="5" y="33"/>
                    <a:pt x="6" y="32"/>
                    <a:pt x="7" y="30"/>
                  </a:cubicBezTo>
                  <a:cubicBezTo>
                    <a:pt x="8" y="29"/>
                    <a:pt x="9" y="27"/>
                    <a:pt x="10" y="26"/>
                  </a:cubicBezTo>
                  <a:cubicBezTo>
                    <a:pt x="12" y="24"/>
                    <a:pt x="13" y="23"/>
                    <a:pt x="13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8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9"/>
            <p:cNvSpPr>
              <a:spLocks/>
            </p:cNvSpPr>
            <p:nvPr/>
          </p:nvSpPr>
          <p:spPr bwMode="auto">
            <a:xfrm>
              <a:off x="1941356" y="1738803"/>
              <a:ext cx="62822" cy="96260"/>
            </a:xfrm>
            <a:custGeom>
              <a:avLst/>
              <a:gdLst>
                <a:gd name="T0" fmla="*/ 5 w 62"/>
                <a:gd name="T1" fmla="*/ 95 h 95"/>
                <a:gd name="T2" fmla="*/ 36 w 62"/>
                <a:gd name="T3" fmla="*/ 21 h 95"/>
                <a:gd name="T4" fmla="*/ 43 w 62"/>
                <a:gd name="T5" fmla="*/ 17 h 95"/>
                <a:gd name="T6" fmla="*/ 34 w 62"/>
                <a:gd name="T7" fmla="*/ 17 h 95"/>
                <a:gd name="T8" fmla="*/ 0 w 62"/>
                <a:gd name="T9" fmla="*/ 17 h 95"/>
                <a:gd name="T10" fmla="*/ 0 w 62"/>
                <a:gd name="T11" fmla="*/ 0 h 95"/>
                <a:gd name="T12" fmla="*/ 62 w 62"/>
                <a:gd name="T13" fmla="*/ 0 h 95"/>
                <a:gd name="T14" fmla="*/ 62 w 62"/>
                <a:gd name="T15" fmla="*/ 5 h 95"/>
                <a:gd name="T16" fmla="*/ 22 w 62"/>
                <a:gd name="T17" fmla="*/ 95 h 95"/>
                <a:gd name="T18" fmla="*/ 5 w 62"/>
                <a:gd name="T1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5">
                  <a:moveTo>
                    <a:pt x="5" y="95"/>
                  </a:moveTo>
                  <a:lnTo>
                    <a:pt x="36" y="21"/>
                  </a:lnTo>
                  <a:lnTo>
                    <a:pt x="43" y="17"/>
                  </a:lnTo>
                  <a:lnTo>
                    <a:pt x="3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"/>
                  </a:lnTo>
                  <a:lnTo>
                    <a:pt x="22" y="95"/>
                  </a:lnTo>
                  <a:lnTo>
                    <a:pt x="5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50"/>
            <p:cNvSpPr>
              <a:spLocks/>
            </p:cNvSpPr>
            <p:nvPr/>
          </p:nvSpPr>
          <p:spPr bwMode="auto">
            <a:xfrm>
              <a:off x="5223317" y="2959786"/>
              <a:ext cx="59783" cy="61809"/>
            </a:xfrm>
            <a:custGeom>
              <a:avLst/>
              <a:gdLst>
                <a:gd name="T0" fmla="*/ 0 w 59"/>
                <a:gd name="T1" fmla="*/ 23 h 61"/>
                <a:gd name="T2" fmla="*/ 21 w 59"/>
                <a:gd name="T3" fmla="*/ 23 h 61"/>
                <a:gd name="T4" fmla="*/ 21 w 59"/>
                <a:gd name="T5" fmla="*/ 0 h 61"/>
                <a:gd name="T6" fmla="*/ 38 w 59"/>
                <a:gd name="T7" fmla="*/ 0 h 61"/>
                <a:gd name="T8" fmla="*/ 38 w 59"/>
                <a:gd name="T9" fmla="*/ 23 h 61"/>
                <a:gd name="T10" fmla="*/ 59 w 59"/>
                <a:gd name="T11" fmla="*/ 23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1 w 59"/>
                <a:gd name="T19" fmla="*/ 61 h 61"/>
                <a:gd name="T20" fmla="*/ 21 w 59"/>
                <a:gd name="T21" fmla="*/ 38 h 61"/>
                <a:gd name="T22" fmla="*/ 0 w 59"/>
                <a:gd name="T23" fmla="*/ 38 h 61"/>
                <a:gd name="T24" fmla="*/ 0 w 59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3"/>
                  </a:moveTo>
                  <a:lnTo>
                    <a:pt x="21" y="23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59" y="23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1" y="61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51"/>
            <p:cNvSpPr>
              <a:spLocks/>
            </p:cNvSpPr>
            <p:nvPr/>
          </p:nvSpPr>
          <p:spPr bwMode="auto">
            <a:xfrm>
              <a:off x="5297286" y="2938507"/>
              <a:ext cx="59783" cy="97273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5 h 41"/>
                <a:gd name="T12" fmla="*/ 9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5 h 41"/>
                <a:gd name="T30" fmla="*/ 13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9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3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4"/>
                    <a:pt x="18" y="26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3"/>
                    <a:pt x="6" y="31"/>
                    <a:pt x="7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2" y="24"/>
                    <a:pt x="13" y="22"/>
                    <a:pt x="13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3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7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2"/>
            <p:cNvSpPr>
              <a:spLocks/>
            </p:cNvSpPr>
            <p:nvPr/>
          </p:nvSpPr>
          <p:spPr bwMode="auto">
            <a:xfrm>
              <a:off x="5376320" y="2940534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2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4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4"/>
                    <a:pt x="15" y="33"/>
                  </a:cubicBezTo>
                  <a:cubicBezTo>
                    <a:pt x="16" y="31"/>
                    <a:pt x="17" y="30"/>
                    <a:pt x="17" y="28"/>
                  </a:cubicBezTo>
                  <a:cubicBezTo>
                    <a:pt x="17" y="25"/>
                    <a:pt x="16" y="24"/>
                    <a:pt x="14" y="22"/>
                  </a:cubicBezTo>
                  <a:cubicBezTo>
                    <a:pt x="13" y="21"/>
                    <a:pt x="10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30"/>
                    <a:pt x="24" y="32"/>
                    <a:pt x="23" y="33"/>
                  </a:cubicBezTo>
                  <a:cubicBezTo>
                    <a:pt x="22" y="35"/>
                    <a:pt x="21" y="36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1888868" y="1400247"/>
            <a:ext cx="30609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Base function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Location transaction analyze.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Location customer analyze.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Highlight biggest volume location.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1871697" y="3225721"/>
            <a:ext cx="30609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 Benefit.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Excavate customer.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For </a:t>
            </a:r>
            <a:r>
              <a:rPr lang="en-US" sz="1400" dirty="0"/>
              <a:t>b</a:t>
            </a:r>
            <a:r>
              <a:rPr lang="en-US" sz="1400" dirty="0"/>
              <a:t>ank strategy </a:t>
            </a:r>
            <a:r>
              <a:rPr lang="en-US" sz="1400" dirty="0" err="1"/>
              <a:t>refence</a:t>
            </a:r>
            <a:r>
              <a:rPr lang="en-US" sz="1400" dirty="0"/>
              <a:t>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32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80051" y="1408014"/>
            <a:ext cx="8481959" cy="517890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880050" y="1925904"/>
            <a:ext cx="987228" cy="3625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组合 126279"/>
          <p:cNvGrpSpPr/>
          <p:nvPr/>
        </p:nvGrpSpPr>
        <p:grpSpPr>
          <a:xfrm>
            <a:off x="3538916" y="3875512"/>
            <a:ext cx="3168426" cy="1675625"/>
            <a:chOff x="560277" y="1250409"/>
            <a:chExt cx="5344967" cy="2674004"/>
          </a:xfrm>
        </p:grpSpPr>
        <p:grpSp>
          <p:nvGrpSpPr>
            <p:cNvPr id="9" name="Group 482"/>
            <p:cNvGrpSpPr>
              <a:grpSpLocks/>
            </p:cNvGrpSpPr>
            <p:nvPr/>
          </p:nvGrpSpPr>
          <p:grpSpPr bwMode="auto">
            <a:xfrm>
              <a:off x="560277" y="1250409"/>
              <a:ext cx="5344967" cy="2674004"/>
              <a:chOff x="173" y="577"/>
              <a:chExt cx="5275" cy="2639"/>
            </a:xfrm>
          </p:grpSpPr>
          <p:sp>
            <p:nvSpPr>
              <p:cNvPr id="58" name="Freeform 284"/>
              <p:cNvSpPr>
                <a:spLocks/>
              </p:cNvSpPr>
              <p:nvPr/>
            </p:nvSpPr>
            <p:spPr bwMode="auto">
              <a:xfrm>
                <a:off x="1629" y="2958"/>
                <a:ext cx="14" cy="17"/>
              </a:xfrm>
              <a:custGeom>
                <a:avLst/>
                <a:gdLst>
                  <a:gd name="T0" fmla="*/ 3 w 6"/>
                  <a:gd name="T1" fmla="*/ 0 h 7"/>
                  <a:gd name="T2" fmla="*/ 0 w 6"/>
                  <a:gd name="T3" fmla="*/ 3 h 7"/>
                  <a:gd name="T4" fmla="*/ 3 w 6"/>
                  <a:gd name="T5" fmla="*/ 7 h 7"/>
                  <a:gd name="T6" fmla="*/ 6 w 6"/>
                  <a:gd name="T7" fmla="*/ 7 h 7"/>
                  <a:gd name="T8" fmla="*/ 6 w 6"/>
                  <a:gd name="T9" fmla="*/ 2 h 7"/>
                  <a:gd name="T10" fmla="*/ 3 w 6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1"/>
                      <a:pt x="0" y="2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  <a:cubicBezTo>
                      <a:pt x="4" y="7"/>
                      <a:pt x="5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85"/>
              <p:cNvSpPr>
                <a:spLocks/>
              </p:cNvSpPr>
              <p:nvPr/>
            </p:nvSpPr>
            <p:spPr bwMode="auto">
              <a:xfrm>
                <a:off x="1513" y="894"/>
                <a:ext cx="28" cy="21"/>
              </a:xfrm>
              <a:custGeom>
                <a:avLst/>
                <a:gdLst>
                  <a:gd name="T0" fmla="*/ 12 w 12"/>
                  <a:gd name="T1" fmla="*/ 3 h 9"/>
                  <a:gd name="T2" fmla="*/ 0 w 12"/>
                  <a:gd name="T3" fmla="*/ 7 h 9"/>
                  <a:gd name="T4" fmla="*/ 4 w 12"/>
                  <a:gd name="T5" fmla="*/ 9 h 9"/>
                  <a:gd name="T6" fmla="*/ 12 w 12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">
                    <a:moveTo>
                      <a:pt x="12" y="3"/>
                    </a:moveTo>
                    <a:cubicBezTo>
                      <a:pt x="8" y="0"/>
                      <a:pt x="1" y="5"/>
                      <a:pt x="0" y="7"/>
                    </a:cubicBezTo>
                    <a:cubicBezTo>
                      <a:pt x="1" y="8"/>
                      <a:pt x="3" y="9"/>
                      <a:pt x="4" y="9"/>
                    </a:cubicBezTo>
                    <a:cubicBezTo>
                      <a:pt x="8" y="9"/>
                      <a:pt x="12" y="5"/>
                      <a:pt x="12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86"/>
              <p:cNvSpPr>
                <a:spLocks/>
              </p:cNvSpPr>
              <p:nvPr/>
            </p:nvSpPr>
            <p:spPr bwMode="auto">
              <a:xfrm>
                <a:off x="1407" y="776"/>
                <a:ext cx="37" cy="30"/>
              </a:xfrm>
              <a:custGeom>
                <a:avLst/>
                <a:gdLst>
                  <a:gd name="T0" fmla="*/ 16 w 16"/>
                  <a:gd name="T1" fmla="*/ 10 h 13"/>
                  <a:gd name="T2" fmla="*/ 0 w 16"/>
                  <a:gd name="T3" fmla="*/ 10 h 13"/>
                  <a:gd name="T4" fmla="*/ 16 w 16"/>
                  <a:gd name="T5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3">
                    <a:moveTo>
                      <a:pt x="16" y="10"/>
                    </a:moveTo>
                    <a:cubicBezTo>
                      <a:pt x="15" y="0"/>
                      <a:pt x="3" y="7"/>
                      <a:pt x="0" y="10"/>
                    </a:cubicBezTo>
                    <a:cubicBezTo>
                      <a:pt x="7" y="13"/>
                      <a:pt x="13" y="10"/>
                      <a:pt x="16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87"/>
              <p:cNvSpPr>
                <a:spLocks/>
              </p:cNvSpPr>
              <p:nvPr/>
            </p:nvSpPr>
            <p:spPr bwMode="auto">
              <a:xfrm>
                <a:off x="1388" y="724"/>
                <a:ext cx="19" cy="9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0 h 4"/>
                  <a:gd name="T4" fmla="*/ 3 w 8"/>
                  <a:gd name="T5" fmla="*/ 0 h 4"/>
                  <a:gd name="T6" fmla="*/ 0 w 8"/>
                  <a:gd name="T7" fmla="*/ 2 h 4"/>
                  <a:gd name="T8" fmla="*/ 3 w 8"/>
                  <a:gd name="T9" fmla="*/ 4 h 4"/>
                  <a:gd name="T10" fmla="*/ 8 w 8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0" y="3"/>
                      <a:pt x="3" y="4"/>
                      <a:pt x="3" y="4"/>
                    </a:cubicBezTo>
                    <a:cubicBezTo>
                      <a:pt x="6" y="4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88"/>
              <p:cNvSpPr>
                <a:spLocks/>
              </p:cNvSpPr>
              <p:nvPr/>
            </p:nvSpPr>
            <p:spPr bwMode="auto">
              <a:xfrm>
                <a:off x="1806" y="1184"/>
                <a:ext cx="23" cy="22"/>
              </a:xfrm>
              <a:custGeom>
                <a:avLst/>
                <a:gdLst>
                  <a:gd name="T0" fmla="*/ 5 w 10"/>
                  <a:gd name="T1" fmla="*/ 9 h 9"/>
                  <a:gd name="T2" fmla="*/ 10 w 10"/>
                  <a:gd name="T3" fmla="*/ 0 h 9"/>
                  <a:gd name="T4" fmla="*/ 0 w 10"/>
                  <a:gd name="T5" fmla="*/ 6 h 9"/>
                  <a:gd name="T6" fmla="*/ 5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8" y="9"/>
                      <a:pt x="10" y="2"/>
                      <a:pt x="10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3" y="9"/>
                      <a:pt x="5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89"/>
              <p:cNvSpPr>
                <a:spLocks/>
              </p:cNvSpPr>
              <p:nvPr/>
            </p:nvSpPr>
            <p:spPr bwMode="auto">
              <a:xfrm>
                <a:off x="1676" y="1147"/>
                <a:ext cx="28" cy="14"/>
              </a:xfrm>
              <a:custGeom>
                <a:avLst/>
                <a:gdLst>
                  <a:gd name="T0" fmla="*/ 12 w 12"/>
                  <a:gd name="T1" fmla="*/ 4 h 6"/>
                  <a:gd name="T2" fmla="*/ 9 w 12"/>
                  <a:gd name="T3" fmla="*/ 2 h 6"/>
                  <a:gd name="T4" fmla="*/ 4 w 12"/>
                  <a:gd name="T5" fmla="*/ 0 h 6"/>
                  <a:gd name="T6" fmla="*/ 0 w 12"/>
                  <a:gd name="T7" fmla="*/ 0 h 6"/>
                  <a:gd name="T8" fmla="*/ 8 w 12"/>
                  <a:gd name="T9" fmla="*/ 6 h 6"/>
                  <a:gd name="T10" fmla="*/ 12 w 12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cubicBezTo>
                      <a:pt x="11" y="3"/>
                      <a:pt x="10" y="2"/>
                      <a:pt x="9" y="2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3" y="4"/>
                      <a:pt x="4" y="6"/>
                      <a:pt x="8" y="6"/>
                    </a:cubicBezTo>
                    <a:cubicBezTo>
                      <a:pt x="9" y="6"/>
                      <a:pt x="11" y="5"/>
                      <a:pt x="12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90"/>
              <p:cNvSpPr>
                <a:spLocks/>
              </p:cNvSpPr>
              <p:nvPr/>
            </p:nvSpPr>
            <p:spPr bwMode="auto">
              <a:xfrm>
                <a:off x="1558" y="910"/>
                <a:ext cx="12" cy="12"/>
              </a:xfrm>
              <a:custGeom>
                <a:avLst/>
                <a:gdLst>
                  <a:gd name="T0" fmla="*/ 5 w 5"/>
                  <a:gd name="T1" fmla="*/ 1 h 5"/>
                  <a:gd name="T2" fmla="*/ 3 w 5"/>
                  <a:gd name="T3" fmla="*/ 1 h 5"/>
                  <a:gd name="T4" fmla="*/ 0 w 5"/>
                  <a:gd name="T5" fmla="*/ 3 h 5"/>
                  <a:gd name="T6" fmla="*/ 0 w 5"/>
                  <a:gd name="T7" fmla="*/ 5 h 5"/>
                  <a:gd name="T8" fmla="*/ 3 w 5"/>
                  <a:gd name="T9" fmla="*/ 5 h 5"/>
                  <a:gd name="T10" fmla="*/ 5 w 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5" y="3"/>
                      <a:pt x="5" y="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91"/>
              <p:cNvSpPr>
                <a:spLocks/>
              </p:cNvSpPr>
              <p:nvPr/>
            </p:nvSpPr>
            <p:spPr bwMode="auto">
              <a:xfrm>
                <a:off x="1454" y="679"/>
                <a:ext cx="33" cy="19"/>
              </a:xfrm>
              <a:custGeom>
                <a:avLst/>
                <a:gdLst>
                  <a:gd name="T0" fmla="*/ 5 w 14"/>
                  <a:gd name="T1" fmla="*/ 8 h 8"/>
                  <a:gd name="T2" fmla="*/ 14 w 14"/>
                  <a:gd name="T3" fmla="*/ 2 h 8"/>
                  <a:gd name="T4" fmla="*/ 4 w 14"/>
                  <a:gd name="T5" fmla="*/ 1 h 8"/>
                  <a:gd name="T6" fmla="*/ 0 w 14"/>
                  <a:gd name="T7" fmla="*/ 5 h 8"/>
                  <a:gd name="T8" fmla="*/ 5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11" y="8"/>
                      <a:pt x="13" y="5"/>
                      <a:pt x="14" y="2"/>
                    </a:cubicBezTo>
                    <a:cubicBezTo>
                      <a:pt x="8" y="0"/>
                      <a:pt x="7" y="1"/>
                      <a:pt x="4" y="1"/>
                    </a:cubicBezTo>
                    <a:cubicBezTo>
                      <a:pt x="3" y="1"/>
                      <a:pt x="0" y="2"/>
                      <a:pt x="0" y="5"/>
                    </a:cubicBezTo>
                    <a:cubicBezTo>
                      <a:pt x="2" y="7"/>
                      <a:pt x="4" y="8"/>
                      <a:pt x="5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92"/>
              <p:cNvSpPr>
                <a:spLocks/>
              </p:cNvSpPr>
              <p:nvPr/>
            </p:nvSpPr>
            <p:spPr bwMode="auto">
              <a:xfrm>
                <a:off x="1482" y="672"/>
                <a:ext cx="45" cy="31"/>
              </a:xfrm>
              <a:custGeom>
                <a:avLst/>
                <a:gdLst>
                  <a:gd name="T0" fmla="*/ 0 w 19"/>
                  <a:gd name="T1" fmla="*/ 12 h 13"/>
                  <a:gd name="T2" fmla="*/ 4 w 19"/>
                  <a:gd name="T3" fmla="*/ 13 h 13"/>
                  <a:gd name="T4" fmla="*/ 19 w 19"/>
                  <a:gd name="T5" fmla="*/ 2 h 13"/>
                  <a:gd name="T6" fmla="*/ 4 w 19"/>
                  <a:gd name="T7" fmla="*/ 3 h 13"/>
                  <a:gd name="T8" fmla="*/ 6 w 19"/>
                  <a:gd name="T9" fmla="*/ 7 h 13"/>
                  <a:gd name="T10" fmla="*/ 0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0" y="12"/>
                    </a:moveTo>
                    <a:cubicBezTo>
                      <a:pt x="1" y="13"/>
                      <a:pt x="3" y="13"/>
                      <a:pt x="4" y="13"/>
                    </a:cubicBezTo>
                    <a:cubicBezTo>
                      <a:pt x="8" y="13"/>
                      <a:pt x="17" y="8"/>
                      <a:pt x="19" y="2"/>
                    </a:cubicBezTo>
                    <a:cubicBezTo>
                      <a:pt x="13" y="2"/>
                      <a:pt x="5" y="0"/>
                      <a:pt x="4" y="3"/>
                    </a:cubicBezTo>
                    <a:cubicBezTo>
                      <a:pt x="4" y="5"/>
                      <a:pt x="5" y="7"/>
                      <a:pt x="6" y="7"/>
                    </a:cubicBezTo>
                    <a:cubicBezTo>
                      <a:pt x="4" y="8"/>
                      <a:pt x="3" y="11"/>
                      <a:pt x="0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93"/>
              <p:cNvSpPr>
                <a:spLocks/>
              </p:cNvSpPr>
              <p:nvPr/>
            </p:nvSpPr>
            <p:spPr bwMode="auto">
              <a:xfrm>
                <a:off x="1527" y="691"/>
                <a:ext cx="24" cy="16"/>
              </a:xfrm>
              <a:custGeom>
                <a:avLst/>
                <a:gdLst>
                  <a:gd name="T0" fmla="*/ 6 w 10"/>
                  <a:gd name="T1" fmla="*/ 6 h 7"/>
                  <a:gd name="T2" fmla="*/ 10 w 10"/>
                  <a:gd name="T3" fmla="*/ 3 h 7"/>
                  <a:gd name="T4" fmla="*/ 9 w 10"/>
                  <a:gd name="T5" fmla="*/ 0 h 7"/>
                  <a:gd name="T6" fmla="*/ 0 w 10"/>
                  <a:gd name="T7" fmla="*/ 5 h 7"/>
                  <a:gd name="T8" fmla="*/ 6 w 10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6" y="6"/>
                    </a:moveTo>
                    <a:cubicBezTo>
                      <a:pt x="10" y="6"/>
                      <a:pt x="10" y="6"/>
                      <a:pt x="10" y="3"/>
                    </a:cubicBezTo>
                    <a:cubicBezTo>
                      <a:pt x="10" y="2"/>
                      <a:pt x="10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7"/>
                      <a:pt x="4" y="6"/>
                      <a:pt x="6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94"/>
              <p:cNvSpPr>
                <a:spLocks/>
              </p:cNvSpPr>
              <p:nvPr/>
            </p:nvSpPr>
            <p:spPr bwMode="auto">
              <a:xfrm>
                <a:off x="1494" y="636"/>
                <a:ext cx="50" cy="26"/>
              </a:xfrm>
              <a:custGeom>
                <a:avLst/>
                <a:gdLst>
                  <a:gd name="T0" fmla="*/ 5 w 21"/>
                  <a:gd name="T1" fmla="*/ 6 h 11"/>
                  <a:gd name="T2" fmla="*/ 4 w 21"/>
                  <a:gd name="T3" fmla="*/ 11 h 11"/>
                  <a:gd name="T4" fmla="*/ 8 w 21"/>
                  <a:gd name="T5" fmla="*/ 11 h 11"/>
                  <a:gd name="T6" fmla="*/ 10 w 21"/>
                  <a:gd name="T7" fmla="*/ 9 h 11"/>
                  <a:gd name="T8" fmla="*/ 15 w 21"/>
                  <a:gd name="T9" fmla="*/ 9 h 11"/>
                  <a:gd name="T10" fmla="*/ 14 w 21"/>
                  <a:gd name="T11" fmla="*/ 8 h 11"/>
                  <a:gd name="T12" fmla="*/ 21 w 21"/>
                  <a:gd name="T13" fmla="*/ 6 h 11"/>
                  <a:gd name="T14" fmla="*/ 21 w 21"/>
                  <a:gd name="T15" fmla="*/ 3 h 11"/>
                  <a:gd name="T16" fmla="*/ 10 w 21"/>
                  <a:gd name="T17" fmla="*/ 0 h 11"/>
                  <a:gd name="T18" fmla="*/ 0 w 21"/>
                  <a:gd name="T19" fmla="*/ 4 h 11"/>
                  <a:gd name="T20" fmla="*/ 5 w 21"/>
                  <a:gd name="T2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1">
                    <a:moveTo>
                      <a:pt x="5" y="6"/>
                    </a:moveTo>
                    <a:cubicBezTo>
                      <a:pt x="5" y="8"/>
                      <a:pt x="4" y="9"/>
                      <a:pt x="4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2" y="9"/>
                      <a:pt x="13" y="9"/>
                      <a:pt x="15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9"/>
                      <a:pt x="19" y="10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7" y="3"/>
                      <a:pt x="15" y="0"/>
                      <a:pt x="10" y="0"/>
                    </a:cubicBezTo>
                    <a:cubicBezTo>
                      <a:pt x="7" y="0"/>
                      <a:pt x="0" y="0"/>
                      <a:pt x="0" y="4"/>
                    </a:cubicBezTo>
                    <a:cubicBezTo>
                      <a:pt x="0" y="6"/>
                      <a:pt x="2" y="6"/>
                      <a:pt x="5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95"/>
              <p:cNvSpPr>
                <a:spLocks/>
              </p:cNvSpPr>
              <p:nvPr/>
            </p:nvSpPr>
            <p:spPr bwMode="auto">
              <a:xfrm>
                <a:off x="1558" y="644"/>
                <a:ext cx="33" cy="16"/>
              </a:xfrm>
              <a:custGeom>
                <a:avLst/>
                <a:gdLst>
                  <a:gd name="T0" fmla="*/ 3 w 14"/>
                  <a:gd name="T1" fmla="*/ 7 h 7"/>
                  <a:gd name="T2" fmla="*/ 14 w 14"/>
                  <a:gd name="T3" fmla="*/ 2 h 7"/>
                  <a:gd name="T4" fmla="*/ 0 w 14"/>
                  <a:gd name="T5" fmla="*/ 2 h 7"/>
                  <a:gd name="T6" fmla="*/ 0 w 14"/>
                  <a:gd name="T7" fmla="*/ 5 h 7"/>
                  <a:gd name="T8" fmla="*/ 3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3" y="7"/>
                    </a:moveTo>
                    <a:cubicBezTo>
                      <a:pt x="10" y="7"/>
                      <a:pt x="13" y="6"/>
                      <a:pt x="14" y="2"/>
                    </a:cubicBezTo>
                    <a:cubicBezTo>
                      <a:pt x="9" y="0"/>
                      <a:pt x="2" y="0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7"/>
                      <a:pt x="2" y="7"/>
                      <a:pt x="3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96"/>
              <p:cNvSpPr>
                <a:spLocks/>
              </p:cNvSpPr>
              <p:nvPr/>
            </p:nvSpPr>
            <p:spPr bwMode="auto">
              <a:xfrm>
                <a:off x="1551" y="667"/>
                <a:ext cx="23" cy="19"/>
              </a:xfrm>
              <a:custGeom>
                <a:avLst/>
                <a:gdLst>
                  <a:gd name="T0" fmla="*/ 6 w 10"/>
                  <a:gd name="T1" fmla="*/ 8 h 8"/>
                  <a:gd name="T2" fmla="*/ 10 w 10"/>
                  <a:gd name="T3" fmla="*/ 3 h 8"/>
                  <a:gd name="T4" fmla="*/ 4 w 10"/>
                  <a:gd name="T5" fmla="*/ 0 h 8"/>
                  <a:gd name="T6" fmla="*/ 0 w 10"/>
                  <a:gd name="T7" fmla="*/ 4 h 8"/>
                  <a:gd name="T8" fmla="*/ 6 w 1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8"/>
                    </a:moveTo>
                    <a:cubicBezTo>
                      <a:pt x="8" y="8"/>
                      <a:pt x="10" y="5"/>
                      <a:pt x="1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4" y="8"/>
                      <a:pt x="6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97"/>
              <p:cNvSpPr>
                <a:spLocks/>
              </p:cNvSpPr>
              <p:nvPr/>
            </p:nvSpPr>
            <p:spPr bwMode="auto">
              <a:xfrm>
                <a:off x="1385" y="660"/>
                <a:ext cx="29" cy="7"/>
              </a:xfrm>
              <a:custGeom>
                <a:avLst/>
                <a:gdLst>
                  <a:gd name="T0" fmla="*/ 3 w 12"/>
                  <a:gd name="T1" fmla="*/ 3 h 3"/>
                  <a:gd name="T2" fmla="*/ 12 w 12"/>
                  <a:gd name="T3" fmla="*/ 1 h 3"/>
                  <a:gd name="T4" fmla="*/ 0 w 12"/>
                  <a:gd name="T5" fmla="*/ 1 h 3"/>
                  <a:gd name="T6" fmla="*/ 3 w 1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3" y="3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7" y="0"/>
                      <a:pt x="4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98"/>
              <p:cNvSpPr>
                <a:spLocks/>
              </p:cNvSpPr>
              <p:nvPr/>
            </p:nvSpPr>
            <p:spPr bwMode="auto">
              <a:xfrm>
                <a:off x="1397" y="632"/>
                <a:ext cx="47" cy="26"/>
              </a:xfrm>
              <a:custGeom>
                <a:avLst/>
                <a:gdLst>
                  <a:gd name="T0" fmla="*/ 12 w 20"/>
                  <a:gd name="T1" fmla="*/ 11 h 11"/>
                  <a:gd name="T2" fmla="*/ 20 w 20"/>
                  <a:gd name="T3" fmla="*/ 8 h 11"/>
                  <a:gd name="T4" fmla="*/ 0 w 20"/>
                  <a:gd name="T5" fmla="*/ 8 h 11"/>
                  <a:gd name="T6" fmla="*/ 12 w 20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1">
                    <a:moveTo>
                      <a:pt x="12" y="11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0" y="0"/>
                      <a:pt x="0" y="8"/>
                    </a:cubicBezTo>
                    <a:cubicBezTo>
                      <a:pt x="0" y="10"/>
                      <a:pt x="12" y="11"/>
                      <a:pt x="12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99"/>
              <p:cNvSpPr>
                <a:spLocks/>
              </p:cNvSpPr>
              <p:nvPr/>
            </p:nvSpPr>
            <p:spPr bwMode="auto">
              <a:xfrm>
                <a:off x="766" y="991"/>
                <a:ext cx="17" cy="14"/>
              </a:xfrm>
              <a:custGeom>
                <a:avLst/>
                <a:gdLst>
                  <a:gd name="T0" fmla="*/ 0 w 7"/>
                  <a:gd name="T1" fmla="*/ 6 h 6"/>
                  <a:gd name="T2" fmla="*/ 2 w 7"/>
                  <a:gd name="T3" fmla="*/ 6 h 6"/>
                  <a:gd name="T4" fmla="*/ 7 w 7"/>
                  <a:gd name="T5" fmla="*/ 2 h 6"/>
                  <a:gd name="T6" fmla="*/ 5 w 7"/>
                  <a:gd name="T7" fmla="*/ 0 h 6"/>
                  <a:gd name="T8" fmla="*/ 0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5" y="3"/>
                      <a:pt x="7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4"/>
                      <a:pt x="0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00"/>
              <p:cNvSpPr>
                <a:spLocks/>
              </p:cNvSpPr>
              <p:nvPr/>
            </p:nvSpPr>
            <p:spPr bwMode="auto">
              <a:xfrm>
                <a:off x="776" y="1021"/>
                <a:ext cx="12" cy="24"/>
              </a:xfrm>
              <a:custGeom>
                <a:avLst/>
                <a:gdLst>
                  <a:gd name="T0" fmla="*/ 0 w 5"/>
                  <a:gd name="T1" fmla="*/ 4 h 10"/>
                  <a:gd name="T2" fmla="*/ 2 w 5"/>
                  <a:gd name="T3" fmla="*/ 10 h 10"/>
                  <a:gd name="T4" fmla="*/ 5 w 5"/>
                  <a:gd name="T5" fmla="*/ 10 h 10"/>
                  <a:gd name="T6" fmla="*/ 5 w 5"/>
                  <a:gd name="T7" fmla="*/ 0 h 10"/>
                  <a:gd name="T8" fmla="*/ 0 w 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">
                    <a:moveTo>
                      <a:pt x="0" y="4"/>
                    </a:moveTo>
                    <a:cubicBezTo>
                      <a:pt x="0" y="7"/>
                      <a:pt x="1" y="8"/>
                      <a:pt x="2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01"/>
              <p:cNvSpPr>
                <a:spLocks/>
              </p:cNvSpPr>
              <p:nvPr/>
            </p:nvSpPr>
            <p:spPr bwMode="auto">
              <a:xfrm>
                <a:off x="514" y="988"/>
                <a:ext cx="45" cy="31"/>
              </a:xfrm>
              <a:custGeom>
                <a:avLst/>
                <a:gdLst>
                  <a:gd name="T0" fmla="*/ 10 w 19"/>
                  <a:gd name="T1" fmla="*/ 0 h 13"/>
                  <a:gd name="T2" fmla="*/ 7 w 19"/>
                  <a:gd name="T3" fmla="*/ 5 h 13"/>
                  <a:gd name="T4" fmla="*/ 4 w 19"/>
                  <a:gd name="T5" fmla="*/ 5 h 13"/>
                  <a:gd name="T6" fmla="*/ 0 w 19"/>
                  <a:gd name="T7" fmla="*/ 7 h 13"/>
                  <a:gd name="T8" fmla="*/ 4 w 19"/>
                  <a:gd name="T9" fmla="*/ 13 h 13"/>
                  <a:gd name="T10" fmla="*/ 19 w 19"/>
                  <a:gd name="T11" fmla="*/ 2 h 13"/>
                  <a:gd name="T12" fmla="*/ 19 w 19"/>
                  <a:gd name="T13" fmla="*/ 0 h 13"/>
                  <a:gd name="T14" fmla="*/ 10 w 19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3">
                    <a:moveTo>
                      <a:pt x="10" y="0"/>
                    </a:moveTo>
                    <a:cubicBezTo>
                      <a:pt x="10" y="2"/>
                      <a:pt x="9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5"/>
                      <a:pt x="0" y="5"/>
                      <a:pt x="0" y="7"/>
                    </a:cubicBezTo>
                    <a:cubicBezTo>
                      <a:pt x="0" y="10"/>
                      <a:pt x="2" y="13"/>
                      <a:pt x="4" y="13"/>
                    </a:cubicBezTo>
                    <a:cubicBezTo>
                      <a:pt x="6" y="8"/>
                      <a:pt x="15" y="3"/>
                      <a:pt x="19" y="2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5" y="1"/>
                      <a:pt x="11" y="3"/>
                      <a:pt x="1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02"/>
              <p:cNvSpPr>
                <a:spLocks/>
              </p:cNvSpPr>
              <p:nvPr/>
            </p:nvSpPr>
            <p:spPr bwMode="auto">
              <a:xfrm>
                <a:off x="1629" y="3204"/>
                <a:ext cx="14" cy="9"/>
              </a:xfrm>
              <a:custGeom>
                <a:avLst/>
                <a:gdLst>
                  <a:gd name="T0" fmla="*/ 0 w 6"/>
                  <a:gd name="T1" fmla="*/ 1 h 4"/>
                  <a:gd name="T2" fmla="*/ 6 w 6"/>
                  <a:gd name="T3" fmla="*/ 1 h 4"/>
                  <a:gd name="T4" fmla="*/ 0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cubicBezTo>
                      <a:pt x="2" y="4"/>
                      <a:pt x="4" y="3"/>
                      <a:pt x="6" y="1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03"/>
              <p:cNvSpPr>
                <a:spLocks/>
              </p:cNvSpPr>
              <p:nvPr/>
            </p:nvSpPr>
            <p:spPr bwMode="auto">
              <a:xfrm>
                <a:off x="1588" y="3187"/>
                <a:ext cx="38" cy="12"/>
              </a:xfrm>
              <a:custGeom>
                <a:avLst/>
                <a:gdLst>
                  <a:gd name="T0" fmla="*/ 16 w 16"/>
                  <a:gd name="T1" fmla="*/ 2 h 5"/>
                  <a:gd name="T2" fmla="*/ 8 w 16"/>
                  <a:gd name="T3" fmla="*/ 2 h 5"/>
                  <a:gd name="T4" fmla="*/ 5 w 16"/>
                  <a:gd name="T5" fmla="*/ 0 h 5"/>
                  <a:gd name="T6" fmla="*/ 0 w 16"/>
                  <a:gd name="T7" fmla="*/ 2 h 5"/>
                  <a:gd name="T8" fmla="*/ 7 w 16"/>
                  <a:gd name="T9" fmla="*/ 3 h 5"/>
                  <a:gd name="T10" fmla="*/ 9 w 16"/>
                  <a:gd name="T11" fmla="*/ 5 h 5"/>
                  <a:gd name="T12" fmla="*/ 16 w 1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">
                    <a:moveTo>
                      <a:pt x="16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1" y="2"/>
                      <a:pt x="0" y="2"/>
                    </a:cubicBezTo>
                    <a:cubicBezTo>
                      <a:pt x="3" y="2"/>
                      <a:pt x="5" y="3"/>
                      <a:pt x="7" y="3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10" y="2"/>
                      <a:pt x="15" y="4"/>
                      <a:pt x="16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04"/>
              <p:cNvSpPr>
                <a:spLocks/>
              </p:cNvSpPr>
              <p:nvPr/>
            </p:nvSpPr>
            <p:spPr bwMode="auto">
              <a:xfrm>
                <a:off x="1584" y="3176"/>
                <a:ext cx="14" cy="16"/>
              </a:xfrm>
              <a:custGeom>
                <a:avLst/>
                <a:gdLst>
                  <a:gd name="T0" fmla="*/ 6 w 6"/>
                  <a:gd name="T1" fmla="*/ 2 h 7"/>
                  <a:gd name="T2" fmla="*/ 4 w 6"/>
                  <a:gd name="T3" fmla="*/ 0 h 7"/>
                  <a:gd name="T4" fmla="*/ 0 w 6"/>
                  <a:gd name="T5" fmla="*/ 3 h 7"/>
                  <a:gd name="T6" fmla="*/ 6 w 6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6" y="2"/>
                    </a:moveTo>
                    <a:cubicBezTo>
                      <a:pt x="6" y="2"/>
                      <a:pt x="4" y="1"/>
                      <a:pt x="4" y="0"/>
                    </a:cubicBezTo>
                    <a:cubicBezTo>
                      <a:pt x="2" y="1"/>
                      <a:pt x="0" y="1"/>
                      <a:pt x="0" y="3"/>
                    </a:cubicBezTo>
                    <a:cubicBezTo>
                      <a:pt x="0" y="7"/>
                      <a:pt x="5" y="5"/>
                      <a:pt x="6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05"/>
              <p:cNvSpPr>
                <a:spLocks/>
              </p:cNvSpPr>
              <p:nvPr/>
            </p:nvSpPr>
            <p:spPr bwMode="auto">
              <a:xfrm>
                <a:off x="1551" y="3159"/>
                <a:ext cx="21" cy="9"/>
              </a:xfrm>
              <a:custGeom>
                <a:avLst/>
                <a:gdLst>
                  <a:gd name="T0" fmla="*/ 5 w 9"/>
                  <a:gd name="T1" fmla="*/ 0 h 4"/>
                  <a:gd name="T2" fmla="*/ 0 w 9"/>
                  <a:gd name="T3" fmla="*/ 2 h 4"/>
                  <a:gd name="T4" fmla="*/ 3 w 9"/>
                  <a:gd name="T5" fmla="*/ 4 h 4"/>
                  <a:gd name="T6" fmla="*/ 9 w 9"/>
                  <a:gd name="T7" fmla="*/ 2 h 4"/>
                  <a:gd name="T8" fmla="*/ 5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5" y="0"/>
                    </a:moveTo>
                    <a:cubicBezTo>
                      <a:pt x="4" y="0"/>
                      <a:pt x="2" y="2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5" y="4"/>
                      <a:pt x="7" y="3"/>
                      <a:pt x="9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06"/>
              <p:cNvSpPr>
                <a:spLocks/>
              </p:cNvSpPr>
              <p:nvPr/>
            </p:nvSpPr>
            <p:spPr bwMode="auto">
              <a:xfrm>
                <a:off x="1546" y="3147"/>
                <a:ext cx="21" cy="7"/>
              </a:xfrm>
              <a:custGeom>
                <a:avLst/>
                <a:gdLst>
                  <a:gd name="T0" fmla="*/ 5 w 9"/>
                  <a:gd name="T1" fmla="*/ 0 h 3"/>
                  <a:gd name="T2" fmla="*/ 0 w 9"/>
                  <a:gd name="T3" fmla="*/ 3 h 3"/>
                  <a:gd name="T4" fmla="*/ 9 w 9"/>
                  <a:gd name="T5" fmla="*/ 2 h 3"/>
                  <a:gd name="T6" fmla="*/ 5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5" y="0"/>
                    </a:moveTo>
                    <a:cubicBezTo>
                      <a:pt x="2" y="0"/>
                      <a:pt x="1" y="2"/>
                      <a:pt x="0" y="3"/>
                    </a:cubicBezTo>
                    <a:cubicBezTo>
                      <a:pt x="4" y="3"/>
                      <a:pt x="7" y="3"/>
                      <a:pt x="9" y="2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07"/>
              <p:cNvSpPr>
                <a:spLocks/>
              </p:cNvSpPr>
              <p:nvPr/>
            </p:nvSpPr>
            <p:spPr bwMode="auto">
              <a:xfrm>
                <a:off x="1482" y="2956"/>
                <a:ext cx="14" cy="26"/>
              </a:xfrm>
              <a:custGeom>
                <a:avLst/>
                <a:gdLst>
                  <a:gd name="T0" fmla="*/ 6 w 6"/>
                  <a:gd name="T1" fmla="*/ 9 h 11"/>
                  <a:gd name="T2" fmla="*/ 4 w 6"/>
                  <a:gd name="T3" fmla="*/ 2 h 11"/>
                  <a:gd name="T4" fmla="*/ 2 w 6"/>
                  <a:gd name="T5" fmla="*/ 0 h 11"/>
                  <a:gd name="T6" fmla="*/ 0 w 6"/>
                  <a:gd name="T7" fmla="*/ 4 h 11"/>
                  <a:gd name="T8" fmla="*/ 4 w 6"/>
                  <a:gd name="T9" fmla="*/ 11 h 11"/>
                  <a:gd name="T10" fmla="*/ 6 w 6"/>
                  <a:gd name="T1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cubicBezTo>
                      <a:pt x="6" y="6"/>
                      <a:pt x="4" y="5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2" y="11"/>
                      <a:pt x="4" y="11"/>
                    </a:cubicBezTo>
                    <a:cubicBezTo>
                      <a:pt x="5" y="11"/>
                      <a:pt x="6" y="10"/>
                      <a:pt x="6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08"/>
              <p:cNvSpPr>
                <a:spLocks/>
              </p:cNvSpPr>
              <p:nvPr/>
            </p:nvSpPr>
            <p:spPr bwMode="auto">
              <a:xfrm>
                <a:off x="1501" y="3013"/>
                <a:ext cx="12" cy="14"/>
              </a:xfrm>
              <a:custGeom>
                <a:avLst/>
                <a:gdLst>
                  <a:gd name="T0" fmla="*/ 4 w 5"/>
                  <a:gd name="T1" fmla="*/ 0 h 6"/>
                  <a:gd name="T2" fmla="*/ 0 w 5"/>
                  <a:gd name="T3" fmla="*/ 6 h 6"/>
                  <a:gd name="T4" fmla="*/ 3 w 5"/>
                  <a:gd name="T5" fmla="*/ 6 h 6"/>
                  <a:gd name="T6" fmla="*/ 5 w 5"/>
                  <a:gd name="T7" fmla="*/ 4 h 6"/>
                  <a:gd name="T8" fmla="*/ 4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4" y="1"/>
                      <a:pt x="4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09"/>
              <p:cNvSpPr>
                <a:spLocks/>
              </p:cNvSpPr>
              <p:nvPr/>
            </p:nvSpPr>
            <p:spPr bwMode="auto">
              <a:xfrm>
                <a:off x="1501" y="3076"/>
                <a:ext cx="21" cy="19"/>
              </a:xfrm>
              <a:custGeom>
                <a:avLst/>
                <a:gdLst>
                  <a:gd name="T0" fmla="*/ 5 w 9"/>
                  <a:gd name="T1" fmla="*/ 3 h 8"/>
                  <a:gd name="T2" fmla="*/ 3 w 9"/>
                  <a:gd name="T3" fmla="*/ 0 h 8"/>
                  <a:gd name="T4" fmla="*/ 9 w 9"/>
                  <a:gd name="T5" fmla="*/ 8 h 8"/>
                  <a:gd name="T6" fmla="*/ 5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5" y="8"/>
                      <a:pt x="9" y="8"/>
                    </a:cubicBezTo>
                    <a:cubicBezTo>
                      <a:pt x="9" y="4"/>
                      <a:pt x="7" y="3"/>
                      <a:pt x="5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10"/>
              <p:cNvSpPr>
                <a:spLocks/>
              </p:cNvSpPr>
              <p:nvPr/>
            </p:nvSpPr>
            <p:spPr bwMode="auto">
              <a:xfrm>
                <a:off x="1522" y="3095"/>
                <a:ext cx="12" cy="14"/>
              </a:xfrm>
              <a:custGeom>
                <a:avLst/>
                <a:gdLst>
                  <a:gd name="T0" fmla="*/ 4 w 5"/>
                  <a:gd name="T1" fmla="*/ 2 h 6"/>
                  <a:gd name="T2" fmla="*/ 1 w 5"/>
                  <a:gd name="T3" fmla="*/ 0 h 6"/>
                  <a:gd name="T4" fmla="*/ 0 w 5"/>
                  <a:gd name="T5" fmla="*/ 3 h 6"/>
                  <a:gd name="T6" fmla="*/ 2 w 5"/>
                  <a:gd name="T7" fmla="*/ 6 h 6"/>
                  <a:gd name="T8" fmla="*/ 4 w 5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6"/>
                      <a:pt x="2" y="6"/>
                    </a:cubicBezTo>
                    <a:cubicBezTo>
                      <a:pt x="5" y="6"/>
                      <a:pt x="4" y="3"/>
                      <a:pt x="4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11"/>
              <p:cNvSpPr>
                <a:spLocks/>
              </p:cNvSpPr>
              <p:nvPr/>
            </p:nvSpPr>
            <p:spPr bwMode="auto">
              <a:xfrm>
                <a:off x="1522" y="3114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0 h 4"/>
                  <a:gd name="T4" fmla="*/ 0 w 6"/>
                  <a:gd name="T5" fmla="*/ 3 h 4"/>
                  <a:gd name="T6" fmla="*/ 6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3" y="2"/>
                      <a:pt x="0" y="3"/>
                    </a:cubicBezTo>
                    <a:cubicBezTo>
                      <a:pt x="1" y="4"/>
                      <a:pt x="4" y="3"/>
                      <a:pt x="6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12"/>
              <p:cNvSpPr>
                <a:spLocks/>
              </p:cNvSpPr>
              <p:nvPr/>
            </p:nvSpPr>
            <p:spPr bwMode="auto">
              <a:xfrm>
                <a:off x="1614" y="3199"/>
                <a:ext cx="24" cy="7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0 h 3"/>
                  <a:gd name="T4" fmla="*/ 2 w 10"/>
                  <a:gd name="T5" fmla="*/ 3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4" y="1"/>
                      <a:pt x="9" y="2"/>
                      <a:pt x="1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13"/>
              <p:cNvSpPr>
                <a:spLocks/>
              </p:cNvSpPr>
              <p:nvPr/>
            </p:nvSpPr>
            <p:spPr bwMode="auto">
              <a:xfrm>
                <a:off x="1581" y="1914"/>
                <a:ext cx="14" cy="17"/>
              </a:xfrm>
              <a:custGeom>
                <a:avLst/>
                <a:gdLst>
                  <a:gd name="T0" fmla="*/ 0 w 6"/>
                  <a:gd name="T1" fmla="*/ 5 h 7"/>
                  <a:gd name="T2" fmla="*/ 2 w 6"/>
                  <a:gd name="T3" fmla="*/ 7 h 7"/>
                  <a:gd name="T4" fmla="*/ 6 w 6"/>
                  <a:gd name="T5" fmla="*/ 3 h 7"/>
                  <a:gd name="T6" fmla="*/ 6 w 6"/>
                  <a:gd name="T7" fmla="*/ 0 h 7"/>
                  <a:gd name="T8" fmla="*/ 3 w 6"/>
                  <a:gd name="T9" fmla="*/ 0 h 7"/>
                  <a:gd name="T10" fmla="*/ 0 w 6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0" y="5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6" y="4"/>
                      <a:pt x="6" y="3"/>
                    </a:cubicBezTo>
                    <a:cubicBezTo>
                      <a:pt x="6" y="3"/>
                      <a:pt x="6" y="1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4"/>
              <p:cNvSpPr>
                <a:spLocks/>
              </p:cNvSpPr>
              <p:nvPr/>
            </p:nvSpPr>
            <p:spPr bwMode="auto">
              <a:xfrm>
                <a:off x="1695" y="1201"/>
                <a:ext cx="14" cy="21"/>
              </a:xfrm>
              <a:custGeom>
                <a:avLst/>
                <a:gdLst>
                  <a:gd name="T0" fmla="*/ 6 w 6"/>
                  <a:gd name="T1" fmla="*/ 0 h 9"/>
                  <a:gd name="T2" fmla="*/ 0 w 6"/>
                  <a:gd name="T3" fmla="*/ 5 h 9"/>
                  <a:gd name="T4" fmla="*/ 0 w 6"/>
                  <a:gd name="T5" fmla="*/ 9 h 9"/>
                  <a:gd name="T6" fmla="*/ 6 w 6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1"/>
                      <a:pt x="0" y="3"/>
                      <a:pt x="0" y="5"/>
                    </a:cubicBezTo>
                    <a:cubicBezTo>
                      <a:pt x="0" y="6"/>
                      <a:pt x="0" y="8"/>
                      <a:pt x="0" y="9"/>
                    </a:cubicBezTo>
                    <a:cubicBezTo>
                      <a:pt x="4" y="6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5"/>
              <p:cNvSpPr>
                <a:spLocks/>
              </p:cNvSpPr>
              <p:nvPr/>
            </p:nvSpPr>
            <p:spPr bwMode="auto">
              <a:xfrm>
                <a:off x="1650" y="1201"/>
                <a:ext cx="35" cy="19"/>
              </a:xfrm>
              <a:custGeom>
                <a:avLst/>
                <a:gdLst>
                  <a:gd name="T0" fmla="*/ 6 w 15"/>
                  <a:gd name="T1" fmla="*/ 0 h 8"/>
                  <a:gd name="T2" fmla="*/ 0 w 15"/>
                  <a:gd name="T3" fmla="*/ 4 h 8"/>
                  <a:gd name="T4" fmla="*/ 11 w 15"/>
                  <a:gd name="T5" fmla="*/ 8 h 8"/>
                  <a:gd name="T6" fmla="*/ 15 w 15"/>
                  <a:gd name="T7" fmla="*/ 6 h 8"/>
                  <a:gd name="T8" fmla="*/ 6 w 1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6" y="0"/>
                    </a:moveTo>
                    <a:cubicBezTo>
                      <a:pt x="4" y="1"/>
                      <a:pt x="1" y="3"/>
                      <a:pt x="0" y="4"/>
                    </a:cubicBezTo>
                    <a:cubicBezTo>
                      <a:pt x="4" y="7"/>
                      <a:pt x="6" y="8"/>
                      <a:pt x="11" y="8"/>
                    </a:cubicBezTo>
                    <a:cubicBezTo>
                      <a:pt x="12" y="8"/>
                      <a:pt x="14" y="8"/>
                      <a:pt x="15" y="6"/>
                    </a:cubicBezTo>
                    <a:cubicBezTo>
                      <a:pt x="11" y="4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16"/>
              <p:cNvSpPr>
                <a:spLocks/>
              </p:cNvSpPr>
              <p:nvPr/>
            </p:nvSpPr>
            <p:spPr bwMode="auto">
              <a:xfrm>
                <a:off x="1473" y="1314"/>
                <a:ext cx="33" cy="12"/>
              </a:xfrm>
              <a:custGeom>
                <a:avLst/>
                <a:gdLst>
                  <a:gd name="T0" fmla="*/ 8 w 14"/>
                  <a:gd name="T1" fmla="*/ 5 h 5"/>
                  <a:gd name="T2" fmla="*/ 14 w 14"/>
                  <a:gd name="T3" fmla="*/ 0 h 5"/>
                  <a:gd name="T4" fmla="*/ 0 w 14"/>
                  <a:gd name="T5" fmla="*/ 5 h 5"/>
                  <a:gd name="T6" fmla="*/ 8 w 14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8" y="5"/>
                    </a:moveTo>
                    <a:cubicBezTo>
                      <a:pt x="10" y="2"/>
                      <a:pt x="13" y="3"/>
                      <a:pt x="14" y="0"/>
                    </a:cubicBezTo>
                    <a:cubicBezTo>
                      <a:pt x="11" y="0"/>
                      <a:pt x="1" y="1"/>
                      <a:pt x="0" y="5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17"/>
              <p:cNvSpPr>
                <a:spLocks/>
              </p:cNvSpPr>
              <p:nvPr/>
            </p:nvSpPr>
            <p:spPr bwMode="auto">
              <a:xfrm>
                <a:off x="1345" y="1593"/>
                <a:ext cx="19" cy="26"/>
              </a:xfrm>
              <a:custGeom>
                <a:avLst/>
                <a:gdLst>
                  <a:gd name="T0" fmla="*/ 8 w 8"/>
                  <a:gd name="T1" fmla="*/ 8 h 11"/>
                  <a:gd name="T2" fmla="*/ 6 w 8"/>
                  <a:gd name="T3" fmla="*/ 2 h 11"/>
                  <a:gd name="T4" fmla="*/ 3 w 8"/>
                  <a:gd name="T5" fmla="*/ 0 h 11"/>
                  <a:gd name="T6" fmla="*/ 0 w 8"/>
                  <a:gd name="T7" fmla="*/ 0 h 11"/>
                  <a:gd name="T8" fmla="*/ 3 w 8"/>
                  <a:gd name="T9" fmla="*/ 2 h 11"/>
                  <a:gd name="T10" fmla="*/ 6 w 8"/>
                  <a:gd name="T11" fmla="*/ 4 h 11"/>
                  <a:gd name="T12" fmla="*/ 7 w 8"/>
                  <a:gd name="T13" fmla="*/ 11 h 11"/>
                  <a:gd name="T14" fmla="*/ 8 w 8"/>
                  <a:gd name="T1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8" y="8"/>
                    </a:moveTo>
                    <a:cubicBezTo>
                      <a:pt x="8" y="5"/>
                      <a:pt x="7" y="4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5" y="4"/>
                      <a:pt x="6" y="4"/>
                    </a:cubicBezTo>
                    <a:cubicBezTo>
                      <a:pt x="5" y="5"/>
                      <a:pt x="6" y="8"/>
                      <a:pt x="7" y="11"/>
                    </a:cubicBezTo>
                    <a:cubicBezTo>
                      <a:pt x="7" y="11"/>
                      <a:pt x="8" y="9"/>
                      <a:pt x="8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18"/>
              <p:cNvSpPr>
                <a:spLocks/>
              </p:cNvSpPr>
              <p:nvPr/>
            </p:nvSpPr>
            <p:spPr bwMode="auto">
              <a:xfrm>
                <a:off x="1338" y="1628"/>
                <a:ext cx="19" cy="31"/>
              </a:xfrm>
              <a:custGeom>
                <a:avLst/>
                <a:gdLst>
                  <a:gd name="T0" fmla="*/ 3 w 8"/>
                  <a:gd name="T1" fmla="*/ 2 h 13"/>
                  <a:gd name="T2" fmla="*/ 1 w 8"/>
                  <a:gd name="T3" fmla="*/ 0 h 13"/>
                  <a:gd name="T4" fmla="*/ 0 w 8"/>
                  <a:gd name="T5" fmla="*/ 5 h 13"/>
                  <a:gd name="T6" fmla="*/ 3 w 8"/>
                  <a:gd name="T7" fmla="*/ 13 h 13"/>
                  <a:gd name="T8" fmla="*/ 3 w 8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3" y="2"/>
                    </a:moveTo>
                    <a:cubicBezTo>
                      <a:pt x="2" y="2"/>
                      <a:pt x="1" y="1"/>
                      <a:pt x="1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7"/>
                      <a:pt x="1" y="11"/>
                      <a:pt x="3" y="13"/>
                    </a:cubicBezTo>
                    <a:cubicBezTo>
                      <a:pt x="4" y="11"/>
                      <a:pt x="8" y="2"/>
                      <a:pt x="3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19"/>
              <p:cNvSpPr>
                <a:spLocks/>
              </p:cNvSpPr>
              <p:nvPr/>
            </p:nvSpPr>
            <p:spPr bwMode="auto">
              <a:xfrm>
                <a:off x="1364" y="1624"/>
                <a:ext cx="12" cy="16"/>
              </a:xfrm>
              <a:custGeom>
                <a:avLst/>
                <a:gdLst>
                  <a:gd name="T0" fmla="*/ 5 w 5"/>
                  <a:gd name="T1" fmla="*/ 4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4"/>
                    </a:moveTo>
                    <a:cubicBezTo>
                      <a:pt x="3" y="4"/>
                      <a:pt x="1" y="2"/>
                      <a:pt x="0" y="0"/>
                    </a:cubicBezTo>
                    <a:cubicBezTo>
                      <a:pt x="0" y="3"/>
                      <a:pt x="1" y="4"/>
                      <a:pt x="3" y="7"/>
                    </a:cubicBezTo>
                    <a:cubicBezTo>
                      <a:pt x="4" y="6"/>
                      <a:pt x="5" y="5"/>
                      <a:pt x="5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20"/>
              <p:cNvSpPr>
                <a:spLocks/>
              </p:cNvSpPr>
              <p:nvPr/>
            </p:nvSpPr>
            <p:spPr bwMode="auto">
              <a:xfrm>
                <a:off x="1945" y="776"/>
                <a:ext cx="26" cy="21"/>
              </a:xfrm>
              <a:custGeom>
                <a:avLst/>
                <a:gdLst>
                  <a:gd name="T0" fmla="*/ 11 w 11"/>
                  <a:gd name="T1" fmla="*/ 5 h 9"/>
                  <a:gd name="T2" fmla="*/ 0 w 11"/>
                  <a:gd name="T3" fmla="*/ 0 h 9"/>
                  <a:gd name="T4" fmla="*/ 0 w 11"/>
                  <a:gd name="T5" fmla="*/ 5 h 9"/>
                  <a:gd name="T6" fmla="*/ 11 w 11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5"/>
                    </a:moveTo>
                    <a:cubicBezTo>
                      <a:pt x="9" y="1"/>
                      <a:pt x="5" y="0"/>
                      <a:pt x="0" y="0"/>
                    </a:cubicBezTo>
                    <a:cubicBezTo>
                      <a:pt x="0" y="3"/>
                      <a:pt x="0" y="2"/>
                      <a:pt x="0" y="5"/>
                    </a:cubicBezTo>
                    <a:cubicBezTo>
                      <a:pt x="0" y="9"/>
                      <a:pt x="9" y="7"/>
                      <a:pt x="11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21"/>
              <p:cNvSpPr>
                <a:spLocks/>
              </p:cNvSpPr>
              <p:nvPr/>
            </p:nvSpPr>
            <p:spPr bwMode="auto">
              <a:xfrm>
                <a:off x="1950" y="736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3 w 7"/>
                  <a:gd name="T3" fmla="*/ 2 h 6"/>
                  <a:gd name="T4" fmla="*/ 0 w 7"/>
                  <a:gd name="T5" fmla="*/ 5 h 6"/>
                  <a:gd name="T6" fmla="*/ 7 w 7"/>
                  <a:gd name="T7" fmla="*/ 6 h 6"/>
                  <a:gd name="T8" fmla="*/ 3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4"/>
                      <a:pt x="7" y="2"/>
                      <a:pt x="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22"/>
              <p:cNvSpPr>
                <a:spLocks/>
              </p:cNvSpPr>
              <p:nvPr/>
            </p:nvSpPr>
            <p:spPr bwMode="auto">
              <a:xfrm>
                <a:off x="1820" y="660"/>
                <a:ext cx="28" cy="17"/>
              </a:xfrm>
              <a:custGeom>
                <a:avLst/>
                <a:gdLst>
                  <a:gd name="T0" fmla="*/ 4 w 12"/>
                  <a:gd name="T1" fmla="*/ 7 h 7"/>
                  <a:gd name="T2" fmla="*/ 12 w 12"/>
                  <a:gd name="T3" fmla="*/ 5 h 7"/>
                  <a:gd name="T4" fmla="*/ 0 w 12"/>
                  <a:gd name="T5" fmla="*/ 0 h 7"/>
                  <a:gd name="T6" fmla="*/ 0 w 12"/>
                  <a:gd name="T7" fmla="*/ 2 h 7"/>
                  <a:gd name="T8" fmla="*/ 4 w 12"/>
                  <a:gd name="T9" fmla="*/ 2 h 7"/>
                  <a:gd name="T10" fmla="*/ 4 w 12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4" y="7"/>
                    </a:moveTo>
                    <a:cubicBezTo>
                      <a:pt x="6" y="7"/>
                      <a:pt x="7" y="5"/>
                      <a:pt x="12" y="5"/>
                    </a:cubicBezTo>
                    <a:cubicBezTo>
                      <a:pt x="11" y="1"/>
                      <a:pt x="5" y="1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4"/>
                      <a:pt x="3" y="7"/>
                      <a:pt x="4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23"/>
              <p:cNvSpPr>
                <a:spLocks/>
              </p:cNvSpPr>
              <p:nvPr/>
            </p:nvSpPr>
            <p:spPr bwMode="auto">
              <a:xfrm>
                <a:off x="2221" y="580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4"/>
              <p:cNvSpPr>
                <a:spLocks/>
              </p:cNvSpPr>
              <p:nvPr/>
            </p:nvSpPr>
            <p:spPr bwMode="auto">
              <a:xfrm>
                <a:off x="1626" y="577"/>
                <a:ext cx="841" cy="381"/>
              </a:xfrm>
              <a:custGeom>
                <a:avLst/>
                <a:gdLst>
                  <a:gd name="T0" fmla="*/ 283 w 356"/>
                  <a:gd name="T1" fmla="*/ 84 h 161"/>
                  <a:gd name="T2" fmla="*/ 281 w 356"/>
                  <a:gd name="T3" fmla="*/ 82 h 161"/>
                  <a:gd name="T4" fmla="*/ 279 w 356"/>
                  <a:gd name="T5" fmla="*/ 74 h 161"/>
                  <a:gd name="T6" fmla="*/ 289 w 356"/>
                  <a:gd name="T7" fmla="*/ 76 h 161"/>
                  <a:gd name="T8" fmla="*/ 299 w 356"/>
                  <a:gd name="T9" fmla="*/ 78 h 161"/>
                  <a:gd name="T10" fmla="*/ 302 w 356"/>
                  <a:gd name="T11" fmla="*/ 74 h 161"/>
                  <a:gd name="T12" fmla="*/ 298 w 356"/>
                  <a:gd name="T13" fmla="*/ 69 h 161"/>
                  <a:gd name="T14" fmla="*/ 304 w 356"/>
                  <a:gd name="T15" fmla="*/ 62 h 161"/>
                  <a:gd name="T16" fmla="*/ 317 w 356"/>
                  <a:gd name="T17" fmla="*/ 54 h 161"/>
                  <a:gd name="T18" fmla="*/ 316 w 356"/>
                  <a:gd name="T19" fmla="*/ 45 h 161"/>
                  <a:gd name="T20" fmla="*/ 311 w 356"/>
                  <a:gd name="T21" fmla="*/ 37 h 161"/>
                  <a:gd name="T22" fmla="*/ 329 w 356"/>
                  <a:gd name="T23" fmla="*/ 30 h 161"/>
                  <a:gd name="T24" fmla="*/ 316 w 356"/>
                  <a:gd name="T25" fmla="*/ 30 h 161"/>
                  <a:gd name="T26" fmla="*/ 323 w 356"/>
                  <a:gd name="T27" fmla="*/ 22 h 161"/>
                  <a:gd name="T28" fmla="*/ 356 w 356"/>
                  <a:gd name="T29" fmla="*/ 12 h 161"/>
                  <a:gd name="T30" fmla="*/ 309 w 356"/>
                  <a:gd name="T31" fmla="*/ 15 h 161"/>
                  <a:gd name="T32" fmla="*/ 294 w 356"/>
                  <a:gd name="T33" fmla="*/ 3 h 161"/>
                  <a:gd name="T34" fmla="*/ 253 w 356"/>
                  <a:gd name="T35" fmla="*/ 1 h 161"/>
                  <a:gd name="T36" fmla="*/ 236 w 356"/>
                  <a:gd name="T37" fmla="*/ 2 h 161"/>
                  <a:gd name="T38" fmla="*/ 219 w 356"/>
                  <a:gd name="T39" fmla="*/ 13 h 161"/>
                  <a:gd name="T40" fmla="*/ 209 w 356"/>
                  <a:gd name="T41" fmla="*/ 7 h 161"/>
                  <a:gd name="T42" fmla="*/ 192 w 356"/>
                  <a:gd name="T43" fmla="*/ 11 h 161"/>
                  <a:gd name="T44" fmla="*/ 161 w 356"/>
                  <a:gd name="T45" fmla="*/ 6 h 161"/>
                  <a:gd name="T46" fmla="*/ 154 w 356"/>
                  <a:gd name="T47" fmla="*/ 7 h 161"/>
                  <a:gd name="T48" fmla="*/ 123 w 356"/>
                  <a:gd name="T49" fmla="*/ 3 h 161"/>
                  <a:gd name="T50" fmla="*/ 97 w 356"/>
                  <a:gd name="T51" fmla="*/ 8 h 161"/>
                  <a:gd name="T52" fmla="*/ 84 w 356"/>
                  <a:gd name="T53" fmla="*/ 5 h 161"/>
                  <a:gd name="T54" fmla="*/ 57 w 356"/>
                  <a:gd name="T55" fmla="*/ 9 h 161"/>
                  <a:gd name="T56" fmla="*/ 74 w 356"/>
                  <a:gd name="T57" fmla="*/ 18 h 161"/>
                  <a:gd name="T58" fmla="*/ 58 w 356"/>
                  <a:gd name="T59" fmla="*/ 19 h 161"/>
                  <a:gd name="T60" fmla="*/ 52 w 356"/>
                  <a:gd name="T61" fmla="*/ 22 h 161"/>
                  <a:gd name="T62" fmla="*/ 41 w 356"/>
                  <a:gd name="T63" fmla="*/ 28 h 161"/>
                  <a:gd name="T64" fmla="*/ 31 w 356"/>
                  <a:gd name="T65" fmla="*/ 31 h 161"/>
                  <a:gd name="T66" fmla="*/ 20 w 356"/>
                  <a:gd name="T67" fmla="*/ 35 h 161"/>
                  <a:gd name="T68" fmla="*/ 31 w 356"/>
                  <a:gd name="T69" fmla="*/ 42 h 161"/>
                  <a:gd name="T70" fmla="*/ 51 w 356"/>
                  <a:gd name="T71" fmla="*/ 37 h 161"/>
                  <a:gd name="T72" fmla="*/ 65 w 356"/>
                  <a:gd name="T73" fmla="*/ 36 h 161"/>
                  <a:gd name="T74" fmla="*/ 74 w 356"/>
                  <a:gd name="T75" fmla="*/ 26 h 161"/>
                  <a:gd name="T76" fmla="*/ 113 w 356"/>
                  <a:gd name="T77" fmla="*/ 19 h 161"/>
                  <a:gd name="T78" fmla="*/ 121 w 356"/>
                  <a:gd name="T79" fmla="*/ 18 h 161"/>
                  <a:gd name="T80" fmla="*/ 105 w 356"/>
                  <a:gd name="T81" fmla="*/ 26 h 161"/>
                  <a:gd name="T82" fmla="*/ 93 w 356"/>
                  <a:gd name="T83" fmla="*/ 33 h 161"/>
                  <a:gd name="T84" fmla="*/ 91 w 356"/>
                  <a:gd name="T85" fmla="*/ 42 h 161"/>
                  <a:gd name="T86" fmla="*/ 115 w 356"/>
                  <a:gd name="T87" fmla="*/ 42 h 161"/>
                  <a:gd name="T88" fmla="*/ 141 w 356"/>
                  <a:gd name="T89" fmla="*/ 59 h 161"/>
                  <a:gd name="T90" fmla="*/ 154 w 356"/>
                  <a:gd name="T91" fmla="*/ 77 h 161"/>
                  <a:gd name="T92" fmla="*/ 137 w 356"/>
                  <a:gd name="T93" fmla="*/ 79 h 161"/>
                  <a:gd name="T94" fmla="*/ 140 w 356"/>
                  <a:gd name="T95" fmla="*/ 95 h 161"/>
                  <a:gd name="T96" fmla="*/ 131 w 356"/>
                  <a:gd name="T97" fmla="*/ 109 h 161"/>
                  <a:gd name="T98" fmla="*/ 134 w 356"/>
                  <a:gd name="T99" fmla="*/ 120 h 161"/>
                  <a:gd name="T100" fmla="*/ 140 w 356"/>
                  <a:gd name="T101" fmla="*/ 140 h 161"/>
                  <a:gd name="T102" fmla="*/ 164 w 356"/>
                  <a:gd name="T103" fmla="*/ 161 h 161"/>
                  <a:gd name="T104" fmla="*/ 187 w 356"/>
                  <a:gd name="T105" fmla="*/ 133 h 161"/>
                  <a:gd name="T106" fmla="*/ 197 w 356"/>
                  <a:gd name="T107" fmla="*/ 118 h 161"/>
                  <a:gd name="T108" fmla="*/ 240 w 356"/>
                  <a:gd name="T109" fmla="*/ 100 h 161"/>
                  <a:gd name="T110" fmla="*/ 271 w 356"/>
                  <a:gd name="T111" fmla="*/ 9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6" h="161">
                    <a:moveTo>
                      <a:pt x="297" y="84"/>
                    </a:moveTo>
                    <a:cubicBezTo>
                      <a:pt x="295" y="84"/>
                      <a:pt x="291" y="85"/>
                      <a:pt x="290" y="82"/>
                    </a:cubicBezTo>
                    <a:cubicBezTo>
                      <a:pt x="286" y="83"/>
                      <a:pt x="287" y="84"/>
                      <a:pt x="283" y="84"/>
                    </a:cubicBezTo>
                    <a:cubicBezTo>
                      <a:pt x="278" y="84"/>
                      <a:pt x="274" y="83"/>
                      <a:pt x="269" y="84"/>
                    </a:cubicBezTo>
                    <a:cubicBezTo>
                      <a:pt x="270" y="84"/>
                      <a:pt x="266" y="78"/>
                      <a:pt x="268" y="78"/>
                    </a:cubicBezTo>
                    <a:cubicBezTo>
                      <a:pt x="268" y="78"/>
                      <a:pt x="281" y="86"/>
                      <a:pt x="281" y="82"/>
                    </a:cubicBezTo>
                    <a:cubicBezTo>
                      <a:pt x="281" y="81"/>
                      <a:pt x="281" y="81"/>
                      <a:pt x="281" y="80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283" y="77"/>
                      <a:pt x="281" y="74"/>
                      <a:pt x="279" y="74"/>
                    </a:cubicBezTo>
                    <a:cubicBezTo>
                      <a:pt x="275" y="73"/>
                      <a:pt x="270" y="75"/>
                      <a:pt x="270" y="71"/>
                    </a:cubicBezTo>
                    <a:cubicBezTo>
                      <a:pt x="273" y="72"/>
                      <a:pt x="273" y="72"/>
                      <a:pt x="276" y="72"/>
                    </a:cubicBezTo>
                    <a:cubicBezTo>
                      <a:pt x="281" y="72"/>
                      <a:pt x="283" y="74"/>
                      <a:pt x="289" y="76"/>
                    </a:cubicBezTo>
                    <a:cubicBezTo>
                      <a:pt x="289" y="77"/>
                      <a:pt x="289" y="81"/>
                      <a:pt x="291" y="83"/>
                    </a:cubicBezTo>
                    <a:cubicBezTo>
                      <a:pt x="291" y="80"/>
                      <a:pt x="294" y="80"/>
                      <a:pt x="295" y="78"/>
                    </a:cubicBezTo>
                    <a:cubicBezTo>
                      <a:pt x="299" y="78"/>
                      <a:pt x="299" y="78"/>
                      <a:pt x="299" y="78"/>
                    </a:cubicBezTo>
                    <a:cubicBezTo>
                      <a:pt x="298" y="80"/>
                      <a:pt x="298" y="83"/>
                      <a:pt x="299" y="83"/>
                    </a:cubicBezTo>
                    <a:cubicBezTo>
                      <a:pt x="299" y="82"/>
                      <a:pt x="300" y="78"/>
                      <a:pt x="302" y="77"/>
                    </a:cubicBezTo>
                    <a:cubicBezTo>
                      <a:pt x="302" y="74"/>
                      <a:pt x="302" y="74"/>
                      <a:pt x="302" y="74"/>
                    </a:cubicBezTo>
                    <a:cubicBezTo>
                      <a:pt x="295" y="74"/>
                      <a:pt x="294" y="69"/>
                      <a:pt x="291" y="65"/>
                    </a:cubicBezTo>
                    <a:cubicBezTo>
                      <a:pt x="292" y="65"/>
                      <a:pt x="293" y="65"/>
                      <a:pt x="295" y="65"/>
                    </a:cubicBezTo>
                    <a:cubicBezTo>
                      <a:pt x="295" y="65"/>
                      <a:pt x="295" y="69"/>
                      <a:pt x="298" y="69"/>
                    </a:cubicBezTo>
                    <a:cubicBezTo>
                      <a:pt x="300" y="69"/>
                      <a:pt x="302" y="65"/>
                      <a:pt x="302" y="64"/>
                    </a:cubicBezTo>
                    <a:cubicBezTo>
                      <a:pt x="302" y="62"/>
                      <a:pt x="300" y="60"/>
                      <a:pt x="300" y="59"/>
                    </a:cubicBezTo>
                    <a:cubicBezTo>
                      <a:pt x="301" y="60"/>
                      <a:pt x="303" y="62"/>
                      <a:pt x="304" y="62"/>
                    </a:cubicBezTo>
                    <a:cubicBezTo>
                      <a:pt x="307" y="62"/>
                      <a:pt x="310" y="60"/>
                      <a:pt x="310" y="59"/>
                    </a:cubicBezTo>
                    <a:cubicBezTo>
                      <a:pt x="310" y="57"/>
                      <a:pt x="309" y="56"/>
                      <a:pt x="310" y="55"/>
                    </a:cubicBezTo>
                    <a:cubicBezTo>
                      <a:pt x="312" y="55"/>
                      <a:pt x="315" y="55"/>
                      <a:pt x="317" y="54"/>
                    </a:cubicBezTo>
                    <a:cubicBezTo>
                      <a:pt x="315" y="54"/>
                      <a:pt x="311" y="53"/>
                      <a:pt x="311" y="48"/>
                    </a:cubicBezTo>
                    <a:cubicBezTo>
                      <a:pt x="316" y="48"/>
                      <a:pt x="316" y="48"/>
                      <a:pt x="316" y="48"/>
                    </a:cubicBezTo>
                    <a:cubicBezTo>
                      <a:pt x="316" y="48"/>
                      <a:pt x="316" y="46"/>
                      <a:pt x="316" y="45"/>
                    </a:cubicBezTo>
                    <a:cubicBezTo>
                      <a:pt x="316" y="42"/>
                      <a:pt x="312" y="42"/>
                      <a:pt x="310" y="40"/>
                    </a:cubicBezTo>
                    <a:cubicBezTo>
                      <a:pt x="311" y="40"/>
                      <a:pt x="311" y="40"/>
                      <a:pt x="312" y="40"/>
                    </a:cubicBezTo>
                    <a:cubicBezTo>
                      <a:pt x="312" y="39"/>
                      <a:pt x="311" y="38"/>
                      <a:pt x="311" y="37"/>
                    </a:cubicBezTo>
                    <a:cubicBezTo>
                      <a:pt x="319" y="37"/>
                      <a:pt x="319" y="37"/>
                      <a:pt x="319" y="37"/>
                    </a:cubicBezTo>
                    <a:cubicBezTo>
                      <a:pt x="319" y="41"/>
                      <a:pt x="319" y="43"/>
                      <a:pt x="321" y="46"/>
                    </a:cubicBezTo>
                    <a:cubicBezTo>
                      <a:pt x="323" y="40"/>
                      <a:pt x="328" y="37"/>
                      <a:pt x="329" y="30"/>
                    </a:cubicBezTo>
                    <a:cubicBezTo>
                      <a:pt x="328" y="31"/>
                      <a:pt x="323" y="36"/>
                      <a:pt x="321" y="36"/>
                    </a:cubicBezTo>
                    <a:cubicBezTo>
                      <a:pt x="320" y="34"/>
                      <a:pt x="321" y="32"/>
                      <a:pt x="321" y="30"/>
                    </a:cubicBezTo>
                    <a:cubicBezTo>
                      <a:pt x="316" y="30"/>
                      <a:pt x="316" y="30"/>
                      <a:pt x="316" y="30"/>
                    </a:cubicBezTo>
                    <a:cubicBezTo>
                      <a:pt x="315" y="30"/>
                      <a:pt x="313" y="31"/>
                      <a:pt x="312" y="32"/>
                    </a:cubicBezTo>
                    <a:cubicBezTo>
                      <a:pt x="311" y="30"/>
                      <a:pt x="311" y="30"/>
                      <a:pt x="311" y="30"/>
                    </a:cubicBezTo>
                    <a:cubicBezTo>
                      <a:pt x="314" y="27"/>
                      <a:pt x="323" y="29"/>
                      <a:pt x="323" y="22"/>
                    </a:cubicBezTo>
                    <a:cubicBezTo>
                      <a:pt x="323" y="22"/>
                      <a:pt x="324" y="22"/>
                      <a:pt x="325" y="21"/>
                    </a:cubicBezTo>
                    <a:cubicBezTo>
                      <a:pt x="323" y="20"/>
                      <a:pt x="328" y="18"/>
                      <a:pt x="336" y="18"/>
                    </a:cubicBezTo>
                    <a:cubicBezTo>
                      <a:pt x="329" y="18"/>
                      <a:pt x="346" y="17"/>
                      <a:pt x="356" y="12"/>
                    </a:cubicBezTo>
                    <a:cubicBezTo>
                      <a:pt x="354" y="11"/>
                      <a:pt x="352" y="10"/>
                      <a:pt x="348" y="9"/>
                    </a:cubicBezTo>
                    <a:cubicBezTo>
                      <a:pt x="348" y="9"/>
                      <a:pt x="339" y="9"/>
                      <a:pt x="333" y="9"/>
                    </a:cubicBezTo>
                    <a:cubicBezTo>
                      <a:pt x="326" y="13"/>
                      <a:pt x="317" y="12"/>
                      <a:pt x="309" y="15"/>
                    </a:cubicBezTo>
                    <a:cubicBezTo>
                      <a:pt x="311" y="14"/>
                      <a:pt x="314" y="4"/>
                      <a:pt x="314" y="4"/>
                    </a:cubicBezTo>
                    <a:cubicBezTo>
                      <a:pt x="311" y="6"/>
                      <a:pt x="306" y="4"/>
                      <a:pt x="300" y="4"/>
                    </a:cubicBezTo>
                    <a:cubicBezTo>
                      <a:pt x="299" y="4"/>
                      <a:pt x="297" y="3"/>
                      <a:pt x="294" y="3"/>
                    </a:cubicBezTo>
                    <a:cubicBezTo>
                      <a:pt x="295" y="3"/>
                      <a:pt x="296" y="3"/>
                      <a:pt x="297" y="2"/>
                    </a:cubicBezTo>
                    <a:cubicBezTo>
                      <a:pt x="292" y="0"/>
                      <a:pt x="293" y="2"/>
                      <a:pt x="286" y="2"/>
                    </a:cubicBezTo>
                    <a:cubicBezTo>
                      <a:pt x="280" y="2"/>
                      <a:pt x="263" y="1"/>
                      <a:pt x="253" y="1"/>
                    </a:cubicBezTo>
                    <a:cubicBezTo>
                      <a:pt x="253" y="2"/>
                      <a:pt x="254" y="3"/>
                      <a:pt x="254" y="3"/>
                    </a:cubicBezTo>
                    <a:cubicBezTo>
                      <a:pt x="248" y="3"/>
                      <a:pt x="242" y="5"/>
                      <a:pt x="234" y="5"/>
                    </a:cubicBezTo>
                    <a:cubicBezTo>
                      <a:pt x="234" y="5"/>
                      <a:pt x="236" y="3"/>
                      <a:pt x="236" y="2"/>
                    </a:cubicBezTo>
                    <a:cubicBezTo>
                      <a:pt x="221" y="2"/>
                      <a:pt x="221" y="2"/>
                      <a:pt x="221" y="2"/>
                    </a:cubicBezTo>
                    <a:cubicBezTo>
                      <a:pt x="222" y="2"/>
                      <a:pt x="225" y="7"/>
                      <a:pt x="226" y="7"/>
                    </a:cubicBezTo>
                    <a:cubicBezTo>
                      <a:pt x="225" y="11"/>
                      <a:pt x="222" y="11"/>
                      <a:pt x="219" y="13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213" y="10"/>
                      <a:pt x="211" y="9"/>
                      <a:pt x="208" y="9"/>
                    </a:cubicBezTo>
                    <a:cubicBezTo>
                      <a:pt x="208" y="8"/>
                      <a:pt x="209" y="7"/>
                      <a:pt x="209" y="7"/>
                    </a:cubicBezTo>
                    <a:cubicBezTo>
                      <a:pt x="206" y="7"/>
                      <a:pt x="205" y="7"/>
                      <a:pt x="202" y="7"/>
                    </a:cubicBezTo>
                    <a:cubicBezTo>
                      <a:pt x="199" y="7"/>
                      <a:pt x="197" y="7"/>
                      <a:pt x="197" y="11"/>
                    </a:cubicBezTo>
                    <a:cubicBezTo>
                      <a:pt x="196" y="11"/>
                      <a:pt x="194" y="11"/>
                      <a:pt x="192" y="11"/>
                    </a:cubicBezTo>
                    <a:cubicBezTo>
                      <a:pt x="190" y="11"/>
                      <a:pt x="189" y="9"/>
                      <a:pt x="189" y="8"/>
                    </a:cubicBezTo>
                    <a:cubicBezTo>
                      <a:pt x="188" y="9"/>
                      <a:pt x="183" y="11"/>
                      <a:pt x="183" y="9"/>
                    </a:cubicBezTo>
                    <a:cubicBezTo>
                      <a:pt x="183" y="7"/>
                      <a:pt x="163" y="9"/>
                      <a:pt x="161" y="6"/>
                    </a:cubicBezTo>
                    <a:cubicBezTo>
                      <a:pt x="164" y="11"/>
                      <a:pt x="164" y="11"/>
                      <a:pt x="164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48" y="12"/>
                      <a:pt x="151" y="13"/>
                      <a:pt x="154" y="7"/>
                    </a:cubicBezTo>
                    <a:cubicBezTo>
                      <a:pt x="148" y="6"/>
                      <a:pt x="145" y="5"/>
                      <a:pt x="140" y="5"/>
                    </a:cubicBezTo>
                    <a:cubicBezTo>
                      <a:pt x="136" y="5"/>
                      <a:pt x="136" y="5"/>
                      <a:pt x="134" y="5"/>
                    </a:cubicBezTo>
                    <a:cubicBezTo>
                      <a:pt x="131" y="5"/>
                      <a:pt x="126" y="3"/>
                      <a:pt x="123" y="3"/>
                    </a:cubicBezTo>
                    <a:cubicBezTo>
                      <a:pt x="115" y="3"/>
                      <a:pt x="112" y="7"/>
                      <a:pt x="106" y="7"/>
                    </a:cubicBezTo>
                    <a:cubicBezTo>
                      <a:pt x="104" y="7"/>
                      <a:pt x="103" y="4"/>
                      <a:pt x="102" y="4"/>
                    </a:cubicBezTo>
                    <a:cubicBezTo>
                      <a:pt x="99" y="4"/>
                      <a:pt x="97" y="7"/>
                      <a:pt x="97" y="8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88" y="7"/>
                      <a:pt x="88" y="5"/>
                      <a:pt x="84" y="5"/>
                    </a:cubicBezTo>
                    <a:cubicBezTo>
                      <a:pt x="80" y="5"/>
                      <a:pt x="77" y="7"/>
                      <a:pt x="72" y="7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5" y="9"/>
                      <a:pt x="26" y="13"/>
                      <a:pt x="27" y="13"/>
                    </a:cubicBezTo>
                    <a:cubicBezTo>
                      <a:pt x="36" y="23"/>
                      <a:pt x="57" y="18"/>
                      <a:pt x="60" y="18"/>
                    </a:cubicBezTo>
                    <a:cubicBezTo>
                      <a:pt x="63" y="18"/>
                      <a:pt x="72" y="18"/>
                      <a:pt x="74" y="18"/>
                    </a:cubicBezTo>
                    <a:cubicBezTo>
                      <a:pt x="75" y="18"/>
                      <a:pt x="80" y="14"/>
                      <a:pt x="81" y="14"/>
                    </a:cubicBezTo>
                    <a:cubicBezTo>
                      <a:pt x="79" y="16"/>
                      <a:pt x="79" y="16"/>
                      <a:pt x="7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1"/>
                      <a:pt x="59" y="23"/>
                      <a:pt x="59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3" y="24"/>
                      <a:pt x="52" y="23"/>
                      <a:pt x="52" y="22"/>
                    </a:cubicBezTo>
                    <a:cubicBezTo>
                      <a:pt x="43" y="22"/>
                      <a:pt x="40" y="22"/>
                      <a:pt x="36" y="23"/>
                    </a:cubicBezTo>
                    <a:cubicBezTo>
                      <a:pt x="39" y="28"/>
                      <a:pt x="45" y="25"/>
                      <a:pt x="51" y="26"/>
                    </a:cubicBezTo>
                    <a:cubicBezTo>
                      <a:pt x="49" y="28"/>
                      <a:pt x="46" y="28"/>
                      <a:pt x="41" y="28"/>
                    </a:cubicBezTo>
                    <a:cubicBezTo>
                      <a:pt x="38" y="28"/>
                      <a:pt x="33" y="26"/>
                      <a:pt x="30" y="26"/>
                    </a:cubicBezTo>
                    <a:cubicBezTo>
                      <a:pt x="29" y="26"/>
                      <a:pt x="24" y="26"/>
                      <a:pt x="24" y="30"/>
                    </a:cubicBezTo>
                    <a:cubicBezTo>
                      <a:pt x="24" y="32"/>
                      <a:pt x="28" y="31"/>
                      <a:pt x="31" y="31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8" y="37"/>
                      <a:pt x="26" y="33"/>
                      <a:pt x="23" y="33"/>
                    </a:cubicBezTo>
                    <a:cubicBezTo>
                      <a:pt x="21" y="33"/>
                      <a:pt x="21" y="35"/>
                      <a:pt x="20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3" y="35"/>
                      <a:pt x="0" y="37"/>
                      <a:pt x="0" y="42"/>
                    </a:cubicBezTo>
                    <a:cubicBezTo>
                      <a:pt x="13" y="39"/>
                      <a:pt x="18" y="42"/>
                      <a:pt x="31" y="42"/>
                    </a:cubicBezTo>
                    <a:cubicBezTo>
                      <a:pt x="36" y="42"/>
                      <a:pt x="38" y="47"/>
                      <a:pt x="42" y="47"/>
                    </a:cubicBezTo>
                    <a:cubicBezTo>
                      <a:pt x="42" y="47"/>
                      <a:pt x="50" y="42"/>
                      <a:pt x="51" y="40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9" y="38"/>
                      <a:pt x="48" y="38"/>
                      <a:pt x="45" y="37"/>
                    </a:cubicBezTo>
                    <a:cubicBezTo>
                      <a:pt x="48" y="36"/>
                      <a:pt x="50" y="36"/>
                      <a:pt x="56" y="36"/>
                    </a:cubicBezTo>
                    <a:cubicBezTo>
                      <a:pt x="61" y="36"/>
                      <a:pt x="62" y="36"/>
                      <a:pt x="65" y="36"/>
                    </a:cubicBezTo>
                    <a:cubicBezTo>
                      <a:pt x="66" y="36"/>
                      <a:pt x="70" y="31"/>
                      <a:pt x="73" y="31"/>
                    </a:cubicBezTo>
                    <a:cubicBezTo>
                      <a:pt x="70" y="28"/>
                      <a:pt x="69" y="27"/>
                      <a:pt x="66" y="25"/>
                    </a:cubicBezTo>
                    <a:cubicBezTo>
                      <a:pt x="70" y="25"/>
                      <a:pt x="71" y="26"/>
                      <a:pt x="74" y="26"/>
                    </a:cubicBezTo>
                    <a:cubicBezTo>
                      <a:pt x="74" y="27"/>
                      <a:pt x="74" y="28"/>
                      <a:pt x="74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81" y="19"/>
                      <a:pt x="106" y="19"/>
                      <a:pt x="113" y="19"/>
                    </a:cubicBezTo>
                    <a:cubicBezTo>
                      <a:pt x="114" y="19"/>
                      <a:pt x="115" y="17"/>
                      <a:pt x="115" y="16"/>
                    </a:cubicBezTo>
                    <a:cubicBezTo>
                      <a:pt x="115" y="16"/>
                      <a:pt x="121" y="17"/>
                      <a:pt x="122" y="18"/>
                    </a:cubicBezTo>
                    <a:cubicBezTo>
                      <a:pt x="122" y="18"/>
                      <a:pt x="121" y="18"/>
                      <a:pt x="121" y="18"/>
                    </a:cubicBezTo>
                    <a:cubicBezTo>
                      <a:pt x="123" y="20"/>
                      <a:pt x="128" y="19"/>
                      <a:pt x="132" y="20"/>
                    </a:cubicBezTo>
                    <a:cubicBezTo>
                      <a:pt x="127" y="20"/>
                      <a:pt x="119" y="24"/>
                      <a:pt x="117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3" y="28"/>
                      <a:pt x="96" y="26"/>
                      <a:pt x="90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32"/>
                      <a:pt x="90" y="33"/>
                      <a:pt x="93" y="33"/>
                    </a:cubicBezTo>
                    <a:cubicBezTo>
                      <a:pt x="95" y="37"/>
                      <a:pt x="104" y="34"/>
                      <a:pt x="111" y="36"/>
                    </a:cubicBezTo>
                    <a:cubicBezTo>
                      <a:pt x="105" y="39"/>
                      <a:pt x="101" y="38"/>
                      <a:pt x="95" y="40"/>
                    </a:cubicBezTo>
                    <a:cubicBezTo>
                      <a:pt x="97" y="40"/>
                      <a:pt x="94" y="42"/>
                      <a:pt x="91" y="42"/>
                    </a:cubicBezTo>
                    <a:cubicBezTo>
                      <a:pt x="91" y="44"/>
                      <a:pt x="94" y="47"/>
                      <a:pt x="96" y="47"/>
                    </a:cubicBezTo>
                    <a:cubicBezTo>
                      <a:pt x="100" y="47"/>
                      <a:pt x="103" y="46"/>
                      <a:pt x="106" y="43"/>
                    </a:cubicBezTo>
                    <a:cubicBezTo>
                      <a:pt x="107" y="47"/>
                      <a:pt x="111" y="43"/>
                      <a:pt x="115" y="42"/>
                    </a:cubicBezTo>
                    <a:cubicBezTo>
                      <a:pt x="125" y="42"/>
                      <a:pt x="125" y="42"/>
                      <a:pt x="125" y="42"/>
                    </a:cubicBezTo>
                    <a:cubicBezTo>
                      <a:pt x="127" y="48"/>
                      <a:pt x="140" y="54"/>
                      <a:pt x="140" y="55"/>
                    </a:cubicBezTo>
                    <a:cubicBezTo>
                      <a:pt x="140" y="56"/>
                      <a:pt x="141" y="59"/>
                      <a:pt x="141" y="59"/>
                    </a:cubicBezTo>
                    <a:cubicBezTo>
                      <a:pt x="143" y="60"/>
                      <a:pt x="144" y="61"/>
                      <a:pt x="144" y="62"/>
                    </a:cubicBezTo>
                    <a:cubicBezTo>
                      <a:pt x="144" y="65"/>
                      <a:pt x="144" y="65"/>
                      <a:pt x="144" y="65"/>
                    </a:cubicBezTo>
                    <a:cubicBezTo>
                      <a:pt x="147" y="71"/>
                      <a:pt x="147" y="77"/>
                      <a:pt x="154" y="77"/>
                    </a:cubicBezTo>
                    <a:cubicBezTo>
                      <a:pt x="154" y="80"/>
                      <a:pt x="156" y="82"/>
                      <a:pt x="154" y="84"/>
                    </a:cubicBezTo>
                    <a:cubicBezTo>
                      <a:pt x="144" y="79"/>
                      <a:pt x="144" y="79"/>
                      <a:pt x="144" y="79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37" y="79"/>
                      <a:pt x="153" y="88"/>
                      <a:pt x="154" y="89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49" y="93"/>
                      <a:pt x="147" y="95"/>
                      <a:pt x="140" y="95"/>
                    </a:cubicBezTo>
                    <a:cubicBezTo>
                      <a:pt x="140" y="99"/>
                      <a:pt x="138" y="103"/>
                      <a:pt x="133" y="103"/>
                    </a:cubicBezTo>
                    <a:cubicBezTo>
                      <a:pt x="133" y="105"/>
                      <a:pt x="132" y="106"/>
                      <a:pt x="129" y="106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2"/>
                      <a:pt x="129" y="115"/>
                      <a:pt x="129" y="115"/>
                    </a:cubicBezTo>
                    <a:cubicBezTo>
                      <a:pt x="129" y="117"/>
                      <a:pt x="130" y="120"/>
                      <a:pt x="134" y="120"/>
                    </a:cubicBezTo>
                    <a:cubicBezTo>
                      <a:pt x="131" y="125"/>
                      <a:pt x="131" y="125"/>
                      <a:pt x="131" y="125"/>
                    </a:cubicBezTo>
                    <a:cubicBezTo>
                      <a:pt x="133" y="129"/>
                      <a:pt x="133" y="129"/>
                      <a:pt x="133" y="129"/>
                    </a:cubicBezTo>
                    <a:cubicBezTo>
                      <a:pt x="134" y="130"/>
                      <a:pt x="136" y="140"/>
                      <a:pt x="140" y="140"/>
                    </a:cubicBezTo>
                    <a:cubicBezTo>
                      <a:pt x="140" y="143"/>
                      <a:pt x="144" y="153"/>
                      <a:pt x="149" y="153"/>
                    </a:cubicBezTo>
                    <a:cubicBezTo>
                      <a:pt x="152" y="153"/>
                      <a:pt x="156" y="151"/>
                      <a:pt x="159" y="153"/>
                    </a:cubicBezTo>
                    <a:cubicBezTo>
                      <a:pt x="161" y="155"/>
                      <a:pt x="158" y="161"/>
                      <a:pt x="164" y="161"/>
                    </a:cubicBezTo>
                    <a:cubicBezTo>
                      <a:pt x="170" y="161"/>
                      <a:pt x="169" y="143"/>
                      <a:pt x="179" y="143"/>
                    </a:cubicBezTo>
                    <a:cubicBezTo>
                      <a:pt x="179" y="138"/>
                      <a:pt x="179" y="138"/>
                      <a:pt x="179" y="138"/>
                    </a:cubicBezTo>
                    <a:cubicBezTo>
                      <a:pt x="179" y="138"/>
                      <a:pt x="184" y="134"/>
                      <a:pt x="187" y="133"/>
                    </a:cubicBezTo>
                    <a:cubicBezTo>
                      <a:pt x="187" y="131"/>
                      <a:pt x="191" y="130"/>
                      <a:pt x="191" y="129"/>
                    </a:cubicBezTo>
                    <a:cubicBezTo>
                      <a:pt x="191" y="125"/>
                      <a:pt x="194" y="129"/>
                      <a:pt x="195" y="123"/>
                    </a:cubicBezTo>
                    <a:cubicBezTo>
                      <a:pt x="194" y="122"/>
                      <a:pt x="197" y="118"/>
                      <a:pt x="197" y="118"/>
                    </a:cubicBezTo>
                    <a:cubicBezTo>
                      <a:pt x="198" y="117"/>
                      <a:pt x="207" y="118"/>
                      <a:pt x="211" y="117"/>
                    </a:cubicBezTo>
                    <a:cubicBezTo>
                      <a:pt x="217" y="115"/>
                      <a:pt x="224" y="114"/>
                      <a:pt x="231" y="111"/>
                    </a:cubicBezTo>
                    <a:cubicBezTo>
                      <a:pt x="233" y="110"/>
                      <a:pt x="238" y="103"/>
                      <a:pt x="240" y="100"/>
                    </a:cubicBezTo>
                    <a:cubicBezTo>
                      <a:pt x="242" y="101"/>
                      <a:pt x="248" y="98"/>
                      <a:pt x="250" y="98"/>
                    </a:cubicBezTo>
                    <a:cubicBezTo>
                      <a:pt x="254" y="98"/>
                      <a:pt x="257" y="99"/>
                      <a:pt x="260" y="97"/>
                    </a:cubicBezTo>
                    <a:cubicBezTo>
                      <a:pt x="271" y="95"/>
                      <a:pt x="271" y="95"/>
                      <a:pt x="271" y="95"/>
                    </a:cubicBezTo>
                    <a:cubicBezTo>
                      <a:pt x="277" y="93"/>
                      <a:pt x="279" y="92"/>
                      <a:pt x="286" y="90"/>
                    </a:cubicBezTo>
                    <a:cubicBezTo>
                      <a:pt x="289" y="90"/>
                      <a:pt x="295" y="87"/>
                      <a:pt x="297" y="8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25"/>
              <p:cNvSpPr>
                <a:spLocks/>
              </p:cNvSpPr>
              <p:nvPr/>
            </p:nvSpPr>
            <p:spPr bwMode="auto">
              <a:xfrm>
                <a:off x="2127" y="584"/>
                <a:ext cx="24" cy="12"/>
              </a:xfrm>
              <a:custGeom>
                <a:avLst/>
                <a:gdLst>
                  <a:gd name="T0" fmla="*/ 9 w 10"/>
                  <a:gd name="T1" fmla="*/ 5 h 5"/>
                  <a:gd name="T2" fmla="*/ 9 w 10"/>
                  <a:gd name="T3" fmla="*/ 2 h 5"/>
                  <a:gd name="T4" fmla="*/ 5 w 10"/>
                  <a:gd name="T5" fmla="*/ 0 h 5"/>
                  <a:gd name="T6" fmla="*/ 2 w 10"/>
                  <a:gd name="T7" fmla="*/ 2 h 5"/>
                  <a:gd name="T8" fmla="*/ 0 w 10"/>
                  <a:gd name="T9" fmla="*/ 2 h 5"/>
                  <a:gd name="T10" fmla="*/ 9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9" y="5"/>
                    </a:moveTo>
                    <a:cubicBezTo>
                      <a:pt x="10" y="5"/>
                      <a:pt x="9" y="3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5" y="1"/>
                      <a:pt x="3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7" y="5"/>
                      <a:pt x="9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26"/>
              <p:cNvSpPr>
                <a:spLocks/>
              </p:cNvSpPr>
              <p:nvPr/>
            </p:nvSpPr>
            <p:spPr bwMode="auto">
              <a:xfrm>
                <a:off x="4770" y="2920"/>
                <a:ext cx="64" cy="55"/>
              </a:xfrm>
              <a:custGeom>
                <a:avLst/>
                <a:gdLst>
                  <a:gd name="T0" fmla="*/ 14 w 27"/>
                  <a:gd name="T1" fmla="*/ 4 h 23"/>
                  <a:gd name="T2" fmla="*/ 7 w 27"/>
                  <a:gd name="T3" fmla="*/ 0 h 23"/>
                  <a:gd name="T4" fmla="*/ 0 w 27"/>
                  <a:gd name="T5" fmla="*/ 18 h 23"/>
                  <a:gd name="T6" fmla="*/ 3 w 27"/>
                  <a:gd name="T7" fmla="*/ 23 h 23"/>
                  <a:gd name="T8" fmla="*/ 14 w 27"/>
                  <a:gd name="T9" fmla="*/ 17 h 23"/>
                  <a:gd name="T10" fmla="*/ 15 w 27"/>
                  <a:gd name="T11" fmla="*/ 19 h 23"/>
                  <a:gd name="T12" fmla="*/ 27 w 27"/>
                  <a:gd name="T13" fmla="*/ 0 h 23"/>
                  <a:gd name="T14" fmla="*/ 22 w 27"/>
                  <a:gd name="T15" fmla="*/ 0 h 23"/>
                  <a:gd name="T16" fmla="*/ 14 w 27"/>
                  <a:gd name="T1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3">
                    <a:moveTo>
                      <a:pt x="14" y="4"/>
                    </a:moveTo>
                    <a:cubicBezTo>
                      <a:pt x="12" y="4"/>
                      <a:pt x="11" y="0"/>
                      <a:pt x="7" y="0"/>
                    </a:cubicBezTo>
                    <a:cubicBezTo>
                      <a:pt x="3" y="0"/>
                      <a:pt x="0" y="13"/>
                      <a:pt x="0" y="18"/>
                    </a:cubicBezTo>
                    <a:cubicBezTo>
                      <a:pt x="0" y="21"/>
                      <a:pt x="2" y="22"/>
                      <a:pt x="3" y="23"/>
                    </a:cubicBezTo>
                    <a:cubicBezTo>
                      <a:pt x="10" y="23"/>
                      <a:pt x="10" y="18"/>
                      <a:pt x="14" y="17"/>
                    </a:cubicBezTo>
                    <a:cubicBezTo>
                      <a:pt x="14" y="18"/>
                      <a:pt x="14" y="19"/>
                      <a:pt x="15" y="19"/>
                    </a:cubicBezTo>
                    <a:cubicBezTo>
                      <a:pt x="15" y="12"/>
                      <a:pt x="24" y="9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8" y="4"/>
                      <a:pt x="14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27"/>
              <p:cNvSpPr>
                <a:spLocks/>
              </p:cNvSpPr>
              <p:nvPr/>
            </p:nvSpPr>
            <p:spPr bwMode="auto">
              <a:xfrm>
                <a:off x="4723" y="2332"/>
                <a:ext cx="24" cy="17"/>
              </a:xfrm>
              <a:custGeom>
                <a:avLst/>
                <a:gdLst>
                  <a:gd name="T0" fmla="*/ 0 w 10"/>
                  <a:gd name="T1" fmla="*/ 4 h 7"/>
                  <a:gd name="T2" fmla="*/ 6 w 10"/>
                  <a:gd name="T3" fmla="*/ 7 h 7"/>
                  <a:gd name="T4" fmla="*/ 10 w 10"/>
                  <a:gd name="T5" fmla="*/ 1 h 7"/>
                  <a:gd name="T6" fmla="*/ 6 w 10"/>
                  <a:gd name="T7" fmla="*/ 0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4"/>
                      <a:pt x="6" y="7"/>
                      <a:pt x="6" y="7"/>
                    </a:cubicBezTo>
                    <a:cubicBezTo>
                      <a:pt x="10" y="7"/>
                      <a:pt x="9" y="3"/>
                      <a:pt x="10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3" y="0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28"/>
              <p:cNvSpPr>
                <a:spLocks/>
              </p:cNvSpPr>
              <p:nvPr/>
            </p:nvSpPr>
            <p:spPr bwMode="auto">
              <a:xfrm>
                <a:off x="5040" y="2916"/>
                <a:ext cx="179" cy="116"/>
              </a:xfrm>
              <a:custGeom>
                <a:avLst/>
                <a:gdLst>
                  <a:gd name="T0" fmla="*/ 72 w 76"/>
                  <a:gd name="T1" fmla="*/ 0 h 49"/>
                  <a:gd name="T2" fmla="*/ 58 w 76"/>
                  <a:gd name="T3" fmla="*/ 8 h 49"/>
                  <a:gd name="T4" fmla="*/ 47 w 76"/>
                  <a:gd name="T5" fmla="*/ 17 h 49"/>
                  <a:gd name="T6" fmla="*/ 45 w 76"/>
                  <a:gd name="T7" fmla="*/ 17 h 49"/>
                  <a:gd name="T8" fmla="*/ 22 w 76"/>
                  <a:gd name="T9" fmla="*/ 27 h 49"/>
                  <a:gd name="T10" fmla="*/ 15 w 76"/>
                  <a:gd name="T11" fmla="*/ 35 h 49"/>
                  <a:gd name="T12" fmla="*/ 10 w 76"/>
                  <a:gd name="T13" fmla="*/ 35 h 49"/>
                  <a:gd name="T14" fmla="*/ 1 w 76"/>
                  <a:gd name="T15" fmla="*/ 41 h 49"/>
                  <a:gd name="T16" fmla="*/ 0 w 76"/>
                  <a:gd name="T17" fmla="*/ 45 h 49"/>
                  <a:gd name="T18" fmla="*/ 4 w 76"/>
                  <a:gd name="T19" fmla="*/ 47 h 49"/>
                  <a:gd name="T20" fmla="*/ 11 w 76"/>
                  <a:gd name="T21" fmla="*/ 49 h 49"/>
                  <a:gd name="T22" fmla="*/ 41 w 76"/>
                  <a:gd name="T23" fmla="*/ 28 h 49"/>
                  <a:gd name="T24" fmla="*/ 49 w 76"/>
                  <a:gd name="T25" fmla="*/ 27 h 49"/>
                  <a:gd name="T26" fmla="*/ 54 w 76"/>
                  <a:gd name="T27" fmla="*/ 24 h 49"/>
                  <a:gd name="T28" fmla="*/ 76 w 76"/>
                  <a:gd name="T29" fmla="*/ 3 h 49"/>
                  <a:gd name="T30" fmla="*/ 72 w 76"/>
                  <a:gd name="T3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49">
                    <a:moveTo>
                      <a:pt x="72" y="0"/>
                    </a:moveTo>
                    <a:cubicBezTo>
                      <a:pt x="65" y="1"/>
                      <a:pt x="64" y="8"/>
                      <a:pt x="58" y="8"/>
                    </a:cubicBezTo>
                    <a:cubicBezTo>
                      <a:pt x="57" y="12"/>
                      <a:pt x="50" y="17"/>
                      <a:pt x="47" y="17"/>
                    </a:cubicBezTo>
                    <a:cubicBezTo>
                      <a:pt x="47" y="17"/>
                      <a:pt x="45" y="17"/>
                      <a:pt x="45" y="17"/>
                    </a:cubicBezTo>
                    <a:cubicBezTo>
                      <a:pt x="39" y="23"/>
                      <a:pt x="31" y="23"/>
                      <a:pt x="22" y="27"/>
                    </a:cubicBezTo>
                    <a:cubicBezTo>
                      <a:pt x="20" y="28"/>
                      <a:pt x="19" y="34"/>
                      <a:pt x="15" y="35"/>
                    </a:cubicBezTo>
                    <a:cubicBezTo>
                      <a:pt x="13" y="35"/>
                      <a:pt x="12" y="36"/>
                      <a:pt x="10" y="35"/>
                    </a:cubicBezTo>
                    <a:cubicBezTo>
                      <a:pt x="8" y="38"/>
                      <a:pt x="7" y="41"/>
                      <a:pt x="1" y="4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8" y="47"/>
                      <a:pt x="6" y="49"/>
                      <a:pt x="11" y="49"/>
                    </a:cubicBezTo>
                    <a:cubicBezTo>
                      <a:pt x="22" y="49"/>
                      <a:pt x="38" y="36"/>
                      <a:pt x="41" y="28"/>
                    </a:cubicBezTo>
                    <a:cubicBezTo>
                      <a:pt x="43" y="31"/>
                      <a:pt x="46" y="27"/>
                      <a:pt x="49" y="27"/>
                    </a:cubicBezTo>
                    <a:cubicBezTo>
                      <a:pt x="52" y="27"/>
                      <a:pt x="53" y="28"/>
                      <a:pt x="54" y="24"/>
                    </a:cubicBezTo>
                    <a:cubicBezTo>
                      <a:pt x="63" y="24"/>
                      <a:pt x="73" y="14"/>
                      <a:pt x="76" y="3"/>
                    </a:cubicBezTo>
                    <a:cubicBezTo>
                      <a:pt x="74" y="3"/>
                      <a:pt x="72" y="3"/>
                      <a:pt x="7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9"/>
              <p:cNvSpPr>
                <a:spLocks/>
              </p:cNvSpPr>
              <p:nvPr/>
            </p:nvSpPr>
            <p:spPr bwMode="auto">
              <a:xfrm>
                <a:off x="5283" y="2793"/>
                <a:ext cx="16" cy="42"/>
              </a:xfrm>
              <a:custGeom>
                <a:avLst/>
                <a:gdLst>
                  <a:gd name="T0" fmla="*/ 2 w 7"/>
                  <a:gd name="T1" fmla="*/ 0 h 18"/>
                  <a:gd name="T2" fmla="*/ 0 w 7"/>
                  <a:gd name="T3" fmla="*/ 0 h 18"/>
                  <a:gd name="T4" fmla="*/ 3 w 7"/>
                  <a:gd name="T5" fmla="*/ 18 h 18"/>
                  <a:gd name="T6" fmla="*/ 7 w 7"/>
                  <a:gd name="T7" fmla="*/ 10 h 18"/>
                  <a:gd name="T8" fmla="*/ 2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16"/>
                      <a:pt x="3" y="18"/>
                    </a:cubicBezTo>
                    <a:cubicBezTo>
                      <a:pt x="3" y="15"/>
                      <a:pt x="7" y="14"/>
                      <a:pt x="7" y="10"/>
                    </a:cubicBezTo>
                    <a:cubicBezTo>
                      <a:pt x="7" y="5"/>
                      <a:pt x="2" y="3"/>
                      <a:pt x="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0"/>
              <p:cNvSpPr>
                <a:spLocks/>
              </p:cNvSpPr>
              <p:nvPr/>
            </p:nvSpPr>
            <p:spPr bwMode="auto">
              <a:xfrm>
                <a:off x="5233" y="2835"/>
                <a:ext cx="102" cy="97"/>
              </a:xfrm>
              <a:custGeom>
                <a:avLst/>
                <a:gdLst>
                  <a:gd name="T0" fmla="*/ 35 w 43"/>
                  <a:gd name="T1" fmla="*/ 12 h 41"/>
                  <a:gd name="T2" fmla="*/ 27 w 43"/>
                  <a:gd name="T3" fmla="*/ 0 h 41"/>
                  <a:gd name="T4" fmla="*/ 27 w 43"/>
                  <a:gd name="T5" fmla="*/ 4 h 41"/>
                  <a:gd name="T6" fmla="*/ 24 w 43"/>
                  <a:gd name="T7" fmla="*/ 0 h 41"/>
                  <a:gd name="T8" fmla="*/ 20 w 43"/>
                  <a:gd name="T9" fmla="*/ 11 h 41"/>
                  <a:gd name="T10" fmla="*/ 5 w 43"/>
                  <a:gd name="T11" fmla="*/ 23 h 41"/>
                  <a:gd name="T12" fmla="*/ 2 w 43"/>
                  <a:gd name="T13" fmla="*/ 25 h 41"/>
                  <a:gd name="T14" fmla="*/ 9 w 43"/>
                  <a:gd name="T15" fmla="*/ 30 h 41"/>
                  <a:gd name="T16" fmla="*/ 9 w 43"/>
                  <a:gd name="T17" fmla="*/ 33 h 41"/>
                  <a:gd name="T18" fmla="*/ 0 w 43"/>
                  <a:gd name="T19" fmla="*/ 38 h 41"/>
                  <a:gd name="T20" fmla="*/ 2 w 43"/>
                  <a:gd name="T21" fmla="*/ 41 h 41"/>
                  <a:gd name="T22" fmla="*/ 22 w 43"/>
                  <a:gd name="T23" fmla="*/ 29 h 41"/>
                  <a:gd name="T24" fmla="*/ 26 w 43"/>
                  <a:gd name="T25" fmla="*/ 23 h 41"/>
                  <a:gd name="T26" fmla="*/ 43 w 43"/>
                  <a:gd name="T27" fmla="*/ 8 h 41"/>
                  <a:gd name="T28" fmla="*/ 35 w 43"/>
                  <a:gd name="T29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41">
                    <a:moveTo>
                      <a:pt x="35" y="12"/>
                    </a:moveTo>
                    <a:cubicBezTo>
                      <a:pt x="31" y="11"/>
                      <a:pt x="31" y="5"/>
                      <a:pt x="27" y="0"/>
                    </a:cubicBezTo>
                    <a:cubicBezTo>
                      <a:pt x="27" y="1"/>
                      <a:pt x="28" y="4"/>
                      <a:pt x="27" y="4"/>
                    </a:cubicBezTo>
                    <a:cubicBezTo>
                      <a:pt x="24" y="4"/>
                      <a:pt x="24" y="4"/>
                      <a:pt x="24" y="0"/>
                    </a:cubicBezTo>
                    <a:cubicBezTo>
                      <a:pt x="20" y="1"/>
                      <a:pt x="20" y="11"/>
                      <a:pt x="20" y="11"/>
                    </a:cubicBezTo>
                    <a:cubicBezTo>
                      <a:pt x="15" y="15"/>
                      <a:pt x="12" y="20"/>
                      <a:pt x="5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6" y="25"/>
                      <a:pt x="9" y="25"/>
                      <a:pt x="9" y="30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6" y="33"/>
                      <a:pt x="0" y="35"/>
                      <a:pt x="0" y="38"/>
                    </a:cubicBezTo>
                    <a:cubicBezTo>
                      <a:pt x="0" y="39"/>
                      <a:pt x="1" y="41"/>
                      <a:pt x="2" y="41"/>
                    </a:cubicBezTo>
                    <a:cubicBezTo>
                      <a:pt x="7" y="41"/>
                      <a:pt x="20" y="32"/>
                      <a:pt x="22" y="29"/>
                    </a:cubicBezTo>
                    <a:cubicBezTo>
                      <a:pt x="23" y="26"/>
                      <a:pt x="23" y="23"/>
                      <a:pt x="26" y="23"/>
                    </a:cubicBezTo>
                    <a:cubicBezTo>
                      <a:pt x="35" y="19"/>
                      <a:pt x="42" y="19"/>
                      <a:pt x="43" y="8"/>
                    </a:cubicBezTo>
                    <a:cubicBezTo>
                      <a:pt x="41" y="8"/>
                      <a:pt x="36" y="11"/>
                      <a:pt x="35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1"/>
              <p:cNvSpPr>
                <a:spLocks/>
              </p:cNvSpPr>
              <p:nvPr/>
            </p:nvSpPr>
            <p:spPr bwMode="auto">
              <a:xfrm>
                <a:off x="4794" y="2219"/>
                <a:ext cx="16" cy="28"/>
              </a:xfrm>
              <a:custGeom>
                <a:avLst/>
                <a:gdLst>
                  <a:gd name="T0" fmla="*/ 4 w 7"/>
                  <a:gd name="T1" fmla="*/ 12 h 12"/>
                  <a:gd name="T2" fmla="*/ 4 w 7"/>
                  <a:gd name="T3" fmla="*/ 8 h 12"/>
                  <a:gd name="T4" fmla="*/ 7 w 7"/>
                  <a:gd name="T5" fmla="*/ 1 h 12"/>
                  <a:gd name="T6" fmla="*/ 5 w 7"/>
                  <a:gd name="T7" fmla="*/ 0 h 12"/>
                  <a:gd name="T8" fmla="*/ 0 w 7"/>
                  <a:gd name="T9" fmla="*/ 7 h 12"/>
                  <a:gd name="T10" fmla="*/ 4 w 7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4" y="12"/>
                    </a:moveTo>
                    <a:cubicBezTo>
                      <a:pt x="4" y="11"/>
                      <a:pt x="4" y="10"/>
                      <a:pt x="4" y="8"/>
                    </a:cubicBezTo>
                    <a:cubicBezTo>
                      <a:pt x="4" y="7"/>
                      <a:pt x="7" y="5"/>
                      <a:pt x="7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0" y="5"/>
                      <a:pt x="0" y="7"/>
                    </a:cubicBezTo>
                    <a:cubicBezTo>
                      <a:pt x="0" y="10"/>
                      <a:pt x="2" y="11"/>
                      <a:pt x="4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2"/>
              <p:cNvSpPr>
                <a:spLocks/>
              </p:cNvSpPr>
              <p:nvPr/>
            </p:nvSpPr>
            <p:spPr bwMode="auto">
              <a:xfrm>
                <a:off x="5054" y="2278"/>
                <a:ext cx="21" cy="26"/>
              </a:xfrm>
              <a:custGeom>
                <a:avLst/>
                <a:gdLst>
                  <a:gd name="T0" fmla="*/ 5 w 9"/>
                  <a:gd name="T1" fmla="*/ 11 h 11"/>
                  <a:gd name="T2" fmla="*/ 9 w 9"/>
                  <a:gd name="T3" fmla="*/ 5 h 11"/>
                  <a:gd name="T4" fmla="*/ 9 w 9"/>
                  <a:gd name="T5" fmla="*/ 0 h 11"/>
                  <a:gd name="T6" fmla="*/ 0 w 9"/>
                  <a:gd name="T7" fmla="*/ 0 h 11"/>
                  <a:gd name="T8" fmla="*/ 5 w 9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1"/>
                    </a:moveTo>
                    <a:cubicBezTo>
                      <a:pt x="6" y="9"/>
                      <a:pt x="9" y="8"/>
                      <a:pt x="9" y="5"/>
                    </a:cubicBezTo>
                    <a:cubicBezTo>
                      <a:pt x="9" y="4"/>
                      <a:pt x="9" y="2"/>
                      <a:pt x="9" y="0"/>
                    </a:cubicBezTo>
                    <a:cubicBezTo>
                      <a:pt x="5" y="0"/>
                      <a:pt x="4" y="0"/>
                      <a:pt x="0" y="0"/>
                    </a:cubicBezTo>
                    <a:cubicBezTo>
                      <a:pt x="0" y="8"/>
                      <a:pt x="2" y="9"/>
                      <a:pt x="5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33"/>
              <p:cNvSpPr>
                <a:spLocks/>
              </p:cNvSpPr>
              <p:nvPr/>
            </p:nvSpPr>
            <p:spPr bwMode="auto">
              <a:xfrm>
                <a:off x="4598" y="1893"/>
                <a:ext cx="19" cy="40"/>
              </a:xfrm>
              <a:custGeom>
                <a:avLst/>
                <a:gdLst>
                  <a:gd name="T0" fmla="*/ 0 w 8"/>
                  <a:gd name="T1" fmla="*/ 11 h 17"/>
                  <a:gd name="T2" fmla="*/ 5 w 8"/>
                  <a:gd name="T3" fmla="*/ 17 h 17"/>
                  <a:gd name="T4" fmla="*/ 8 w 8"/>
                  <a:gd name="T5" fmla="*/ 11 h 17"/>
                  <a:gd name="T6" fmla="*/ 5 w 8"/>
                  <a:gd name="T7" fmla="*/ 0 h 17"/>
                  <a:gd name="T8" fmla="*/ 0 w 8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">
                    <a:moveTo>
                      <a:pt x="0" y="11"/>
                    </a:moveTo>
                    <a:cubicBezTo>
                      <a:pt x="1" y="12"/>
                      <a:pt x="3" y="17"/>
                      <a:pt x="5" y="17"/>
                    </a:cubicBezTo>
                    <a:cubicBezTo>
                      <a:pt x="6" y="17"/>
                      <a:pt x="8" y="12"/>
                      <a:pt x="8" y="11"/>
                    </a:cubicBezTo>
                    <a:cubicBezTo>
                      <a:pt x="8" y="6"/>
                      <a:pt x="6" y="3"/>
                      <a:pt x="5" y="0"/>
                    </a:cubicBezTo>
                    <a:cubicBezTo>
                      <a:pt x="2" y="3"/>
                      <a:pt x="2" y="10"/>
                      <a:pt x="0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4"/>
              <p:cNvSpPr>
                <a:spLocks/>
              </p:cNvSpPr>
              <p:nvPr/>
            </p:nvSpPr>
            <p:spPr bwMode="auto">
              <a:xfrm>
                <a:off x="4629" y="1865"/>
                <a:ext cx="21" cy="28"/>
              </a:xfrm>
              <a:custGeom>
                <a:avLst/>
                <a:gdLst>
                  <a:gd name="T0" fmla="*/ 0 w 9"/>
                  <a:gd name="T1" fmla="*/ 2 h 12"/>
                  <a:gd name="T2" fmla="*/ 6 w 9"/>
                  <a:gd name="T3" fmla="*/ 12 h 12"/>
                  <a:gd name="T4" fmla="*/ 9 w 9"/>
                  <a:gd name="T5" fmla="*/ 12 h 12"/>
                  <a:gd name="T6" fmla="*/ 9 w 9"/>
                  <a:gd name="T7" fmla="*/ 1 h 12"/>
                  <a:gd name="T8" fmla="*/ 0 w 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0" y="2"/>
                    </a:moveTo>
                    <a:cubicBezTo>
                      <a:pt x="2" y="6"/>
                      <a:pt x="6" y="8"/>
                      <a:pt x="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6"/>
                      <a:pt x="7" y="6"/>
                      <a:pt x="9" y="1"/>
                    </a:cubicBezTo>
                    <a:cubicBezTo>
                      <a:pt x="6" y="1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5"/>
              <p:cNvSpPr>
                <a:spLocks/>
              </p:cNvSpPr>
              <p:nvPr/>
            </p:nvSpPr>
            <p:spPr bwMode="auto">
              <a:xfrm>
                <a:off x="4621" y="1860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6"/>
              <p:cNvSpPr>
                <a:spLocks/>
              </p:cNvSpPr>
              <p:nvPr/>
            </p:nvSpPr>
            <p:spPr bwMode="auto">
              <a:xfrm>
                <a:off x="4671" y="2172"/>
                <a:ext cx="21" cy="19"/>
              </a:xfrm>
              <a:custGeom>
                <a:avLst/>
                <a:gdLst>
                  <a:gd name="T0" fmla="*/ 9 w 9"/>
                  <a:gd name="T1" fmla="*/ 4 h 8"/>
                  <a:gd name="T2" fmla="*/ 0 w 9"/>
                  <a:gd name="T3" fmla="*/ 0 h 8"/>
                  <a:gd name="T4" fmla="*/ 0 w 9"/>
                  <a:gd name="T5" fmla="*/ 2 h 8"/>
                  <a:gd name="T6" fmla="*/ 3 w 9"/>
                  <a:gd name="T7" fmla="*/ 8 h 8"/>
                  <a:gd name="T8" fmla="*/ 9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4"/>
                    </a:moveTo>
                    <a:cubicBezTo>
                      <a:pt x="6" y="0"/>
                      <a:pt x="3" y="3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"/>
                      <a:pt x="2" y="8"/>
                      <a:pt x="3" y="8"/>
                    </a:cubicBezTo>
                    <a:cubicBezTo>
                      <a:pt x="6" y="8"/>
                      <a:pt x="7" y="4"/>
                      <a:pt x="9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37"/>
              <p:cNvSpPr>
                <a:spLocks/>
              </p:cNvSpPr>
              <p:nvPr/>
            </p:nvSpPr>
            <p:spPr bwMode="auto">
              <a:xfrm>
                <a:off x="4543" y="2302"/>
                <a:ext cx="31" cy="9"/>
              </a:xfrm>
              <a:custGeom>
                <a:avLst/>
                <a:gdLst>
                  <a:gd name="T0" fmla="*/ 13 w 13"/>
                  <a:gd name="T1" fmla="*/ 3 h 4"/>
                  <a:gd name="T2" fmla="*/ 5 w 13"/>
                  <a:gd name="T3" fmla="*/ 0 h 4"/>
                  <a:gd name="T4" fmla="*/ 0 w 13"/>
                  <a:gd name="T5" fmla="*/ 1 h 4"/>
                  <a:gd name="T6" fmla="*/ 9 w 13"/>
                  <a:gd name="T7" fmla="*/ 4 h 4"/>
                  <a:gd name="T8" fmla="*/ 13 w 1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13" y="3"/>
                    </a:moveTo>
                    <a:cubicBezTo>
                      <a:pt x="11" y="1"/>
                      <a:pt x="8" y="0"/>
                      <a:pt x="5" y="0"/>
                    </a:cubicBezTo>
                    <a:cubicBezTo>
                      <a:pt x="4" y="0"/>
                      <a:pt x="1" y="0"/>
                      <a:pt x="0" y="1"/>
                    </a:cubicBezTo>
                    <a:cubicBezTo>
                      <a:pt x="1" y="1"/>
                      <a:pt x="8" y="4"/>
                      <a:pt x="9" y="4"/>
                    </a:cubicBezTo>
                    <a:cubicBezTo>
                      <a:pt x="10" y="4"/>
                      <a:pt x="12" y="3"/>
                      <a:pt x="1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38"/>
              <p:cNvSpPr>
                <a:spLocks/>
              </p:cNvSpPr>
              <p:nvPr/>
            </p:nvSpPr>
            <p:spPr bwMode="auto">
              <a:xfrm>
                <a:off x="4496" y="2276"/>
                <a:ext cx="24" cy="14"/>
              </a:xfrm>
              <a:custGeom>
                <a:avLst/>
                <a:gdLst>
                  <a:gd name="T0" fmla="*/ 0 w 10"/>
                  <a:gd name="T1" fmla="*/ 4 h 6"/>
                  <a:gd name="T2" fmla="*/ 0 w 10"/>
                  <a:gd name="T3" fmla="*/ 6 h 6"/>
                  <a:gd name="T4" fmla="*/ 4 w 10"/>
                  <a:gd name="T5" fmla="*/ 6 h 6"/>
                  <a:gd name="T6" fmla="*/ 10 w 10"/>
                  <a:gd name="T7" fmla="*/ 1 h 6"/>
                  <a:gd name="T8" fmla="*/ 4 w 10"/>
                  <a:gd name="T9" fmla="*/ 1 h 6"/>
                  <a:gd name="T10" fmla="*/ 0 w 10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4"/>
                    </a:moveTo>
                    <a:cubicBezTo>
                      <a:pt x="0" y="5"/>
                      <a:pt x="0" y="6"/>
                      <a:pt x="0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9" y="6"/>
                      <a:pt x="6" y="4"/>
                      <a:pt x="10" y="1"/>
                    </a:cubicBezTo>
                    <a:cubicBezTo>
                      <a:pt x="8" y="1"/>
                      <a:pt x="8" y="1"/>
                      <a:pt x="4" y="1"/>
                    </a:cubicBezTo>
                    <a:cubicBezTo>
                      <a:pt x="3" y="1"/>
                      <a:pt x="0" y="0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9"/>
              <p:cNvSpPr>
                <a:spLocks/>
              </p:cNvSpPr>
              <p:nvPr/>
            </p:nvSpPr>
            <p:spPr bwMode="auto">
              <a:xfrm>
                <a:off x="4525" y="2271"/>
                <a:ext cx="26" cy="16"/>
              </a:xfrm>
              <a:custGeom>
                <a:avLst/>
                <a:gdLst>
                  <a:gd name="T0" fmla="*/ 11 w 11"/>
                  <a:gd name="T1" fmla="*/ 7 h 7"/>
                  <a:gd name="T2" fmla="*/ 1 w 11"/>
                  <a:gd name="T3" fmla="*/ 0 h 7"/>
                  <a:gd name="T4" fmla="*/ 1 w 11"/>
                  <a:gd name="T5" fmla="*/ 7 h 7"/>
                  <a:gd name="T6" fmla="*/ 11 w 1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8" y="3"/>
                      <a:pt x="4" y="3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40"/>
              <p:cNvSpPr>
                <a:spLocks/>
              </p:cNvSpPr>
              <p:nvPr/>
            </p:nvSpPr>
            <p:spPr bwMode="auto">
              <a:xfrm>
                <a:off x="4560" y="2273"/>
                <a:ext cx="26" cy="22"/>
              </a:xfrm>
              <a:custGeom>
                <a:avLst/>
                <a:gdLst>
                  <a:gd name="T0" fmla="*/ 11 w 11"/>
                  <a:gd name="T1" fmla="*/ 8 h 9"/>
                  <a:gd name="T2" fmla="*/ 0 w 11"/>
                  <a:gd name="T3" fmla="*/ 6 h 9"/>
                  <a:gd name="T4" fmla="*/ 6 w 11"/>
                  <a:gd name="T5" fmla="*/ 6 h 9"/>
                  <a:gd name="T6" fmla="*/ 6 w 11"/>
                  <a:gd name="T7" fmla="*/ 9 h 9"/>
                  <a:gd name="T8" fmla="*/ 11 w 11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8"/>
                    </a:moveTo>
                    <a:cubicBezTo>
                      <a:pt x="9" y="1"/>
                      <a:pt x="3" y="0"/>
                      <a:pt x="0" y="6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6" y="7"/>
                      <a:pt x="6" y="8"/>
                      <a:pt x="6" y="9"/>
                    </a:cubicBezTo>
                    <a:cubicBezTo>
                      <a:pt x="8" y="8"/>
                      <a:pt x="9" y="8"/>
                      <a:pt x="11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1"/>
              <p:cNvSpPr>
                <a:spLocks/>
              </p:cNvSpPr>
              <p:nvPr/>
            </p:nvSpPr>
            <p:spPr bwMode="auto">
              <a:xfrm>
                <a:off x="2741" y="1026"/>
                <a:ext cx="19" cy="21"/>
              </a:xfrm>
              <a:custGeom>
                <a:avLst/>
                <a:gdLst>
                  <a:gd name="T0" fmla="*/ 8 w 8"/>
                  <a:gd name="T1" fmla="*/ 3 h 9"/>
                  <a:gd name="T2" fmla="*/ 6 w 8"/>
                  <a:gd name="T3" fmla="*/ 0 h 9"/>
                  <a:gd name="T4" fmla="*/ 0 w 8"/>
                  <a:gd name="T5" fmla="*/ 0 h 9"/>
                  <a:gd name="T6" fmla="*/ 0 w 8"/>
                  <a:gd name="T7" fmla="*/ 2 h 9"/>
                  <a:gd name="T8" fmla="*/ 3 w 8"/>
                  <a:gd name="T9" fmla="*/ 9 h 9"/>
                  <a:gd name="T10" fmla="*/ 8 w 8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2"/>
                      <a:pt x="7" y="1"/>
                      <a:pt x="6" y="0"/>
                    </a:cubicBezTo>
                    <a:cubicBezTo>
                      <a:pt x="3" y="0"/>
                      <a:pt x="3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"/>
                      <a:pt x="2" y="7"/>
                      <a:pt x="3" y="9"/>
                    </a:cubicBezTo>
                    <a:cubicBezTo>
                      <a:pt x="6" y="8"/>
                      <a:pt x="8" y="6"/>
                      <a:pt x="8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42"/>
              <p:cNvSpPr>
                <a:spLocks/>
              </p:cNvSpPr>
              <p:nvPr/>
            </p:nvSpPr>
            <p:spPr bwMode="auto">
              <a:xfrm>
                <a:off x="3433" y="714"/>
                <a:ext cx="29" cy="15"/>
              </a:xfrm>
              <a:custGeom>
                <a:avLst/>
                <a:gdLst>
                  <a:gd name="T0" fmla="*/ 12 w 12"/>
                  <a:gd name="T1" fmla="*/ 3 h 6"/>
                  <a:gd name="T2" fmla="*/ 12 w 12"/>
                  <a:gd name="T3" fmla="*/ 0 h 6"/>
                  <a:gd name="T4" fmla="*/ 0 w 12"/>
                  <a:gd name="T5" fmla="*/ 5 h 6"/>
                  <a:gd name="T6" fmla="*/ 5 w 12"/>
                  <a:gd name="T7" fmla="*/ 6 h 6"/>
                  <a:gd name="T8" fmla="*/ 12 w 12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2" y="2"/>
                      <a:pt x="12" y="0"/>
                      <a:pt x="12" y="0"/>
                    </a:cubicBezTo>
                    <a:cubicBezTo>
                      <a:pt x="7" y="0"/>
                      <a:pt x="4" y="5"/>
                      <a:pt x="0" y="5"/>
                    </a:cubicBezTo>
                    <a:cubicBezTo>
                      <a:pt x="0" y="5"/>
                      <a:pt x="4" y="6"/>
                      <a:pt x="5" y="6"/>
                    </a:cubicBezTo>
                    <a:cubicBezTo>
                      <a:pt x="8" y="6"/>
                      <a:pt x="10" y="6"/>
                      <a:pt x="12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43"/>
              <p:cNvSpPr>
                <a:spLocks/>
              </p:cNvSpPr>
              <p:nvPr/>
            </p:nvSpPr>
            <p:spPr bwMode="auto">
              <a:xfrm>
                <a:off x="3521" y="603"/>
                <a:ext cx="106" cy="33"/>
              </a:xfrm>
              <a:custGeom>
                <a:avLst/>
                <a:gdLst>
                  <a:gd name="T0" fmla="*/ 11 w 45"/>
                  <a:gd name="T1" fmla="*/ 8 h 14"/>
                  <a:gd name="T2" fmla="*/ 16 w 45"/>
                  <a:gd name="T3" fmla="*/ 8 h 14"/>
                  <a:gd name="T4" fmla="*/ 24 w 45"/>
                  <a:gd name="T5" fmla="*/ 12 h 14"/>
                  <a:gd name="T6" fmla="*/ 41 w 45"/>
                  <a:gd name="T7" fmla="*/ 14 h 14"/>
                  <a:gd name="T8" fmla="*/ 45 w 45"/>
                  <a:gd name="T9" fmla="*/ 12 h 14"/>
                  <a:gd name="T10" fmla="*/ 33 w 45"/>
                  <a:gd name="T11" fmla="*/ 7 h 14"/>
                  <a:gd name="T12" fmla="*/ 31 w 45"/>
                  <a:gd name="T13" fmla="*/ 8 h 14"/>
                  <a:gd name="T14" fmla="*/ 26 w 45"/>
                  <a:gd name="T15" fmla="*/ 3 h 14"/>
                  <a:gd name="T16" fmla="*/ 8 w 45"/>
                  <a:gd name="T17" fmla="*/ 0 h 14"/>
                  <a:gd name="T18" fmla="*/ 0 w 45"/>
                  <a:gd name="T19" fmla="*/ 8 h 14"/>
                  <a:gd name="T20" fmla="*/ 11 w 45"/>
                  <a:gd name="T2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14">
                    <a:moveTo>
                      <a:pt x="11" y="8"/>
                    </a:moveTo>
                    <a:cubicBezTo>
                      <a:pt x="12" y="8"/>
                      <a:pt x="18" y="8"/>
                      <a:pt x="16" y="8"/>
                    </a:cubicBezTo>
                    <a:cubicBezTo>
                      <a:pt x="17" y="13"/>
                      <a:pt x="21" y="12"/>
                      <a:pt x="24" y="12"/>
                    </a:cubicBezTo>
                    <a:cubicBezTo>
                      <a:pt x="24" y="12"/>
                      <a:pt x="39" y="14"/>
                      <a:pt x="41" y="14"/>
                    </a:cubicBezTo>
                    <a:cubicBezTo>
                      <a:pt x="42" y="14"/>
                      <a:pt x="45" y="13"/>
                      <a:pt x="45" y="12"/>
                    </a:cubicBezTo>
                    <a:cubicBezTo>
                      <a:pt x="41" y="11"/>
                      <a:pt x="38" y="7"/>
                      <a:pt x="33" y="7"/>
                    </a:cubicBezTo>
                    <a:cubicBezTo>
                      <a:pt x="32" y="7"/>
                      <a:pt x="31" y="8"/>
                      <a:pt x="31" y="8"/>
                    </a:cubicBezTo>
                    <a:cubicBezTo>
                      <a:pt x="28" y="8"/>
                      <a:pt x="26" y="5"/>
                      <a:pt x="26" y="3"/>
                    </a:cubicBezTo>
                    <a:cubicBezTo>
                      <a:pt x="22" y="1"/>
                      <a:pt x="15" y="0"/>
                      <a:pt x="8" y="0"/>
                    </a:cubicBezTo>
                    <a:cubicBezTo>
                      <a:pt x="4" y="0"/>
                      <a:pt x="2" y="4"/>
                      <a:pt x="0" y="8"/>
                    </a:cubicBezTo>
                    <a:cubicBezTo>
                      <a:pt x="4" y="7"/>
                      <a:pt x="7" y="8"/>
                      <a:pt x="11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44"/>
              <p:cNvSpPr>
                <a:spLocks/>
              </p:cNvSpPr>
              <p:nvPr/>
            </p:nvSpPr>
            <p:spPr bwMode="auto">
              <a:xfrm>
                <a:off x="3636" y="622"/>
                <a:ext cx="55" cy="26"/>
              </a:xfrm>
              <a:custGeom>
                <a:avLst/>
                <a:gdLst>
                  <a:gd name="T0" fmla="*/ 4 w 23"/>
                  <a:gd name="T1" fmla="*/ 11 h 11"/>
                  <a:gd name="T2" fmla="*/ 8 w 23"/>
                  <a:gd name="T3" fmla="*/ 10 h 11"/>
                  <a:gd name="T4" fmla="*/ 23 w 23"/>
                  <a:gd name="T5" fmla="*/ 10 h 11"/>
                  <a:gd name="T6" fmla="*/ 23 w 23"/>
                  <a:gd name="T7" fmla="*/ 7 h 11"/>
                  <a:gd name="T8" fmla="*/ 5 w 23"/>
                  <a:gd name="T9" fmla="*/ 0 h 11"/>
                  <a:gd name="T10" fmla="*/ 2 w 23"/>
                  <a:gd name="T11" fmla="*/ 3 h 11"/>
                  <a:gd name="T12" fmla="*/ 0 w 23"/>
                  <a:gd name="T13" fmla="*/ 8 h 11"/>
                  <a:gd name="T14" fmla="*/ 4 w 23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1">
                    <a:moveTo>
                      <a:pt x="4" y="11"/>
                    </a:moveTo>
                    <a:cubicBezTo>
                      <a:pt x="5" y="11"/>
                      <a:pt x="6" y="10"/>
                      <a:pt x="8" y="10"/>
                    </a:cubicBezTo>
                    <a:cubicBezTo>
                      <a:pt x="11" y="10"/>
                      <a:pt x="17" y="11"/>
                      <a:pt x="23" y="10"/>
                    </a:cubicBezTo>
                    <a:cubicBezTo>
                      <a:pt x="23" y="9"/>
                      <a:pt x="23" y="8"/>
                      <a:pt x="23" y="7"/>
                    </a:cubicBezTo>
                    <a:cubicBezTo>
                      <a:pt x="21" y="6"/>
                      <a:pt x="7" y="3"/>
                      <a:pt x="5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0" y="6"/>
                      <a:pt x="0" y="8"/>
                    </a:cubicBezTo>
                    <a:cubicBezTo>
                      <a:pt x="0" y="9"/>
                      <a:pt x="2" y="11"/>
                      <a:pt x="4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5"/>
              <p:cNvSpPr>
                <a:spLocks/>
              </p:cNvSpPr>
              <p:nvPr/>
            </p:nvSpPr>
            <p:spPr bwMode="auto">
              <a:xfrm>
                <a:off x="3896" y="70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346"/>
              <p:cNvSpPr>
                <a:spLocks/>
              </p:cNvSpPr>
              <p:nvPr/>
            </p:nvSpPr>
            <p:spPr bwMode="auto">
              <a:xfrm>
                <a:off x="4092" y="662"/>
                <a:ext cx="95" cy="33"/>
              </a:xfrm>
              <a:custGeom>
                <a:avLst/>
                <a:gdLst>
                  <a:gd name="T0" fmla="*/ 8 w 40"/>
                  <a:gd name="T1" fmla="*/ 11 h 14"/>
                  <a:gd name="T2" fmla="*/ 19 w 40"/>
                  <a:gd name="T3" fmla="*/ 12 h 14"/>
                  <a:gd name="T4" fmla="*/ 40 w 40"/>
                  <a:gd name="T5" fmla="*/ 11 h 14"/>
                  <a:gd name="T6" fmla="*/ 18 w 40"/>
                  <a:gd name="T7" fmla="*/ 4 h 14"/>
                  <a:gd name="T8" fmla="*/ 16 w 40"/>
                  <a:gd name="T9" fmla="*/ 8 h 14"/>
                  <a:gd name="T10" fmla="*/ 0 w 40"/>
                  <a:gd name="T11" fmla="*/ 4 h 14"/>
                  <a:gd name="T12" fmla="*/ 0 w 40"/>
                  <a:gd name="T13" fmla="*/ 7 h 14"/>
                  <a:gd name="T14" fmla="*/ 8 w 40"/>
                  <a:gd name="T15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4">
                    <a:moveTo>
                      <a:pt x="8" y="11"/>
                    </a:moveTo>
                    <a:cubicBezTo>
                      <a:pt x="8" y="13"/>
                      <a:pt x="17" y="12"/>
                      <a:pt x="19" y="12"/>
                    </a:cubicBezTo>
                    <a:cubicBezTo>
                      <a:pt x="23" y="12"/>
                      <a:pt x="34" y="14"/>
                      <a:pt x="40" y="11"/>
                    </a:cubicBezTo>
                    <a:cubicBezTo>
                      <a:pt x="38" y="6"/>
                      <a:pt x="23" y="4"/>
                      <a:pt x="18" y="4"/>
                    </a:cubicBezTo>
                    <a:cubicBezTo>
                      <a:pt x="18" y="5"/>
                      <a:pt x="18" y="7"/>
                      <a:pt x="16" y="8"/>
                    </a:cubicBezTo>
                    <a:cubicBezTo>
                      <a:pt x="15" y="5"/>
                      <a:pt x="7" y="0"/>
                      <a:pt x="0" y="4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5" y="7"/>
                      <a:pt x="3" y="11"/>
                      <a:pt x="8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47"/>
              <p:cNvSpPr>
                <a:spLocks/>
              </p:cNvSpPr>
              <p:nvPr/>
            </p:nvSpPr>
            <p:spPr bwMode="auto">
              <a:xfrm>
                <a:off x="4199" y="674"/>
                <a:ext cx="63" cy="29"/>
              </a:xfrm>
              <a:custGeom>
                <a:avLst/>
                <a:gdLst>
                  <a:gd name="T0" fmla="*/ 9 w 27"/>
                  <a:gd name="T1" fmla="*/ 7 h 12"/>
                  <a:gd name="T2" fmla="*/ 27 w 27"/>
                  <a:gd name="T3" fmla="*/ 7 h 12"/>
                  <a:gd name="T4" fmla="*/ 15 w 27"/>
                  <a:gd name="T5" fmla="*/ 0 h 12"/>
                  <a:gd name="T6" fmla="*/ 14 w 27"/>
                  <a:gd name="T7" fmla="*/ 2 h 12"/>
                  <a:gd name="T8" fmla="*/ 11 w 27"/>
                  <a:gd name="T9" fmla="*/ 2 h 12"/>
                  <a:gd name="T10" fmla="*/ 0 w 27"/>
                  <a:gd name="T11" fmla="*/ 1 h 12"/>
                  <a:gd name="T12" fmla="*/ 9 w 27"/>
                  <a:gd name="T13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2">
                    <a:moveTo>
                      <a:pt x="9" y="7"/>
                    </a:moveTo>
                    <a:cubicBezTo>
                      <a:pt x="14" y="12"/>
                      <a:pt x="18" y="7"/>
                      <a:pt x="27" y="7"/>
                    </a:cubicBezTo>
                    <a:cubicBezTo>
                      <a:pt x="23" y="3"/>
                      <a:pt x="19" y="4"/>
                      <a:pt x="15" y="0"/>
                    </a:cubicBezTo>
                    <a:cubicBezTo>
                      <a:pt x="15" y="1"/>
                      <a:pt x="15" y="4"/>
                      <a:pt x="14" y="2"/>
                    </a:cubicBezTo>
                    <a:cubicBezTo>
                      <a:pt x="13" y="3"/>
                      <a:pt x="11" y="2"/>
                      <a:pt x="11" y="2"/>
                    </a:cubicBezTo>
                    <a:cubicBezTo>
                      <a:pt x="7" y="2"/>
                      <a:pt x="4" y="2"/>
                      <a:pt x="0" y="1"/>
                    </a:cubicBezTo>
                    <a:cubicBezTo>
                      <a:pt x="0" y="6"/>
                      <a:pt x="5" y="7"/>
                      <a:pt x="9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48"/>
              <p:cNvSpPr>
                <a:spLocks/>
              </p:cNvSpPr>
              <p:nvPr/>
            </p:nvSpPr>
            <p:spPr bwMode="auto">
              <a:xfrm>
                <a:off x="4173" y="700"/>
                <a:ext cx="42" cy="17"/>
              </a:xfrm>
              <a:custGeom>
                <a:avLst/>
                <a:gdLst>
                  <a:gd name="T0" fmla="*/ 0 w 18"/>
                  <a:gd name="T1" fmla="*/ 5 h 7"/>
                  <a:gd name="T2" fmla="*/ 12 w 18"/>
                  <a:gd name="T3" fmla="*/ 5 h 7"/>
                  <a:gd name="T4" fmla="*/ 18 w 18"/>
                  <a:gd name="T5" fmla="*/ 5 h 7"/>
                  <a:gd name="T6" fmla="*/ 13 w 18"/>
                  <a:gd name="T7" fmla="*/ 3 h 7"/>
                  <a:gd name="T8" fmla="*/ 9 w 18"/>
                  <a:gd name="T9" fmla="*/ 3 h 7"/>
                  <a:gd name="T10" fmla="*/ 2 w 18"/>
                  <a:gd name="T11" fmla="*/ 2 h 7"/>
                  <a:gd name="T12" fmla="*/ 0 w 18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7">
                    <a:moveTo>
                      <a:pt x="0" y="5"/>
                    </a:moveTo>
                    <a:cubicBezTo>
                      <a:pt x="7" y="5"/>
                      <a:pt x="9" y="5"/>
                      <a:pt x="12" y="5"/>
                    </a:cubicBezTo>
                    <a:cubicBezTo>
                      <a:pt x="14" y="5"/>
                      <a:pt x="17" y="7"/>
                      <a:pt x="18" y="5"/>
                    </a:cubicBezTo>
                    <a:cubicBezTo>
                      <a:pt x="16" y="2"/>
                      <a:pt x="15" y="0"/>
                      <a:pt x="13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6" y="3"/>
                      <a:pt x="5" y="2"/>
                      <a:pt x="2" y="2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49"/>
              <p:cNvSpPr>
                <a:spLocks/>
              </p:cNvSpPr>
              <p:nvPr/>
            </p:nvSpPr>
            <p:spPr bwMode="auto">
              <a:xfrm>
                <a:off x="393" y="755"/>
                <a:ext cx="1630" cy="2432"/>
              </a:xfrm>
              <a:custGeom>
                <a:avLst/>
                <a:gdLst>
                  <a:gd name="T0" fmla="*/ 602 w 690"/>
                  <a:gd name="T1" fmla="*/ 585 h 1030"/>
                  <a:gd name="T2" fmla="*/ 576 w 690"/>
                  <a:gd name="T3" fmla="*/ 546 h 1030"/>
                  <a:gd name="T4" fmla="*/ 509 w 690"/>
                  <a:gd name="T5" fmla="*/ 500 h 1030"/>
                  <a:gd name="T6" fmla="*/ 473 w 690"/>
                  <a:gd name="T7" fmla="*/ 492 h 1030"/>
                  <a:gd name="T8" fmla="*/ 433 w 690"/>
                  <a:gd name="T9" fmla="*/ 499 h 1030"/>
                  <a:gd name="T10" fmla="*/ 403 w 690"/>
                  <a:gd name="T11" fmla="*/ 506 h 1030"/>
                  <a:gd name="T12" fmla="*/ 357 w 690"/>
                  <a:gd name="T13" fmla="*/ 450 h 1030"/>
                  <a:gd name="T14" fmla="*/ 311 w 690"/>
                  <a:gd name="T15" fmla="*/ 408 h 1030"/>
                  <a:gd name="T16" fmla="*/ 272 w 690"/>
                  <a:gd name="T17" fmla="*/ 364 h 1030"/>
                  <a:gd name="T18" fmla="*/ 340 w 690"/>
                  <a:gd name="T19" fmla="*/ 328 h 1030"/>
                  <a:gd name="T20" fmla="*/ 388 w 690"/>
                  <a:gd name="T21" fmla="*/ 337 h 1030"/>
                  <a:gd name="T22" fmla="*/ 437 w 690"/>
                  <a:gd name="T23" fmla="*/ 266 h 1030"/>
                  <a:gd name="T24" fmla="*/ 449 w 690"/>
                  <a:gd name="T25" fmla="*/ 252 h 1030"/>
                  <a:gd name="T26" fmla="*/ 514 w 690"/>
                  <a:gd name="T27" fmla="*/ 205 h 1030"/>
                  <a:gd name="T28" fmla="*/ 540 w 690"/>
                  <a:gd name="T29" fmla="*/ 204 h 1030"/>
                  <a:gd name="T30" fmla="*/ 534 w 690"/>
                  <a:gd name="T31" fmla="*/ 180 h 1030"/>
                  <a:gd name="T32" fmla="*/ 553 w 690"/>
                  <a:gd name="T33" fmla="*/ 160 h 1030"/>
                  <a:gd name="T34" fmla="*/ 601 w 690"/>
                  <a:gd name="T35" fmla="*/ 132 h 1030"/>
                  <a:gd name="T36" fmla="*/ 574 w 690"/>
                  <a:gd name="T37" fmla="*/ 99 h 1030"/>
                  <a:gd name="T38" fmla="*/ 548 w 690"/>
                  <a:gd name="T39" fmla="*/ 78 h 1030"/>
                  <a:gd name="T40" fmla="*/ 494 w 690"/>
                  <a:gd name="T41" fmla="*/ 106 h 1030"/>
                  <a:gd name="T42" fmla="*/ 450 w 690"/>
                  <a:gd name="T43" fmla="*/ 124 h 1030"/>
                  <a:gd name="T44" fmla="*/ 404 w 690"/>
                  <a:gd name="T45" fmla="*/ 95 h 1030"/>
                  <a:gd name="T46" fmla="*/ 433 w 690"/>
                  <a:gd name="T47" fmla="*/ 55 h 1030"/>
                  <a:gd name="T48" fmla="*/ 482 w 690"/>
                  <a:gd name="T49" fmla="*/ 36 h 1030"/>
                  <a:gd name="T50" fmla="*/ 517 w 690"/>
                  <a:gd name="T51" fmla="*/ 13 h 1030"/>
                  <a:gd name="T52" fmla="*/ 472 w 690"/>
                  <a:gd name="T53" fmla="*/ 20 h 1030"/>
                  <a:gd name="T54" fmla="*/ 465 w 690"/>
                  <a:gd name="T55" fmla="*/ 0 h 1030"/>
                  <a:gd name="T56" fmla="*/ 436 w 690"/>
                  <a:gd name="T57" fmla="*/ 28 h 1030"/>
                  <a:gd name="T58" fmla="*/ 392 w 690"/>
                  <a:gd name="T59" fmla="*/ 24 h 1030"/>
                  <a:gd name="T60" fmla="*/ 320 w 690"/>
                  <a:gd name="T61" fmla="*/ 15 h 1030"/>
                  <a:gd name="T62" fmla="*/ 240 w 690"/>
                  <a:gd name="T63" fmla="*/ 22 h 1030"/>
                  <a:gd name="T64" fmla="*/ 148 w 690"/>
                  <a:gd name="T65" fmla="*/ 8 h 1030"/>
                  <a:gd name="T66" fmla="*/ 53 w 690"/>
                  <a:gd name="T67" fmla="*/ 52 h 1030"/>
                  <a:gd name="T68" fmla="*/ 14 w 690"/>
                  <a:gd name="T69" fmla="*/ 86 h 1030"/>
                  <a:gd name="T70" fmla="*/ 17 w 690"/>
                  <a:gd name="T71" fmla="*/ 113 h 1030"/>
                  <a:gd name="T72" fmla="*/ 66 w 690"/>
                  <a:gd name="T73" fmla="*/ 97 h 1030"/>
                  <a:gd name="T74" fmla="*/ 114 w 690"/>
                  <a:gd name="T75" fmla="*/ 77 h 1030"/>
                  <a:gd name="T76" fmla="*/ 171 w 690"/>
                  <a:gd name="T77" fmla="*/ 113 h 1030"/>
                  <a:gd name="T78" fmla="*/ 164 w 690"/>
                  <a:gd name="T79" fmla="*/ 139 h 1030"/>
                  <a:gd name="T80" fmla="*/ 175 w 690"/>
                  <a:gd name="T81" fmla="*/ 181 h 1030"/>
                  <a:gd name="T82" fmla="*/ 137 w 690"/>
                  <a:gd name="T83" fmla="*/ 290 h 1030"/>
                  <a:gd name="T84" fmla="*/ 168 w 690"/>
                  <a:gd name="T85" fmla="*/ 375 h 1030"/>
                  <a:gd name="T86" fmla="*/ 171 w 690"/>
                  <a:gd name="T87" fmla="*/ 352 h 1030"/>
                  <a:gd name="T88" fmla="*/ 196 w 690"/>
                  <a:gd name="T89" fmla="*/ 374 h 1030"/>
                  <a:gd name="T90" fmla="*/ 266 w 690"/>
                  <a:gd name="T91" fmla="*/ 453 h 1030"/>
                  <a:gd name="T92" fmla="*/ 347 w 690"/>
                  <a:gd name="T93" fmla="*/ 506 h 1030"/>
                  <a:gd name="T94" fmla="*/ 392 w 690"/>
                  <a:gd name="T95" fmla="*/ 524 h 1030"/>
                  <a:gd name="T96" fmla="*/ 375 w 690"/>
                  <a:gd name="T97" fmla="*/ 601 h 1030"/>
                  <a:gd name="T98" fmla="*/ 404 w 690"/>
                  <a:gd name="T99" fmla="*/ 690 h 1030"/>
                  <a:gd name="T100" fmla="*/ 455 w 690"/>
                  <a:gd name="T101" fmla="*/ 800 h 1030"/>
                  <a:gd name="T102" fmla="*/ 460 w 690"/>
                  <a:gd name="T103" fmla="*/ 922 h 1030"/>
                  <a:gd name="T104" fmla="*/ 475 w 690"/>
                  <a:gd name="T105" fmla="*/ 980 h 1030"/>
                  <a:gd name="T106" fmla="*/ 514 w 690"/>
                  <a:gd name="T107" fmla="*/ 1026 h 1030"/>
                  <a:gd name="T108" fmla="*/ 527 w 690"/>
                  <a:gd name="T109" fmla="*/ 974 h 1030"/>
                  <a:gd name="T110" fmla="*/ 531 w 690"/>
                  <a:gd name="T111" fmla="*/ 911 h 1030"/>
                  <a:gd name="T112" fmla="*/ 571 w 690"/>
                  <a:gd name="T113" fmla="*/ 874 h 1030"/>
                  <a:gd name="T114" fmla="*/ 626 w 690"/>
                  <a:gd name="T115" fmla="*/ 778 h 1030"/>
                  <a:gd name="T116" fmla="*/ 690 w 690"/>
                  <a:gd name="T117" fmla="*/ 64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0" h="1030">
                    <a:moveTo>
                      <a:pt x="676" y="622"/>
                    </a:moveTo>
                    <a:cubicBezTo>
                      <a:pt x="668" y="617"/>
                      <a:pt x="663" y="604"/>
                      <a:pt x="653" y="604"/>
                    </a:cubicBezTo>
                    <a:cubicBezTo>
                      <a:pt x="649" y="604"/>
                      <a:pt x="637" y="601"/>
                      <a:pt x="633" y="601"/>
                    </a:cubicBezTo>
                    <a:cubicBezTo>
                      <a:pt x="626" y="601"/>
                      <a:pt x="625" y="603"/>
                      <a:pt x="624" y="605"/>
                    </a:cubicBezTo>
                    <a:cubicBezTo>
                      <a:pt x="623" y="603"/>
                      <a:pt x="622" y="596"/>
                      <a:pt x="622" y="594"/>
                    </a:cubicBezTo>
                    <a:cubicBezTo>
                      <a:pt x="618" y="594"/>
                      <a:pt x="613" y="588"/>
                      <a:pt x="613" y="588"/>
                    </a:cubicBezTo>
                    <a:cubicBezTo>
                      <a:pt x="608" y="590"/>
                      <a:pt x="604" y="588"/>
                      <a:pt x="602" y="585"/>
                    </a:cubicBezTo>
                    <a:cubicBezTo>
                      <a:pt x="602" y="585"/>
                      <a:pt x="591" y="600"/>
                      <a:pt x="588" y="596"/>
                    </a:cubicBezTo>
                    <a:cubicBezTo>
                      <a:pt x="584" y="596"/>
                      <a:pt x="578" y="595"/>
                      <a:pt x="578" y="591"/>
                    </a:cubicBezTo>
                    <a:cubicBezTo>
                      <a:pt x="578" y="591"/>
                      <a:pt x="571" y="592"/>
                      <a:pt x="569" y="592"/>
                    </a:cubicBezTo>
                    <a:cubicBezTo>
                      <a:pt x="576" y="585"/>
                      <a:pt x="576" y="585"/>
                      <a:pt x="576" y="585"/>
                    </a:cubicBezTo>
                    <a:cubicBezTo>
                      <a:pt x="577" y="575"/>
                      <a:pt x="584" y="574"/>
                      <a:pt x="587" y="569"/>
                    </a:cubicBezTo>
                    <a:cubicBezTo>
                      <a:pt x="584" y="568"/>
                      <a:pt x="584" y="567"/>
                      <a:pt x="584" y="564"/>
                    </a:cubicBezTo>
                    <a:cubicBezTo>
                      <a:pt x="577" y="564"/>
                      <a:pt x="580" y="548"/>
                      <a:pt x="576" y="546"/>
                    </a:cubicBezTo>
                    <a:cubicBezTo>
                      <a:pt x="568" y="543"/>
                      <a:pt x="563" y="540"/>
                      <a:pt x="563" y="534"/>
                    </a:cubicBezTo>
                    <a:cubicBezTo>
                      <a:pt x="559" y="534"/>
                      <a:pt x="561" y="531"/>
                      <a:pt x="559" y="534"/>
                    </a:cubicBezTo>
                    <a:cubicBezTo>
                      <a:pt x="557" y="532"/>
                      <a:pt x="551" y="530"/>
                      <a:pt x="548" y="530"/>
                    </a:cubicBezTo>
                    <a:cubicBezTo>
                      <a:pt x="535" y="531"/>
                      <a:pt x="535" y="531"/>
                      <a:pt x="535" y="531"/>
                    </a:cubicBezTo>
                    <a:cubicBezTo>
                      <a:pt x="530" y="529"/>
                      <a:pt x="530" y="524"/>
                      <a:pt x="527" y="524"/>
                    </a:cubicBezTo>
                    <a:cubicBezTo>
                      <a:pt x="527" y="524"/>
                      <a:pt x="523" y="514"/>
                      <a:pt x="517" y="511"/>
                    </a:cubicBezTo>
                    <a:cubicBezTo>
                      <a:pt x="511" y="510"/>
                      <a:pt x="509" y="505"/>
                      <a:pt x="509" y="500"/>
                    </a:cubicBezTo>
                    <a:cubicBezTo>
                      <a:pt x="508" y="500"/>
                      <a:pt x="507" y="501"/>
                      <a:pt x="506" y="502"/>
                    </a:cubicBezTo>
                    <a:cubicBezTo>
                      <a:pt x="502" y="502"/>
                      <a:pt x="498" y="492"/>
                      <a:pt x="498" y="490"/>
                    </a:cubicBezTo>
                    <a:cubicBezTo>
                      <a:pt x="493" y="490"/>
                      <a:pt x="493" y="490"/>
                      <a:pt x="493" y="490"/>
                    </a:cubicBezTo>
                    <a:cubicBezTo>
                      <a:pt x="490" y="493"/>
                      <a:pt x="489" y="493"/>
                      <a:pt x="486" y="493"/>
                    </a:cubicBezTo>
                    <a:cubicBezTo>
                      <a:pt x="486" y="493"/>
                      <a:pt x="484" y="494"/>
                      <a:pt x="484" y="495"/>
                    </a:cubicBezTo>
                    <a:cubicBezTo>
                      <a:pt x="483" y="495"/>
                      <a:pt x="482" y="497"/>
                      <a:pt x="481" y="497"/>
                    </a:cubicBezTo>
                    <a:cubicBezTo>
                      <a:pt x="479" y="497"/>
                      <a:pt x="474" y="494"/>
                      <a:pt x="473" y="492"/>
                    </a:cubicBezTo>
                    <a:cubicBezTo>
                      <a:pt x="469" y="492"/>
                      <a:pt x="458" y="494"/>
                      <a:pt x="457" y="494"/>
                    </a:cubicBezTo>
                    <a:cubicBezTo>
                      <a:pt x="457" y="484"/>
                      <a:pt x="449" y="486"/>
                      <a:pt x="445" y="481"/>
                    </a:cubicBezTo>
                    <a:cubicBezTo>
                      <a:pt x="445" y="482"/>
                      <a:pt x="444" y="484"/>
                      <a:pt x="445" y="487"/>
                    </a:cubicBezTo>
                    <a:cubicBezTo>
                      <a:pt x="443" y="487"/>
                      <a:pt x="441" y="488"/>
                      <a:pt x="441" y="491"/>
                    </a:cubicBezTo>
                    <a:cubicBezTo>
                      <a:pt x="441" y="496"/>
                      <a:pt x="441" y="495"/>
                      <a:pt x="441" y="500"/>
                    </a:cubicBezTo>
                    <a:cubicBezTo>
                      <a:pt x="441" y="501"/>
                      <a:pt x="437" y="507"/>
                      <a:pt x="437" y="506"/>
                    </a:cubicBezTo>
                    <a:cubicBezTo>
                      <a:pt x="433" y="506"/>
                      <a:pt x="433" y="503"/>
                      <a:pt x="433" y="499"/>
                    </a:cubicBezTo>
                    <a:cubicBezTo>
                      <a:pt x="433" y="490"/>
                      <a:pt x="438" y="488"/>
                      <a:pt x="439" y="482"/>
                    </a:cubicBezTo>
                    <a:cubicBezTo>
                      <a:pt x="439" y="480"/>
                      <a:pt x="439" y="480"/>
                      <a:pt x="439" y="480"/>
                    </a:cubicBezTo>
                    <a:cubicBezTo>
                      <a:pt x="437" y="478"/>
                      <a:pt x="437" y="478"/>
                      <a:pt x="435" y="477"/>
                    </a:cubicBezTo>
                    <a:cubicBezTo>
                      <a:pt x="431" y="481"/>
                      <a:pt x="427" y="485"/>
                      <a:pt x="424" y="487"/>
                    </a:cubicBezTo>
                    <a:cubicBezTo>
                      <a:pt x="422" y="487"/>
                      <a:pt x="420" y="487"/>
                      <a:pt x="420" y="487"/>
                    </a:cubicBezTo>
                    <a:cubicBezTo>
                      <a:pt x="417" y="492"/>
                      <a:pt x="412" y="487"/>
                      <a:pt x="410" y="489"/>
                    </a:cubicBezTo>
                    <a:cubicBezTo>
                      <a:pt x="405" y="494"/>
                      <a:pt x="408" y="499"/>
                      <a:pt x="403" y="506"/>
                    </a:cubicBezTo>
                    <a:cubicBezTo>
                      <a:pt x="402" y="508"/>
                      <a:pt x="400" y="510"/>
                      <a:pt x="399" y="511"/>
                    </a:cubicBezTo>
                    <a:cubicBezTo>
                      <a:pt x="392" y="511"/>
                      <a:pt x="390" y="502"/>
                      <a:pt x="382" y="502"/>
                    </a:cubicBezTo>
                    <a:cubicBezTo>
                      <a:pt x="375" y="502"/>
                      <a:pt x="373" y="508"/>
                      <a:pt x="366" y="508"/>
                    </a:cubicBezTo>
                    <a:cubicBezTo>
                      <a:pt x="363" y="508"/>
                      <a:pt x="361" y="507"/>
                      <a:pt x="359" y="505"/>
                    </a:cubicBezTo>
                    <a:cubicBezTo>
                      <a:pt x="355" y="501"/>
                      <a:pt x="351" y="494"/>
                      <a:pt x="351" y="488"/>
                    </a:cubicBezTo>
                    <a:cubicBezTo>
                      <a:pt x="351" y="476"/>
                      <a:pt x="356" y="464"/>
                      <a:pt x="356" y="459"/>
                    </a:cubicBezTo>
                    <a:cubicBezTo>
                      <a:pt x="356" y="456"/>
                      <a:pt x="357" y="455"/>
                      <a:pt x="357" y="450"/>
                    </a:cubicBezTo>
                    <a:cubicBezTo>
                      <a:pt x="353" y="450"/>
                      <a:pt x="344" y="449"/>
                      <a:pt x="335" y="451"/>
                    </a:cubicBezTo>
                    <a:cubicBezTo>
                      <a:pt x="328" y="451"/>
                      <a:pt x="322" y="454"/>
                      <a:pt x="321" y="453"/>
                    </a:cubicBezTo>
                    <a:cubicBezTo>
                      <a:pt x="323" y="451"/>
                      <a:pt x="328" y="442"/>
                      <a:pt x="326" y="437"/>
                    </a:cubicBezTo>
                    <a:cubicBezTo>
                      <a:pt x="326" y="436"/>
                      <a:pt x="329" y="429"/>
                      <a:pt x="330" y="425"/>
                    </a:cubicBezTo>
                    <a:cubicBezTo>
                      <a:pt x="330" y="411"/>
                      <a:pt x="337" y="409"/>
                      <a:pt x="339" y="407"/>
                    </a:cubicBezTo>
                    <a:cubicBezTo>
                      <a:pt x="339" y="407"/>
                      <a:pt x="338" y="404"/>
                      <a:pt x="338" y="402"/>
                    </a:cubicBezTo>
                    <a:cubicBezTo>
                      <a:pt x="336" y="402"/>
                      <a:pt x="314" y="403"/>
                      <a:pt x="311" y="408"/>
                    </a:cubicBezTo>
                    <a:cubicBezTo>
                      <a:pt x="308" y="415"/>
                      <a:pt x="310" y="421"/>
                      <a:pt x="304" y="427"/>
                    </a:cubicBezTo>
                    <a:cubicBezTo>
                      <a:pt x="303" y="428"/>
                      <a:pt x="296" y="426"/>
                      <a:pt x="294" y="427"/>
                    </a:cubicBezTo>
                    <a:cubicBezTo>
                      <a:pt x="292" y="427"/>
                      <a:pt x="285" y="431"/>
                      <a:pt x="283" y="431"/>
                    </a:cubicBezTo>
                    <a:cubicBezTo>
                      <a:pt x="277" y="431"/>
                      <a:pt x="267" y="418"/>
                      <a:pt x="265" y="412"/>
                    </a:cubicBezTo>
                    <a:cubicBezTo>
                      <a:pt x="265" y="409"/>
                      <a:pt x="265" y="399"/>
                      <a:pt x="265" y="397"/>
                    </a:cubicBezTo>
                    <a:cubicBezTo>
                      <a:pt x="265" y="392"/>
                      <a:pt x="262" y="373"/>
                      <a:pt x="272" y="372"/>
                    </a:cubicBezTo>
                    <a:cubicBezTo>
                      <a:pt x="271" y="369"/>
                      <a:pt x="272" y="367"/>
                      <a:pt x="272" y="364"/>
                    </a:cubicBezTo>
                    <a:cubicBezTo>
                      <a:pt x="274" y="360"/>
                      <a:pt x="271" y="355"/>
                      <a:pt x="273" y="353"/>
                    </a:cubicBezTo>
                    <a:cubicBezTo>
                      <a:pt x="280" y="346"/>
                      <a:pt x="295" y="334"/>
                      <a:pt x="305" y="334"/>
                    </a:cubicBezTo>
                    <a:cubicBezTo>
                      <a:pt x="307" y="334"/>
                      <a:pt x="309" y="337"/>
                      <a:pt x="311" y="337"/>
                    </a:cubicBezTo>
                    <a:cubicBezTo>
                      <a:pt x="311" y="337"/>
                      <a:pt x="319" y="341"/>
                      <a:pt x="320" y="341"/>
                    </a:cubicBezTo>
                    <a:cubicBezTo>
                      <a:pt x="322" y="341"/>
                      <a:pt x="327" y="338"/>
                      <a:pt x="331" y="338"/>
                    </a:cubicBezTo>
                    <a:cubicBezTo>
                      <a:pt x="330" y="335"/>
                      <a:pt x="326" y="334"/>
                      <a:pt x="326" y="331"/>
                    </a:cubicBezTo>
                    <a:cubicBezTo>
                      <a:pt x="326" y="326"/>
                      <a:pt x="337" y="328"/>
                      <a:pt x="340" y="328"/>
                    </a:cubicBezTo>
                    <a:cubicBezTo>
                      <a:pt x="343" y="328"/>
                      <a:pt x="358" y="332"/>
                      <a:pt x="362" y="332"/>
                    </a:cubicBezTo>
                    <a:cubicBezTo>
                      <a:pt x="362" y="332"/>
                      <a:pt x="364" y="332"/>
                      <a:pt x="367" y="332"/>
                    </a:cubicBezTo>
                    <a:cubicBezTo>
                      <a:pt x="371" y="332"/>
                      <a:pt x="374" y="338"/>
                      <a:pt x="374" y="342"/>
                    </a:cubicBezTo>
                    <a:cubicBezTo>
                      <a:pt x="374" y="363"/>
                      <a:pt x="381" y="366"/>
                      <a:pt x="381" y="373"/>
                    </a:cubicBezTo>
                    <a:cubicBezTo>
                      <a:pt x="386" y="373"/>
                      <a:pt x="386" y="373"/>
                      <a:pt x="386" y="373"/>
                    </a:cubicBezTo>
                    <a:cubicBezTo>
                      <a:pt x="388" y="370"/>
                      <a:pt x="389" y="361"/>
                      <a:pt x="390" y="355"/>
                    </a:cubicBezTo>
                    <a:cubicBezTo>
                      <a:pt x="390" y="355"/>
                      <a:pt x="388" y="339"/>
                      <a:pt x="388" y="337"/>
                    </a:cubicBezTo>
                    <a:cubicBezTo>
                      <a:pt x="388" y="336"/>
                      <a:pt x="388" y="328"/>
                      <a:pt x="388" y="327"/>
                    </a:cubicBezTo>
                    <a:cubicBezTo>
                      <a:pt x="388" y="316"/>
                      <a:pt x="395" y="314"/>
                      <a:pt x="403" y="309"/>
                    </a:cubicBezTo>
                    <a:cubicBezTo>
                      <a:pt x="405" y="308"/>
                      <a:pt x="414" y="297"/>
                      <a:pt x="417" y="296"/>
                    </a:cubicBezTo>
                    <a:cubicBezTo>
                      <a:pt x="429" y="292"/>
                      <a:pt x="429" y="285"/>
                      <a:pt x="436" y="277"/>
                    </a:cubicBezTo>
                    <a:cubicBezTo>
                      <a:pt x="435" y="276"/>
                      <a:pt x="434" y="274"/>
                      <a:pt x="434" y="274"/>
                    </a:cubicBezTo>
                    <a:cubicBezTo>
                      <a:pt x="433" y="274"/>
                      <a:pt x="433" y="271"/>
                      <a:pt x="437" y="270"/>
                    </a:cubicBezTo>
                    <a:cubicBezTo>
                      <a:pt x="437" y="266"/>
                      <a:pt x="437" y="266"/>
                      <a:pt x="437" y="266"/>
                    </a:cubicBezTo>
                    <a:cubicBezTo>
                      <a:pt x="435" y="266"/>
                      <a:pt x="433" y="262"/>
                      <a:pt x="433" y="260"/>
                    </a:cubicBezTo>
                    <a:cubicBezTo>
                      <a:pt x="433" y="260"/>
                      <a:pt x="437" y="254"/>
                      <a:pt x="441" y="252"/>
                    </a:cubicBezTo>
                    <a:cubicBezTo>
                      <a:pt x="440" y="258"/>
                      <a:pt x="440" y="262"/>
                      <a:pt x="440" y="268"/>
                    </a:cubicBezTo>
                    <a:cubicBezTo>
                      <a:pt x="442" y="265"/>
                      <a:pt x="445" y="262"/>
                      <a:pt x="445" y="259"/>
                    </a:cubicBezTo>
                    <a:cubicBezTo>
                      <a:pt x="445" y="256"/>
                      <a:pt x="444" y="254"/>
                      <a:pt x="445" y="249"/>
                    </a:cubicBezTo>
                    <a:cubicBezTo>
                      <a:pt x="446" y="249"/>
                      <a:pt x="446" y="249"/>
                      <a:pt x="446" y="249"/>
                    </a:cubicBezTo>
                    <a:cubicBezTo>
                      <a:pt x="446" y="250"/>
                      <a:pt x="447" y="252"/>
                      <a:pt x="449" y="252"/>
                    </a:cubicBezTo>
                    <a:cubicBezTo>
                      <a:pt x="449" y="253"/>
                      <a:pt x="449" y="254"/>
                      <a:pt x="449" y="255"/>
                    </a:cubicBezTo>
                    <a:cubicBezTo>
                      <a:pt x="451" y="251"/>
                      <a:pt x="456" y="250"/>
                      <a:pt x="456" y="244"/>
                    </a:cubicBezTo>
                    <a:cubicBezTo>
                      <a:pt x="456" y="239"/>
                      <a:pt x="456" y="239"/>
                      <a:pt x="456" y="239"/>
                    </a:cubicBezTo>
                    <a:cubicBezTo>
                      <a:pt x="461" y="237"/>
                      <a:pt x="470" y="233"/>
                      <a:pt x="477" y="233"/>
                    </a:cubicBezTo>
                    <a:cubicBezTo>
                      <a:pt x="482" y="233"/>
                      <a:pt x="486" y="234"/>
                      <a:pt x="485" y="228"/>
                    </a:cubicBezTo>
                    <a:cubicBezTo>
                      <a:pt x="484" y="229"/>
                      <a:pt x="485" y="217"/>
                      <a:pt x="490" y="216"/>
                    </a:cubicBezTo>
                    <a:cubicBezTo>
                      <a:pt x="499" y="213"/>
                      <a:pt x="506" y="209"/>
                      <a:pt x="514" y="205"/>
                    </a:cubicBezTo>
                    <a:cubicBezTo>
                      <a:pt x="516" y="204"/>
                      <a:pt x="518" y="204"/>
                      <a:pt x="518" y="204"/>
                    </a:cubicBezTo>
                    <a:cubicBezTo>
                      <a:pt x="520" y="204"/>
                      <a:pt x="524" y="199"/>
                      <a:pt x="527" y="199"/>
                    </a:cubicBezTo>
                    <a:cubicBezTo>
                      <a:pt x="531" y="199"/>
                      <a:pt x="531" y="202"/>
                      <a:pt x="535" y="203"/>
                    </a:cubicBezTo>
                    <a:cubicBezTo>
                      <a:pt x="531" y="206"/>
                      <a:pt x="514" y="204"/>
                      <a:pt x="514" y="215"/>
                    </a:cubicBezTo>
                    <a:cubicBezTo>
                      <a:pt x="514" y="216"/>
                      <a:pt x="515" y="216"/>
                      <a:pt x="517" y="216"/>
                    </a:cubicBezTo>
                    <a:cubicBezTo>
                      <a:pt x="518" y="215"/>
                      <a:pt x="522" y="216"/>
                      <a:pt x="526" y="214"/>
                    </a:cubicBezTo>
                    <a:cubicBezTo>
                      <a:pt x="531" y="210"/>
                      <a:pt x="535" y="207"/>
                      <a:pt x="540" y="204"/>
                    </a:cubicBezTo>
                    <a:cubicBezTo>
                      <a:pt x="543" y="202"/>
                      <a:pt x="546" y="204"/>
                      <a:pt x="549" y="202"/>
                    </a:cubicBezTo>
                    <a:cubicBezTo>
                      <a:pt x="549" y="199"/>
                      <a:pt x="549" y="199"/>
                      <a:pt x="549" y="199"/>
                    </a:cubicBezTo>
                    <a:cubicBezTo>
                      <a:pt x="542" y="200"/>
                      <a:pt x="529" y="199"/>
                      <a:pt x="529" y="190"/>
                    </a:cubicBezTo>
                    <a:cubicBezTo>
                      <a:pt x="529" y="187"/>
                      <a:pt x="532" y="186"/>
                      <a:pt x="534" y="183"/>
                    </a:cubicBezTo>
                    <a:cubicBezTo>
                      <a:pt x="531" y="182"/>
                      <a:pt x="530" y="183"/>
                      <a:pt x="528" y="183"/>
                    </a:cubicBezTo>
                    <a:cubicBezTo>
                      <a:pt x="528" y="183"/>
                      <a:pt x="522" y="178"/>
                      <a:pt x="524" y="178"/>
                    </a:cubicBezTo>
                    <a:cubicBezTo>
                      <a:pt x="527" y="178"/>
                      <a:pt x="531" y="180"/>
                      <a:pt x="534" y="180"/>
                    </a:cubicBezTo>
                    <a:cubicBezTo>
                      <a:pt x="536" y="180"/>
                      <a:pt x="539" y="177"/>
                      <a:pt x="539" y="173"/>
                    </a:cubicBezTo>
                    <a:cubicBezTo>
                      <a:pt x="539" y="170"/>
                      <a:pt x="535" y="169"/>
                      <a:pt x="532" y="169"/>
                    </a:cubicBezTo>
                    <a:cubicBezTo>
                      <a:pt x="519" y="169"/>
                      <a:pt x="508" y="181"/>
                      <a:pt x="497" y="187"/>
                    </a:cubicBezTo>
                    <a:cubicBezTo>
                      <a:pt x="494" y="188"/>
                      <a:pt x="495" y="193"/>
                      <a:pt x="490" y="193"/>
                    </a:cubicBezTo>
                    <a:cubicBezTo>
                      <a:pt x="491" y="186"/>
                      <a:pt x="502" y="177"/>
                      <a:pt x="509" y="175"/>
                    </a:cubicBezTo>
                    <a:cubicBezTo>
                      <a:pt x="519" y="171"/>
                      <a:pt x="522" y="160"/>
                      <a:pt x="535" y="160"/>
                    </a:cubicBezTo>
                    <a:cubicBezTo>
                      <a:pt x="542" y="160"/>
                      <a:pt x="547" y="160"/>
                      <a:pt x="553" y="160"/>
                    </a:cubicBezTo>
                    <a:cubicBezTo>
                      <a:pt x="567" y="163"/>
                      <a:pt x="567" y="163"/>
                      <a:pt x="567" y="163"/>
                    </a:cubicBezTo>
                    <a:cubicBezTo>
                      <a:pt x="571" y="163"/>
                      <a:pt x="574" y="158"/>
                      <a:pt x="574" y="158"/>
                    </a:cubicBezTo>
                    <a:cubicBezTo>
                      <a:pt x="574" y="152"/>
                      <a:pt x="584" y="154"/>
                      <a:pt x="589" y="149"/>
                    </a:cubicBezTo>
                    <a:cubicBezTo>
                      <a:pt x="592" y="152"/>
                      <a:pt x="596" y="150"/>
                      <a:pt x="599" y="146"/>
                    </a:cubicBezTo>
                    <a:cubicBezTo>
                      <a:pt x="598" y="145"/>
                      <a:pt x="597" y="144"/>
                      <a:pt x="596" y="142"/>
                    </a:cubicBezTo>
                    <a:cubicBezTo>
                      <a:pt x="601" y="141"/>
                      <a:pt x="601" y="141"/>
                      <a:pt x="601" y="136"/>
                    </a:cubicBezTo>
                    <a:cubicBezTo>
                      <a:pt x="601" y="135"/>
                      <a:pt x="601" y="133"/>
                      <a:pt x="601" y="132"/>
                    </a:cubicBezTo>
                    <a:cubicBezTo>
                      <a:pt x="596" y="134"/>
                      <a:pt x="598" y="132"/>
                      <a:pt x="592" y="132"/>
                    </a:cubicBezTo>
                    <a:cubicBezTo>
                      <a:pt x="589" y="132"/>
                      <a:pt x="584" y="134"/>
                      <a:pt x="584" y="134"/>
                    </a:cubicBezTo>
                    <a:cubicBezTo>
                      <a:pt x="581" y="134"/>
                      <a:pt x="592" y="131"/>
                      <a:pt x="594" y="125"/>
                    </a:cubicBezTo>
                    <a:cubicBezTo>
                      <a:pt x="586" y="123"/>
                      <a:pt x="580" y="120"/>
                      <a:pt x="575" y="112"/>
                    </a:cubicBezTo>
                    <a:cubicBezTo>
                      <a:pt x="576" y="112"/>
                      <a:pt x="579" y="112"/>
                      <a:pt x="580" y="107"/>
                    </a:cubicBezTo>
                    <a:cubicBezTo>
                      <a:pt x="578" y="106"/>
                      <a:pt x="577" y="102"/>
                      <a:pt x="577" y="100"/>
                    </a:cubicBezTo>
                    <a:cubicBezTo>
                      <a:pt x="576" y="100"/>
                      <a:pt x="575" y="100"/>
                      <a:pt x="574" y="99"/>
                    </a:cubicBezTo>
                    <a:cubicBezTo>
                      <a:pt x="575" y="97"/>
                      <a:pt x="576" y="96"/>
                      <a:pt x="576" y="93"/>
                    </a:cubicBezTo>
                    <a:cubicBezTo>
                      <a:pt x="576" y="93"/>
                      <a:pt x="573" y="87"/>
                      <a:pt x="572" y="83"/>
                    </a:cubicBezTo>
                    <a:cubicBezTo>
                      <a:pt x="568" y="86"/>
                      <a:pt x="551" y="102"/>
                      <a:pt x="546" y="99"/>
                    </a:cubicBezTo>
                    <a:cubicBezTo>
                      <a:pt x="544" y="100"/>
                      <a:pt x="542" y="102"/>
                      <a:pt x="539" y="102"/>
                    </a:cubicBezTo>
                    <a:cubicBezTo>
                      <a:pt x="540" y="99"/>
                      <a:pt x="544" y="98"/>
                      <a:pt x="544" y="93"/>
                    </a:cubicBezTo>
                    <a:cubicBezTo>
                      <a:pt x="543" y="93"/>
                      <a:pt x="542" y="93"/>
                      <a:pt x="540" y="93"/>
                    </a:cubicBezTo>
                    <a:cubicBezTo>
                      <a:pt x="543" y="91"/>
                      <a:pt x="543" y="83"/>
                      <a:pt x="548" y="78"/>
                    </a:cubicBezTo>
                    <a:cubicBezTo>
                      <a:pt x="548" y="78"/>
                      <a:pt x="540" y="77"/>
                      <a:pt x="539" y="76"/>
                    </a:cubicBezTo>
                    <a:cubicBezTo>
                      <a:pt x="539" y="76"/>
                      <a:pt x="538" y="70"/>
                      <a:pt x="536" y="70"/>
                    </a:cubicBezTo>
                    <a:cubicBezTo>
                      <a:pt x="533" y="69"/>
                      <a:pt x="531" y="71"/>
                      <a:pt x="531" y="66"/>
                    </a:cubicBezTo>
                    <a:cubicBezTo>
                      <a:pt x="510" y="66"/>
                      <a:pt x="510" y="66"/>
                      <a:pt x="510" y="66"/>
                    </a:cubicBezTo>
                    <a:cubicBezTo>
                      <a:pt x="507" y="71"/>
                      <a:pt x="496" y="77"/>
                      <a:pt x="500" y="83"/>
                    </a:cubicBezTo>
                    <a:cubicBezTo>
                      <a:pt x="500" y="83"/>
                      <a:pt x="488" y="94"/>
                      <a:pt x="488" y="97"/>
                    </a:cubicBezTo>
                    <a:cubicBezTo>
                      <a:pt x="488" y="100"/>
                      <a:pt x="494" y="100"/>
                      <a:pt x="494" y="106"/>
                    </a:cubicBezTo>
                    <a:cubicBezTo>
                      <a:pt x="494" y="117"/>
                      <a:pt x="476" y="126"/>
                      <a:pt x="467" y="126"/>
                    </a:cubicBezTo>
                    <a:cubicBezTo>
                      <a:pt x="467" y="141"/>
                      <a:pt x="460" y="149"/>
                      <a:pt x="453" y="157"/>
                    </a:cubicBezTo>
                    <a:cubicBezTo>
                      <a:pt x="452" y="156"/>
                      <a:pt x="450" y="154"/>
                      <a:pt x="450" y="152"/>
                    </a:cubicBezTo>
                    <a:cubicBezTo>
                      <a:pt x="447" y="152"/>
                      <a:pt x="444" y="146"/>
                      <a:pt x="444" y="144"/>
                    </a:cubicBezTo>
                    <a:cubicBezTo>
                      <a:pt x="444" y="140"/>
                      <a:pt x="446" y="135"/>
                      <a:pt x="449" y="131"/>
                    </a:cubicBezTo>
                    <a:cubicBezTo>
                      <a:pt x="446" y="129"/>
                      <a:pt x="446" y="129"/>
                      <a:pt x="446" y="129"/>
                    </a:cubicBezTo>
                    <a:cubicBezTo>
                      <a:pt x="449" y="128"/>
                      <a:pt x="449" y="127"/>
                      <a:pt x="450" y="124"/>
                    </a:cubicBezTo>
                    <a:cubicBezTo>
                      <a:pt x="445" y="123"/>
                      <a:pt x="445" y="123"/>
                      <a:pt x="445" y="123"/>
                    </a:cubicBezTo>
                    <a:cubicBezTo>
                      <a:pt x="444" y="123"/>
                      <a:pt x="433" y="129"/>
                      <a:pt x="433" y="123"/>
                    </a:cubicBezTo>
                    <a:cubicBezTo>
                      <a:pt x="425" y="120"/>
                      <a:pt x="422" y="111"/>
                      <a:pt x="414" y="106"/>
                    </a:cubicBezTo>
                    <a:cubicBezTo>
                      <a:pt x="405" y="110"/>
                      <a:pt x="405" y="110"/>
                      <a:pt x="405" y="110"/>
                    </a:cubicBezTo>
                    <a:cubicBezTo>
                      <a:pt x="404" y="110"/>
                      <a:pt x="402" y="109"/>
                      <a:pt x="402" y="107"/>
                    </a:cubicBezTo>
                    <a:cubicBezTo>
                      <a:pt x="404" y="105"/>
                      <a:pt x="404" y="105"/>
                      <a:pt x="404" y="105"/>
                    </a:cubicBezTo>
                    <a:cubicBezTo>
                      <a:pt x="403" y="104"/>
                      <a:pt x="404" y="99"/>
                      <a:pt x="404" y="95"/>
                    </a:cubicBezTo>
                    <a:cubicBezTo>
                      <a:pt x="399" y="95"/>
                      <a:pt x="399" y="95"/>
                      <a:pt x="399" y="95"/>
                    </a:cubicBezTo>
                    <a:cubicBezTo>
                      <a:pt x="399" y="86"/>
                      <a:pt x="412" y="74"/>
                      <a:pt x="420" y="73"/>
                    </a:cubicBezTo>
                    <a:cubicBezTo>
                      <a:pt x="420" y="71"/>
                      <a:pt x="420" y="71"/>
                      <a:pt x="420" y="70"/>
                    </a:cubicBezTo>
                    <a:cubicBezTo>
                      <a:pt x="423" y="70"/>
                      <a:pt x="424" y="66"/>
                      <a:pt x="429" y="66"/>
                    </a:cubicBezTo>
                    <a:cubicBezTo>
                      <a:pt x="433" y="64"/>
                      <a:pt x="437" y="65"/>
                      <a:pt x="440" y="60"/>
                    </a:cubicBezTo>
                    <a:cubicBezTo>
                      <a:pt x="437" y="57"/>
                      <a:pt x="433" y="57"/>
                      <a:pt x="430" y="55"/>
                    </a:cubicBezTo>
                    <a:cubicBezTo>
                      <a:pt x="433" y="55"/>
                      <a:pt x="433" y="55"/>
                      <a:pt x="433" y="55"/>
                    </a:cubicBezTo>
                    <a:cubicBezTo>
                      <a:pt x="442" y="58"/>
                      <a:pt x="442" y="58"/>
                      <a:pt x="442" y="58"/>
                    </a:cubicBezTo>
                    <a:cubicBezTo>
                      <a:pt x="450" y="58"/>
                      <a:pt x="461" y="50"/>
                      <a:pt x="469" y="48"/>
                    </a:cubicBezTo>
                    <a:cubicBezTo>
                      <a:pt x="469" y="48"/>
                      <a:pt x="469" y="46"/>
                      <a:pt x="469" y="45"/>
                    </a:cubicBezTo>
                    <a:cubicBezTo>
                      <a:pt x="463" y="45"/>
                      <a:pt x="455" y="47"/>
                      <a:pt x="454" y="41"/>
                    </a:cubicBezTo>
                    <a:cubicBezTo>
                      <a:pt x="459" y="41"/>
                      <a:pt x="459" y="41"/>
                      <a:pt x="459" y="41"/>
                    </a:cubicBezTo>
                    <a:cubicBezTo>
                      <a:pt x="460" y="42"/>
                      <a:pt x="465" y="44"/>
                      <a:pt x="469" y="44"/>
                    </a:cubicBezTo>
                    <a:cubicBezTo>
                      <a:pt x="475" y="44"/>
                      <a:pt x="477" y="39"/>
                      <a:pt x="482" y="36"/>
                    </a:cubicBezTo>
                    <a:cubicBezTo>
                      <a:pt x="483" y="36"/>
                      <a:pt x="485" y="40"/>
                      <a:pt x="487" y="40"/>
                    </a:cubicBezTo>
                    <a:cubicBezTo>
                      <a:pt x="489" y="40"/>
                      <a:pt x="490" y="38"/>
                      <a:pt x="493" y="37"/>
                    </a:cubicBezTo>
                    <a:cubicBezTo>
                      <a:pt x="492" y="36"/>
                      <a:pt x="493" y="36"/>
                      <a:pt x="494" y="34"/>
                    </a:cubicBezTo>
                    <a:cubicBezTo>
                      <a:pt x="494" y="36"/>
                      <a:pt x="497" y="37"/>
                      <a:pt x="498" y="37"/>
                    </a:cubicBezTo>
                    <a:cubicBezTo>
                      <a:pt x="506" y="37"/>
                      <a:pt x="509" y="31"/>
                      <a:pt x="511" y="25"/>
                    </a:cubicBezTo>
                    <a:cubicBezTo>
                      <a:pt x="512" y="22"/>
                      <a:pt x="517" y="21"/>
                      <a:pt x="517" y="19"/>
                    </a:cubicBezTo>
                    <a:cubicBezTo>
                      <a:pt x="517" y="17"/>
                      <a:pt x="517" y="15"/>
                      <a:pt x="517" y="13"/>
                    </a:cubicBezTo>
                    <a:cubicBezTo>
                      <a:pt x="514" y="13"/>
                      <a:pt x="511" y="12"/>
                      <a:pt x="509" y="12"/>
                    </a:cubicBezTo>
                    <a:cubicBezTo>
                      <a:pt x="504" y="12"/>
                      <a:pt x="498" y="13"/>
                      <a:pt x="498" y="19"/>
                    </a:cubicBezTo>
                    <a:cubicBezTo>
                      <a:pt x="491" y="19"/>
                      <a:pt x="487" y="25"/>
                      <a:pt x="482" y="30"/>
                    </a:cubicBezTo>
                    <a:cubicBezTo>
                      <a:pt x="482" y="30"/>
                      <a:pt x="478" y="30"/>
                      <a:pt x="477" y="30"/>
                    </a:cubicBezTo>
                    <a:cubicBezTo>
                      <a:pt x="478" y="25"/>
                      <a:pt x="482" y="25"/>
                      <a:pt x="483" y="19"/>
                    </a:cubicBezTo>
                    <a:cubicBezTo>
                      <a:pt x="483" y="19"/>
                      <a:pt x="478" y="19"/>
                      <a:pt x="477" y="18"/>
                    </a:cubicBezTo>
                    <a:cubicBezTo>
                      <a:pt x="475" y="19"/>
                      <a:pt x="475" y="19"/>
                      <a:pt x="472" y="20"/>
                    </a:cubicBezTo>
                    <a:cubicBezTo>
                      <a:pt x="472" y="21"/>
                      <a:pt x="472" y="22"/>
                      <a:pt x="472" y="22"/>
                    </a:cubicBezTo>
                    <a:cubicBezTo>
                      <a:pt x="471" y="22"/>
                      <a:pt x="469" y="23"/>
                      <a:pt x="469" y="22"/>
                    </a:cubicBezTo>
                    <a:cubicBezTo>
                      <a:pt x="469" y="20"/>
                      <a:pt x="470" y="19"/>
                      <a:pt x="471" y="16"/>
                    </a:cubicBezTo>
                    <a:cubicBezTo>
                      <a:pt x="470" y="16"/>
                      <a:pt x="468" y="16"/>
                      <a:pt x="466" y="16"/>
                    </a:cubicBezTo>
                    <a:cubicBezTo>
                      <a:pt x="467" y="13"/>
                      <a:pt x="472" y="14"/>
                      <a:pt x="472" y="12"/>
                    </a:cubicBezTo>
                    <a:cubicBezTo>
                      <a:pt x="472" y="8"/>
                      <a:pt x="469" y="6"/>
                      <a:pt x="469" y="0"/>
                    </a:cubicBezTo>
                    <a:cubicBezTo>
                      <a:pt x="467" y="0"/>
                      <a:pt x="465" y="0"/>
                      <a:pt x="465" y="0"/>
                    </a:cubicBezTo>
                    <a:cubicBezTo>
                      <a:pt x="460" y="0"/>
                      <a:pt x="449" y="8"/>
                      <a:pt x="449" y="11"/>
                    </a:cubicBezTo>
                    <a:cubicBezTo>
                      <a:pt x="449" y="13"/>
                      <a:pt x="449" y="16"/>
                      <a:pt x="451" y="16"/>
                    </a:cubicBezTo>
                    <a:cubicBezTo>
                      <a:pt x="452" y="16"/>
                      <a:pt x="457" y="16"/>
                      <a:pt x="457" y="17"/>
                    </a:cubicBezTo>
                    <a:cubicBezTo>
                      <a:pt x="457" y="24"/>
                      <a:pt x="449" y="25"/>
                      <a:pt x="441" y="25"/>
                    </a:cubicBezTo>
                    <a:cubicBezTo>
                      <a:pt x="440" y="28"/>
                      <a:pt x="440" y="28"/>
                      <a:pt x="441" y="31"/>
                    </a:cubicBezTo>
                    <a:cubicBezTo>
                      <a:pt x="436" y="31"/>
                      <a:pt x="436" y="31"/>
                      <a:pt x="436" y="31"/>
                    </a:cubicBezTo>
                    <a:cubicBezTo>
                      <a:pt x="436" y="30"/>
                      <a:pt x="436" y="29"/>
                      <a:pt x="436" y="28"/>
                    </a:cubicBezTo>
                    <a:cubicBezTo>
                      <a:pt x="436" y="26"/>
                      <a:pt x="437" y="25"/>
                      <a:pt x="437" y="23"/>
                    </a:cubicBezTo>
                    <a:cubicBezTo>
                      <a:pt x="433" y="23"/>
                      <a:pt x="433" y="23"/>
                      <a:pt x="433" y="23"/>
                    </a:cubicBezTo>
                    <a:cubicBezTo>
                      <a:pt x="433" y="24"/>
                      <a:pt x="431" y="25"/>
                      <a:pt x="430" y="25"/>
                    </a:cubicBezTo>
                    <a:cubicBezTo>
                      <a:pt x="429" y="28"/>
                      <a:pt x="428" y="30"/>
                      <a:pt x="425" y="30"/>
                    </a:cubicBezTo>
                    <a:cubicBezTo>
                      <a:pt x="424" y="30"/>
                      <a:pt x="422" y="27"/>
                      <a:pt x="419" y="27"/>
                    </a:cubicBezTo>
                    <a:cubicBezTo>
                      <a:pt x="415" y="27"/>
                      <a:pt x="414" y="29"/>
                      <a:pt x="409" y="29"/>
                    </a:cubicBezTo>
                    <a:cubicBezTo>
                      <a:pt x="403" y="29"/>
                      <a:pt x="399" y="24"/>
                      <a:pt x="392" y="24"/>
                    </a:cubicBezTo>
                    <a:cubicBezTo>
                      <a:pt x="377" y="28"/>
                      <a:pt x="377" y="28"/>
                      <a:pt x="377" y="28"/>
                    </a:cubicBezTo>
                    <a:cubicBezTo>
                      <a:pt x="375" y="33"/>
                      <a:pt x="375" y="33"/>
                      <a:pt x="375" y="33"/>
                    </a:cubicBezTo>
                    <a:cubicBezTo>
                      <a:pt x="371" y="33"/>
                      <a:pt x="370" y="28"/>
                      <a:pt x="367" y="28"/>
                    </a:cubicBezTo>
                    <a:cubicBezTo>
                      <a:pt x="363" y="28"/>
                      <a:pt x="359" y="31"/>
                      <a:pt x="355" y="31"/>
                    </a:cubicBezTo>
                    <a:cubicBezTo>
                      <a:pt x="349" y="31"/>
                      <a:pt x="345" y="31"/>
                      <a:pt x="340" y="28"/>
                    </a:cubicBezTo>
                    <a:cubicBezTo>
                      <a:pt x="343" y="25"/>
                      <a:pt x="345" y="25"/>
                      <a:pt x="347" y="23"/>
                    </a:cubicBezTo>
                    <a:cubicBezTo>
                      <a:pt x="343" y="20"/>
                      <a:pt x="323" y="15"/>
                      <a:pt x="320" y="15"/>
                    </a:cubicBezTo>
                    <a:cubicBezTo>
                      <a:pt x="320" y="15"/>
                      <a:pt x="317" y="16"/>
                      <a:pt x="315" y="16"/>
                    </a:cubicBezTo>
                    <a:cubicBezTo>
                      <a:pt x="313" y="17"/>
                      <a:pt x="306" y="18"/>
                      <a:pt x="306" y="16"/>
                    </a:cubicBezTo>
                    <a:cubicBezTo>
                      <a:pt x="303" y="17"/>
                      <a:pt x="302" y="19"/>
                      <a:pt x="298" y="19"/>
                    </a:cubicBezTo>
                    <a:cubicBezTo>
                      <a:pt x="295" y="19"/>
                      <a:pt x="293" y="14"/>
                      <a:pt x="294" y="12"/>
                    </a:cubicBezTo>
                    <a:cubicBezTo>
                      <a:pt x="290" y="13"/>
                      <a:pt x="287" y="16"/>
                      <a:pt x="282" y="15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40" y="22"/>
                      <a:pt x="240" y="22"/>
                      <a:pt x="240" y="22"/>
                    </a:cubicBezTo>
                    <a:cubicBezTo>
                      <a:pt x="234" y="22"/>
                      <a:pt x="231" y="15"/>
                      <a:pt x="225" y="15"/>
                    </a:cubicBezTo>
                    <a:cubicBezTo>
                      <a:pt x="223" y="15"/>
                      <a:pt x="222" y="16"/>
                      <a:pt x="220" y="15"/>
                    </a:cubicBezTo>
                    <a:cubicBezTo>
                      <a:pt x="219" y="15"/>
                      <a:pt x="216" y="14"/>
                      <a:pt x="214" y="13"/>
                    </a:cubicBezTo>
                    <a:cubicBezTo>
                      <a:pt x="204" y="16"/>
                      <a:pt x="204" y="16"/>
                      <a:pt x="204" y="16"/>
                    </a:cubicBezTo>
                    <a:cubicBezTo>
                      <a:pt x="192" y="16"/>
                      <a:pt x="178" y="8"/>
                      <a:pt x="167" y="8"/>
                    </a:cubicBezTo>
                    <a:cubicBezTo>
                      <a:pt x="167" y="8"/>
                      <a:pt x="160" y="8"/>
                      <a:pt x="156" y="8"/>
                    </a:cubicBezTo>
                    <a:cubicBezTo>
                      <a:pt x="157" y="7"/>
                      <a:pt x="153" y="8"/>
                      <a:pt x="148" y="8"/>
                    </a:cubicBezTo>
                    <a:cubicBezTo>
                      <a:pt x="143" y="8"/>
                      <a:pt x="143" y="9"/>
                      <a:pt x="138" y="9"/>
                    </a:cubicBezTo>
                    <a:cubicBezTo>
                      <a:pt x="121" y="9"/>
                      <a:pt x="110" y="16"/>
                      <a:pt x="94" y="20"/>
                    </a:cubicBezTo>
                    <a:cubicBezTo>
                      <a:pt x="89" y="24"/>
                      <a:pt x="85" y="26"/>
                      <a:pt x="81" y="30"/>
                    </a:cubicBezTo>
                    <a:cubicBezTo>
                      <a:pt x="84" y="34"/>
                      <a:pt x="92" y="33"/>
                      <a:pt x="93" y="40"/>
                    </a:cubicBezTo>
                    <a:cubicBezTo>
                      <a:pt x="92" y="41"/>
                      <a:pt x="88" y="39"/>
                      <a:pt x="8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2" y="45"/>
                      <a:pt x="55" y="50"/>
                      <a:pt x="53" y="52"/>
                    </a:cubicBezTo>
                    <a:cubicBezTo>
                      <a:pt x="55" y="50"/>
                      <a:pt x="60" y="54"/>
                      <a:pt x="63" y="54"/>
                    </a:cubicBezTo>
                    <a:cubicBezTo>
                      <a:pt x="65" y="54"/>
                      <a:pt x="68" y="51"/>
                      <a:pt x="69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1" y="63"/>
                      <a:pt x="56" y="55"/>
                      <a:pt x="48" y="65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0" y="63"/>
                      <a:pt x="37" y="66"/>
                      <a:pt x="33" y="69"/>
                    </a:cubicBezTo>
                    <a:cubicBezTo>
                      <a:pt x="26" y="75"/>
                      <a:pt x="20" y="81"/>
                      <a:pt x="14" y="86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20" y="89"/>
                      <a:pt x="24" y="84"/>
                      <a:pt x="31" y="83"/>
                    </a:cubicBezTo>
                    <a:cubicBezTo>
                      <a:pt x="29" y="87"/>
                      <a:pt x="19" y="93"/>
                      <a:pt x="19" y="96"/>
                    </a:cubicBezTo>
                    <a:cubicBezTo>
                      <a:pt x="19" y="98"/>
                      <a:pt x="30" y="99"/>
                      <a:pt x="31" y="99"/>
                    </a:cubicBezTo>
                    <a:cubicBezTo>
                      <a:pt x="33" y="99"/>
                      <a:pt x="36" y="95"/>
                      <a:pt x="38" y="94"/>
                    </a:cubicBezTo>
                    <a:cubicBezTo>
                      <a:pt x="39" y="95"/>
                      <a:pt x="40" y="96"/>
                      <a:pt x="43" y="98"/>
                    </a:cubicBezTo>
                    <a:cubicBezTo>
                      <a:pt x="35" y="103"/>
                      <a:pt x="27" y="110"/>
                      <a:pt x="17" y="113"/>
                    </a:cubicBezTo>
                    <a:cubicBezTo>
                      <a:pt x="14" y="114"/>
                      <a:pt x="6" y="114"/>
                      <a:pt x="3" y="117"/>
                    </a:cubicBezTo>
                    <a:cubicBezTo>
                      <a:pt x="0" y="120"/>
                      <a:pt x="3" y="118"/>
                      <a:pt x="2" y="122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12" y="119"/>
                      <a:pt x="16" y="120"/>
                      <a:pt x="24" y="115"/>
                    </a:cubicBezTo>
                    <a:cubicBezTo>
                      <a:pt x="33" y="112"/>
                      <a:pt x="35" y="110"/>
                      <a:pt x="45" y="106"/>
                    </a:cubicBezTo>
                    <a:cubicBezTo>
                      <a:pt x="48" y="105"/>
                      <a:pt x="52" y="100"/>
                      <a:pt x="57" y="98"/>
                    </a:cubicBezTo>
                    <a:cubicBezTo>
                      <a:pt x="58" y="98"/>
                      <a:pt x="64" y="100"/>
                      <a:pt x="66" y="97"/>
                    </a:cubicBezTo>
                    <a:cubicBezTo>
                      <a:pt x="68" y="94"/>
                      <a:pt x="67" y="90"/>
                      <a:pt x="72" y="89"/>
                    </a:cubicBezTo>
                    <a:cubicBezTo>
                      <a:pt x="79" y="87"/>
                      <a:pt x="85" y="83"/>
                      <a:pt x="92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97" y="88"/>
                      <a:pt x="90" y="79"/>
                      <a:pt x="83" y="87"/>
                    </a:cubicBezTo>
                    <a:cubicBezTo>
                      <a:pt x="84" y="88"/>
                      <a:pt x="80" y="94"/>
                      <a:pt x="81" y="94"/>
                    </a:cubicBezTo>
                    <a:cubicBezTo>
                      <a:pt x="86" y="94"/>
                      <a:pt x="104" y="89"/>
                      <a:pt x="108" y="83"/>
                    </a:cubicBezTo>
                    <a:cubicBezTo>
                      <a:pt x="110" y="82"/>
                      <a:pt x="110" y="77"/>
                      <a:pt x="114" y="77"/>
                    </a:cubicBezTo>
                    <a:cubicBezTo>
                      <a:pt x="118" y="77"/>
                      <a:pt x="118" y="81"/>
                      <a:pt x="120" y="83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34" y="88"/>
                      <a:pt x="143" y="89"/>
                      <a:pt x="154" y="92"/>
                    </a:cubicBezTo>
                    <a:cubicBezTo>
                      <a:pt x="154" y="98"/>
                      <a:pt x="156" y="96"/>
                      <a:pt x="158" y="102"/>
                    </a:cubicBezTo>
                    <a:cubicBezTo>
                      <a:pt x="161" y="95"/>
                      <a:pt x="161" y="95"/>
                      <a:pt x="161" y="95"/>
                    </a:cubicBezTo>
                    <a:cubicBezTo>
                      <a:pt x="162" y="98"/>
                      <a:pt x="167" y="98"/>
                      <a:pt x="170" y="97"/>
                    </a:cubicBezTo>
                    <a:cubicBezTo>
                      <a:pt x="170" y="99"/>
                      <a:pt x="169" y="112"/>
                      <a:pt x="171" y="113"/>
                    </a:cubicBezTo>
                    <a:cubicBezTo>
                      <a:pt x="171" y="116"/>
                      <a:pt x="169" y="123"/>
                      <a:pt x="171" y="124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70" y="126"/>
                      <a:pt x="165" y="127"/>
                      <a:pt x="167" y="129"/>
                    </a:cubicBezTo>
                    <a:cubicBezTo>
                      <a:pt x="166" y="132"/>
                      <a:pt x="163" y="131"/>
                      <a:pt x="163" y="135"/>
                    </a:cubicBezTo>
                    <a:cubicBezTo>
                      <a:pt x="163" y="135"/>
                      <a:pt x="164" y="136"/>
                      <a:pt x="165" y="137"/>
                    </a:cubicBezTo>
                    <a:cubicBezTo>
                      <a:pt x="164" y="139"/>
                      <a:pt x="164" y="139"/>
                      <a:pt x="164" y="139"/>
                    </a:cubicBezTo>
                    <a:cubicBezTo>
                      <a:pt x="164" y="139"/>
                      <a:pt x="167" y="143"/>
                      <a:pt x="167" y="145"/>
                    </a:cubicBezTo>
                    <a:cubicBezTo>
                      <a:pt x="167" y="146"/>
                      <a:pt x="171" y="146"/>
                      <a:pt x="173" y="146"/>
                    </a:cubicBezTo>
                    <a:cubicBezTo>
                      <a:pt x="171" y="149"/>
                      <a:pt x="164" y="151"/>
                      <a:pt x="164" y="155"/>
                    </a:cubicBezTo>
                    <a:cubicBezTo>
                      <a:pt x="164" y="158"/>
                      <a:pt x="171" y="162"/>
                      <a:pt x="175" y="163"/>
                    </a:cubicBezTo>
                    <a:cubicBezTo>
                      <a:pt x="175" y="164"/>
                      <a:pt x="183" y="169"/>
                      <a:pt x="181" y="174"/>
                    </a:cubicBezTo>
                    <a:cubicBezTo>
                      <a:pt x="181" y="174"/>
                      <a:pt x="179" y="189"/>
                      <a:pt x="173" y="191"/>
                    </a:cubicBezTo>
                    <a:cubicBezTo>
                      <a:pt x="173" y="188"/>
                      <a:pt x="175" y="184"/>
                      <a:pt x="175" y="181"/>
                    </a:cubicBezTo>
                    <a:cubicBezTo>
                      <a:pt x="175" y="181"/>
                      <a:pt x="169" y="180"/>
                      <a:pt x="167" y="180"/>
                    </a:cubicBezTo>
                    <a:cubicBezTo>
                      <a:pt x="166" y="182"/>
                      <a:pt x="165" y="186"/>
                      <a:pt x="165" y="191"/>
                    </a:cubicBezTo>
                    <a:cubicBezTo>
                      <a:pt x="159" y="195"/>
                      <a:pt x="160" y="204"/>
                      <a:pt x="155" y="208"/>
                    </a:cubicBezTo>
                    <a:cubicBezTo>
                      <a:pt x="147" y="218"/>
                      <a:pt x="142" y="232"/>
                      <a:pt x="134" y="243"/>
                    </a:cubicBezTo>
                    <a:cubicBezTo>
                      <a:pt x="132" y="248"/>
                      <a:pt x="132" y="251"/>
                      <a:pt x="132" y="256"/>
                    </a:cubicBezTo>
                    <a:cubicBezTo>
                      <a:pt x="132" y="257"/>
                      <a:pt x="133" y="262"/>
                      <a:pt x="133" y="263"/>
                    </a:cubicBezTo>
                    <a:cubicBezTo>
                      <a:pt x="134" y="262"/>
                      <a:pt x="137" y="283"/>
                      <a:pt x="137" y="290"/>
                    </a:cubicBezTo>
                    <a:cubicBezTo>
                      <a:pt x="137" y="290"/>
                      <a:pt x="136" y="292"/>
                      <a:pt x="136" y="295"/>
                    </a:cubicBezTo>
                    <a:cubicBezTo>
                      <a:pt x="143" y="295"/>
                      <a:pt x="149" y="301"/>
                      <a:pt x="154" y="304"/>
                    </a:cubicBezTo>
                    <a:cubicBezTo>
                      <a:pt x="154" y="305"/>
                      <a:pt x="154" y="321"/>
                      <a:pt x="154" y="321"/>
                    </a:cubicBezTo>
                    <a:cubicBezTo>
                      <a:pt x="155" y="327"/>
                      <a:pt x="163" y="340"/>
                      <a:pt x="163" y="344"/>
                    </a:cubicBezTo>
                    <a:cubicBezTo>
                      <a:pt x="163" y="349"/>
                      <a:pt x="161" y="351"/>
                      <a:pt x="156" y="351"/>
                    </a:cubicBezTo>
                    <a:cubicBezTo>
                      <a:pt x="158" y="359"/>
                      <a:pt x="171" y="360"/>
                      <a:pt x="171" y="368"/>
                    </a:cubicBezTo>
                    <a:cubicBezTo>
                      <a:pt x="171" y="371"/>
                      <a:pt x="168" y="372"/>
                      <a:pt x="168" y="375"/>
                    </a:cubicBezTo>
                    <a:cubicBezTo>
                      <a:pt x="168" y="379"/>
                      <a:pt x="176" y="383"/>
                      <a:pt x="179" y="386"/>
                    </a:cubicBezTo>
                    <a:cubicBezTo>
                      <a:pt x="179" y="388"/>
                      <a:pt x="179" y="391"/>
                      <a:pt x="180" y="394"/>
                    </a:cubicBezTo>
                    <a:cubicBezTo>
                      <a:pt x="182" y="393"/>
                      <a:pt x="185" y="391"/>
                      <a:pt x="185" y="388"/>
                    </a:cubicBezTo>
                    <a:cubicBezTo>
                      <a:pt x="185" y="385"/>
                      <a:pt x="182" y="381"/>
                      <a:pt x="179" y="381"/>
                    </a:cubicBezTo>
                    <a:cubicBezTo>
                      <a:pt x="179" y="378"/>
                      <a:pt x="179" y="378"/>
                      <a:pt x="179" y="375"/>
                    </a:cubicBezTo>
                    <a:cubicBezTo>
                      <a:pt x="175" y="373"/>
                      <a:pt x="179" y="367"/>
                      <a:pt x="177" y="363"/>
                    </a:cubicBezTo>
                    <a:cubicBezTo>
                      <a:pt x="176" y="361"/>
                      <a:pt x="171" y="355"/>
                      <a:pt x="171" y="352"/>
                    </a:cubicBezTo>
                    <a:cubicBezTo>
                      <a:pt x="171" y="343"/>
                      <a:pt x="163" y="337"/>
                      <a:pt x="163" y="328"/>
                    </a:cubicBezTo>
                    <a:cubicBezTo>
                      <a:pt x="163" y="324"/>
                      <a:pt x="164" y="320"/>
                      <a:pt x="166" y="317"/>
                    </a:cubicBezTo>
                    <a:cubicBezTo>
                      <a:pt x="169" y="319"/>
                      <a:pt x="169" y="320"/>
                      <a:pt x="173" y="320"/>
                    </a:cubicBezTo>
                    <a:cubicBezTo>
                      <a:pt x="175" y="326"/>
                      <a:pt x="175" y="332"/>
                      <a:pt x="178" y="339"/>
                    </a:cubicBezTo>
                    <a:cubicBezTo>
                      <a:pt x="179" y="344"/>
                      <a:pt x="182" y="345"/>
                      <a:pt x="184" y="352"/>
                    </a:cubicBezTo>
                    <a:cubicBezTo>
                      <a:pt x="184" y="353"/>
                      <a:pt x="190" y="366"/>
                      <a:pt x="190" y="366"/>
                    </a:cubicBezTo>
                    <a:cubicBezTo>
                      <a:pt x="190" y="370"/>
                      <a:pt x="195" y="371"/>
                      <a:pt x="196" y="374"/>
                    </a:cubicBezTo>
                    <a:cubicBezTo>
                      <a:pt x="200" y="385"/>
                      <a:pt x="211" y="389"/>
                      <a:pt x="211" y="404"/>
                    </a:cubicBezTo>
                    <a:cubicBezTo>
                      <a:pt x="211" y="408"/>
                      <a:pt x="207" y="410"/>
                      <a:pt x="207" y="413"/>
                    </a:cubicBezTo>
                    <a:cubicBezTo>
                      <a:pt x="207" y="416"/>
                      <a:pt x="211" y="423"/>
                      <a:pt x="212" y="424"/>
                    </a:cubicBezTo>
                    <a:cubicBezTo>
                      <a:pt x="214" y="424"/>
                      <a:pt x="221" y="430"/>
                      <a:pt x="230" y="433"/>
                    </a:cubicBezTo>
                    <a:cubicBezTo>
                      <a:pt x="231" y="433"/>
                      <a:pt x="231" y="437"/>
                      <a:pt x="233" y="438"/>
                    </a:cubicBezTo>
                    <a:cubicBezTo>
                      <a:pt x="236" y="441"/>
                      <a:pt x="238" y="442"/>
                      <a:pt x="241" y="444"/>
                    </a:cubicBezTo>
                    <a:cubicBezTo>
                      <a:pt x="241" y="444"/>
                      <a:pt x="261" y="453"/>
                      <a:pt x="266" y="453"/>
                    </a:cubicBezTo>
                    <a:cubicBezTo>
                      <a:pt x="272" y="453"/>
                      <a:pt x="273" y="447"/>
                      <a:pt x="278" y="447"/>
                    </a:cubicBezTo>
                    <a:cubicBezTo>
                      <a:pt x="284" y="447"/>
                      <a:pt x="288" y="454"/>
                      <a:pt x="290" y="458"/>
                    </a:cubicBezTo>
                    <a:cubicBezTo>
                      <a:pt x="291" y="459"/>
                      <a:pt x="294" y="463"/>
                      <a:pt x="294" y="463"/>
                    </a:cubicBezTo>
                    <a:cubicBezTo>
                      <a:pt x="298" y="464"/>
                      <a:pt x="317" y="469"/>
                      <a:pt x="322" y="471"/>
                    </a:cubicBezTo>
                    <a:cubicBezTo>
                      <a:pt x="330" y="475"/>
                      <a:pt x="331" y="484"/>
                      <a:pt x="337" y="490"/>
                    </a:cubicBezTo>
                    <a:cubicBezTo>
                      <a:pt x="336" y="491"/>
                      <a:pt x="336" y="500"/>
                      <a:pt x="339" y="502"/>
                    </a:cubicBezTo>
                    <a:cubicBezTo>
                      <a:pt x="339" y="502"/>
                      <a:pt x="345" y="506"/>
                      <a:pt x="347" y="506"/>
                    </a:cubicBezTo>
                    <a:cubicBezTo>
                      <a:pt x="347" y="505"/>
                      <a:pt x="351" y="513"/>
                      <a:pt x="356" y="513"/>
                    </a:cubicBezTo>
                    <a:cubicBezTo>
                      <a:pt x="357" y="513"/>
                      <a:pt x="367" y="522"/>
                      <a:pt x="371" y="522"/>
                    </a:cubicBezTo>
                    <a:cubicBezTo>
                      <a:pt x="372" y="522"/>
                      <a:pt x="374" y="521"/>
                      <a:pt x="374" y="519"/>
                    </a:cubicBezTo>
                    <a:cubicBezTo>
                      <a:pt x="374" y="514"/>
                      <a:pt x="375" y="508"/>
                      <a:pt x="381" y="506"/>
                    </a:cubicBezTo>
                    <a:cubicBezTo>
                      <a:pt x="384" y="511"/>
                      <a:pt x="386" y="511"/>
                      <a:pt x="390" y="513"/>
                    </a:cubicBezTo>
                    <a:cubicBezTo>
                      <a:pt x="388" y="515"/>
                      <a:pt x="387" y="516"/>
                      <a:pt x="387" y="519"/>
                    </a:cubicBezTo>
                    <a:cubicBezTo>
                      <a:pt x="387" y="520"/>
                      <a:pt x="391" y="524"/>
                      <a:pt x="392" y="524"/>
                    </a:cubicBezTo>
                    <a:cubicBezTo>
                      <a:pt x="392" y="524"/>
                      <a:pt x="392" y="524"/>
                      <a:pt x="392" y="524"/>
                    </a:cubicBezTo>
                    <a:cubicBezTo>
                      <a:pt x="392" y="526"/>
                      <a:pt x="393" y="546"/>
                      <a:pt x="393" y="549"/>
                    </a:cubicBezTo>
                    <a:cubicBezTo>
                      <a:pt x="393" y="552"/>
                      <a:pt x="388" y="562"/>
                      <a:pt x="384" y="562"/>
                    </a:cubicBezTo>
                    <a:cubicBezTo>
                      <a:pt x="383" y="563"/>
                      <a:pt x="380" y="573"/>
                      <a:pt x="378" y="573"/>
                    </a:cubicBezTo>
                    <a:cubicBezTo>
                      <a:pt x="374" y="580"/>
                      <a:pt x="366" y="590"/>
                      <a:pt x="366" y="597"/>
                    </a:cubicBezTo>
                    <a:cubicBezTo>
                      <a:pt x="366" y="600"/>
                      <a:pt x="368" y="602"/>
                      <a:pt x="371" y="602"/>
                    </a:cubicBezTo>
                    <a:cubicBezTo>
                      <a:pt x="373" y="602"/>
                      <a:pt x="375" y="599"/>
                      <a:pt x="375" y="601"/>
                    </a:cubicBezTo>
                    <a:cubicBezTo>
                      <a:pt x="375" y="604"/>
                      <a:pt x="374" y="609"/>
                      <a:pt x="373" y="609"/>
                    </a:cubicBezTo>
                    <a:cubicBezTo>
                      <a:pt x="370" y="612"/>
                      <a:pt x="367" y="612"/>
                      <a:pt x="367" y="619"/>
                    </a:cubicBezTo>
                    <a:cubicBezTo>
                      <a:pt x="367" y="621"/>
                      <a:pt x="365" y="630"/>
                      <a:pt x="365" y="630"/>
                    </a:cubicBezTo>
                    <a:cubicBezTo>
                      <a:pt x="367" y="635"/>
                      <a:pt x="371" y="635"/>
                      <a:pt x="374" y="638"/>
                    </a:cubicBezTo>
                    <a:cubicBezTo>
                      <a:pt x="377" y="639"/>
                      <a:pt x="379" y="643"/>
                      <a:pt x="380" y="646"/>
                    </a:cubicBezTo>
                    <a:cubicBezTo>
                      <a:pt x="380" y="650"/>
                      <a:pt x="395" y="678"/>
                      <a:pt x="396" y="682"/>
                    </a:cubicBezTo>
                    <a:cubicBezTo>
                      <a:pt x="397" y="686"/>
                      <a:pt x="403" y="687"/>
                      <a:pt x="404" y="690"/>
                    </a:cubicBezTo>
                    <a:cubicBezTo>
                      <a:pt x="406" y="695"/>
                      <a:pt x="401" y="700"/>
                      <a:pt x="405" y="702"/>
                    </a:cubicBezTo>
                    <a:cubicBezTo>
                      <a:pt x="411" y="707"/>
                      <a:pt x="416" y="713"/>
                      <a:pt x="419" y="714"/>
                    </a:cubicBezTo>
                    <a:cubicBezTo>
                      <a:pt x="419" y="717"/>
                      <a:pt x="433" y="724"/>
                      <a:pt x="436" y="724"/>
                    </a:cubicBezTo>
                    <a:cubicBezTo>
                      <a:pt x="442" y="726"/>
                      <a:pt x="442" y="735"/>
                      <a:pt x="449" y="735"/>
                    </a:cubicBezTo>
                    <a:cubicBezTo>
                      <a:pt x="449" y="748"/>
                      <a:pt x="454" y="756"/>
                      <a:pt x="454" y="767"/>
                    </a:cubicBezTo>
                    <a:cubicBezTo>
                      <a:pt x="454" y="771"/>
                      <a:pt x="452" y="773"/>
                      <a:pt x="452" y="777"/>
                    </a:cubicBezTo>
                    <a:cubicBezTo>
                      <a:pt x="452" y="786"/>
                      <a:pt x="455" y="791"/>
                      <a:pt x="455" y="800"/>
                    </a:cubicBezTo>
                    <a:cubicBezTo>
                      <a:pt x="455" y="808"/>
                      <a:pt x="453" y="823"/>
                      <a:pt x="453" y="825"/>
                    </a:cubicBezTo>
                    <a:cubicBezTo>
                      <a:pt x="453" y="829"/>
                      <a:pt x="455" y="829"/>
                      <a:pt x="455" y="832"/>
                    </a:cubicBezTo>
                    <a:cubicBezTo>
                      <a:pt x="455" y="835"/>
                      <a:pt x="456" y="851"/>
                      <a:pt x="457" y="851"/>
                    </a:cubicBezTo>
                    <a:cubicBezTo>
                      <a:pt x="459" y="855"/>
                      <a:pt x="457" y="876"/>
                      <a:pt x="457" y="886"/>
                    </a:cubicBezTo>
                    <a:cubicBezTo>
                      <a:pt x="457" y="890"/>
                      <a:pt x="453" y="891"/>
                      <a:pt x="453" y="894"/>
                    </a:cubicBezTo>
                    <a:cubicBezTo>
                      <a:pt x="453" y="901"/>
                      <a:pt x="461" y="910"/>
                      <a:pt x="461" y="914"/>
                    </a:cubicBezTo>
                    <a:cubicBezTo>
                      <a:pt x="461" y="917"/>
                      <a:pt x="460" y="919"/>
                      <a:pt x="460" y="922"/>
                    </a:cubicBezTo>
                    <a:cubicBezTo>
                      <a:pt x="460" y="931"/>
                      <a:pt x="464" y="932"/>
                      <a:pt x="471" y="932"/>
                    </a:cubicBezTo>
                    <a:cubicBezTo>
                      <a:pt x="472" y="939"/>
                      <a:pt x="473" y="943"/>
                      <a:pt x="473" y="948"/>
                    </a:cubicBezTo>
                    <a:cubicBezTo>
                      <a:pt x="473" y="950"/>
                      <a:pt x="475" y="956"/>
                      <a:pt x="475" y="958"/>
                    </a:cubicBezTo>
                    <a:cubicBezTo>
                      <a:pt x="475" y="962"/>
                      <a:pt x="476" y="963"/>
                      <a:pt x="477" y="967"/>
                    </a:cubicBezTo>
                    <a:cubicBezTo>
                      <a:pt x="472" y="969"/>
                      <a:pt x="466" y="968"/>
                      <a:pt x="465" y="974"/>
                    </a:cubicBezTo>
                    <a:cubicBezTo>
                      <a:pt x="469" y="974"/>
                      <a:pt x="476" y="974"/>
                      <a:pt x="477" y="976"/>
                    </a:cubicBezTo>
                    <a:cubicBezTo>
                      <a:pt x="477" y="978"/>
                      <a:pt x="477" y="980"/>
                      <a:pt x="475" y="980"/>
                    </a:cubicBezTo>
                    <a:cubicBezTo>
                      <a:pt x="474" y="981"/>
                      <a:pt x="474" y="981"/>
                      <a:pt x="474" y="981"/>
                    </a:cubicBezTo>
                    <a:cubicBezTo>
                      <a:pt x="475" y="983"/>
                      <a:pt x="478" y="985"/>
                      <a:pt x="479" y="985"/>
                    </a:cubicBezTo>
                    <a:cubicBezTo>
                      <a:pt x="479" y="984"/>
                      <a:pt x="486" y="1004"/>
                      <a:pt x="492" y="1005"/>
                    </a:cubicBezTo>
                    <a:cubicBezTo>
                      <a:pt x="492" y="1013"/>
                      <a:pt x="500" y="1011"/>
                      <a:pt x="501" y="1015"/>
                    </a:cubicBezTo>
                    <a:cubicBezTo>
                      <a:pt x="500" y="1015"/>
                      <a:pt x="499" y="1016"/>
                      <a:pt x="498" y="1016"/>
                    </a:cubicBezTo>
                    <a:cubicBezTo>
                      <a:pt x="499" y="1019"/>
                      <a:pt x="503" y="1021"/>
                      <a:pt x="509" y="1021"/>
                    </a:cubicBezTo>
                    <a:cubicBezTo>
                      <a:pt x="512" y="1024"/>
                      <a:pt x="512" y="1030"/>
                      <a:pt x="514" y="1026"/>
                    </a:cubicBezTo>
                    <a:cubicBezTo>
                      <a:pt x="515" y="1020"/>
                      <a:pt x="517" y="1020"/>
                      <a:pt x="521" y="1019"/>
                    </a:cubicBezTo>
                    <a:cubicBezTo>
                      <a:pt x="520" y="1017"/>
                      <a:pt x="519" y="1016"/>
                      <a:pt x="520" y="1015"/>
                    </a:cubicBezTo>
                    <a:cubicBezTo>
                      <a:pt x="520" y="1015"/>
                      <a:pt x="518" y="1005"/>
                      <a:pt x="518" y="1004"/>
                    </a:cubicBezTo>
                    <a:cubicBezTo>
                      <a:pt x="518" y="1002"/>
                      <a:pt x="521" y="999"/>
                      <a:pt x="523" y="999"/>
                    </a:cubicBezTo>
                    <a:cubicBezTo>
                      <a:pt x="520" y="991"/>
                      <a:pt x="520" y="991"/>
                      <a:pt x="520" y="991"/>
                    </a:cubicBezTo>
                    <a:cubicBezTo>
                      <a:pt x="520" y="991"/>
                      <a:pt x="525" y="986"/>
                      <a:pt x="527" y="985"/>
                    </a:cubicBezTo>
                    <a:cubicBezTo>
                      <a:pt x="527" y="974"/>
                      <a:pt x="527" y="974"/>
                      <a:pt x="527" y="974"/>
                    </a:cubicBezTo>
                    <a:cubicBezTo>
                      <a:pt x="519" y="974"/>
                      <a:pt x="512" y="971"/>
                      <a:pt x="512" y="964"/>
                    </a:cubicBezTo>
                    <a:cubicBezTo>
                      <a:pt x="512" y="960"/>
                      <a:pt x="519" y="958"/>
                      <a:pt x="522" y="958"/>
                    </a:cubicBezTo>
                    <a:cubicBezTo>
                      <a:pt x="522" y="954"/>
                      <a:pt x="520" y="951"/>
                      <a:pt x="520" y="947"/>
                    </a:cubicBezTo>
                    <a:cubicBezTo>
                      <a:pt x="520" y="939"/>
                      <a:pt x="516" y="923"/>
                      <a:pt x="516" y="923"/>
                    </a:cubicBezTo>
                    <a:cubicBezTo>
                      <a:pt x="521" y="923"/>
                      <a:pt x="527" y="927"/>
                      <a:pt x="531" y="927"/>
                    </a:cubicBezTo>
                    <a:cubicBezTo>
                      <a:pt x="534" y="927"/>
                      <a:pt x="534" y="922"/>
                      <a:pt x="534" y="920"/>
                    </a:cubicBezTo>
                    <a:cubicBezTo>
                      <a:pt x="534" y="920"/>
                      <a:pt x="531" y="912"/>
                      <a:pt x="531" y="911"/>
                    </a:cubicBezTo>
                    <a:cubicBezTo>
                      <a:pt x="531" y="906"/>
                      <a:pt x="538" y="906"/>
                      <a:pt x="540" y="906"/>
                    </a:cubicBezTo>
                    <a:cubicBezTo>
                      <a:pt x="558" y="908"/>
                      <a:pt x="563" y="900"/>
                      <a:pt x="563" y="888"/>
                    </a:cubicBezTo>
                    <a:cubicBezTo>
                      <a:pt x="563" y="886"/>
                      <a:pt x="559" y="880"/>
                      <a:pt x="559" y="878"/>
                    </a:cubicBezTo>
                    <a:cubicBezTo>
                      <a:pt x="556" y="878"/>
                      <a:pt x="547" y="872"/>
                      <a:pt x="548" y="868"/>
                    </a:cubicBezTo>
                    <a:cubicBezTo>
                      <a:pt x="549" y="867"/>
                      <a:pt x="549" y="867"/>
                      <a:pt x="549" y="867"/>
                    </a:cubicBezTo>
                    <a:cubicBezTo>
                      <a:pt x="557" y="870"/>
                      <a:pt x="557" y="870"/>
                      <a:pt x="557" y="870"/>
                    </a:cubicBezTo>
                    <a:cubicBezTo>
                      <a:pt x="559" y="875"/>
                      <a:pt x="566" y="875"/>
                      <a:pt x="571" y="874"/>
                    </a:cubicBezTo>
                    <a:cubicBezTo>
                      <a:pt x="578" y="872"/>
                      <a:pt x="579" y="870"/>
                      <a:pt x="580" y="864"/>
                    </a:cubicBezTo>
                    <a:cubicBezTo>
                      <a:pt x="581" y="861"/>
                      <a:pt x="585" y="856"/>
                      <a:pt x="586" y="856"/>
                    </a:cubicBezTo>
                    <a:cubicBezTo>
                      <a:pt x="586" y="856"/>
                      <a:pt x="591" y="846"/>
                      <a:pt x="594" y="842"/>
                    </a:cubicBezTo>
                    <a:cubicBezTo>
                      <a:pt x="596" y="836"/>
                      <a:pt x="597" y="835"/>
                      <a:pt x="599" y="828"/>
                    </a:cubicBezTo>
                    <a:cubicBezTo>
                      <a:pt x="600" y="823"/>
                      <a:pt x="607" y="822"/>
                      <a:pt x="607" y="816"/>
                    </a:cubicBezTo>
                    <a:cubicBezTo>
                      <a:pt x="607" y="810"/>
                      <a:pt x="603" y="803"/>
                      <a:pt x="603" y="800"/>
                    </a:cubicBezTo>
                    <a:cubicBezTo>
                      <a:pt x="603" y="791"/>
                      <a:pt x="619" y="778"/>
                      <a:pt x="626" y="778"/>
                    </a:cubicBezTo>
                    <a:cubicBezTo>
                      <a:pt x="629" y="778"/>
                      <a:pt x="641" y="771"/>
                      <a:pt x="643" y="771"/>
                    </a:cubicBezTo>
                    <a:cubicBezTo>
                      <a:pt x="650" y="771"/>
                      <a:pt x="654" y="756"/>
                      <a:pt x="654" y="756"/>
                    </a:cubicBezTo>
                    <a:cubicBezTo>
                      <a:pt x="658" y="750"/>
                      <a:pt x="661" y="745"/>
                      <a:pt x="661" y="735"/>
                    </a:cubicBezTo>
                    <a:cubicBezTo>
                      <a:pt x="661" y="730"/>
                      <a:pt x="665" y="729"/>
                      <a:pt x="665" y="724"/>
                    </a:cubicBezTo>
                    <a:cubicBezTo>
                      <a:pt x="665" y="719"/>
                      <a:pt x="662" y="698"/>
                      <a:pt x="662" y="693"/>
                    </a:cubicBezTo>
                    <a:cubicBezTo>
                      <a:pt x="662" y="689"/>
                      <a:pt x="669" y="686"/>
                      <a:pt x="671" y="685"/>
                    </a:cubicBezTo>
                    <a:cubicBezTo>
                      <a:pt x="671" y="665"/>
                      <a:pt x="690" y="668"/>
                      <a:pt x="690" y="645"/>
                    </a:cubicBezTo>
                    <a:cubicBezTo>
                      <a:pt x="690" y="639"/>
                      <a:pt x="687" y="629"/>
                      <a:pt x="686" y="626"/>
                    </a:cubicBezTo>
                    <a:cubicBezTo>
                      <a:pt x="683" y="618"/>
                      <a:pt x="678" y="625"/>
                      <a:pt x="676" y="6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50"/>
              <p:cNvSpPr>
                <a:spLocks/>
              </p:cNvSpPr>
              <p:nvPr/>
            </p:nvSpPr>
            <p:spPr bwMode="auto">
              <a:xfrm>
                <a:off x="1546" y="717"/>
                <a:ext cx="293" cy="198"/>
              </a:xfrm>
              <a:custGeom>
                <a:avLst/>
                <a:gdLst>
                  <a:gd name="T0" fmla="*/ 77 w 124"/>
                  <a:gd name="T1" fmla="*/ 12 h 84"/>
                  <a:gd name="T2" fmla="*/ 52 w 124"/>
                  <a:gd name="T3" fmla="*/ 12 h 84"/>
                  <a:gd name="T4" fmla="*/ 51 w 124"/>
                  <a:gd name="T5" fmla="*/ 3 h 84"/>
                  <a:gd name="T6" fmla="*/ 30 w 124"/>
                  <a:gd name="T7" fmla="*/ 14 h 84"/>
                  <a:gd name="T8" fmla="*/ 22 w 124"/>
                  <a:gd name="T9" fmla="*/ 12 h 84"/>
                  <a:gd name="T10" fmla="*/ 26 w 124"/>
                  <a:gd name="T11" fmla="*/ 0 h 84"/>
                  <a:gd name="T12" fmla="*/ 4 w 124"/>
                  <a:gd name="T13" fmla="*/ 19 h 84"/>
                  <a:gd name="T14" fmla="*/ 10 w 124"/>
                  <a:gd name="T15" fmla="*/ 18 h 84"/>
                  <a:gd name="T16" fmla="*/ 0 w 124"/>
                  <a:gd name="T17" fmla="*/ 24 h 84"/>
                  <a:gd name="T18" fmla="*/ 11 w 124"/>
                  <a:gd name="T19" fmla="*/ 28 h 84"/>
                  <a:gd name="T20" fmla="*/ 41 w 124"/>
                  <a:gd name="T21" fmla="*/ 29 h 84"/>
                  <a:gd name="T22" fmla="*/ 51 w 124"/>
                  <a:gd name="T23" fmla="*/ 24 h 84"/>
                  <a:gd name="T24" fmla="*/ 70 w 124"/>
                  <a:gd name="T25" fmla="*/ 38 h 84"/>
                  <a:gd name="T26" fmla="*/ 64 w 124"/>
                  <a:gd name="T27" fmla="*/ 51 h 84"/>
                  <a:gd name="T28" fmla="*/ 73 w 124"/>
                  <a:gd name="T29" fmla="*/ 49 h 84"/>
                  <a:gd name="T30" fmla="*/ 84 w 124"/>
                  <a:gd name="T31" fmla="*/ 53 h 84"/>
                  <a:gd name="T32" fmla="*/ 69 w 124"/>
                  <a:gd name="T33" fmla="*/ 52 h 84"/>
                  <a:gd name="T34" fmla="*/ 56 w 124"/>
                  <a:gd name="T35" fmla="*/ 54 h 84"/>
                  <a:gd name="T36" fmla="*/ 43 w 124"/>
                  <a:gd name="T37" fmla="*/ 63 h 84"/>
                  <a:gd name="T38" fmla="*/ 58 w 124"/>
                  <a:gd name="T39" fmla="*/ 76 h 84"/>
                  <a:gd name="T40" fmla="*/ 84 w 124"/>
                  <a:gd name="T41" fmla="*/ 83 h 84"/>
                  <a:gd name="T42" fmla="*/ 78 w 124"/>
                  <a:gd name="T43" fmla="*/ 72 h 84"/>
                  <a:gd name="T44" fmla="*/ 96 w 124"/>
                  <a:gd name="T45" fmla="*/ 76 h 84"/>
                  <a:gd name="T46" fmla="*/ 86 w 124"/>
                  <a:gd name="T47" fmla="*/ 58 h 84"/>
                  <a:gd name="T48" fmla="*/ 90 w 124"/>
                  <a:gd name="T49" fmla="*/ 56 h 84"/>
                  <a:gd name="T50" fmla="*/ 97 w 124"/>
                  <a:gd name="T51" fmla="*/ 53 h 84"/>
                  <a:gd name="T52" fmla="*/ 103 w 124"/>
                  <a:gd name="T53" fmla="*/ 57 h 84"/>
                  <a:gd name="T54" fmla="*/ 105 w 124"/>
                  <a:gd name="T55" fmla="*/ 63 h 84"/>
                  <a:gd name="T56" fmla="*/ 124 w 124"/>
                  <a:gd name="T57" fmla="*/ 49 h 84"/>
                  <a:gd name="T58" fmla="*/ 109 w 124"/>
                  <a:gd name="T59" fmla="*/ 46 h 84"/>
                  <a:gd name="T60" fmla="*/ 95 w 124"/>
                  <a:gd name="T61" fmla="*/ 35 h 84"/>
                  <a:gd name="T62" fmla="*/ 105 w 124"/>
                  <a:gd name="T63" fmla="*/ 28 h 84"/>
                  <a:gd name="T64" fmla="*/ 94 w 124"/>
                  <a:gd name="T65" fmla="*/ 24 h 84"/>
                  <a:gd name="T66" fmla="*/ 91 w 124"/>
                  <a:gd name="T67" fmla="*/ 2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84">
                    <a:moveTo>
                      <a:pt x="92" y="17"/>
                    </a:moveTo>
                    <a:cubicBezTo>
                      <a:pt x="86" y="17"/>
                      <a:pt x="84" y="12"/>
                      <a:pt x="77" y="12"/>
                    </a:cubicBezTo>
                    <a:cubicBezTo>
                      <a:pt x="75" y="12"/>
                      <a:pt x="71" y="12"/>
                      <a:pt x="68" y="12"/>
                    </a:cubicBezTo>
                    <a:cubicBezTo>
                      <a:pt x="64" y="12"/>
                      <a:pt x="59" y="12"/>
                      <a:pt x="52" y="12"/>
                    </a:cubicBezTo>
                    <a:cubicBezTo>
                      <a:pt x="52" y="10"/>
                      <a:pt x="53" y="10"/>
                      <a:pt x="55" y="7"/>
                    </a:cubicBezTo>
                    <a:cubicBezTo>
                      <a:pt x="55" y="7"/>
                      <a:pt x="53" y="3"/>
                      <a:pt x="51" y="3"/>
                    </a:cubicBezTo>
                    <a:cubicBezTo>
                      <a:pt x="43" y="3"/>
                      <a:pt x="38" y="8"/>
                      <a:pt x="30" y="11"/>
                    </a:cubicBezTo>
                    <a:cubicBezTo>
                      <a:pt x="30" y="12"/>
                      <a:pt x="30" y="12"/>
                      <a:pt x="30" y="14"/>
                    </a:cubicBezTo>
                    <a:cubicBezTo>
                      <a:pt x="27" y="15"/>
                      <a:pt x="25" y="16"/>
                      <a:pt x="22" y="16"/>
                    </a:cubicBezTo>
                    <a:cubicBezTo>
                      <a:pt x="22" y="14"/>
                      <a:pt x="22" y="13"/>
                      <a:pt x="22" y="12"/>
                    </a:cubicBezTo>
                    <a:cubicBezTo>
                      <a:pt x="22" y="6"/>
                      <a:pt x="31" y="6"/>
                      <a:pt x="3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4"/>
                      <a:pt x="2" y="9"/>
                      <a:pt x="2" y="17"/>
                    </a:cubicBezTo>
                    <a:cubicBezTo>
                      <a:pt x="2" y="18"/>
                      <a:pt x="3" y="18"/>
                      <a:pt x="4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0"/>
                      <a:pt x="10" y="21"/>
                      <a:pt x="10" y="23"/>
                    </a:cubicBezTo>
                    <a:cubicBezTo>
                      <a:pt x="9" y="21"/>
                      <a:pt x="2" y="21"/>
                      <a:pt x="0" y="24"/>
                    </a:cubicBezTo>
                    <a:cubicBezTo>
                      <a:pt x="2" y="27"/>
                      <a:pt x="5" y="25"/>
                      <a:pt x="9" y="24"/>
                    </a:cubicBezTo>
                    <a:cubicBezTo>
                      <a:pt x="9" y="26"/>
                      <a:pt x="10" y="28"/>
                      <a:pt x="11" y="28"/>
                    </a:cubicBezTo>
                    <a:cubicBezTo>
                      <a:pt x="14" y="28"/>
                      <a:pt x="15" y="24"/>
                      <a:pt x="19" y="24"/>
                    </a:cubicBezTo>
                    <a:cubicBezTo>
                      <a:pt x="27" y="24"/>
                      <a:pt x="34" y="26"/>
                      <a:pt x="41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7"/>
                      <a:pt x="48" y="24"/>
                      <a:pt x="51" y="24"/>
                    </a:cubicBezTo>
                    <a:cubicBezTo>
                      <a:pt x="54" y="24"/>
                      <a:pt x="54" y="30"/>
                      <a:pt x="58" y="28"/>
                    </a:cubicBezTo>
                    <a:cubicBezTo>
                      <a:pt x="59" y="32"/>
                      <a:pt x="63" y="38"/>
                      <a:pt x="70" y="38"/>
                    </a:cubicBezTo>
                    <a:cubicBezTo>
                      <a:pt x="69" y="39"/>
                      <a:pt x="70" y="41"/>
                      <a:pt x="70" y="42"/>
                    </a:cubicBezTo>
                    <a:cubicBezTo>
                      <a:pt x="70" y="46"/>
                      <a:pt x="65" y="47"/>
                      <a:pt x="64" y="51"/>
                    </a:cubicBezTo>
                    <a:cubicBezTo>
                      <a:pt x="65" y="51"/>
                      <a:pt x="66" y="51"/>
                      <a:pt x="67" y="51"/>
                    </a:cubicBezTo>
                    <a:cubicBezTo>
                      <a:pt x="69" y="51"/>
                      <a:pt x="70" y="50"/>
                      <a:pt x="73" y="49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55"/>
                      <a:pt x="81" y="56"/>
                      <a:pt x="77" y="56"/>
                    </a:cubicBezTo>
                    <a:cubicBezTo>
                      <a:pt x="73" y="56"/>
                      <a:pt x="70" y="57"/>
                      <a:pt x="69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3" y="52"/>
                      <a:pt x="61" y="54"/>
                      <a:pt x="56" y="54"/>
                    </a:cubicBezTo>
                    <a:cubicBezTo>
                      <a:pt x="56" y="56"/>
                      <a:pt x="55" y="57"/>
                      <a:pt x="55" y="60"/>
                    </a:cubicBezTo>
                    <a:cubicBezTo>
                      <a:pt x="54" y="60"/>
                      <a:pt x="43" y="61"/>
                      <a:pt x="43" y="63"/>
                    </a:cubicBezTo>
                    <a:cubicBezTo>
                      <a:pt x="43" y="66"/>
                      <a:pt x="49" y="66"/>
                      <a:pt x="52" y="68"/>
                    </a:cubicBezTo>
                    <a:cubicBezTo>
                      <a:pt x="54" y="69"/>
                      <a:pt x="57" y="72"/>
                      <a:pt x="58" y="76"/>
                    </a:cubicBezTo>
                    <a:cubicBezTo>
                      <a:pt x="59" y="80"/>
                      <a:pt x="75" y="84"/>
                      <a:pt x="80" y="84"/>
                    </a:cubicBezTo>
                    <a:cubicBezTo>
                      <a:pt x="81" y="84"/>
                      <a:pt x="83" y="84"/>
                      <a:pt x="84" y="83"/>
                    </a:cubicBezTo>
                    <a:cubicBezTo>
                      <a:pt x="83" y="78"/>
                      <a:pt x="76" y="79"/>
                      <a:pt x="75" y="72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0" y="76"/>
                      <a:pt x="84" y="78"/>
                      <a:pt x="89" y="78"/>
                    </a:cubicBezTo>
                    <a:cubicBezTo>
                      <a:pt x="92" y="78"/>
                      <a:pt x="93" y="76"/>
                      <a:pt x="96" y="76"/>
                    </a:cubicBezTo>
                    <a:cubicBezTo>
                      <a:pt x="96" y="74"/>
                      <a:pt x="96" y="73"/>
                      <a:pt x="96" y="71"/>
                    </a:cubicBezTo>
                    <a:cubicBezTo>
                      <a:pt x="96" y="70"/>
                      <a:pt x="88" y="58"/>
                      <a:pt x="86" y="58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0" y="53"/>
                      <a:pt x="91" y="51"/>
                      <a:pt x="92" y="51"/>
                    </a:cubicBezTo>
                    <a:cubicBezTo>
                      <a:pt x="95" y="51"/>
                      <a:pt x="95" y="53"/>
                      <a:pt x="97" y="53"/>
                    </a:cubicBezTo>
                    <a:cubicBezTo>
                      <a:pt x="99" y="53"/>
                      <a:pt x="100" y="53"/>
                      <a:pt x="103" y="53"/>
                    </a:cubicBezTo>
                    <a:cubicBezTo>
                      <a:pt x="103" y="55"/>
                      <a:pt x="103" y="56"/>
                      <a:pt x="103" y="57"/>
                    </a:cubicBezTo>
                    <a:cubicBezTo>
                      <a:pt x="102" y="57"/>
                      <a:pt x="101" y="57"/>
                      <a:pt x="100" y="57"/>
                    </a:cubicBezTo>
                    <a:cubicBezTo>
                      <a:pt x="100" y="58"/>
                      <a:pt x="104" y="63"/>
                      <a:pt x="105" y="63"/>
                    </a:cubicBezTo>
                    <a:cubicBezTo>
                      <a:pt x="108" y="63"/>
                      <a:pt x="107" y="58"/>
                      <a:pt x="110" y="58"/>
                    </a:cubicBezTo>
                    <a:cubicBezTo>
                      <a:pt x="116" y="58"/>
                      <a:pt x="118" y="52"/>
                      <a:pt x="124" y="49"/>
                    </a:cubicBezTo>
                    <a:cubicBezTo>
                      <a:pt x="122" y="49"/>
                      <a:pt x="120" y="48"/>
                      <a:pt x="119" y="46"/>
                    </a:cubicBezTo>
                    <a:cubicBezTo>
                      <a:pt x="117" y="47"/>
                      <a:pt x="112" y="47"/>
                      <a:pt x="109" y="46"/>
                    </a:cubicBezTo>
                    <a:cubicBezTo>
                      <a:pt x="110" y="45"/>
                      <a:pt x="111" y="43"/>
                      <a:pt x="111" y="41"/>
                    </a:cubicBezTo>
                    <a:cubicBezTo>
                      <a:pt x="104" y="41"/>
                      <a:pt x="100" y="39"/>
                      <a:pt x="95" y="35"/>
                    </a:cubicBezTo>
                    <a:cubicBezTo>
                      <a:pt x="95" y="35"/>
                      <a:pt x="104" y="35"/>
                      <a:pt x="104" y="34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6" y="26"/>
                      <a:pt x="96" y="27"/>
                      <a:pt x="96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2" y="24"/>
                      <a:pt x="88" y="25"/>
                      <a:pt x="86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2" y="19"/>
                      <a:pt x="88" y="20"/>
                      <a:pt x="92" y="1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51"/>
              <p:cNvSpPr>
                <a:spLocks/>
              </p:cNvSpPr>
              <p:nvPr/>
            </p:nvSpPr>
            <p:spPr bwMode="auto">
              <a:xfrm>
                <a:off x="4737" y="2814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52"/>
              <p:cNvSpPr>
                <a:spLocks/>
              </p:cNvSpPr>
              <p:nvPr/>
            </p:nvSpPr>
            <p:spPr bwMode="auto">
              <a:xfrm>
                <a:off x="4383" y="2316"/>
                <a:ext cx="661" cy="567"/>
              </a:xfrm>
              <a:custGeom>
                <a:avLst/>
                <a:gdLst>
                  <a:gd name="T0" fmla="*/ 268 w 280"/>
                  <a:gd name="T1" fmla="*/ 107 h 240"/>
                  <a:gd name="T2" fmla="*/ 264 w 280"/>
                  <a:gd name="T3" fmla="*/ 102 h 240"/>
                  <a:gd name="T4" fmla="*/ 248 w 280"/>
                  <a:gd name="T5" fmla="*/ 73 h 240"/>
                  <a:gd name="T6" fmla="*/ 240 w 280"/>
                  <a:gd name="T7" fmla="*/ 34 h 240"/>
                  <a:gd name="T8" fmla="*/ 234 w 280"/>
                  <a:gd name="T9" fmla="*/ 11 h 240"/>
                  <a:gd name="T10" fmla="*/ 221 w 280"/>
                  <a:gd name="T11" fmla="*/ 33 h 240"/>
                  <a:gd name="T12" fmla="*/ 196 w 280"/>
                  <a:gd name="T13" fmla="*/ 53 h 240"/>
                  <a:gd name="T14" fmla="*/ 182 w 280"/>
                  <a:gd name="T15" fmla="*/ 47 h 240"/>
                  <a:gd name="T16" fmla="*/ 188 w 280"/>
                  <a:gd name="T17" fmla="*/ 18 h 240"/>
                  <a:gd name="T18" fmla="*/ 182 w 280"/>
                  <a:gd name="T19" fmla="*/ 15 h 240"/>
                  <a:gd name="T20" fmla="*/ 162 w 280"/>
                  <a:gd name="T21" fmla="*/ 5 h 240"/>
                  <a:gd name="T22" fmla="*/ 160 w 280"/>
                  <a:gd name="T23" fmla="*/ 14 h 240"/>
                  <a:gd name="T24" fmla="*/ 137 w 280"/>
                  <a:gd name="T25" fmla="*/ 34 h 240"/>
                  <a:gd name="T26" fmla="*/ 131 w 280"/>
                  <a:gd name="T27" fmla="*/ 39 h 240"/>
                  <a:gd name="T28" fmla="*/ 122 w 280"/>
                  <a:gd name="T29" fmla="*/ 29 h 240"/>
                  <a:gd name="T30" fmla="*/ 110 w 280"/>
                  <a:gd name="T31" fmla="*/ 35 h 240"/>
                  <a:gd name="T32" fmla="*/ 101 w 280"/>
                  <a:gd name="T33" fmla="*/ 43 h 240"/>
                  <a:gd name="T34" fmla="*/ 95 w 280"/>
                  <a:gd name="T35" fmla="*/ 52 h 240"/>
                  <a:gd name="T36" fmla="*/ 92 w 280"/>
                  <a:gd name="T37" fmla="*/ 62 h 240"/>
                  <a:gd name="T38" fmla="*/ 82 w 280"/>
                  <a:gd name="T39" fmla="*/ 61 h 240"/>
                  <a:gd name="T40" fmla="*/ 71 w 280"/>
                  <a:gd name="T41" fmla="*/ 80 h 240"/>
                  <a:gd name="T42" fmla="*/ 41 w 280"/>
                  <a:gd name="T43" fmla="*/ 87 h 240"/>
                  <a:gd name="T44" fmla="*/ 21 w 280"/>
                  <a:gd name="T45" fmla="*/ 104 h 240"/>
                  <a:gd name="T46" fmla="*/ 17 w 280"/>
                  <a:gd name="T47" fmla="*/ 113 h 240"/>
                  <a:gd name="T48" fmla="*/ 16 w 280"/>
                  <a:gd name="T49" fmla="*/ 129 h 240"/>
                  <a:gd name="T50" fmla="*/ 6 w 280"/>
                  <a:gd name="T51" fmla="*/ 128 h 240"/>
                  <a:gd name="T52" fmla="*/ 13 w 280"/>
                  <a:gd name="T53" fmla="*/ 162 h 240"/>
                  <a:gd name="T54" fmla="*/ 13 w 280"/>
                  <a:gd name="T55" fmla="*/ 179 h 240"/>
                  <a:gd name="T56" fmla="*/ 0 w 280"/>
                  <a:gd name="T57" fmla="*/ 198 h 240"/>
                  <a:gd name="T58" fmla="*/ 37 w 280"/>
                  <a:gd name="T59" fmla="*/ 199 h 240"/>
                  <a:gd name="T60" fmla="*/ 64 w 280"/>
                  <a:gd name="T61" fmla="*/ 191 h 240"/>
                  <a:gd name="T62" fmla="*/ 101 w 280"/>
                  <a:gd name="T63" fmla="*/ 180 h 240"/>
                  <a:gd name="T64" fmla="*/ 115 w 280"/>
                  <a:gd name="T65" fmla="*/ 177 h 240"/>
                  <a:gd name="T66" fmla="*/ 135 w 280"/>
                  <a:gd name="T67" fmla="*/ 191 h 240"/>
                  <a:gd name="T68" fmla="*/ 152 w 280"/>
                  <a:gd name="T69" fmla="*/ 194 h 240"/>
                  <a:gd name="T70" fmla="*/ 146 w 280"/>
                  <a:gd name="T71" fmla="*/ 209 h 240"/>
                  <a:gd name="T72" fmla="*/ 154 w 280"/>
                  <a:gd name="T73" fmla="*/ 208 h 240"/>
                  <a:gd name="T74" fmla="*/ 156 w 280"/>
                  <a:gd name="T75" fmla="*/ 214 h 240"/>
                  <a:gd name="T76" fmla="*/ 153 w 280"/>
                  <a:gd name="T77" fmla="*/ 228 h 240"/>
                  <a:gd name="T78" fmla="*/ 171 w 280"/>
                  <a:gd name="T79" fmla="*/ 240 h 240"/>
                  <a:gd name="T80" fmla="*/ 188 w 280"/>
                  <a:gd name="T81" fmla="*/ 238 h 240"/>
                  <a:gd name="T82" fmla="*/ 207 w 280"/>
                  <a:gd name="T83" fmla="*/ 232 h 240"/>
                  <a:gd name="T84" fmla="*/ 219 w 280"/>
                  <a:gd name="T85" fmla="*/ 225 h 240"/>
                  <a:gd name="T86" fmla="*/ 244 w 280"/>
                  <a:gd name="T87" fmla="*/ 191 h 240"/>
                  <a:gd name="T88" fmla="*/ 277 w 280"/>
                  <a:gd name="T89" fmla="*/ 1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0" h="240">
                    <a:moveTo>
                      <a:pt x="280" y="127"/>
                    </a:moveTo>
                    <a:cubicBezTo>
                      <a:pt x="276" y="120"/>
                      <a:pt x="270" y="114"/>
                      <a:pt x="268" y="107"/>
                    </a:cubicBezTo>
                    <a:cubicBezTo>
                      <a:pt x="270" y="106"/>
                      <a:pt x="271" y="106"/>
                      <a:pt x="272" y="103"/>
                    </a:cubicBezTo>
                    <a:cubicBezTo>
                      <a:pt x="270" y="103"/>
                      <a:pt x="264" y="102"/>
                      <a:pt x="264" y="102"/>
                    </a:cubicBezTo>
                    <a:cubicBezTo>
                      <a:pt x="263" y="99"/>
                      <a:pt x="258" y="84"/>
                      <a:pt x="258" y="81"/>
                    </a:cubicBezTo>
                    <a:cubicBezTo>
                      <a:pt x="256" y="81"/>
                      <a:pt x="248" y="75"/>
                      <a:pt x="248" y="73"/>
                    </a:cubicBezTo>
                    <a:cubicBezTo>
                      <a:pt x="248" y="60"/>
                      <a:pt x="244" y="50"/>
                      <a:pt x="244" y="36"/>
                    </a:cubicBezTo>
                    <a:cubicBezTo>
                      <a:pt x="243" y="36"/>
                      <a:pt x="240" y="35"/>
                      <a:pt x="240" y="34"/>
                    </a:cubicBezTo>
                    <a:cubicBezTo>
                      <a:pt x="238" y="34"/>
                      <a:pt x="234" y="30"/>
                      <a:pt x="234" y="27"/>
                    </a:cubicBezTo>
                    <a:cubicBezTo>
                      <a:pt x="234" y="24"/>
                      <a:pt x="234" y="15"/>
                      <a:pt x="234" y="11"/>
                    </a:cubicBezTo>
                    <a:cubicBezTo>
                      <a:pt x="234" y="11"/>
                      <a:pt x="231" y="4"/>
                      <a:pt x="230" y="0"/>
                    </a:cubicBezTo>
                    <a:cubicBezTo>
                      <a:pt x="230" y="13"/>
                      <a:pt x="221" y="19"/>
                      <a:pt x="221" y="33"/>
                    </a:cubicBezTo>
                    <a:cubicBezTo>
                      <a:pt x="221" y="42"/>
                      <a:pt x="214" y="63"/>
                      <a:pt x="207" y="63"/>
                    </a:cubicBezTo>
                    <a:cubicBezTo>
                      <a:pt x="202" y="63"/>
                      <a:pt x="201" y="56"/>
                      <a:pt x="196" y="53"/>
                    </a:cubicBezTo>
                    <a:cubicBezTo>
                      <a:pt x="192" y="52"/>
                      <a:pt x="191" y="48"/>
                      <a:pt x="187" y="47"/>
                    </a:cubicBezTo>
                    <a:cubicBezTo>
                      <a:pt x="186" y="47"/>
                      <a:pt x="183" y="48"/>
                      <a:pt x="182" y="47"/>
                    </a:cubicBezTo>
                    <a:cubicBezTo>
                      <a:pt x="179" y="43"/>
                      <a:pt x="181" y="41"/>
                      <a:pt x="176" y="38"/>
                    </a:cubicBezTo>
                    <a:cubicBezTo>
                      <a:pt x="178" y="36"/>
                      <a:pt x="188" y="22"/>
                      <a:pt x="188" y="18"/>
                    </a:cubicBezTo>
                    <a:cubicBezTo>
                      <a:pt x="188" y="18"/>
                      <a:pt x="187" y="16"/>
                      <a:pt x="186" y="16"/>
                    </a:cubicBezTo>
                    <a:cubicBezTo>
                      <a:pt x="184" y="16"/>
                      <a:pt x="183" y="15"/>
                      <a:pt x="182" y="15"/>
                    </a:cubicBezTo>
                    <a:cubicBezTo>
                      <a:pt x="181" y="15"/>
                      <a:pt x="179" y="15"/>
                      <a:pt x="178" y="15"/>
                    </a:cubicBezTo>
                    <a:cubicBezTo>
                      <a:pt x="170" y="15"/>
                      <a:pt x="165" y="12"/>
                      <a:pt x="162" y="5"/>
                    </a:cubicBezTo>
                    <a:cubicBezTo>
                      <a:pt x="161" y="6"/>
                      <a:pt x="158" y="6"/>
                      <a:pt x="156" y="6"/>
                    </a:cubicBezTo>
                    <a:cubicBezTo>
                      <a:pt x="155" y="10"/>
                      <a:pt x="158" y="10"/>
                      <a:pt x="160" y="14"/>
                    </a:cubicBezTo>
                    <a:cubicBezTo>
                      <a:pt x="158" y="20"/>
                      <a:pt x="150" y="14"/>
                      <a:pt x="142" y="23"/>
                    </a:cubicBezTo>
                    <a:cubicBezTo>
                      <a:pt x="142" y="27"/>
                      <a:pt x="137" y="29"/>
                      <a:pt x="137" y="34"/>
                    </a:cubicBezTo>
                    <a:cubicBezTo>
                      <a:pt x="137" y="38"/>
                      <a:pt x="137" y="39"/>
                      <a:pt x="134" y="39"/>
                    </a:cubicBezTo>
                    <a:cubicBezTo>
                      <a:pt x="133" y="39"/>
                      <a:pt x="132" y="40"/>
                      <a:pt x="131" y="39"/>
                    </a:cubicBezTo>
                    <a:cubicBezTo>
                      <a:pt x="130" y="39"/>
                      <a:pt x="129" y="41"/>
                      <a:pt x="129" y="41"/>
                    </a:cubicBezTo>
                    <a:cubicBezTo>
                      <a:pt x="125" y="41"/>
                      <a:pt x="126" y="31"/>
                      <a:pt x="122" y="29"/>
                    </a:cubicBezTo>
                    <a:cubicBezTo>
                      <a:pt x="119" y="29"/>
                      <a:pt x="117" y="30"/>
                      <a:pt x="114" y="29"/>
                    </a:cubicBezTo>
                    <a:cubicBezTo>
                      <a:pt x="113" y="30"/>
                      <a:pt x="114" y="37"/>
                      <a:pt x="110" y="35"/>
                    </a:cubicBezTo>
                    <a:cubicBezTo>
                      <a:pt x="108" y="39"/>
                      <a:pt x="108" y="39"/>
                      <a:pt x="105" y="44"/>
                    </a:cubicBezTo>
                    <a:cubicBezTo>
                      <a:pt x="104" y="44"/>
                      <a:pt x="105" y="44"/>
                      <a:pt x="101" y="43"/>
                    </a:cubicBezTo>
                    <a:cubicBezTo>
                      <a:pt x="101" y="46"/>
                      <a:pt x="100" y="47"/>
                      <a:pt x="101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3" y="52"/>
                      <a:pt x="93" y="59"/>
                      <a:pt x="92" y="62"/>
                    </a:cubicBezTo>
                    <a:cubicBezTo>
                      <a:pt x="92" y="60"/>
                      <a:pt x="89" y="58"/>
                      <a:pt x="89" y="53"/>
                    </a:cubicBezTo>
                    <a:cubicBezTo>
                      <a:pt x="85" y="56"/>
                      <a:pt x="86" y="58"/>
                      <a:pt x="82" y="61"/>
                    </a:cubicBezTo>
                    <a:cubicBezTo>
                      <a:pt x="82" y="62"/>
                      <a:pt x="83" y="64"/>
                      <a:pt x="84" y="64"/>
                    </a:cubicBezTo>
                    <a:cubicBezTo>
                      <a:pt x="82" y="68"/>
                      <a:pt x="75" y="78"/>
                      <a:pt x="71" y="80"/>
                    </a:cubicBezTo>
                    <a:cubicBezTo>
                      <a:pt x="68" y="81"/>
                      <a:pt x="63" y="81"/>
                      <a:pt x="60" y="81"/>
                    </a:cubicBezTo>
                    <a:cubicBezTo>
                      <a:pt x="53" y="81"/>
                      <a:pt x="45" y="88"/>
                      <a:pt x="41" y="87"/>
                    </a:cubicBezTo>
                    <a:cubicBezTo>
                      <a:pt x="38" y="93"/>
                      <a:pt x="31" y="91"/>
                      <a:pt x="27" y="96"/>
                    </a:cubicBezTo>
                    <a:cubicBezTo>
                      <a:pt x="25" y="99"/>
                      <a:pt x="25" y="102"/>
                      <a:pt x="21" y="104"/>
                    </a:cubicBezTo>
                    <a:cubicBezTo>
                      <a:pt x="20" y="103"/>
                      <a:pt x="19" y="103"/>
                      <a:pt x="18" y="99"/>
                    </a:cubicBezTo>
                    <a:cubicBezTo>
                      <a:pt x="18" y="104"/>
                      <a:pt x="17" y="111"/>
                      <a:pt x="17" y="113"/>
                    </a:cubicBezTo>
                    <a:cubicBezTo>
                      <a:pt x="15" y="113"/>
                      <a:pt x="12" y="116"/>
                      <a:pt x="12" y="120"/>
                    </a:cubicBezTo>
                    <a:cubicBezTo>
                      <a:pt x="12" y="123"/>
                      <a:pt x="16" y="125"/>
                      <a:pt x="16" y="129"/>
                    </a:cubicBezTo>
                    <a:cubicBezTo>
                      <a:pt x="16" y="132"/>
                      <a:pt x="14" y="133"/>
                      <a:pt x="13" y="135"/>
                    </a:cubicBezTo>
                    <a:cubicBezTo>
                      <a:pt x="11" y="135"/>
                      <a:pt x="7" y="131"/>
                      <a:pt x="6" y="128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7" y="140"/>
                      <a:pt x="13" y="151"/>
                      <a:pt x="13" y="162"/>
                    </a:cubicBezTo>
                    <a:cubicBezTo>
                      <a:pt x="13" y="166"/>
                      <a:pt x="9" y="165"/>
                      <a:pt x="9" y="170"/>
                    </a:cubicBezTo>
                    <a:cubicBezTo>
                      <a:pt x="9" y="174"/>
                      <a:pt x="13" y="174"/>
                      <a:pt x="13" y="179"/>
                    </a:cubicBezTo>
                    <a:cubicBezTo>
                      <a:pt x="13" y="185"/>
                      <a:pt x="10" y="194"/>
                      <a:pt x="6" y="195"/>
                    </a:cubicBezTo>
                    <a:cubicBezTo>
                      <a:pt x="4" y="196"/>
                      <a:pt x="0" y="195"/>
                      <a:pt x="0" y="198"/>
                    </a:cubicBezTo>
                    <a:cubicBezTo>
                      <a:pt x="0" y="204"/>
                      <a:pt x="6" y="207"/>
                      <a:pt x="13" y="207"/>
                    </a:cubicBezTo>
                    <a:cubicBezTo>
                      <a:pt x="26" y="207"/>
                      <a:pt x="26" y="202"/>
                      <a:pt x="37" y="199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0" y="199"/>
                      <a:pt x="61" y="195"/>
                      <a:pt x="64" y="191"/>
                    </a:cubicBezTo>
                    <a:cubicBezTo>
                      <a:pt x="67" y="190"/>
                      <a:pt x="77" y="185"/>
                      <a:pt x="80" y="185"/>
                    </a:cubicBezTo>
                    <a:cubicBezTo>
                      <a:pt x="88" y="182"/>
                      <a:pt x="92" y="185"/>
                      <a:pt x="10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2" y="179"/>
                      <a:pt x="113" y="177"/>
                      <a:pt x="115" y="177"/>
                    </a:cubicBezTo>
                    <a:cubicBezTo>
                      <a:pt x="121" y="177"/>
                      <a:pt x="129" y="182"/>
                      <a:pt x="132" y="186"/>
                    </a:cubicBezTo>
                    <a:cubicBezTo>
                      <a:pt x="131" y="190"/>
                      <a:pt x="132" y="191"/>
                      <a:pt x="135" y="191"/>
                    </a:cubicBezTo>
                    <a:cubicBezTo>
                      <a:pt x="135" y="207"/>
                      <a:pt x="135" y="207"/>
                      <a:pt x="135" y="207"/>
                    </a:cubicBezTo>
                    <a:cubicBezTo>
                      <a:pt x="136" y="207"/>
                      <a:pt x="150" y="196"/>
                      <a:pt x="152" y="194"/>
                    </a:cubicBezTo>
                    <a:cubicBezTo>
                      <a:pt x="154" y="192"/>
                      <a:pt x="150" y="202"/>
                      <a:pt x="144" y="209"/>
                    </a:cubicBezTo>
                    <a:cubicBezTo>
                      <a:pt x="146" y="209"/>
                      <a:pt x="146" y="209"/>
                      <a:pt x="146" y="209"/>
                    </a:cubicBezTo>
                    <a:cubicBezTo>
                      <a:pt x="150" y="208"/>
                      <a:pt x="150" y="203"/>
                      <a:pt x="154" y="202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9"/>
                      <a:pt x="153" y="210"/>
                      <a:pt x="152" y="211"/>
                    </a:cubicBez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6" y="220"/>
                      <a:pt x="156" y="220"/>
                      <a:pt x="156" y="220"/>
                    </a:cubicBezTo>
                    <a:cubicBezTo>
                      <a:pt x="156" y="223"/>
                      <a:pt x="153" y="224"/>
                      <a:pt x="153" y="228"/>
                    </a:cubicBezTo>
                    <a:cubicBezTo>
                      <a:pt x="153" y="234"/>
                      <a:pt x="162" y="237"/>
                      <a:pt x="169" y="237"/>
                    </a:cubicBezTo>
                    <a:cubicBezTo>
                      <a:pt x="169" y="238"/>
                      <a:pt x="170" y="240"/>
                      <a:pt x="171" y="240"/>
                    </a:cubicBezTo>
                    <a:cubicBezTo>
                      <a:pt x="174" y="240"/>
                      <a:pt x="179" y="234"/>
                      <a:pt x="183" y="232"/>
                    </a:cubicBezTo>
                    <a:cubicBezTo>
                      <a:pt x="183" y="233"/>
                      <a:pt x="183" y="238"/>
                      <a:pt x="188" y="238"/>
                    </a:cubicBezTo>
                    <a:cubicBezTo>
                      <a:pt x="188" y="240"/>
                      <a:pt x="188" y="240"/>
                      <a:pt x="188" y="240"/>
                    </a:cubicBezTo>
                    <a:cubicBezTo>
                      <a:pt x="198" y="238"/>
                      <a:pt x="203" y="232"/>
                      <a:pt x="207" y="232"/>
                    </a:cubicBezTo>
                    <a:cubicBezTo>
                      <a:pt x="208" y="232"/>
                      <a:pt x="210" y="232"/>
                      <a:pt x="213" y="232"/>
                    </a:cubicBezTo>
                    <a:cubicBezTo>
                      <a:pt x="216" y="232"/>
                      <a:pt x="215" y="228"/>
                      <a:pt x="219" y="225"/>
                    </a:cubicBezTo>
                    <a:cubicBezTo>
                      <a:pt x="224" y="218"/>
                      <a:pt x="224" y="215"/>
                      <a:pt x="230" y="209"/>
                    </a:cubicBezTo>
                    <a:cubicBezTo>
                      <a:pt x="235" y="204"/>
                      <a:pt x="244" y="201"/>
                      <a:pt x="244" y="191"/>
                    </a:cubicBezTo>
                    <a:cubicBezTo>
                      <a:pt x="256" y="191"/>
                      <a:pt x="261" y="175"/>
                      <a:pt x="266" y="167"/>
                    </a:cubicBezTo>
                    <a:cubicBezTo>
                      <a:pt x="270" y="160"/>
                      <a:pt x="279" y="151"/>
                      <a:pt x="277" y="140"/>
                    </a:cubicBezTo>
                    <a:cubicBezTo>
                      <a:pt x="277" y="140"/>
                      <a:pt x="280" y="126"/>
                      <a:pt x="280" y="12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53"/>
              <p:cNvSpPr>
                <a:spLocks/>
              </p:cNvSpPr>
              <p:nvPr/>
            </p:nvSpPr>
            <p:spPr bwMode="auto">
              <a:xfrm>
                <a:off x="4158" y="2002"/>
                <a:ext cx="180" cy="226"/>
              </a:xfrm>
              <a:custGeom>
                <a:avLst/>
                <a:gdLst>
                  <a:gd name="T0" fmla="*/ 76 w 76"/>
                  <a:gd name="T1" fmla="*/ 72 h 96"/>
                  <a:gd name="T2" fmla="*/ 76 w 76"/>
                  <a:gd name="T3" fmla="*/ 68 h 96"/>
                  <a:gd name="T4" fmla="*/ 65 w 76"/>
                  <a:gd name="T5" fmla="*/ 56 h 96"/>
                  <a:gd name="T6" fmla="*/ 58 w 76"/>
                  <a:gd name="T7" fmla="*/ 53 h 96"/>
                  <a:gd name="T8" fmla="*/ 58 w 76"/>
                  <a:gd name="T9" fmla="*/ 47 h 96"/>
                  <a:gd name="T10" fmla="*/ 61 w 76"/>
                  <a:gd name="T11" fmla="*/ 46 h 96"/>
                  <a:gd name="T12" fmla="*/ 52 w 76"/>
                  <a:gd name="T13" fmla="*/ 36 h 96"/>
                  <a:gd name="T14" fmla="*/ 45 w 76"/>
                  <a:gd name="T15" fmla="*/ 32 h 96"/>
                  <a:gd name="T16" fmla="*/ 27 w 76"/>
                  <a:gd name="T17" fmla="*/ 18 h 96"/>
                  <a:gd name="T18" fmla="*/ 16 w 76"/>
                  <a:gd name="T19" fmla="*/ 3 h 96"/>
                  <a:gd name="T20" fmla="*/ 0 w 76"/>
                  <a:gd name="T21" fmla="*/ 0 h 96"/>
                  <a:gd name="T22" fmla="*/ 16 w 76"/>
                  <a:gd name="T23" fmla="*/ 19 h 96"/>
                  <a:gd name="T24" fmla="*/ 27 w 76"/>
                  <a:gd name="T25" fmla="*/ 35 h 96"/>
                  <a:gd name="T26" fmla="*/ 34 w 76"/>
                  <a:gd name="T27" fmla="*/ 48 h 96"/>
                  <a:gd name="T28" fmla="*/ 36 w 76"/>
                  <a:gd name="T29" fmla="*/ 61 h 96"/>
                  <a:gd name="T30" fmla="*/ 47 w 76"/>
                  <a:gd name="T31" fmla="*/ 74 h 96"/>
                  <a:gd name="T32" fmla="*/ 48 w 76"/>
                  <a:gd name="T33" fmla="*/ 78 h 96"/>
                  <a:gd name="T34" fmla="*/ 65 w 76"/>
                  <a:gd name="T35" fmla="*/ 95 h 96"/>
                  <a:gd name="T36" fmla="*/ 73 w 76"/>
                  <a:gd name="T37" fmla="*/ 95 h 96"/>
                  <a:gd name="T38" fmla="*/ 76 w 76"/>
                  <a:gd name="T39" fmla="*/ 7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6">
                    <a:moveTo>
                      <a:pt x="76" y="72"/>
                    </a:moveTo>
                    <a:cubicBezTo>
                      <a:pt x="76" y="70"/>
                      <a:pt x="76" y="69"/>
                      <a:pt x="76" y="68"/>
                    </a:cubicBezTo>
                    <a:cubicBezTo>
                      <a:pt x="69" y="68"/>
                      <a:pt x="67" y="64"/>
                      <a:pt x="65" y="56"/>
                    </a:cubicBezTo>
                    <a:cubicBezTo>
                      <a:pt x="62" y="57"/>
                      <a:pt x="61" y="55"/>
                      <a:pt x="58" y="5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61" y="47"/>
                      <a:pt x="61" y="4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49" y="36"/>
                      <a:pt x="48" y="32"/>
                      <a:pt x="45" y="32"/>
                    </a:cubicBezTo>
                    <a:cubicBezTo>
                      <a:pt x="36" y="32"/>
                      <a:pt x="32" y="23"/>
                      <a:pt x="27" y="18"/>
                    </a:cubicBezTo>
                    <a:cubicBezTo>
                      <a:pt x="24" y="16"/>
                      <a:pt x="19" y="4"/>
                      <a:pt x="16" y="3"/>
                    </a:cubicBezTo>
                    <a:cubicBezTo>
                      <a:pt x="10" y="0"/>
                      <a:pt x="6" y="3"/>
                      <a:pt x="0" y="0"/>
                    </a:cubicBezTo>
                    <a:cubicBezTo>
                      <a:pt x="1" y="6"/>
                      <a:pt x="10" y="19"/>
                      <a:pt x="16" y="19"/>
                    </a:cubicBezTo>
                    <a:cubicBezTo>
                      <a:pt x="17" y="27"/>
                      <a:pt x="25" y="29"/>
                      <a:pt x="27" y="35"/>
                    </a:cubicBezTo>
                    <a:cubicBezTo>
                      <a:pt x="28" y="41"/>
                      <a:pt x="30" y="45"/>
                      <a:pt x="34" y="48"/>
                    </a:cubicBezTo>
                    <a:cubicBezTo>
                      <a:pt x="36" y="52"/>
                      <a:pt x="34" y="57"/>
                      <a:pt x="36" y="61"/>
                    </a:cubicBezTo>
                    <a:cubicBezTo>
                      <a:pt x="38" y="64"/>
                      <a:pt x="44" y="70"/>
                      <a:pt x="47" y="74"/>
                    </a:cubicBezTo>
                    <a:cubicBezTo>
                      <a:pt x="48" y="75"/>
                      <a:pt x="48" y="77"/>
                      <a:pt x="48" y="78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7" y="96"/>
                      <a:pt x="68" y="95"/>
                      <a:pt x="73" y="95"/>
                    </a:cubicBezTo>
                    <a:cubicBezTo>
                      <a:pt x="73" y="89"/>
                      <a:pt x="76" y="76"/>
                      <a:pt x="76" y="7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54"/>
              <p:cNvSpPr>
                <a:spLocks/>
              </p:cNvSpPr>
              <p:nvPr/>
            </p:nvSpPr>
            <p:spPr bwMode="auto">
              <a:xfrm>
                <a:off x="4380" y="1964"/>
                <a:ext cx="171" cy="227"/>
              </a:xfrm>
              <a:custGeom>
                <a:avLst/>
                <a:gdLst>
                  <a:gd name="T0" fmla="*/ 61 w 72"/>
                  <a:gd name="T1" fmla="*/ 62 h 96"/>
                  <a:gd name="T2" fmla="*/ 65 w 72"/>
                  <a:gd name="T3" fmla="*/ 57 h 96"/>
                  <a:gd name="T4" fmla="*/ 72 w 72"/>
                  <a:gd name="T5" fmla="*/ 57 h 96"/>
                  <a:gd name="T6" fmla="*/ 62 w 72"/>
                  <a:gd name="T7" fmla="*/ 36 h 96"/>
                  <a:gd name="T8" fmla="*/ 64 w 72"/>
                  <a:gd name="T9" fmla="*/ 29 h 96"/>
                  <a:gd name="T10" fmla="*/ 65 w 72"/>
                  <a:gd name="T11" fmla="*/ 29 h 96"/>
                  <a:gd name="T12" fmla="*/ 65 w 72"/>
                  <a:gd name="T13" fmla="*/ 23 h 96"/>
                  <a:gd name="T14" fmla="*/ 71 w 72"/>
                  <a:gd name="T15" fmla="*/ 22 h 96"/>
                  <a:gd name="T16" fmla="*/ 58 w 72"/>
                  <a:gd name="T17" fmla="*/ 0 h 96"/>
                  <a:gd name="T18" fmla="*/ 45 w 72"/>
                  <a:gd name="T19" fmla="*/ 20 h 96"/>
                  <a:gd name="T20" fmla="*/ 39 w 72"/>
                  <a:gd name="T21" fmla="*/ 22 h 96"/>
                  <a:gd name="T22" fmla="*/ 38 w 72"/>
                  <a:gd name="T23" fmla="*/ 22 h 96"/>
                  <a:gd name="T24" fmla="*/ 36 w 72"/>
                  <a:gd name="T25" fmla="*/ 27 h 96"/>
                  <a:gd name="T26" fmla="*/ 19 w 72"/>
                  <a:gd name="T27" fmla="*/ 43 h 96"/>
                  <a:gd name="T28" fmla="*/ 16 w 72"/>
                  <a:gd name="T29" fmla="*/ 50 h 96"/>
                  <a:gd name="T30" fmla="*/ 9 w 72"/>
                  <a:gd name="T31" fmla="*/ 47 h 96"/>
                  <a:gd name="T32" fmla="*/ 5 w 72"/>
                  <a:gd name="T33" fmla="*/ 47 h 96"/>
                  <a:gd name="T34" fmla="*/ 1 w 72"/>
                  <a:gd name="T35" fmla="*/ 58 h 96"/>
                  <a:gd name="T36" fmla="*/ 12 w 72"/>
                  <a:gd name="T37" fmla="*/ 87 h 96"/>
                  <a:gd name="T38" fmla="*/ 20 w 72"/>
                  <a:gd name="T39" fmla="*/ 89 h 96"/>
                  <a:gd name="T40" fmla="*/ 28 w 72"/>
                  <a:gd name="T41" fmla="*/ 92 h 96"/>
                  <a:gd name="T42" fmla="*/ 41 w 72"/>
                  <a:gd name="T43" fmla="*/ 91 h 96"/>
                  <a:gd name="T44" fmla="*/ 42 w 72"/>
                  <a:gd name="T45" fmla="*/ 96 h 96"/>
                  <a:gd name="T46" fmla="*/ 44 w 72"/>
                  <a:gd name="T47" fmla="*/ 96 h 96"/>
                  <a:gd name="T48" fmla="*/ 54 w 72"/>
                  <a:gd name="T49" fmla="*/ 84 h 96"/>
                  <a:gd name="T50" fmla="*/ 64 w 72"/>
                  <a:gd name="T51" fmla="*/ 68 h 96"/>
                  <a:gd name="T52" fmla="*/ 61 w 72"/>
                  <a:gd name="T53" fmla="*/ 6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96">
                    <a:moveTo>
                      <a:pt x="61" y="62"/>
                    </a:moveTo>
                    <a:cubicBezTo>
                      <a:pt x="63" y="61"/>
                      <a:pt x="63" y="58"/>
                      <a:pt x="65" y="57"/>
                    </a:cubicBezTo>
                    <a:cubicBezTo>
                      <a:pt x="68" y="57"/>
                      <a:pt x="69" y="57"/>
                      <a:pt x="72" y="57"/>
                    </a:cubicBezTo>
                    <a:cubicBezTo>
                      <a:pt x="69" y="49"/>
                      <a:pt x="62" y="45"/>
                      <a:pt x="62" y="36"/>
                    </a:cubicBezTo>
                    <a:cubicBezTo>
                      <a:pt x="61" y="36"/>
                      <a:pt x="64" y="31"/>
                      <a:pt x="64" y="29"/>
                    </a:cubicBezTo>
                    <a:cubicBezTo>
                      <a:pt x="64" y="29"/>
                      <a:pt x="64" y="29"/>
                      <a:pt x="65" y="29"/>
                    </a:cubicBezTo>
                    <a:cubicBezTo>
                      <a:pt x="65" y="28"/>
                      <a:pt x="65" y="24"/>
                      <a:pt x="65" y="23"/>
                    </a:cubicBezTo>
                    <a:cubicBezTo>
                      <a:pt x="68" y="22"/>
                      <a:pt x="69" y="22"/>
                      <a:pt x="71" y="22"/>
                    </a:cubicBezTo>
                    <a:cubicBezTo>
                      <a:pt x="69" y="13"/>
                      <a:pt x="58" y="13"/>
                      <a:pt x="58" y="0"/>
                    </a:cubicBezTo>
                    <a:cubicBezTo>
                      <a:pt x="51" y="5"/>
                      <a:pt x="51" y="16"/>
                      <a:pt x="45" y="20"/>
                    </a:cubicBezTo>
                    <a:cubicBezTo>
                      <a:pt x="43" y="21"/>
                      <a:pt x="39" y="22"/>
                      <a:pt x="39" y="22"/>
                    </a:cubicBezTo>
                    <a:cubicBezTo>
                      <a:pt x="39" y="22"/>
                      <a:pt x="37" y="22"/>
                      <a:pt x="38" y="22"/>
                    </a:cubicBezTo>
                    <a:cubicBezTo>
                      <a:pt x="38" y="22"/>
                      <a:pt x="36" y="26"/>
                      <a:pt x="36" y="27"/>
                    </a:cubicBezTo>
                    <a:cubicBezTo>
                      <a:pt x="36" y="36"/>
                      <a:pt x="19" y="34"/>
                      <a:pt x="19" y="43"/>
                    </a:cubicBezTo>
                    <a:cubicBezTo>
                      <a:pt x="16" y="43"/>
                      <a:pt x="16" y="46"/>
                      <a:pt x="16" y="50"/>
                    </a:cubicBezTo>
                    <a:cubicBezTo>
                      <a:pt x="13" y="50"/>
                      <a:pt x="11" y="47"/>
                      <a:pt x="9" y="47"/>
                    </a:cubicBezTo>
                    <a:cubicBezTo>
                      <a:pt x="8" y="47"/>
                      <a:pt x="7" y="47"/>
                      <a:pt x="5" y="47"/>
                    </a:cubicBezTo>
                    <a:cubicBezTo>
                      <a:pt x="4" y="47"/>
                      <a:pt x="0" y="57"/>
                      <a:pt x="1" y="58"/>
                    </a:cubicBezTo>
                    <a:cubicBezTo>
                      <a:pt x="5" y="77"/>
                      <a:pt x="8" y="61"/>
                      <a:pt x="12" y="87"/>
                    </a:cubicBezTo>
                    <a:cubicBezTo>
                      <a:pt x="12" y="88"/>
                      <a:pt x="19" y="89"/>
                      <a:pt x="20" y="89"/>
                    </a:cubicBezTo>
                    <a:cubicBezTo>
                      <a:pt x="22" y="89"/>
                      <a:pt x="25" y="91"/>
                      <a:pt x="28" y="92"/>
                    </a:cubicBezTo>
                    <a:cubicBezTo>
                      <a:pt x="28" y="92"/>
                      <a:pt x="36" y="91"/>
                      <a:pt x="41" y="91"/>
                    </a:cubicBezTo>
                    <a:cubicBezTo>
                      <a:pt x="40" y="93"/>
                      <a:pt x="40" y="96"/>
                      <a:pt x="42" y="96"/>
                    </a:cubicBezTo>
                    <a:cubicBezTo>
                      <a:pt x="43" y="96"/>
                      <a:pt x="44" y="96"/>
                      <a:pt x="44" y="96"/>
                    </a:cubicBezTo>
                    <a:cubicBezTo>
                      <a:pt x="48" y="92"/>
                      <a:pt x="54" y="96"/>
                      <a:pt x="54" y="84"/>
                    </a:cubicBezTo>
                    <a:cubicBezTo>
                      <a:pt x="54" y="81"/>
                      <a:pt x="64" y="72"/>
                      <a:pt x="64" y="68"/>
                    </a:cubicBezTo>
                    <a:cubicBezTo>
                      <a:pt x="64" y="65"/>
                      <a:pt x="62" y="63"/>
                      <a:pt x="61" y="6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55"/>
              <p:cNvSpPr>
                <a:spLocks/>
              </p:cNvSpPr>
              <p:nvPr/>
            </p:nvSpPr>
            <p:spPr bwMode="auto">
              <a:xfrm>
                <a:off x="4468" y="201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56"/>
              <p:cNvSpPr>
                <a:spLocks/>
              </p:cNvSpPr>
              <p:nvPr/>
            </p:nvSpPr>
            <p:spPr bwMode="auto">
              <a:xfrm>
                <a:off x="1612" y="3150"/>
                <a:ext cx="80" cy="66"/>
              </a:xfrm>
              <a:custGeom>
                <a:avLst/>
                <a:gdLst>
                  <a:gd name="T0" fmla="*/ 11 w 34"/>
                  <a:gd name="T1" fmla="*/ 2 h 28"/>
                  <a:gd name="T2" fmla="*/ 7 w 34"/>
                  <a:gd name="T3" fmla="*/ 0 h 28"/>
                  <a:gd name="T4" fmla="*/ 5 w 34"/>
                  <a:gd name="T5" fmla="*/ 7 h 28"/>
                  <a:gd name="T6" fmla="*/ 2 w 34"/>
                  <a:gd name="T7" fmla="*/ 10 h 28"/>
                  <a:gd name="T8" fmla="*/ 7 w 34"/>
                  <a:gd name="T9" fmla="*/ 17 h 28"/>
                  <a:gd name="T10" fmla="*/ 14 w 34"/>
                  <a:gd name="T11" fmla="*/ 23 h 28"/>
                  <a:gd name="T12" fmla="*/ 19 w 34"/>
                  <a:gd name="T13" fmla="*/ 26 h 28"/>
                  <a:gd name="T14" fmla="*/ 29 w 34"/>
                  <a:gd name="T15" fmla="*/ 26 h 28"/>
                  <a:gd name="T16" fmla="*/ 34 w 34"/>
                  <a:gd name="T17" fmla="*/ 23 h 28"/>
                  <a:gd name="T18" fmla="*/ 11 w 34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11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0" y="10"/>
                      <a:pt x="2" y="10"/>
                    </a:cubicBezTo>
                    <a:cubicBezTo>
                      <a:pt x="2" y="11"/>
                      <a:pt x="7" y="16"/>
                      <a:pt x="7" y="17"/>
                    </a:cubicBezTo>
                    <a:cubicBezTo>
                      <a:pt x="7" y="18"/>
                      <a:pt x="14" y="20"/>
                      <a:pt x="14" y="23"/>
                    </a:cubicBezTo>
                    <a:cubicBezTo>
                      <a:pt x="14" y="28"/>
                      <a:pt x="15" y="26"/>
                      <a:pt x="19" y="26"/>
                    </a:cubicBezTo>
                    <a:cubicBezTo>
                      <a:pt x="25" y="26"/>
                      <a:pt x="23" y="24"/>
                      <a:pt x="29" y="26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11" y="2"/>
                      <a:pt x="1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57"/>
              <p:cNvSpPr>
                <a:spLocks/>
              </p:cNvSpPr>
              <p:nvPr/>
            </p:nvSpPr>
            <p:spPr bwMode="auto">
              <a:xfrm>
                <a:off x="1754" y="2115"/>
                <a:ext cx="52" cy="43"/>
              </a:xfrm>
              <a:custGeom>
                <a:avLst/>
                <a:gdLst>
                  <a:gd name="T0" fmla="*/ 4 w 22"/>
                  <a:gd name="T1" fmla="*/ 4 h 18"/>
                  <a:gd name="T2" fmla="*/ 0 w 22"/>
                  <a:gd name="T3" fmla="*/ 13 h 18"/>
                  <a:gd name="T4" fmla="*/ 8 w 22"/>
                  <a:gd name="T5" fmla="*/ 17 h 18"/>
                  <a:gd name="T6" fmla="*/ 18 w 22"/>
                  <a:gd name="T7" fmla="*/ 13 h 18"/>
                  <a:gd name="T8" fmla="*/ 22 w 22"/>
                  <a:gd name="T9" fmla="*/ 6 h 18"/>
                  <a:gd name="T10" fmla="*/ 18 w 22"/>
                  <a:gd name="T11" fmla="*/ 6 h 18"/>
                  <a:gd name="T12" fmla="*/ 13 w 22"/>
                  <a:gd name="T13" fmla="*/ 4 h 18"/>
                  <a:gd name="T14" fmla="*/ 4 w 22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8">
                    <a:moveTo>
                      <a:pt x="4" y="4"/>
                    </a:moveTo>
                    <a:cubicBezTo>
                      <a:pt x="4" y="5"/>
                      <a:pt x="0" y="12"/>
                      <a:pt x="0" y="13"/>
                    </a:cubicBezTo>
                    <a:cubicBezTo>
                      <a:pt x="5" y="13"/>
                      <a:pt x="4" y="17"/>
                      <a:pt x="8" y="17"/>
                    </a:cubicBezTo>
                    <a:cubicBezTo>
                      <a:pt x="15" y="17"/>
                      <a:pt x="17" y="18"/>
                      <a:pt x="18" y="13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6" y="5"/>
                      <a:pt x="16" y="4"/>
                      <a:pt x="13" y="4"/>
                    </a:cubicBezTo>
                    <a:cubicBezTo>
                      <a:pt x="9" y="4"/>
                      <a:pt x="4" y="0"/>
                      <a:pt x="4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58"/>
              <p:cNvSpPr>
                <a:spLocks/>
              </p:cNvSpPr>
              <p:nvPr/>
            </p:nvSpPr>
            <p:spPr bwMode="auto">
              <a:xfrm>
                <a:off x="764" y="1130"/>
                <a:ext cx="45" cy="38"/>
              </a:xfrm>
              <a:custGeom>
                <a:avLst/>
                <a:gdLst>
                  <a:gd name="T0" fmla="*/ 0 w 19"/>
                  <a:gd name="T1" fmla="*/ 0 h 16"/>
                  <a:gd name="T2" fmla="*/ 15 w 19"/>
                  <a:gd name="T3" fmla="*/ 16 h 16"/>
                  <a:gd name="T4" fmla="*/ 19 w 19"/>
                  <a:gd name="T5" fmla="*/ 16 h 16"/>
                  <a:gd name="T6" fmla="*/ 15 w 19"/>
                  <a:gd name="T7" fmla="*/ 8 h 16"/>
                  <a:gd name="T8" fmla="*/ 8 w 19"/>
                  <a:gd name="T9" fmla="*/ 1 h 16"/>
                  <a:gd name="T10" fmla="*/ 4 w 19"/>
                  <a:gd name="T11" fmla="*/ 0 h 16"/>
                  <a:gd name="T12" fmla="*/ 0 w 1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6">
                    <a:moveTo>
                      <a:pt x="0" y="0"/>
                    </a:moveTo>
                    <a:cubicBezTo>
                      <a:pt x="0" y="8"/>
                      <a:pt x="10" y="16"/>
                      <a:pt x="15" y="16"/>
                    </a:cubicBezTo>
                    <a:cubicBezTo>
                      <a:pt x="17" y="16"/>
                      <a:pt x="18" y="16"/>
                      <a:pt x="19" y="16"/>
                    </a:cubicBezTo>
                    <a:cubicBezTo>
                      <a:pt x="18" y="13"/>
                      <a:pt x="15" y="11"/>
                      <a:pt x="15" y="8"/>
                    </a:cubicBezTo>
                    <a:cubicBezTo>
                      <a:pt x="14" y="8"/>
                      <a:pt x="8" y="4"/>
                      <a:pt x="8" y="1"/>
                    </a:cubicBezTo>
                    <a:cubicBezTo>
                      <a:pt x="6" y="1"/>
                      <a:pt x="5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59"/>
              <p:cNvSpPr>
                <a:spLocks/>
              </p:cNvSpPr>
              <p:nvPr/>
            </p:nvSpPr>
            <p:spPr bwMode="auto">
              <a:xfrm>
                <a:off x="740" y="1064"/>
                <a:ext cx="22" cy="45"/>
              </a:xfrm>
              <a:custGeom>
                <a:avLst/>
                <a:gdLst>
                  <a:gd name="T0" fmla="*/ 0 w 9"/>
                  <a:gd name="T1" fmla="*/ 0 h 19"/>
                  <a:gd name="T2" fmla="*/ 0 w 9"/>
                  <a:gd name="T3" fmla="*/ 9 h 19"/>
                  <a:gd name="T4" fmla="*/ 4 w 9"/>
                  <a:gd name="T5" fmla="*/ 19 h 19"/>
                  <a:gd name="T6" fmla="*/ 5 w 9"/>
                  <a:gd name="T7" fmla="*/ 17 h 19"/>
                  <a:gd name="T8" fmla="*/ 9 w 9"/>
                  <a:gd name="T9" fmla="*/ 4 h 19"/>
                  <a:gd name="T10" fmla="*/ 9 w 9"/>
                  <a:gd name="T11" fmla="*/ 2 h 19"/>
                  <a:gd name="T12" fmla="*/ 4 w 9"/>
                  <a:gd name="T13" fmla="*/ 0 h 19"/>
                  <a:gd name="T14" fmla="*/ 0 w 9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9">
                    <a:moveTo>
                      <a:pt x="0" y="0"/>
                    </a:moveTo>
                    <a:cubicBezTo>
                      <a:pt x="0" y="4"/>
                      <a:pt x="0" y="7"/>
                      <a:pt x="0" y="9"/>
                    </a:cubicBezTo>
                    <a:cubicBezTo>
                      <a:pt x="0" y="11"/>
                      <a:pt x="2" y="16"/>
                      <a:pt x="4" y="19"/>
                    </a:cubicBezTo>
                    <a:cubicBezTo>
                      <a:pt x="4" y="19"/>
                      <a:pt x="4" y="17"/>
                      <a:pt x="5" y="1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5" y="1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60"/>
              <p:cNvSpPr>
                <a:spLocks/>
              </p:cNvSpPr>
              <p:nvPr/>
            </p:nvSpPr>
            <p:spPr bwMode="auto">
              <a:xfrm>
                <a:off x="1494" y="854"/>
                <a:ext cx="76" cy="42"/>
              </a:xfrm>
              <a:custGeom>
                <a:avLst/>
                <a:gdLst>
                  <a:gd name="T0" fmla="*/ 32 w 32"/>
                  <a:gd name="T1" fmla="*/ 18 h 18"/>
                  <a:gd name="T2" fmla="*/ 32 w 32"/>
                  <a:gd name="T3" fmla="*/ 14 h 18"/>
                  <a:gd name="T4" fmla="*/ 28 w 32"/>
                  <a:gd name="T5" fmla="*/ 13 h 18"/>
                  <a:gd name="T6" fmla="*/ 30 w 32"/>
                  <a:gd name="T7" fmla="*/ 11 h 18"/>
                  <a:gd name="T8" fmla="*/ 16 w 32"/>
                  <a:gd name="T9" fmla="*/ 0 h 18"/>
                  <a:gd name="T10" fmla="*/ 0 w 32"/>
                  <a:gd name="T11" fmla="*/ 14 h 18"/>
                  <a:gd name="T12" fmla="*/ 8 w 32"/>
                  <a:gd name="T13" fmla="*/ 18 h 18"/>
                  <a:gd name="T14" fmla="*/ 19 w 32"/>
                  <a:gd name="T15" fmla="*/ 13 h 18"/>
                  <a:gd name="T16" fmla="*/ 27 w 32"/>
                  <a:gd name="T17" fmla="*/ 18 h 18"/>
                  <a:gd name="T18" fmla="*/ 32 w 3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32" y="18"/>
                    </a:move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4"/>
                      <a:pt x="29" y="14"/>
                      <a:pt x="28" y="13"/>
                    </a:cubicBezTo>
                    <a:cubicBezTo>
                      <a:pt x="28" y="12"/>
                      <a:pt x="29" y="11"/>
                      <a:pt x="30" y="11"/>
                    </a:cubicBezTo>
                    <a:cubicBezTo>
                      <a:pt x="25" y="6"/>
                      <a:pt x="19" y="5"/>
                      <a:pt x="16" y="0"/>
                    </a:cubicBezTo>
                    <a:cubicBezTo>
                      <a:pt x="11" y="2"/>
                      <a:pt x="3" y="11"/>
                      <a:pt x="0" y="14"/>
                    </a:cubicBezTo>
                    <a:cubicBezTo>
                      <a:pt x="0" y="16"/>
                      <a:pt x="5" y="18"/>
                      <a:pt x="8" y="18"/>
                    </a:cubicBezTo>
                    <a:cubicBezTo>
                      <a:pt x="13" y="18"/>
                      <a:pt x="13" y="13"/>
                      <a:pt x="19" y="13"/>
                    </a:cubicBezTo>
                    <a:cubicBezTo>
                      <a:pt x="22" y="13"/>
                      <a:pt x="24" y="17"/>
                      <a:pt x="27" y="18"/>
                    </a:cubicBezTo>
                    <a:lnTo>
                      <a:pt x="32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61"/>
              <p:cNvSpPr>
                <a:spLocks/>
              </p:cNvSpPr>
              <p:nvPr/>
            </p:nvSpPr>
            <p:spPr bwMode="auto">
              <a:xfrm>
                <a:off x="1610" y="861"/>
                <a:ext cx="35" cy="19"/>
              </a:xfrm>
              <a:custGeom>
                <a:avLst/>
                <a:gdLst>
                  <a:gd name="T0" fmla="*/ 0 w 15"/>
                  <a:gd name="T1" fmla="*/ 5 h 8"/>
                  <a:gd name="T2" fmla="*/ 6 w 15"/>
                  <a:gd name="T3" fmla="*/ 8 h 8"/>
                  <a:gd name="T4" fmla="*/ 15 w 15"/>
                  <a:gd name="T5" fmla="*/ 0 h 8"/>
                  <a:gd name="T6" fmla="*/ 0 w 15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8">
                    <a:moveTo>
                      <a:pt x="0" y="5"/>
                    </a:moveTo>
                    <a:cubicBezTo>
                      <a:pt x="3" y="6"/>
                      <a:pt x="4" y="8"/>
                      <a:pt x="6" y="8"/>
                    </a:cubicBezTo>
                    <a:cubicBezTo>
                      <a:pt x="12" y="8"/>
                      <a:pt x="14" y="5"/>
                      <a:pt x="15" y="0"/>
                    </a:cubicBezTo>
                    <a:cubicBezTo>
                      <a:pt x="9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62"/>
              <p:cNvSpPr>
                <a:spLocks/>
              </p:cNvSpPr>
              <p:nvPr/>
            </p:nvSpPr>
            <p:spPr bwMode="auto">
              <a:xfrm>
                <a:off x="1650" y="809"/>
                <a:ext cx="31" cy="19"/>
              </a:xfrm>
              <a:custGeom>
                <a:avLst/>
                <a:gdLst>
                  <a:gd name="T0" fmla="*/ 13 w 13"/>
                  <a:gd name="T1" fmla="*/ 3 h 8"/>
                  <a:gd name="T2" fmla="*/ 13 w 13"/>
                  <a:gd name="T3" fmla="*/ 0 h 8"/>
                  <a:gd name="T4" fmla="*/ 0 w 13"/>
                  <a:gd name="T5" fmla="*/ 7 h 8"/>
                  <a:gd name="T6" fmla="*/ 4 w 13"/>
                  <a:gd name="T7" fmla="*/ 7 h 8"/>
                  <a:gd name="T8" fmla="*/ 13 w 13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3" y="2"/>
                      <a:pt x="0" y="7"/>
                    </a:cubicBezTo>
                    <a:cubicBezTo>
                      <a:pt x="2" y="8"/>
                      <a:pt x="3" y="7"/>
                      <a:pt x="4" y="7"/>
                    </a:cubicBezTo>
                    <a:cubicBezTo>
                      <a:pt x="7" y="7"/>
                      <a:pt x="10" y="6"/>
                      <a:pt x="1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63"/>
              <p:cNvSpPr>
                <a:spLocks/>
              </p:cNvSpPr>
              <p:nvPr/>
            </p:nvSpPr>
            <p:spPr bwMode="auto">
              <a:xfrm>
                <a:off x="1496" y="717"/>
                <a:ext cx="71" cy="30"/>
              </a:xfrm>
              <a:custGeom>
                <a:avLst/>
                <a:gdLst>
                  <a:gd name="T0" fmla="*/ 30 w 30"/>
                  <a:gd name="T1" fmla="*/ 0 h 13"/>
                  <a:gd name="T2" fmla="*/ 17 w 30"/>
                  <a:gd name="T3" fmla="*/ 0 h 13"/>
                  <a:gd name="T4" fmla="*/ 0 w 30"/>
                  <a:gd name="T5" fmla="*/ 11 h 13"/>
                  <a:gd name="T6" fmla="*/ 3 w 30"/>
                  <a:gd name="T7" fmla="*/ 13 h 13"/>
                  <a:gd name="T8" fmla="*/ 11 w 30"/>
                  <a:gd name="T9" fmla="*/ 9 h 13"/>
                  <a:gd name="T10" fmla="*/ 15 w 30"/>
                  <a:gd name="T11" fmla="*/ 9 h 13"/>
                  <a:gd name="T12" fmla="*/ 30 w 3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30" y="0"/>
                    </a:moveTo>
                    <a:cubicBezTo>
                      <a:pt x="25" y="0"/>
                      <a:pt x="22" y="0"/>
                      <a:pt x="17" y="0"/>
                    </a:cubicBezTo>
                    <a:cubicBezTo>
                      <a:pt x="13" y="0"/>
                      <a:pt x="0" y="4"/>
                      <a:pt x="0" y="11"/>
                    </a:cubicBezTo>
                    <a:cubicBezTo>
                      <a:pt x="0" y="12"/>
                      <a:pt x="2" y="13"/>
                      <a:pt x="3" y="13"/>
                    </a:cubicBezTo>
                    <a:cubicBezTo>
                      <a:pt x="6" y="13"/>
                      <a:pt x="10" y="9"/>
                      <a:pt x="11" y="9"/>
                    </a:cubicBezTo>
                    <a:cubicBezTo>
                      <a:pt x="12" y="9"/>
                      <a:pt x="15" y="9"/>
                      <a:pt x="15" y="9"/>
                    </a:cubicBezTo>
                    <a:cubicBezTo>
                      <a:pt x="20" y="9"/>
                      <a:pt x="29" y="4"/>
                      <a:pt x="3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364"/>
              <p:cNvSpPr>
                <a:spLocks/>
              </p:cNvSpPr>
              <p:nvPr/>
            </p:nvSpPr>
            <p:spPr bwMode="auto">
              <a:xfrm>
                <a:off x="1418" y="719"/>
                <a:ext cx="69" cy="40"/>
              </a:xfrm>
              <a:custGeom>
                <a:avLst/>
                <a:gdLst>
                  <a:gd name="T0" fmla="*/ 29 w 29"/>
                  <a:gd name="T1" fmla="*/ 0 h 17"/>
                  <a:gd name="T2" fmla="*/ 27 w 29"/>
                  <a:gd name="T3" fmla="*/ 0 h 17"/>
                  <a:gd name="T4" fmla="*/ 22 w 29"/>
                  <a:gd name="T5" fmla="*/ 3 h 17"/>
                  <a:gd name="T6" fmla="*/ 19 w 29"/>
                  <a:gd name="T7" fmla="*/ 0 h 17"/>
                  <a:gd name="T8" fmla="*/ 8 w 29"/>
                  <a:gd name="T9" fmla="*/ 5 h 17"/>
                  <a:gd name="T10" fmla="*/ 3 w 29"/>
                  <a:gd name="T11" fmla="*/ 5 h 17"/>
                  <a:gd name="T12" fmla="*/ 0 w 29"/>
                  <a:gd name="T13" fmla="*/ 9 h 17"/>
                  <a:gd name="T14" fmla="*/ 0 w 29"/>
                  <a:gd name="T15" fmla="*/ 11 h 17"/>
                  <a:gd name="T16" fmla="*/ 7 w 29"/>
                  <a:gd name="T17" fmla="*/ 13 h 17"/>
                  <a:gd name="T18" fmla="*/ 8 w 29"/>
                  <a:gd name="T19" fmla="*/ 17 h 17"/>
                  <a:gd name="T20" fmla="*/ 16 w 29"/>
                  <a:gd name="T21" fmla="*/ 15 h 17"/>
                  <a:gd name="T22" fmla="*/ 26 w 29"/>
                  <a:gd name="T23" fmla="*/ 11 h 17"/>
                  <a:gd name="T24" fmla="*/ 25 w 29"/>
                  <a:gd name="T25" fmla="*/ 5 h 17"/>
                  <a:gd name="T26" fmla="*/ 29 w 29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7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3" y="3"/>
                      <a:pt x="22" y="3"/>
                    </a:cubicBezTo>
                    <a:cubicBezTo>
                      <a:pt x="21" y="3"/>
                      <a:pt x="19" y="2"/>
                      <a:pt x="19" y="0"/>
                    </a:cubicBezTo>
                    <a:cubicBezTo>
                      <a:pt x="15" y="3"/>
                      <a:pt x="12" y="5"/>
                      <a:pt x="8" y="5"/>
                    </a:cubicBezTo>
                    <a:cubicBezTo>
                      <a:pt x="7" y="5"/>
                      <a:pt x="5" y="5"/>
                      <a:pt x="3" y="5"/>
                    </a:cubicBezTo>
                    <a:cubicBezTo>
                      <a:pt x="2" y="5"/>
                      <a:pt x="2" y="8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2"/>
                      <a:pt x="4" y="12"/>
                      <a:pt x="7" y="13"/>
                    </a:cubicBezTo>
                    <a:cubicBezTo>
                      <a:pt x="7" y="15"/>
                      <a:pt x="7" y="17"/>
                      <a:pt x="8" y="17"/>
                    </a:cubicBezTo>
                    <a:cubicBezTo>
                      <a:pt x="11" y="17"/>
                      <a:pt x="12" y="15"/>
                      <a:pt x="16" y="15"/>
                    </a:cubicBezTo>
                    <a:cubicBezTo>
                      <a:pt x="19" y="15"/>
                      <a:pt x="22" y="13"/>
                      <a:pt x="26" y="11"/>
                    </a:cubicBezTo>
                    <a:cubicBezTo>
                      <a:pt x="26" y="9"/>
                      <a:pt x="25" y="8"/>
                      <a:pt x="25" y="5"/>
                    </a:cubicBezTo>
                    <a:cubicBezTo>
                      <a:pt x="27" y="5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65"/>
              <p:cNvSpPr>
                <a:spLocks/>
              </p:cNvSpPr>
              <p:nvPr/>
            </p:nvSpPr>
            <p:spPr bwMode="auto">
              <a:xfrm>
                <a:off x="1144" y="707"/>
                <a:ext cx="140" cy="59"/>
              </a:xfrm>
              <a:custGeom>
                <a:avLst/>
                <a:gdLst>
                  <a:gd name="T0" fmla="*/ 8 w 59"/>
                  <a:gd name="T1" fmla="*/ 25 h 25"/>
                  <a:gd name="T2" fmla="*/ 33 w 59"/>
                  <a:gd name="T3" fmla="*/ 16 h 25"/>
                  <a:gd name="T4" fmla="*/ 59 w 59"/>
                  <a:gd name="T5" fmla="*/ 5 h 25"/>
                  <a:gd name="T6" fmla="*/ 29 w 59"/>
                  <a:gd name="T7" fmla="*/ 0 h 25"/>
                  <a:gd name="T8" fmla="*/ 20 w 59"/>
                  <a:gd name="T9" fmla="*/ 0 h 25"/>
                  <a:gd name="T10" fmla="*/ 0 w 59"/>
                  <a:gd name="T11" fmla="*/ 20 h 25"/>
                  <a:gd name="T12" fmla="*/ 8 w 59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5">
                    <a:moveTo>
                      <a:pt x="8" y="25"/>
                    </a:moveTo>
                    <a:cubicBezTo>
                      <a:pt x="17" y="25"/>
                      <a:pt x="25" y="18"/>
                      <a:pt x="33" y="16"/>
                    </a:cubicBezTo>
                    <a:cubicBezTo>
                      <a:pt x="38" y="14"/>
                      <a:pt x="57" y="10"/>
                      <a:pt x="59" y="5"/>
                    </a:cubicBezTo>
                    <a:cubicBezTo>
                      <a:pt x="47" y="3"/>
                      <a:pt x="41" y="0"/>
                      <a:pt x="29" y="0"/>
                    </a:cubicBezTo>
                    <a:cubicBezTo>
                      <a:pt x="25" y="0"/>
                      <a:pt x="23" y="4"/>
                      <a:pt x="20" y="0"/>
                    </a:cubicBezTo>
                    <a:cubicBezTo>
                      <a:pt x="20" y="14"/>
                      <a:pt x="0" y="8"/>
                      <a:pt x="0" y="20"/>
                    </a:cubicBezTo>
                    <a:cubicBezTo>
                      <a:pt x="0" y="25"/>
                      <a:pt x="5" y="25"/>
                      <a:pt x="8" y="2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66"/>
              <p:cNvSpPr>
                <a:spLocks/>
              </p:cNvSpPr>
              <p:nvPr/>
            </p:nvSpPr>
            <p:spPr bwMode="auto">
              <a:xfrm>
                <a:off x="1199" y="729"/>
                <a:ext cx="196" cy="85"/>
              </a:xfrm>
              <a:custGeom>
                <a:avLst/>
                <a:gdLst>
                  <a:gd name="T0" fmla="*/ 30 w 83"/>
                  <a:gd name="T1" fmla="*/ 32 h 36"/>
                  <a:gd name="T2" fmla="*/ 50 w 83"/>
                  <a:gd name="T3" fmla="*/ 27 h 36"/>
                  <a:gd name="T4" fmla="*/ 61 w 83"/>
                  <a:gd name="T5" fmla="*/ 30 h 36"/>
                  <a:gd name="T6" fmla="*/ 70 w 83"/>
                  <a:gd name="T7" fmla="*/ 24 h 36"/>
                  <a:gd name="T8" fmla="*/ 83 w 83"/>
                  <a:gd name="T9" fmla="*/ 24 h 36"/>
                  <a:gd name="T10" fmla="*/ 83 w 83"/>
                  <a:gd name="T11" fmla="*/ 22 h 36"/>
                  <a:gd name="T12" fmla="*/ 75 w 83"/>
                  <a:gd name="T13" fmla="*/ 18 h 36"/>
                  <a:gd name="T14" fmla="*/ 79 w 83"/>
                  <a:gd name="T15" fmla="*/ 7 h 36"/>
                  <a:gd name="T16" fmla="*/ 78 w 83"/>
                  <a:gd name="T17" fmla="*/ 0 h 36"/>
                  <a:gd name="T18" fmla="*/ 70 w 83"/>
                  <a:gd name="T19" fmla="*/ 0 h 36"/>
                  <a:gd name="T20" fmla="*/ 67 w 83"/>
                  <a:gd name="T21" fmla="*/ 2 h 36"/>
                  <a:gd name="T22" fmla="*/ 63 w 83"/>
                  <a:gd name="T23" fmla="*/ 11 h 36"/>
                  <a:gd name="T24" fmla="*/ 61 w 83"/>
                  <a:gd name="T25" fmla="*/ 3 h 36"/>
                  <a:gd name="T26" fmla="*/ 49 w 83"/>
                  <a:gd name="T27" fmla="*/ 9 h 36"/>
                  <a:gd name="T28" fmla="*/ 46 w 83"/>
                  <a:gd name="T29" fmla="*/ 9 h 36"/>
                  <a:gd name="T30" fmla="*/ 45 w 83"/>
                  <a:gd name="T31" fmla="*/ 2 h 36"/>
                  <a:gd name="T32" fmla="*/ 36 w 83"/>
                  <a:gd name="T33" fmla="*/ 7 h 36"/>
                  <a:gd name="T34" fmla="*/ 38 w 83"/>
                  <a:gd name="T35" fmla="*/ 0 h 36"/>
                  <a:gd name="T36" fmla="*/ 6 w 83"/>
                  <a:gd name="T37" fmla="*/ 11 h 36"/>
                  <a:gd name="T38" fmla="*/ 6 w 83"/>
                  <a:gd name="T39" fmla="*/ 12 h 36"/>
                  <a:gd name="T40" fmla="*/ 6 w 83"/>
                  <a:gd name="T41" fmla="*/ 16 h 36"/>
                  <a:gd name="T42" fmla="*/ 22 w 83"/>
                  <a:gd name="T43" fmla="*/ 13 h 36"/>
                  <a:gd name="T44" fmla="*/ 3 w 83"/>
                  <a:gd name="T45" fmla="*/ 19 h 36"/>
                  <a:gd name="T46" fmla="*/ 15 w 83"/>
                  <a:gd name="T47" fmla="*/ 20 h 36"/>
                  <a:gd name="T48" fmla="*/ 28 w 83"/>
                  <a:gd name="T49" fmla="*/ 22 h 36"/>
                  <a:gd name="T50" fmla="*/ 12 w 83"/>
                  <a:gd name="T51" fmla="*/ 22 h 36"/>
                  <a:gd name="T52" fmla="*/ 0 w 83"/>
                  <a:gd name="T53" fmla="*/ 24 h 36"/>
                  <a:gd name="T54" fmla="*/ 12 w 83"/>
                  <a:gd name="T55" fmla="*/ 29 h 36"/>
                  <a:gd name="T56" fmla="*/ 12 w 83"/>
                  <a:gd name="T57" fmla="*/ 32 h 36"/>
                  <a:gd name="T58" fmla="*/ 30 w 83"/>
                  <a:gd name="T5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36">
                    <a:moveTo>
                      <a:pt x="30" y="32"/>
                    </a:moveTo>
                    <a:cubicBezTo>
                      <a:pt x="32" y="31"/>
                      <a:pt x="49" y="27"/>
                      <a:pt x="50" y="27"/>
                    </a:cubicBezTo>
                    <a:cubicBezTo>
                      <a:pt x="53" y="27"/>
                      <a:pt x="55" y="30"/>
                      <a:pt x="61" y="30"/>
                    </a:cubicBezTo>
                    <a:cubicBezTo>
                      <a:pt x="66" y="30"/>
                      <a:pt x="67" y="24"/>
                      <a:pt x="70" y="24"/>
                    </a:cubicBezTo>
                    <a:cubicBezTo>
                      <a:pt x="76" y="24"/>
                      <a:pt x="75" y="27"/>
                      <a:pt x="83" y="24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0" y="19"/>
                      <a:pt x="78" y="19"/>
                      <a:pt x="75" y="18"/>
                    </a:cubicBezTo>
                    <a:cubicBezTo>
                      <a:pt x="76" y="16"/>
                      <a:pt x="79" y="10"/>
                      <a:pt x="79" y="7"/>
                    </a:cubicBezTo>
                    <a:cubicBezTo>
                      <a:pt x="79" y="5"/>
                      <a:pt x="79" y="3"/>
                      <a:pt x="78" y="0"/>
                    </a:cubicBezTo>
                    <a:cubicBezTo>
                      <a:pt x="75" y="1"/>
                      <a:pt x="73" y="0"/>
                      <a:pt x="70" y="0"/>
                    </a:cubicBezTo>
                    <a:cubicBezTo>
                      <a:pt x="69" y="0"/>
                      <a:pt x="67" y="1"/>
                      <a:pt x="67" y="2"/>
                    </a:cubicBezTo>
                    <a:cubicBezTo>
                      <a:pt x="67" y="7"/>
                      <a:pt x="67" y="8"/>
                      <a:pt x="63" y="11"/>
                    </a:cubicBezTo>
                    <a:cubicBezTo>
                      <a:pt x="61" y="9"/>
                      <a:pt x="61" y="7"/>
                      <a:pt x="61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7"/>
                      <a:pt x="47" y="5"/>
                      <a:pt x="45" y="2"/>
                    </a:cubicBezTo>
                    <a:cubicBezTo>
                      <a:pt x="43" y="4"/>
                      <a:pt x="42" y="7"/>
                      <a:pt x="36" y="7"/>
                    </a:cubicBezTo>
                    <a:cubicBezTo>
                      <a:pt x="34" y="7"/>
                      <a:pt x="38" y="1"/>
                      <a:pt x="38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6"/>
                      <a:pt x="6" y="16"/>
                    </a:cubicBezTo>
                    <a:cubicBezTo>
                      <a:pt x="11" y="16"/>
                      <a:pt x="18" y="11"/>
                      <a:pt x="22" y="13"/>
                    </a:cubicBezTo>
                    <a:cubicBezTo>
                      <a:pt x="18" y="17"/>
                      <a:pt x="7" y="17"/>
                      <a:pt x="3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2" y="24"/>
                      <a:pt x="19" y="22"/>
                      <a:pt x="12" y="22"/>
                    </a:cubicBezTo>
                    <a:cubicBezTo>
                      <a:pt x="7" y="22"/>
                      <a:pt x="4" y="23"/>
                      <a:pt x="0" y="24"/>
                    </a:cubicBezTo>
                    <a:cubicBezTo>
                      <a:pt x="2" y="27"/>
                      <a:pt x="6" y="29"/>
                      <a:pt x="12" y="2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7" y="36"/>
                      <a:pt x="23" y="32"/>
                      <a:pt x="30" y="3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67"/>
              <p:cNvSpPr>
                <a:spLocks/>
              </p:cNvSpPr>
              <p:nvPr/>
            </p:nvSpPr>
            <p:spPr bwMode="auto">
              <a:xfrm>
                <a:off x="1735" y="1109"/>
                <a:ext cx="92" cy="99"/>
              </a:xfrm>
              <a:custGeom>
                <a:avLst/>
                <a:gdLst>
                  <a:gd name="T0" fmla="*/ 35 w 39"/>
                  <a:gd name="T1" fmla="*/ 24 h 42"/>
                  <a:gd name="T2" fmla="*/ 38 w 39"/>
                  <a:gd name="T3" fmla="*/ 20 h 42"/>
                  <a:gd name="T4" fmla="*/ 24 w 39"/>
                  <a:gd name="T5" fmla="*/ 17 h 42"/>
                  <a:gd name="T6" fmla="*/ 26 w 39"/>
                  <a:gd name="T7" fmla="*/ 12 h 42"/>
                  <a:gd name="T8" fmla="*/ 21 w 39"/>
                  <a:gd name="T9" fmla="*/ 12 h 42"/>
                  <a:gd name="T10" fmla="*/ 28 w 39"/>
                  <a:gd name="T11" fmla="*/ 2 h 42"/>
                  <a:gd name="T12" fmla="*/ 20 w 39"/>
                  <a:gd name="T13" fmla="*/ 8 h 42"/>
                  <a:gd name="T14" fmla="*/ 11 w 39"/>
                  <a:gd name="T15" fmla="*/ 22 h 42"/>
                  <a:gd name="T16" fmla="*/ 0 w 39"/>
                  <a:gd name="T17" fmla="*/ 32 h 42"/>
                  <a:gd name="T18" fmla="*/ 2 w 39"/>
                  <a:gd name="T19" fmla="*/ 35 h 42"/>
                  <a:gd name="T20" fmla="*/ 23 w 39"/>
                  <a:gd name="T21" fmla="*/ 35 h 42"/>
                  <a:gd name="T22" fmla="*/ 20 w 39"/>
                  <a:gd name="T23" fmla="*/ 37 h 42"/>
                  <a:gd name="T24" fmla="*/ 21 w 39"/>
                  <a:gd name="T25" fmla="*/ 42 h 42"/>
                  <a:gd name="T26" fmla="*/ 39 w 39"/>
                  <a:gd name="T27" fmla="*/ 29 h 42"/>
                  <a:gd name="T28" fmla="*/ 35 w 39"/>
                  <a:gd name="T29" fmla="*/ 2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2">
                    <a:moveTo>
                      <a:pt x="35" y="24"/>
                    </a:moveTo>
                    <a:cubicBezTo>
                      <a:pt x="35" y="24"/>
                      <a:pt x="37" y="21"/>
                      <a:pt x="38" y="20"/>
                    </a:cubicBezTo>
                    <a:cubicBezTo>
                      <a:pt x="38" y="20"/>
                      <a:pt x="24" y="18"/>
                      <a:pt x="24" y="17"/>
                    </a:cubicBezTo>
                    <a:cubicBezTo>
                      <a:pt x="24" y="15"/>
                      <a:pt x="26" y="14"/>
                      <a:pt x="26" y="12"/>
                    </a:cubicBezTo>
                    <a:cubicBezTo>
                      <a:pt x="24" y="13"/>
                      <a:pt x="23" y="14"/>
                      <a:pt x="21" y="12"/>
                    </a:cubicBezTo>
                    <a:cubicBezTo>
                      <a:pt x="24" y="12"/>
                      <a:pt x="28" y="6"/>
                      <a:pt x="28" y="2"/>
                    </a:cubicBezTo>
                    <a:cubicBezTo>
                      <a:pt x="28" y="0"/>
                      <a:pt x="21" y="8"/>
                      <a:pt x="20" y="8"/>
                    </a:cubicBezTo>
                    <a:cubicBezTo>
                      <a:pt x="14" y="8"/>
                      <a:pt x="15" y="18"/>
                      <a:pt x="11" y="22"/>
                    </a:cubicBezTo>
                    <a:cubicBezTo>
                      <a:pt x="8" y="25"/>
                      <a:pt x="0" y="30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6" y="35"/>
                      <a:pt x="15" y="35"/>
                      <a:pt x="23" y="35"/>
                    </a:cubicBezTo>
                    <a:cubicBezTo>
                      <a:pt x="22" y="36"/>
                      <a:pt x="21" y="37"/>
                      <a:pt x="20" y="3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8" y="35"/>
                      <a:pt x="31" y="33"/>
                      <a:pt x="39" y="29"/>
                    </a:cubicBezTo>
                    <a:cubicBezTo>
                      <a:pt x="38" y="27"/>
                      <a:pt x="35" y="26"/>
                      <a:pt x="35" y="2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68"/>
              <p:cNvSpPr>
                <a:spLocks/>
              </p:cNvSpPr>
              <p:nvPr/>
            </p:nvSpPr>
            <p:spPr bwMode="auto">
              <a:xfrm>
                <a:off x="1251" y="662"/>
                <a:ext cx="96" cy="29"/>
              </a:xfrm>
              <a:custGeom>
                <a:avLst/>
                <a:gdLst>
                  <a:gd name="T0" fmla="*/ 41 w 41"/>
                  <a:gd name="T1" fmla="*/ 2 h 12"/>
                  <a:gd name="T2" fmla="*/ 33 w 41"/>
                  <a:gd name="T3" fmla="*/ 0 h 12"/>
                  <a:gd name="T4" fmla="*/ 0 w 41"/>
                  <a:gd name="T5" fmla="*/ 12 h 12"/>
                  <a:gd name="T6" fmla="*/ 12 w 41"/>
                  <a:gd name="T7" fmla="*/ 12 h 12"/>
                  <a:gd name="T8" fmla="*/ 41 w 4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2">
                    <a:moveTo>
                      <a:pt x="41" y="2"/>
                    </a:moveTo>
                    <a:cubicBezTo>
                      <a:pt x="38" y="1"/>
                      <a:pt x="36" y="0"/>
                      <a:pt x="33" y="0"/>
                    </a:cubicBezTo>
                    <a:cubicBezTo>
                      <a:pt x="25" y="0"/>
                      <a:pt x="3" y="7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21" y="7"/>
                      <a:pt x="35" y="9"/>
                      <a:pt x="4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69"/>
              <p:cNvSpPr>
                <a:spLocks/>
              </p:cNvSpPr>
              <p:nvPr/>
            </p:nvSpPr>
            <p:spPr bwMode="auto">
              <a:xfrm>
                <a:off x="1300" y="674"/>
                <a:ext cx="133" cy="40"/>
              </a:xfrm>
              <a:custGeom>
                <a:avLst/>
                <a:gdLst>
                  <a:gd name="T0" fmla="*/ 0 w 56"/>
                  <a:gd name="T1" fmla="*/ 12 h 17"/>
                  <a:gd name="T2" fmla="*/ 12 w 56"/>
                  <a:gd name="T3" fmla="*/ 10 h 17"/>
                  <a:gd name="T4" fmla="*/ 8 w 56"/>
                  <a:gd name="T5" fmla="*/ 15 h 17"/>
                  <a:gd name="T6" fmla="*/ 12 w 56"/>
                  <a:gd name="T7" fmla="*/ 17 h 17"/>
                  <a:gd name="T8" fmla="*/ 30 w 56"/>
                  <a:gd name="T9" fmla="*/ 13 h 17"/>
                  <a:gd name="T10" fmla="*/ 37 w 56"/>
                  <a:gd name="T11" fmla="*/ 13 h 17"/>
                  <a:gd name="T12" fmla="*/ 56 w 56"/>
                  <a:gd name="T13" fmla="*/ 7 h 17"/>
                  <a:gd name="T14" fmla="*/ 47 w 56"/>
                  <a:gd name="T15" fmla="*/ 7 h 17"/>
                  <a:gd name="T16" fmla="*/ 50 w 56"/>
                  <a:gd name="T17" fmla="*/ 0 h 17"/>
                  <a:gd name="T18" fmla="*/ 45 w 56"/>
                  <a:gd name="T19" fmla="*/ 0 h 17"/>
                  <a:gd name="T20" fmla="*/ 36 w 56"/>
                  <a:gd name="T21" fmla="*/ 8 h 17"/>
                  <a:gd name="T22" fmla="*/ 24 w 56"/>
                  <a:gd name="T23" fmla="*/ 4 h 17"/>
                  <a:gd name="T24" fmla="*/ 0 w 56"/>
                  <a:gd name="T2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12"/>
                    </a:moveTo>
                    <a:cubicBezTo>
                      <a:pt x="2" y="12"/>
                      <a:pt x="8" y="11"/>
                      <a:pt x="12" y="10"/>
                    </a:cubicBezTo>
                    <a:cubicBezTo>
                      <a:pt x="12" y="11"/>
                      <a:pt x="8" y="13"/>
                      <a:pt x="8" y="15"/>
                    </a:cubicBezTo>
                    <a:cubicBezTo>
                      <a:pt x="8" y="17"/>
                      <a:pt x="11" y="17"/>
                      <a:pt x="12" y="17"/>
                    </a:cubicBezTo>
                    <a:cubicBezTo>
                      <a:pt x="18" y="17"/>
                      <a:pt x="24" y="13"/>
                      <a:pt x="30" y="13"/>
                    </a:cubicBezTo>
                    <a:cubicBezTo>
                      <a:pt x="31" y="13"/>
                      <a:pt x="37" y="13"/>
                      <a:pt x="37" y="13"/>
                    </a:cubicBezTo>
                    <a:cubicBezTo>
                      <a:pt x="45" y="13"/>
                      <a:pt x="51" y="11"/>
                      <a:pt x="56" y="7"/>
                    </a:cubicBezTo>
                    <a:cubicBezTo>
                      <a:pt x="53" y="6"/>
                      <a:pt x="50" y="7"/>
                      <a:pt x="47" y="7"/>
                    </a:cubicBezTo>
                    <a:cubicBezTo>
                      <a:pt x="49" y="5"/>
                      <a:pt x="50" y="1"/>
                      <a:pt x="5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2"/>
                      <a:pt x="40" y="8"/>
                      <a:pt x="36" y="8"/>
                    </a:cubicBezTo>
                    <a:cubicBezTo>
                      <a:pt x="28" y="8"/>
                      <a:pt x="28" y="5"/>
                      <a:pt x="24" y="4"/>
                    </a:cubicBezTo>
                    <a:cubicBezTo>
                      <a:pt x="17" y="1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70"/>
              <p:cNvSpPr>
                <a:spLocks/>
              </p:cNvSpPr>
              <p:nvPr/>
            </p:nvSpPr>
            <p:spPr bwMode="auto">
              <a:xfrm>
                <a:off x="1577" y="677"/>
                <a:ext cx="137" cy="30"/>
              </a:xfrm>
              <a:custGeom>
                <a:avLst/>
                <a:gdLst>
                  <a:gd name="T0" fmla="*/ 9 w 58"/>
                  <a:gd name="T1" fmla="*/ 0 h 13"/>
                  <a:gd name="T2" fmla="*/ 5 w 58"/>
                  <a:gd name="T3" fmla="*/ 0 h 13"/>
                  <a:gd name="T4" fmla="*/ 1 w 58"/>
                  <a:gd name="T5" fmla="*/ 3 h 13"/>
                  <a:gd name="T6" fmla="*/ 3 w 58"/>
                  <a:gd name="T7" fmla="*/ 6 h 13"/>
                  <a:gd name="T8" fmla="*/ 0 w 58"/>
                  <a:gd name="T9" fmla="*/ 9 h 13"/>
                  <a:gd name="T10" fmla="*/ 23 w 58"/>
                  <a:gd name="T11" fmla="*/ 13 h 13"/>
                  <a:gd name="T12" fmla="*/ 45 w 58"/>
                  <a:gd name="T13" fmla="*/ 13 h 13"/>
                  <a:gd name="T14" fmla="*/ 58 w 58"/>
                  <a:gd name="T15" fmla="*/ 11 h 13"/>
                  <a:gd name="T16" fmla="*/ 58 w 58"/>
                  <a:gd name="T17" fmla="*/ 6 h 13"/>
                  <a:gd name="T18" fmla="*/ 52 w 58"/>
                  <a:gd name="T19" fmla="*/ 3 h 13"/>
                  <a:gd name="T20" fmla="*/ 32 w 58"/>
                  <a:gd name="T21" fmla="*/ 6 h 13"/>
                  <a:gd name="T22" fmla="*/ 13 w 58"/>
                  <a:gd name="T23" fmla="*/ 6 h 13"/>
                  <a:gd name="T24" fmla="*/ 8 w 58"/>
                  <a:gd name="T25" fmla="*/ 2 h 13"/>
                  <a:gd name="T26" fmla="*/ 9 w 58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3">
                    <a:moveTo>
                      <a:pt x="9" y="0"/>
                    </a:move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1" y="1"/>
                      <a:pt x="1" y="3"/>
                    </a:cubicBezTo>
                    <a:cubicBezTo>
                      <a:pt x="1" y="4"/>
                      <a:pt x="2" y="6"/>
                      <a:pt x="3" y="6"/>
                    </a:cubicBezTo>
                    <a:cubicBezTo>
                      <a:pt x="2" y="6"/>
                      <a:pt x="0" y="8"/>
                      <a:pt x="0" y="9"/>
                    </a:cubicBezTo>
                    <a:cubicBezTo>
                      <a:pt x="0" y="11"/>
                      <a:pt x="18" y="13"/>
                      <a:pt x="2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8"/>
                      <a:pt x="53" y="12"/>
                      <a:pt x="58" y="11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5" y="5"/>
                      <a:pt x="54" y="3"/>
                      <a:pt x="52" y="3"/>
                    </a:cubicBezTo>
                    <a:cubicBezTo>
                      <a:pt x="46" y="3"/>
                      <a:pt x="40" y="6"/>
                      <a:pt x="32" y="6"/>
                    </a:cubicBezTo>
                    <a:cubicBezTo>
                      <a:pt x="22" y="6"/>
                      <a:pt x="20" y="6"/>
                      <a:pt x="13" y="6"/>
                    </a:cubicBezTo>
                    <a:cubicBezTo>
                      <a:pt x="9" y="6"/>
                      <a:pt x="8" y="4"/>
                      <a:pt x="8" y="2"/>
                    </a:cubicBezTo>
                    <a:cubicBezTo>
                      <a:pt x="8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71"/>
              <p:cNvSpPr>
                <a:spLocks/>
              </p:cNvSpPr>
              <p:nvPr/>
            </p:nvSpPr>
            <p:spPr bwMode="auto">
              <a:xfrm>
                <a:off x="1614" y="610"/>
                <a:ext cx="93" cy="45"/>
              </a:xfrm>
              <a:custGeom>
                <a:avLst/>
                <a:gdLst>
                  <a:gd name="T0" fmla="*/ 9 w 39"/>
                  <a:gd name="T1" fmla="*/ 10 h 19"/>
                  <a:gd name="T2" fmla="*/ 5 w 39"/>
                  <a:gd name="T3" fmla="*/ 15 h 19"/>
                  <a:gd name="T4" fmla="*/ 5 w 39"/>
                  <a:gd name="T5" fmla="*/ 16 h 19"/>
                  <a:gd name="T6" fmla="*/ 7 w 39"/>
                  <a:gd name="T7" fmla="*/ 19 h 19"/>
                  <a:gd name="T8" fmla="*/ 15 w 39"/>
                  <a:gd name="T9" fmla="*/ 16 h 19"/>
                  <a:gd name="T10" fmla="*/ 14 w 39"/>
                  <a:gd name="T11" fmla="*/ 15 h 19"/>
                  <a:gd name="T12" fmla="*/ 39 w 39"/>
                  <a:gd name="T13" fmla="*/ 8 h 19"/>
                  <a:gd name="T14" fmla="*/ 26 w 39"/>
                  <a:gd name="T15" fmla="*/ 5 h 19"/>
                  <a:gd name="T16" fmla="*/ 22 w 39"/>
                  <a:gd name="T17" fmla="*/ 1 h 19"/>
                  <a:gd name="T18" fmla="*/ 18 w 39"/>
                  <a:gd name="T19" fmla="*/ 0 h 19"/>
                  <a:gd name="T20" fmla="*/ 0 w 39"/>
                  <a:gd name="T21" fmla="*/ 8 h 19"/>
                  <a:gd name="T22" fmla="*/ 4 w 39"/>
                  <a:gd name="T23" fmla="*/ 10 h 19"/>
                  <a:gd name="T24" fmla="*/ 9 w 39"/>
                  <a:gd name="T2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9">
                    <a:moveTo>
                      <a:pt x="9" y="10"/>
                    </a:moveTo>
                    <a:cubicBezTo>
                      <a:pt x="5" y="11"/>
                      <a:pt x="4" y="11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6" y="19"/>
                      <a:pt x="7" y="19"/>
                    </a:cubicBezTo>
                    <a:cubicBezTo>
                      <a:pt x="10" y="19"/>
                      <a:pt x="12" y="17"/>
                      <a:pt x="15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2" y="14"/>
                      <a:pt x="35" y="12"/>
                      <a:pt x="39" y="8"/>
                    </a:cubicBezTo>
                    <a:cubicBezTo>
                      <a:pt x="37" y="4"/>
                      <a:pt x="31" y="5"/>
                      <a:pt x="26" y="5"/>
                    </a:cubicBezTo>
                    <a:cubicBezTo>
                      <a:pt x="24" y="5"/>
                      <a:pt x="24" y="1"/>
                      <a:pt x="22" y="1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4" y="0"/>
                      <a:pt x="0" y="3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72"/>
              <p:cNvSpPr>
                <a:spLocks/>
              </p:cNvSpPr>
              <p:nvPr/>
            </p:nvSpPr>
            <p:spPr bwMode="auto">
              <a:xfrm>
                <a:off x="1676" y="712"/>
                <a:ext cx="47" cy="31"/>
              </a:xfrm>
              <a:custGeom>
                <a:avLst/>
                <a:gdLst>
                  <a:gd name="T0" fmla="*/ 8 w 20"/>
                  <a:gd name="T1" fmla="*/ 3 h 13"/>
                  <a:gd name="T2" fmla="*/ 0 w 20"/>
                  <a:gd name="T3" fmla="*/ 3 h 13"/>
                  <a:gd name="T4" fmla="*/ 6 w 20"/>
                  <a:gd name="T5" fmla="*/ 9 h 13"/>
                  <a:gd name="T6" fmla="*/ 20 w 20"/>
                  <a:gd name="T7" fmla="*/ 6 h 13"/>
                  <a:gd name="T8" fmla="*/ 8 w 2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8" y="3"/>
                    </a:moveTo>
                    <a:cubicBezTo>
                      <a:pt x="7" y="3"/>
                      <a:pt x="4" y="3"/>
                      <a:pt x="0" y="3"/>
                    </a:cubicBezTo>
                    <a:cubicBezTo>
                      <a:pt x="0" y="6"/>
                      <a:pt x="4" y="9"/>
                      <a:pt x="6" y="9"/>
                    </a:cubicBezTo>
                    <a:cubicBezTo>
                      <a:pt x="10" y="9"/>
                      <a:pt x="20" y="13"/>
                      <a:pt x="20" y="6"/>
                    </a:cubicBezTo>
                    <a:cubicBezTo>
                      <a:pt x="20" y="0"/>
                      <a:pt x="10" y="3"/>
                      <a:pt x="8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3"/>
              <p:cNvSpPr>
                <a:spLocks/>
              </p:cNvSpPr>
              <p:nvPr/>
            </p:nvSpPr>
            <p:spPr bwMode="auto">
              <a:xfrm>
                <a:off x="2992" y="1291"/>
                <a:ext cx="30" cy="26"/>
              </a:xfrm>
              <a:custGeom>
                <a:avLst/>
                <a:gdLst>
                  <a:gd name="T0" fmla="*/ 13 w 13"/>
                  <a:gd name="T1" fmla="*/ 7 h 11"/>
                  <a:gd name="T2" fmla="*/ 8 w 13"/>
                  <a:gd name="T3" fmla="*/ 0 h 11"/>
                  <a:gd name="T4" fmla="*/ 0 w 13"/>
                  <a:gd name="T5" fmla="*/ 3 h 11"/>
                  <a:gd name="T6" fmla="*/ 1 w 13"/>
                  <a:gd name="T7" fmla="*/ 11 h 11"/>
                  <a:gd name="T8" fmla="*/ 13 w 13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7"/>
                    </a:moveTo>
                    <a:cubicBezTo>
                      <a:pt x="12" y="4"/>
                      <a:pt x="8" y="5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1" y="5"/>
                      <a:pt x="1" y="11"/>
                      <a:pt x="1" y="11"/>
                    </a:cubicBezTo>
                    <a:cubicBezTo>
                      <a:pt x="1" y="11"/>
                      <a:pt x="11" y="8"/>
                      <a:pt x="13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74"/>
              <p:cNvSpPr>
                <a:spLocks/>
              </p:cNvSpPr>
              <p:nvPr/>
            </p:nvSpPr>
            <p:spPr bwMode="auto">
              <a:xfrm>
                <a:off x="2448" y="1019"/>
                <a:ext cx="62" cy="95"/>
              </a:xfrm>
              <a:custGeom>
                <a:avLst/>
                <a:gdLst>
                  <a:gd name="T0" fmla="*/ 0 w 26"/>
                  <a:gd name="T1" fmla="*/ 18 h 40"/>
                  <a:gd name="T2" fmla="*/ 5 w 26"/>
                  <a:gd name="T3" fmla="*/ 23 h 40"/>
                  <a:gd name="T4" fmla="*/ 4 w 26"/>
                  <a:gd name="T5" fmla="*/ 29 h 40"/>
                  <a:gd name="T6" fmla="*/ 8 w 26"/>
                  <a:gd name="T7" fmla="*/ 29 h 40"/>
                  <a:gd name="T8" fmla="*/ 3 w 26"/>
                  <a:gd name="T9" fmla="*/ 30 h 40"/>
                  <a:gd name="T10" fmla="*/ 0 w 26"/>
                  <a:gd name="T11" fmla="*/ 32 h 40"/>
                  <a:gd name="T12" fmla="*/ 0 w 26"/>
                  <a:gd name="T13" fmla="*/ 37 h 40"/>
                  <a:gd name="T14" fmla="*/ 2 w 26"/>
                  <a:gd name="T15" fmla="*/ 37 h 40"/>
                  <a:gd name="T16" fmla="*/ 0 w 26"/>
                  <a:gd name="T17" fmla="*/ 40 h 40"/>
                  <a:gd name="T18" fmla="*/ 13 w 26"/>
                  <a:gd name="T19" fmla="*/ 36 h 40"/>
                  <a:gd name="T20" fmla="*/ 18 w 26"/>
                  <a:gd name="T21" fmla="*/ 34 h 40"/>
                  <a:gd name="T22" fmla="*/ 23 w 26"/>
                  <a:gd name="T23" fmla="*/ 32 h 40"/>
                  <a:gd name="T24" fmla="*/ 26 w 26"/>
                  <a:gd name="T25" fmla="*/ 25 h 40"/>
                  <a:gd name="T26" fmla="*/ 26 w 26"/>
                  <a:gd name="T27" fmla="*/ 17 h 40"/>
                  <a:gd name="T28" fmla="*/ 22 w 26"/>
                  <a:gd name="T29" fmla="*/ 16 h 40"/>
                  <a:gd name="T30" fmla="*/ 25 w 26"/>
                  <a:gd name="T31" fmla="*/ 16 h 40"/>
                  <a:gd name="T32" fmla="*/ 26 w 26"/>
                  <a:gd name="T33" fmla="*/ 10 h 40"/>
                  <a:gd name="T34" fmla="*/ 23 w 26"/>
                  <a:gd name="T35" fmla="*/ 9 h 40"/>
                  <a:gd name="T36" fmla="*/ 19 w 26"/>
                  <a:gd name="T37" fmla="*/ 14 h 40"/>
                  <a:gd name="T38" fmla="*/ 18 w 26"/>
                  <a:gd name="T39" fmla="*/ 12 h 40"/>
                  <a:gd name="T40" fmla="*/ 22 w 26"/>
                  <a:gd name="T41" fmla="*/ 10 h 40"/>
                  <a:gd name="T42" fmla="*/ 21 w 26"/>
                  <a:gd name="T43" fmla="*/ 10 h 40"/>
                  <a:gd name="T44" fmla="*/ 21 w 26"/>
                  <a:gd name="T45" fmla="*/ 1 h 40"/>
                  <a:gd name="T46" fmla="*/ 12 w 26"/>
                  <a:gd name="T47" fmla="*/ 6 h 40"/>
                  <a:gd name="T48" fmla="*/ 9 w 26"/>
                  <a:gd name="T49" fmla="*/ 14 h 40"/>
                  <a:gd name="T50" fmla="*/ 4 w 26"/>
                  <a:gd name="T51" fmla="*/ 14 h 40"/>
                  <a:gd name="T52" fmla="*/ 0 w 26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" h="40">
                    <a:moveTo>
                      <a:pt x="0" y="18"/>
                    </a:moveTo>
                    <a:cubicBezTo>
                      <a:pt x="0" y="22"/>
                      <a:pt x="1" y="23"/>
                      <a:pt x="5" y="23"/>
                    </a:cubicBezTo>
                    <a:cubicBezTo>
                      <a:pt x="5" y="23"/>
                      <a:pt x="4" y="27"/>
                      <a:pt x="4" y="29"/>
                    </a:cubicBezTo>
                    <a:cubicBezTo>
                      <a:pt x="4" y="30"/>
                      <a:pt x="7" y="29"/>
                      <a:pt x="8" y="29"/>
                    </a:cubicBezTo>
                    <a:cubicBezTo>
                      <a:pt x="7" y="30"/>
                      <a:pt x="4" y="30"/>
                      <a:pt x="3" y="30"/>
                    </a:cubicBezTo>
                    <a:cubicBezTo>
                      <a:pt x="2" y="31"/>
                      <a:pt x="0" y="32"/>
                      <a:pt x="0" y="3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37"/>
                      <a:pt x="2" y="3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38"/>
                      <a:pt x="7" y="36"/>
                      <a:pt x="13" y="36"/>
                    </a:cubicBezTo>
                    <a:cubicBezTo>
                      <a:pt x="15" y="36"/>
                      <a:pt x="16" y="34"/>
                      <a:pt x="18" y="34"/>
                    </a:cubicBezTo>
                    <a:cubicBezTo>
                      <a:pt x="18" y="33"/>
                      <a:pt x="20" y="32"/>
                      <a:pt x="23" y="32"/>
                    </a:cubicBezTo>
                    <a:cubicBezTo>
                      <a:pt x="23" y="29"/>
                      <a:pt x="26" y="28"/>
                      <a:pt x="26" y="25"/>
                    </a:cubicBezTo>
                    <a:cubicBezTo>
                      <a:pt x="26" y="22"/>
                      <a:pt x="26" y="19"/>
                      <a:pt x="26" y="17"/>
                    </a:cubicBezTo>
                    <a:cubicBezTo>
                      <a:pt x="25" y="17"/>
                      <a:pt x="23" y="17"/>
                      <a:pt x="22" y="16"/>
                    </a:cubicBezTo>
                    <a:cubicBezTo>
                      <a:pt x="23" y="16"/>
                      <a:pt x="24" y="16"/>
                      <a:pt x="25" y="16"/>
                    </a:cubicBezTo>
                    <a:cubicBezTo>
                      <a:pt x="25" y="14"/>
                      <a:pt x="26" y="12"/>
                      <a:pt x="26" y="10"/>
                    </a:cubicBezTo>
                    <a:cubicBezTo>
                      <a:pt x="25" y="11"/>
                      <a:pt x="25" y="10"/>
                      <a:pt x="23" y="9"/>
                    </a:cubicBezTo>
                    <a:cubicBezTo>
                      <a:pt x="22" y="10"/>
                      <a:pt x="20" y="13"/>
                      <a:pt x="19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20" y="12"/>
                      <a:pt x="21" y="11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5" y="8"/>
                      <a:pt x="22" y="5"/>
                      <a:pt x="21" y="1"/>
                    </a:cubicBezTo>
                    <a:cubicBezTo>
                      <a:pt x="14" y="0"/>
                      <a:pt x="16" y="6"/>
                      <a:pt x="12" y="6"/>
                    </a:cubicBezTo>
                    <a:cubicBezTo>
                      <a:pt x="12" y="10"/>
                      <a:pt x="12" y="14"/>
                      <a:pt x="9" y="14"/>
                    </a:cubicBezTo>
                    <a:cubicBezTo>
                      <a:pt x="8" y="14"/>
                      <a:pt x="7" y="14"/>
                      <a:pt x="4" y="14"/>
                    </a:cubicBezTo>
                    <a:cubicBezTo>
                      <a:pt x="4" y="17"/>
                      <a:pt x="3" y="17"/>
                      <a:pt x="0" y="1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75"/>
              <p:cNvSpPr>
                <a:spLocks/>
              </p:cNvSpPr>
              <p:nvPr/>
            </p:nvSpPr>
            <p:spPr bwMode="auto">
              <a:xfrm>
                <a:off x="2290" y="835"/>
                <a:ext cx="128" cy="59"/>
              </a:xfrm>
              <a:custGeom>
                <a:avLst/>
                <a:gdLst>
                  <a:gd name="T0" fmla="*/ 17 w 54"/>
                  <a:gd name="T1" fmla="*/ 22 h 25"/>
                  <a:gd name="T2" fmla="*/ 22 w 54"/>
                  <a:gd name="T3" fmla="*/ 25 h 25"/>
                  <a:gd name="T4" fmla="*/ 44 w 54"/>
                  <a:gd name="T5" fmla="*/ 17 h 25"/>
                  <a:gd name="T6" fmla="*/ 51 w 54"/>
                  <a:gd name="T7" fmla="*/ 14 h 25"/>
                  <a:gd name="T8" fmla="*/ 54 w 54"/>
                  <a:gd name="T9" fmla="*/ 10 h 25"/>
                  <a:gd name="T10" fmla="*/ 50 w 54"/>
                  <a:gd name="T11" fmla="*/ 5 h 25"/>
                  <a:gd name="T12" fmla="*/ 50 w 54"/>
                  <a:gd name="T13" fmla="*/ 2 h 25"/>
                  <a:gd name="T14" fmla="*/ 42 w 54"/>
                  <a:gd name="T15" fmla="*/ 0 h 25"/>
                  <a:gd name="T16" fmla="*/ 36 w 54"/>
                  <a:gd name="T17" fmla="*/ 4 h 25"/>
                  <a:gd name="T18" fmla="*/ 26 w 54"/>
                  <a:gd name="T19" fmla="*/ 4 h 25"/>
                  <a:gd name="T20" fmla="*/ 26 w 54"/>
                  <a:gd name="T21" fmla="*/ 2 h 25"/>
                  <a:gd name="T22" fmla="*/ 17 w 54"/>
                  <a:gd name="T23" fmla="*/ 9 h 25"/>
                  <a:gd name="T24" fmla="*/ 10 w 54"/>
                  <a:gd name="T25" fmla="*/ 5 h 25"/>
                  <a:gd name="T26" fmla="*/ 5 w 54"/>
                  <a:gd name="T27" fmla="*/ 5 h 25"/>
                  <a:gd name="T28" fmla="*/ 4 w 54"/>
                  <a:gd name="T29" fmla="*/ 6 h 25"/>
                  <a:gd name="T30" fmla="*/ 0 w 54"/>
                  <a:gd name="T31" fmla="*/ 8 h 25"/>
                  <a:gd name="T32" fmla="*/ 0 w 54"/>
                  <a:gd name="T33" fmla="*/ 11 h 25"/>
                  <a:gd name="T34" fmla="*/ 0 w 54"/>
                  <a:gd name="T35" fmla="*/ 14 h 25"/>
                  <a:gd name="T36" fmla="*/ 10 w 54"/>
                  <a:gd name="T37" fmla="*/ 14 h 25"/>
                  <a:gd name="T38" fmla="*/ 17 w 54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25">
                    <a:moveTo>
                      <a:pt x="17" y="22"/>
                    </a:moveTo>
                    <a:cubicBezTo>
                      <a:pt x="18" y="22"/>
                      <a:pt x="22" y="25"/>
                      <a:pt x="22" y="25"/>
                    </a:cubicBezTo>
                    <a:cubicBezTo>
                      <a:pt x="30" y="25"/>
                      <a:pt x="37" y="19"/>
                      <a:pt x="44" y="17"/>
                    </a:cubicBezTo>
                    <a:cubicBezTo>
                      <a:pt x="47" y="16"/>
                      <a:pt x="49" y="17"/>
                      <a:pt x="51" y="14"/>
                    </a:cubicBezTo>
                    <a:cubicBezTo>
                      <a:pt x="51" y="14"/>
                      <a:pt x="54" y="13"/>
                      <a:pt x="54" y="10"/>
                    </a:cubicBezTo>
                    <a:cubicBezTo>
                      <a:pt x="54" y="8"/>
                      <a:pt x="50" y="7"/>
                      <a:pt x="50" y="5"/>
                    </a:cubicBezTo>
                    <a:cubicBezTo>
                      <a:pt x="50" y="3"/>
                      <a:pt x="50" y="2"/>
                      <a:pt x="50" y="2"/>
                    </a:cubicBezTo>
                    <a:cubicBezTo>
                      <a:pt x="49" y="2"/>
                      <a:pt x="43" y="2"/>
                      <a:pt x="42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6" y="2"/>
                      <a:pt x="26" y="2"/>
                    </a:cubicBezTo>
                    <a:cubicBezTo>
                      <a:pt x="23" y="3"/>
                      <a:pt x="21" y="9"/>
                      <a:pt x="17" y="9"/>
                    </a:cubicBezTo>
                    <a:cubicBezTo>
                      <a:pt x="13" y="9"/>
                      <a:pt x="10" y="5"/>
                      <a:pt x="10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7"/>
                      <a:pt x="2" y="8"/>
                      <a:pt x="0" y="8"/>
                    </a:cubicBezTo>
                    <a:cubicBezTo>
                      <a:pt x="4" y="8"/>
                      <a:pt x="6" y="11"/>
                      <a:pt x="0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6" y="14"/>
                      <a:pt x="10" y="14"/>
                    </a:cubicBezTo>
                    <a:cubicBezTo>
                      <a:pt x="8" y="20"/>
                      <a:pt x="12" y="20"/>
                      <a:pt x="17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6"/>
              <p:cNvSpPr>
                <a:spLocks/>
              </p:cNvSpPr>
              <p:nvPr/>
            </p:nvSpPr>
            <p:spPr bwMode="auto">
              <a:xfrm>
                <a:off x="2954" y="1418"/>
                <a:ext cx="42" cy="17"/>
              </a:xfrm>
              <a:custGeom>
                <a:avLst/>
                <a:gdLst>
                  <a:gd name="T0" fmla="*/ 18 w 18"/>
                  <a:gd name="T1" fmla="*/ 0 h 7"/>
                  <a:gd name="T2" fmla="*/ 0 w 18"/>
                  <a:gd name="T3" fmla="*/ 0 h 7"/>
                  <a:gd name="T4" fmla="*/ 0 w 18"/>
                  <a:gd name="T5" fmla="*/ 3 h 7"/>
                  <a:gd name="T6" fmla="*/ 11 w 18"/>
                  <a:gd name="T7" fmla="*/ 7 h 7"/>
                  <a:gd name="T8" fmla="*/ 18 w 18"/>
                  <a:gd name="T9" fmla="*/ 4 h 7"/>
                  <a:gd name="T10" fmla="*/ 18 w 1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7">
                    <a:moveTo>
                      <a:pt x="18" y="0"/>
                    </a:moveTo>
                    <a:cubicBezTo>
                      <a:pt x="14" y="3"/>
                      <a:pt x="7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4"/>
                      <a:pt x="6" y="7"/>
                      <a:pt x="11" y="7"/>
                    </a:cubicBezTo>
                    <a:cubicBezTo>
                      <a:pt x="12" y="7"/>
                      <a:pt x="15" y="6"/>
                      <a:pt x="18" y="4"/>
                    </a:cubicBezTo>
                    <a:cubicBezTo>
                      <a:pt x="18" y="2"/>
                      <a:pt x="18" y="1"/>
                      <a:pt x="18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77"/>
              <p:cNvSpPr>
                <a:spLocks/>
              </p:cNvSpPr>
              <p:nvPr/>
            </p:nvSpPr>
            <p:spPr bwMode="auto">
              <a:xfrm>
                <a:off x="2715" y="1305"/>
                <a:ext cx="24" cy="49"/>
              </a:xfrm>
              <a:custGeom>
                <a:avLst/>
                <a:gdLst>
                  <a:gd name="T0" fmla="*/ 6 w 10"/>
                  <a:gd name="T1" fmla="*/ 21 h 21"/>
                  <a:gd name="T2" fmla="*/ 10 w 10"/>
                  <a:gd name="T3" fmla="*/ 13 h 21"/>
                  <a:gd name="T4" fmla="*/ 10 w 10"/>
                  <a:gd name="T5" fmla="*/ 9 h 21"/>
                  <a:gd name="T6" fmla="*/ 6 w 10"/>
                  <a:gd name="T7" fmla="*/ 0 h 21"/>
                  <a:gd name="T8" fmla="*/ 0 w 10"/>
                  <a:gd name="T9" fmla="*/ 5 h 21"/>
                  <a:gd name="T10" fmla="*/ 6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6" y="21"/>
                    </a:moveTo>
                    <a:cubicBezTo>
                      <a:pt x="6" y="18"/>
                      <a:pt x="8" y="17"/>
                      <a:pt x="10" y="1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8" y="6"/>
                      <a:pt x="10" y="2"/>
                      <a:pt x="6" y="0"/>
                    </a:cubicBezTo>
                    <a:cubicBezTo>
                      <a:pt x="4" y="1"/>
                      <a:pt x="4" y="5"/>
                      <a:pt x="0" y="5"/>
                    </a:cubicBezTo>
                    <a:cubicBezTo>
                      <a:pt x="0" y="11"/>
                      <a:pt x="1" y="18"/>
                      <a:pt x="6" y="2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78"/>
              <p:cNvSpPr>
                <a:spLocks/>
              </p:cNvSpPr>
              <p:nvPr/>
            </p:nvSpPr>
            <p:spPr bwMode="auto">
              <a:xfrm>
                <a:off x="2718" y="1267"/>
                <a:ext cx="14" cy="33"/>
              </a:xfrm>
              <a:custGeom>
                <a:avLst/>
                <a:gdLst>
                  <a:gd name="T0" fmla="*/ 2 w 6"/>
                  <a:gd name="T1" fmla="*/ 5 h 14"/>
                  <a:gd name="T2" fmla="*/ 0 w 6"/>
                  <a:gd name="T3" fmla="*/ 10 h 14"/>
                  <a:gd name="T4" fmla="*/ 3 w 6"/>
                  <a:gd name="T5" fmla="*/ 14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5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2" y="14"/>
                      <a:pt x="3" y="14"/>
                    </a:cubicBezTo>
                    <a:cubicBezTo>
                      <a:pt x="4" y="14"/>
                      <a:pt x="5" y="14"/>
                      <a:pt x="6" y="14"/>
                    </a:cubicBezTo>
                    <a:cubicBezTo>
                      <a:pt x="5" y="12"/>
                      <a:pt x="6" y="5"/>
                      <a:pt x="6" y="0"/>
                    </a:cubicBezTo>
                    <a:cubicBezTo>
                      <a:pt x="6" y="0"/>
                      <a:pt x="3" y="5"/>
                      <a:pt x="2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379"/>
              <p:cNvSpPr>
                <a:spLocks/>
              </p:cNvSpPr>
              <p:nvPr/>
            </p:nvSpPr>
            <p:spPr bwMode="auto">
              <a:xfrm>
                <a:off x="2831" y="986"/>
                <a:ext cx="16" cy="24"/>
              </a:xfrm>
              <a:custGeom>
                <a:avLst/>
                <a:gdLst>
                  <a:gd name="T0" fmla="*/ 7 w 7"/>
                  <a:gd name="T1" fmla="*/ 2 h 10"/>
                  <a:gd name="T2" fmla="*/ 4 w 7"/>
                  <a:gd name="T3" fmla="*/ 0 h 10"/>
                  <a:gd name="T4" fmla="*/ 0 w 7"/>
                  <a:gd name="T5" fmla="*/ 5 h 10"/>
                  <a:gd name="T6" fmla="*/ 7 w 7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7" y="2"/>
                    </a:moveTo>
                    <a:cubicBezTo>
                      <a:pt x="7" y="1"/>
                      <a:pt x="5" y="1"/>
                      <a:pt x="4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4" y="10"/>
                      <a:pt x="7" y="4"/>
                      <a:pt x="7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380"/>
              <p:cNvSpPr>
                <a:spLocks/>
              </p:cNvSpPr>
              <p:nvPr/>
            </p:nvSpPr>
            <p:spPr bwMode="auto">
              <a:xfrm>
                <a:off x="3185" y="662"/>
                <a:ext cx="147" cy="104"/>
              </a:xfrm>
              <a:custGeom>
                <a:avLst/>
                <a:gdLst>
                  <a:gd name="T0" fmla="*/ 20 w 62"/>
                  <a:gd name="T1" fmla="*/ 43 h 44"/>
                  <a:gd name="T2" fmla="*/ 33 w 62"/>
                  <a:gd name="T3" fmla="*/ 42 h 44"/>
                  <a:gd name="T4" fmla="*/ 17 w 62"/>
                  <a:gd name="T5" fmla="*/ 29 h 44"/>
                  <a:gd name="T6" fmla="*/ 23 w 62"/>
                  <a:gd name="T7" fmla="*/ 21 h 44"/>
                  <a:gd name="T8" fmla="*/ 42 w 62"/>
                  <a:gd name="T9" fmla="*/ 12 h 44"/>
                  <a:gd name="T10" fmla="*/ 62 w 62"/>
                  <a:gd name="T11" fmla="*/ 0 h 44"/>
                  <a:gd name="T12" fmla="*/ 52 w 62"/>
                  <a:gd name="T13" fmla="*/ 0 h 44"/>
                  <a:gd name="T14" fmla="*/ 37 w 62"/>
                  <a:gd name="T15" fmla="*/ 4 h 44"/>
                  <a:gd name="T16" fmla="*/ 33 w 62"/>
                  <a:gd name="T17" fmla="*/ 4 h 44"/>
                  <a:gd name="T18" fmla="*/ 12 w 62"/>
                  <a:gd name="T19" fmla="*/ 12 h 44"/>
                  <a:gd name="T20" fmla="*/ 15 w 62"/>
                  <a:gd name="T21" fmla="*/ 16 h 44"/>
                  <a:gd name="T22" fmla="*/ 7 w 62"/>
                  <a:gd name="T23" fmla="*/ 20 h 44"/>
                  <a:gd name="T24" fmla="*/ 4 w 62"/>
                  <a:gd name="T25" fmla="*/ 24 h 44"/>
                  <a:gd name="T26" fmla="*/ 0 w 62"/>
                  <a:gd name="T27" fmla="*/ 35 h 44"/>
                  <a:gd name="T28" fmla="*/ 10 w 62"/>
                  <a:gd name="T29" fmla="*/ 41 h 44"/>
                  <a:gd name="T30" fmla="*/ 20 w 62"/>
                  <a:gd name="T31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44">
                    <a:moveTo>
                      <a:pt x="20" y="43"/>
                    </a:moveTo>
                    <a:cubicBezTo>
                      <a:pt x="23" y="43"/>
                      <a:pt x="28" y="44"/>
                      <a:pt x="33" y="42"/>
                    </a:cubicBezTo>
                    <a:cubicBezTo>
                      <a:pt x="28" y="41"/>
                      <a:pt x="17" y="34"/>
                      <a:pt x="17" y="29"/>
                    </a:cubicBezTo>
                    <a:cubicBezTo>
                      <a:pt x="17" y="27"/>
                      <a:pt x="23" y="23"/>
                      <a:pt x="23" y="21"/>
                    </a:cubicBezTo>
                    <a:cubicBezTo>
                      <a:pt x="23" y="21"/>
                      <a:pt x="33" y="12"/>
                      <a:pt x="42" y="12"/>
                    </a:cubicBezTo>
                    <a:cubicBezTo>
                      <a:pt x="48" y="12"/>
                      <a:pt x="62" y="1"/>
                      <a:pt x="6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5"/>
                      <a:pt x="43" y="1"/>
                      <a:pt x="37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27" y="6"/>
                      <a:pt x="17" y="12"/>
                      <a:pt x="12" y="12"/>
                    </a:cubicBezTo>
                    <a:cubicBezTo>
                      <a:pt x="12" y="12"/>
                      <a:pt x="14" y="15"/>
                      <a:pt x="15" y="16"/>
                    </a:cubicBezTo>
                    <a:cubicBezTo>
                      <a:pt x="12" y="18"/>
                      <a:pt x="11" y="18"/>
                      <a:pt x="7" y="20"/>
                    </a:cubicBezTo>
                    <a:cubicBezTo>
                      <a:pt x="11" y="23"/>
                      <a:pt x="11" y="24"/>
                      <a:pt x="4" y="24"/>
                    </a:cubicBezTo>
                    <a:cubicBezTo>
                      <a:pt x="7" y="28"/>
                      <a:pt x="3" y="33"/>
                      <a:pt x="0" y="35"/>
                    </a:cubicBezTo>
                    <a:cubicBezTo>
                      <a:pt x="3" y="37"/>
                      <a:pt x="5" y="40"/>
                      <a:pt x="10" y="41"/>
                    </a:cubicBezTo>
                    <a:cubicBezTo>
                      <a:pt x="10" y="40"/>
                      <a:pt x="16" y="43"/>
                      <a:pt x="20" y="4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381"/>
              <p:cNvSpPr>
                <a:spLocks/>
              </p:cNvSpPr>
              <p:nvPr/>
            </p:nvSpPr>
            <p:spPr bwMode="auto">
              <a:xfrm>
                <a:off x="2484" y="967"/>
                <a:ext cx="132" cy="173"/>
              </a:xfrm>
              <a:custGeom>
                <a:avLst/>
                <a:gdLst>
                  <a:gd name="T0" fmla="*/ 10 w 56"/>
                  <a:gd name="T1" fmla="*/ 10 h 73"/>
                  <a:gd name="T2" fmla="*/ 10 w 56"/>
                  <a:gd name="T3" fmla="*/ 20 h 73"/>
                  <a:gd name="T4" fmla="*/ 14 w 56"/>
                  <a:gd name="T5" fmla="*/ 30 h 73"/>
                  <a:gd name="T6" fmla="*/ 20 w 56"/>
                  <a:gd name="T7" fmla="*/ 23 h 73"/>
                  <a:gd name="T8" fmla="*/ 17 w 56"/>
                  <a:gd name="T9" fmla="*/ 31 h 73"/>
                  <a:gd name="T10" fmla="*/ 24 w 56"/>
                  <a:gd name="T11" fmla="*/ 34 h 73"/>
                  <a:gd name="T12" fmla="*/ 29 w 56"/>
                  <a:gd name="T13" fmla="*/ 41 h 73"/>
                  <a:gd name="T14" fmla="*/ 18 w 56"/>
                  <a:gd name="T15" fmla="*/ 50 h 73"/>
                  <a:gd name="T16" fmla="*/ 16 w 56"/>
                  <a:gd name="T17" fmla="*/ 58 h 73"/>
                  <a:gd name="T18" fmla="*/ 26 w 56"/>
                  <a:gd name="T19" fmla="*/ 62 h 73"/>
                  <a:gd name="T20" fmla="*/ 30 w 56"/>
                  <a:gd name="T21" fmla="*/ 59 h 73"/>
                  <a:gd name="T22" fmla="*/ 14 w 56"/>
                  <a:gd name="T23" fmla="*/ 73 h 73"/>
                  <a:gd name="T24" fmla="*/ 25 w 56"/>
                  <a:gd name="T25" fmla="*/ 69 h 73"/>
                  <a:gd name="T26" fmla="*/ 25 w 56"/>
                  <a:gd name="T27" fmla="*/ 67 h 73"/>
                  <a:gd name="T28" fmla="*/ 50 w 56"/>
                  <a:gd name="T29" fmla="*/ 67 h 73"/>
                  <a:gd name="T30" fmla="*/ 54 w 56"/>
                  <a:gd name="T31" fmla="*/ 61 h 73"/>
                  <a:gd name="T32" fmla="*/ 51 w 56"/>
                  <a:gd name="T33" fmla="*/ 58 h 73"/>
                  <a:gd name="T34" fmla="*/ 55 w 56"/>
                  <a:gd name="T35" fmla="*/ 56 h 73"/>
                  <a:gd name="T36" fmla="*/ 56 w 56"/>
                  <a:gd name="T37" fmla="*/ 49 h 73"/>
                  <a:gd name="T38" fmla="*/ 49 w 56"/>
                  <a:gd name="T39" fmla="*/ 48 h 73"/>
                  <a:gd name="T40" fmla="*/ 49 w 56"/>
                  <a:gd name="T41" fmla="*/ 45 h 73"/>
                  <a:gd name="T42" fmla="*/ 45 w 56"/>
                  <a:gd name="T43" fmla="*/ 41 h 73"/>
                  <a:gd name="T44" fmla="*/ 40 w 56"/>
                  <a:gd name="T45" fmla="*/ 34 h 73"/>
                  <a:gd name="T46" fmla="*/ 39 w 56"/>
                  <a:gd name="T47" fmla="*/ 31 h 73"/>
                  <a:gd name="T48" fmla="*/ 32 w 56"/>
                  <a:gd name="T49" fmla="*/ 21 h 73"/>
                  <a:gd name="T50" fmla="*/ 24 w 56"/>
                  <a:gd name="T51" fmla="*/ 19 h 73"/>
                  <a:gd name="T52" fmla="*/ 34 w 56"/>
                  <a:gd name="T53" fmla="*/ 15 h 73"/>
                  <a:gd name="T54" fmla="*/ 34 w 56"/>
                  <a:gd name="T55" fmla="*/ 11 h 73"/>
                  <a:gd name="T56" fmla="*/ 22 w 56"/>
                  <a:gd name="T57" fmla="*/ 3 h 73"/>
                  <a:gd name="T58" fmla="*/ 8 w 56"/>
                  <a:gd name="T59" fmla="*/ 1 h 73"/>
                  <a:gd name="T60" fmla="*/ 10 w 56"/>
                  <a:gd name="T61" fmla="*/ 3 h 73"/>
                  <a:gd name="T62" fmla="*/ 10 w 56"/>
                  <a:gd name="T63" fmla="*/ 4 h 73"/>
                  <a:gd name="T64" fmla="*/ 8 w 56"/>
                  <a:gd name="T65" fmla="*/ 5 h 73"/>
                  <a:gd name="T66" fmla="*/ 10 w 56"/>
                  <a:gd name="T67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3">
                    <a:moveTo>
                      <a:pt x="10" y="10"/>
                    </a:moveTo>
                    <a:cubicBezTo>
                      <a:pt x="10" y="12"/>
                      <a:pt x="8" y="20"/>
                      <a:pt x="10" y="20"/>
                    </a:cubicBezTo>
                    <a:cubicBezTo>
                      <a:pt x="10" y="23"/>
                      <a:pt x="9" y="22"/>
                      <a:pt x="14" y="30"/>
                    </a:cubicBezTo>
                    <a:cubicBezTo>
                      <a:pt x="15" y="28"/>
                      <a:pt x="17" y="25"/>
                      <a:pt x="20" y="23"/>
                    </a:cubicBezTo>
                    <a:cubicBezTo>
                      <a:pt x="20" y="26"/>
                      <a:pt x="17" y="27"/>
                      <a:pt x="17" y="31"/>
                    </a:cubicBezTo>
                    <a:cubicBezTo>
                      <a:pt x="17" y="33"/>
                      <a:pt x="20" y="34"/>
                      <a:pt x="24" y="34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26" y="46"/>
                      <a:pt x="21" y="43"/>
                      <a:pt x="18" y="50"/>
                    </a:cubicBezTo>
                    <a:cubicBezTo>
                      <a:pt x="18" y="50"/>
                      <a:pt x="16" y="55"/>
                      <a:pt x="16" y="58"/>
                    </a:cubicBezTo>
                    <a:cubicBezTo>
                      <a:pt x="16" y="60"/>
                      <a:pt x="25" y="62"/>
                      <a:pt x="26" y="62"/>
                    </a:cubicBezTo>
                    <a:cubicBezTo>
                      <a:pt x="27" y="62"/>
                      <a:pt x="29" y="61"/>
                      <a:pt x="30" y="59"/>
                    </a:cubicBezTo>
                    <a:cubicBezTo>
                      <a:pt x="28" y="66"/>
                      <a:pt x="14" y="62"/>
                      <a:pt x="14" y="73"/>
                    </a:cubicBezTo>
                    <a:cubicBezTo>
                      <a:pt x="15" y="70"/>
                      <a:pt x="21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2" y="64"/>
                      <a:pt x="51" y="62"/>
                      <a:pt x="54" y="61"/>
                    </a:cubicBezTo>
                    <a:cubicBezTo>
                      <a:pt x="53" y="60"/>
                      <a:pt x="51" y="60"/>
                      <a:pt x="51" y="58"/>
                    </a:cubicBezTo>
                    <a:cubicBezTo>
                      <a:pt x="51" y="57"/>
                      <a:pt x="54" y="56"/>
                      <a:pt x="55" y="56"/>
                    </a:cubicBezTo>
                    <a:cubicBezTo>
                      <a:pt x="54" y="53"/>
                      <a:pt x="55" y="52"/>
                      <a:pt x="56" y="49"/>
                    </a:cubicBezTo>
                    <a:cubicBezTo>
                      <a:pt x="54" y="48"/>
                      <a:pt x="53" y="47"/>
                      <a:pt x="49" y="48"/>
                    </a:cubicBezTo>
                    <a:cubicBezTo>
                      <a:pt x="49" y="47"/>
                      <a:pt x="49" y="46"/>
                      <a:pt x="49" y="45"/>
                    </a:cubicBezTo>
                    <a:cubicBezTo>
                      <a:pt x="47" y="45"/>
                      <a:pt x="45" y="44"/>
                      <a:pt x="45" y="41"/>
                    </a:cubicBezTo>
                    <a:cubicBezTo>
                      <a:pt x="42" y="40"/>
                      <a:pt x="42" y="38"/>
                      <a:pt x="40" y="34"/>
                    </a:cubicBezTo>
                    <a:cubicBezTo>
                      <a:pt x="38" y="34"/>
                      <a:pt x="39" y="32"/>
                      <a:pt x="39" y="31"/>
                    </a:cubicBezTo>
                    <a:cubicBezTo>
                      <a:pt x="39" y="27"/>
                      <a:pt x="32" y="24"/>
                      <a:pt x="32" y="21"/>
                    </a:cubicBezTo>
                    <a:cubicBezTo>
                      <a:pt x="31" y="21"/>
                      <a:pt x="25" y="21"/>
                      <a:pt x="24" y="19"/>
                    </a:cubicBezTo>
                    <a:cubicBezTo>
                      <a:pt x="26" y="19"/>
                      <a:pt x="34" y="16"/>
                      <a:pt x="34" y="15"/>
                    </a:cubicBezTo>
                    <a:cubicBezTo>
                      <a:pt x="34" y="14"/>
                      <a:pt x="34" y="13"/>
                      <a:pt x="34" y="11"/>
                    </a:cubicBezTo>
                    <a:cubicBezTo>
                      <a:pt x="0" y="10"/>
                      <a:pt x="22" y="8"/>
                      <a:pt x="22" y="3"/>
                    </a:cubicBezTo>
                    <a:cubicBezTo>
                      <a:pt x="14" y="3"/>
                      <a:pt x="9" y="0"/>
                      <a:pt x="8" y="1"/>
                    </a:cubicBezTo>
                    <a:cubicBezTo>
                      <a:pt x="8" y="2"/>
                      <a:pt x="9" y="2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7" y="6"/>
                      <a:pt x="10" y="6"/>
                      <a:pt x="10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382"/>
              <p:cNvSpPr>
                <a:spLocks/>
              </p:cNvSpPr>
              <p:nvPr/>
            </p:nvSpPr>
            <p:spPr bwMode="auto">
              <a:xfrm>
                <a:off x="3093" y="1414"/>
                <a:ext cx="31" cy="26"/>
              </a:xfrm>
              <a:custGeom>
                <a:avLst/>
                <a:gdLst>
                  <a:gd name="T0" fmla="*/ 11 w 13"/>
                  <a:gd name="T1" fmla="*/ 2 h 11"/>
                  <a:gd name="T2" fmla="*/ 13 w 13"/>
                  <a:gd name="T3" fmla="*/ 0 h 11"/>
                  <a:gd name="T4" fmla="*/ 0 w 13"/>
                  <a:gd name="T5" fmla="*/ 6 h 11"/>
                  <a:gd name="T6" fmla="*/ 2 w 13"/>
                  <a:gd name="T7" fmla="*/ 11 h 11"/>
                  <a:gd name="T8" fmla="*/ 11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1" y="2"/>
                    </a:moveTo>
                    <a:cubicBezTo>
                      <a:pt x="12" y="2"/>
                      <a:pt x="13" y="1"/>
                      <a:pt x="13" y="0"/>
                    </a:cubicBezTo>
                    <a:cubicBezTo>
                      <a:pt x="9" y="1"/>
                      <a:pt x="2" y="5"/>
                      <a:pt x="0" y="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8" y="9"/>
                      <a:pt x="11" y="7"/>
                      <a:pt x="1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83"/>
              <p:cNvSpPr>
                <a:spLocks/>
              </p:cNvSpPr>
              <p:nvPr/>
            </p:nvSpPr>
            <p:spPr bwMode="auto">
              <a:xfrm>
                <a:off x="3292" y="2354"/>
                <a:ext cx="129" cy="271"/>
              </a:xfrm>
              <a:custGeom>
                <a:avLst/>
                <a:gdLst>
                  <a:gd name="T0" fmla="*/ 46 w 55"/>
                  <a:gd name="T1" fmla="*/ 0 h 115"/>
                  <a:gd name="T2" fmla="*/ 31 w 55"/>
                  <a:gd name="T3" fmla="*/ 25 h 115"/>
                  <a:gd name="T4" fmla="*/ 28 w 55"/>
                  <a:gd name="T5" fmla="*/ 25 h 115"/>
                  <a:gd name="T6" fmla="*/ 28 w 55"/>
                  <a:gd name="T7" fmla="*/ 29 h 115"/>
                  <a:gd name="T8" fmla="*/ 20 w 55"/>
                  <a:gd name="T9" fmla="*/ 34 h 115"/>
                  <a:gd name="T10" fmla="*/ 11 w 55"/>
                  <a:gd name="T11" fmla="*/ 36 h 115"/>
                  <a:gd name="T12" fmla="*/ 7 w 55"/>
                  <a:gd name="T13" fmla="*/ 51 h 115"/>
                  <a:gd name="T14" fmla="*/ 11 w 55"/>
                  <a:gd name="T15" fmla="*/ 65 h 115"/>
                  <a:gd name="T16" fmla="*/ 0 w 55"/>
                  <a:gd name="T17" fmla="*/ 82 h 115"/>
                  <a:gd name="T18" fmla="*/ 0 w 55"/>
                  <a:gd name="T19" fmla="*/ 91 h 115"/>
                  <a:gd name="T20" fmla="*/ 3 w 55"/>
                  <a:gd name="T21" fmla="*/ 94 h 115"/>
                  <a:gd name="T22" fmla="*/ 0 w 55"/>
                  <a:gd name="T23" fmla="*/ 98 h 115"/>
                  <a:gd name="T24" fmla="*/ 8 w 55"/>
                  <a:gd name="T25" fmla="*/ 113 h 115"/>
                  <a:gd name="T26" fmla="*/ 11 w 55"/>
                  <a:gd name="T27" fmla="*/ 115 h 115"/>
                  <a:gd name="T28" fmla="*/ 28 w 55"/>
                  <a:gd name="T29" fmla="*/ 91 h 115"/>
                  <a:gd name="T30" fmla="*/ 39 w 55"/>
                  <a:gd name="T31" fmla="*/ 68 h 115"/>
                  <a:gd name="T32" fmla="*/ 46 w 55"/>
                  <a:gd name="T33" fmla="*/ 44 h 115"/>
                  <a:gd name="T34" fmla="*/ 49 w 55"/>
                  <a:gd name="T35" fmla="*/ 39 h 115"/>
                  <a:gd name="T36" fmla="*/ 55 w 55"/>
                  <a:gd name="T37" fmla="*/ 26 h 115"/>
                  <a:gd name="T38" fmla="*/ 55 w 55"/>
                  <a:gd name="T39" fmla="*/ 11 h 115"/>
                  <a:gd name="T40" fmla="*/ 46 w 55"/>
                  <a:gd name="T4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115">
                    <a:moveTo>
                      <a:pt x="46" y="0"/>
                    </a:moveTo>
                    <a:cubicBezTo>
                      <a:pt x="43" y="6"/>
                      <a:pt x="39" y="25"/>
                      <a:pt x="31" y="25"/>
                    </a:cubicBezTo>
                    <a:cubicBezTo>
                      <a:pt x="30" y="25"/>
                      <a:pt x="29" y="25"/>
                      <a:pt x="28" y="25"/>
                    </a:cubicBezTo>
                    <a:cubicBezTo>
                      <a:pt x="28" y="26"/>
                      <a:pt x="28" y="28"/>
                      <a:pt x="28" y="29"/>
                    </a:cubicBezTo>
                    <a:cubicBezTo>
                      <a:pt x="25" y="30"/>
                      <a:pt x="23" y="34"/>
                      <a:pt x="20" y="34"/>
                    </a:cubicBezTo>
                    <a:cubicBezTo>
                      <a:pt x="16" y="34"/>
                      <a:pt x="15" y="36"/>
                      <a:pt x="11" y="36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6"/>
                      <a:pt x="11" y="58"/>
                      <a:pt x="11" y="65"/>
                    </a:cubicBezTo>
                    <a:cubicBezTo>
                      <a:pt x="11" y="69"/>
                      <a:pt x="7" y="82"/>
                      <a:pt x="0" y="82"/>
                    </a:cubicBezTo>
                    <a:cubicBezTo>
                      <a:pt x="3" y="87"/>
                      <a:pt x="0" y="86"/>
                      <a:pt x="0" y="91"/>
                    </a:cubicBezTo>
                    <a:cubicBezTo>
                      <a:pt x="0" y="92"/>
                      <a:pt x="2" y="94"/>
                      <a:pt x="3" y="94"/>
                    </a:cubicBezTo>
                    <a:cubicBezTo>
                      <a:pt x="2" y="96"/>
                      <a:pt x="0" y="95"/>
                      <a:pt x="0" y="98"/>
                    </a:cubicBezTo>
                    <a:cubicBezTo>
                      <a:pt x="0" y="105"/>
                      <a:pt x="1" y="113"/>
                      <a:pt x="8" y="113"/>
                    </a:cubicBezTo>
                    <a:cubicBezTo>
                      <a:pt x="8" y="114"/>
                      <a:pt x="11" y="115"/>
                      <a:pt x="11" y="115"/>
                    </a:cubicBezTo>
                    <a:cubicBezTo>
                      <a:pt x="23" y="115"/>
                      <a:pt x="28" y="106"/>
                      <a:pt x="28" y="91"/>
                    </a:cubicBezTo>
                    <a:cubicBezTo>
                      <a:pt x="33" y="91"/>
                      <a:pt x="39" y="73"/>
                      <a:pt x="39" y="68"/>
                    </a:cubicBezTo>
                    <a:cubicBezTo>
                      <a:pt x="39" y="59"/>
                      <a:pt x="46" y="53"/>
                      <a:pt x="46" y="44"/>
                    </a:cubicBezTo>
                    <a:cubicBezTo>
                      <a:pt x="48" y="44"/>
                      <a:pt x="49" y="40"/>
                      <a:pt x="49" y="39"/>
                    </a:cubicBezTo>
                    <a:cubicBezTo>
                      <a:pt x="49" y="34"/>
                      <a:pt x="55" y="31"/>
                      <a:pt x="55" y="26"/>
                    </a:cubicBezTo>
                    <a:cubicBezTo>
                      <a:pt x="55" y="19"/>
                      <a:pt x="52" y="15"/>
                      <a:pt x="55" y="11"/>
                    </a:cubicBezTo>
                    <a:cubicBezTo>
                      <a:pt x="52" y="9"/>
                      <a:pt x="47" y="6"/>
                      <a:pt x="4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84"/>
              <p:cNvSpPr>
                <a:spLocks noEditPoints="1"/>
              </p:cNvSpPr>
              <p:nvPr/>
            </p:nvSpPr>
            <p:spPr bwMode="auto">
              <a:xfrm>
                <a:off x="2311" y="636"/>
                <a:ext cx="2641" cy="2173"/>
              </a:xfrm>
              <a:custGeom>
                <a:avLst/>
                <a:gdLst>
                  <a:gd name="T0" fmla="*/ 822 w 1118"/>
                  <a:gd name="T1" fmla="*/ 594 h 920"/>
                  <a:gd name="T2" fmla="*/ 813 w 1118"/>
                  <a:gd name="T3" fmla="*/ 527 h 920"/>
                  <a:gd name="T4" fmla="*/ 877 w 1118"/>
                  <a:gd name="T5" fmla="*/ 520 h 920"/>
                  <a:gd name="T6" fmla="*/ 893 w 1118"/>
                  <a:gd name="T7" fmla="*/ 434 h 920"/>
                  <a:gd name="T8" fmla="*/ 920 w 1118"/>
                  <a:gd name="T9" fmla="*/ 351 h 920"/>
                  <a:gd name="T10" fmla="*/ 883 w 1118"/>
                  <a:gd name="T11" fmla="*/ 297 h 920"/>
                  <a:gd name="T12" fmla="*/ 935 w 1118"/>
                  <a:gd name="T13" fmla="*/ 307 h 920"/>
                  <a:gd name="T14" fmla="*/ 939 w 1118"/>
                  <a:gd name="T15" fmla="*/ 292 h 920"/>
                  <a:gd name="T16" fmla="*/ 977 w 1118"/>
                  <a:gd name="T17" fmla="*/ 219 h 920"/>
                  <a:gd name="T18" fmla="*/ 953 w 1118"/>
                  <a:gd name="T19" fmla="*/ 133 h 920"/>
                  <a:gd name="T20" fmla="*/ 1020 w 1118"/>
                  <a:gd name="T21" fmla="*/ 121 h 920"/>
                  <a:gd name="T22" fmla="*/ 1057 w 1118"/>
                  <a:gd name="T23" fmla="*/ 173 h 920"/>
                  <a:gd name="T24" fmla="*/ 1076 w 1118"/>
                  <a:gd name="T25" fmla="*/ 112 h 920"/>
                  <a:gd name="T26" fmla="*/ 1111 w 1118"/>
                  <a:gd name="T27" fmla="*/ 89 h 920"/>
                  <a:gd name="T28" fmla="*/ 933 w 1118"/>
                  <a:gd name="T29" fmla="*/ 59 h 920"/>
                  <a:gd name="T30" fmla="*/ 832 w 1118"/>
                  <a:gd name="T31" fmla="*/ 44 h 920"/>
                  <a:gd name="T32" fmla="*/ 770 w 1118"/>
                  <a:gd name="T33" fmla="*/ 50 h 920"/>
                  <a:gd name="T34" fmla="*/ 663 w 1118"/>
                  <a:gd name="T35" fmla="*/ 31 h 920"/>
                  <a:gd name="T36" fmla="*/ 594 w 1118"/>
                  <a:gd name="T37" fmla="*/ 2 h 920"/>
                  <a:gd name="T38" fmla="*/ 503 w 1118"/>
                  <a:gd name="T39" fmla="*/ 36 h 920"/>
                  <a:gd name="T40" fmla="*/ 497 w 1118"/>
                  <a:gd name="T41" fmla="*/ 66 h 920"/>
                  <a:gd name="T42" fmla="*/ 453 w 1118"/>
                  <a:gd name="T43" fmla="*/ 42 h 920"/>
                  <a:gd name="T44" fmla="*/ 378 w 1118"/>
                  <a:gd name="T45" fmla="*/ 69 h 920"/>
                  <a:gd name="T46" fmla="*/ 339 w 1118"/>
                  <a:gd name="T47" fmla="*/ 82 h 920"/>
                  <a:gd name="T48" fmla="*/ 327 w 1118"/>
                  <a:gd name="T49" fmla="*/ 73 h 920"/>
                  <a:gd name="T50" fmla="*/ 203 w 1118"/>
                  <a:gd name="T51" fmla="*/ 64 h 920"/>
                  <a:gd name="T52" fmla="*/ 146 w 1118"/>
                  <a:gd name="T53" fmla="*/ 116 h 920"/>
                  <a:gd name="T54" fmla="*/ 222 w 1118"/>
                  <a:gd name="T55" fmla="*/ 134 h 920"/>
                  <a:gd name="T56" fmla="*/ 243 w 1118"/>
                  <a:gd name="T57" fmla="*/ 130 h 920"/>
                  <a:gd name="T58" fmla="*/ 239 w 1118"/>
                  <a:gd name="T59" fmla="*/ 169 h 920"/>
                  <a:gd name="T60" fmla="*/ 178 w 1118"/>
                  <a:gd name="T61" fmla="*/ 154 h 920"/>
                  <a:gd name="T62" fmla="*/ 110 w 1118"/>
                  <a:gd name="T63" fmla="*/ 214 h 920"/>
                  <a:gd name="T64" fmla="*/ 58 w 1118"/>
                  <a:gd name="T65" fmla="*/ 302 h 920"/>
                  <a:gd name="T66" fmla="*/ 168 w 1118"/>
                  <a:gd name="T67" fmla="*/ 262 h 920"/>
                  <a:gd name="T68" fmla="*/ 230 w 1118"/>
                  <a:gd name="T69" fmla="*/ 323 h 920"/>
                  <a:gd name="T70" fmla="*/ 195 w 1118"/>
                  <a:gd name="T71" fmla="*/ 254 h 920"/>
                  <a:gd name="T72" fmla="*/ 258 w 1118"/>
                  <a:gd name="T73" fmla="*/ 321 h 920"/>
                  <a:gd name="T74" fmla="*/ 288 w 1118"/>
                  <a:gd name="T75" fmla="*/ 288 h 920"/>
                  <a:gd name="T76" fmla="*/ 310 w 1118"/>
                  <a:gd name="T77" fmla="*/ 239 h 920"/>
                  <a:gd name="T78" fmla="*/ 352 w 1118"/>
                  <a:gd name="T79" fmla="*/ 237 h 920"/>
                  <a:gd name="T80" fmla="*/ 359 w 1118"/>
                  <a:gd name="T81" fmla="*/ 283 h 920"/>
                  <a:gd name="T82" fmla="*/ 285 w 1118"/>
                  <a:gd name="T83" fmla="*/ 296 h 920"/>
                  <a:gd name="T84" fmla="*/ 349 w 1118"/>
                  <a:gd name="T85" fmla="*/ 321 h 920"/>
                  <a:gd name="T86" fmla="*/ 306 w 1118"/>
                  <a:gd name="T87" fmla="*/ 370 h 920"/>
                  <a:gd name="T88" fmla="*/ 197 w 1118"/>
                  <a:gd name="T89" fmla="*/ 353 h 920"/>
                  <a:gd name="T90" fmla="*/ 119 w 1118"/>
                  <a:gd name="T91" fmla="*/ 328 h 920"/>
                  <a:gd name="T92" fmla="*/ 31 w 1118"/>
                  <a:gd name="T93" fmla="*/ 399 h 920"/>
                  <a:gd name="T94" fmla="*/ 4 w 1118"/>
                  <a:gd name="T95" fmla="*/ 517 h 920"/>
                  <a:gd name="T96" fmla="*/ 154 w 1118"/>
                  <a:gd name="T97" fmla="*/ 578 h 920"/>
                  <a:gd name="T98" fmla="*/ 181 w 1118"/>
                  <a:gd name="T99" fmla="*/ 636 h 920"/>
                  <a:gd name="T100" fmla="*/ 200 w 1118"/>
                  <a:gd name="T101" fmla="*/ 778 h 920"/>
                  <a:gd name="T102" fmla="*/ 249 w 1118"/>
                  <a:gd name="T103" fmla="*/ 920 h 920"/>
                  <a:gd name="T104" fmla="*/ 351 w 1118"/>
                  <a:gd name="T105" fmla="*/ 839 h 920"/>
                  <a:gd name="T106" fmla="*/ 390 w 1118"/>
                  <a:gd name="T107" fmla="*/ 675 h 920"/>
                  <a:gd name="T108" fmla="*/ 429 w 1118"/>
                  <a:gd name="T109" fmla="*/ 538 h 920"/>
                  <a:gd name="T110" fmla="*/ 374 w 1118"/>
                  <a:gd name="T111" fmla="*/ 452 h 920"/>
                  <a:gd name="T112" fmla="*/ 356 w 1118"/>
                  <a:gd name="T113" fmla="*/ 397 h 920"/>
                  <a:gd name="T114" fmla="*/ 483 w 1118"/>
                  <a:gd name="T115" fmla="*/ 492 h 920"/>
                  <a:gd name="T116" fmla="*/ 463 w 1118"/>
                  <a:gd name="T117" fmla="*/ 408 h 920"/>
                  <a:gd name="T118" fmla="*/ 516 w 1118"/>
                  <a:gd name="T119" fmla="*/ 416 h 920"/>
                  <a:gd name="T120" fmla="*/ 633 w 1118"/>
                  <a:gd name="T121" fmla="*/ 506 h 920"/>
                  <a:gd name="T122" fmla="*/ 673 w 1118"/>
                  <a:gd name="T123" fmla="*/ 496 h 920"/>
                  <a:gd name="T124" fmla="*/ 765 w 1118"/>
                  <a:gd name="T125" fmla="*/ 468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920">
                    <a:moveTo>
                      <a:pt x="786" y="482"/>
                    </a:moveTo>
                    <a:cubicBezTo>
                      <a:pt x="790" y="492"/>
                      <a:pt x="794" y="497"/>
                      <a:pt x="797" y="509"/>
                    </a:cubicBezTo>
                    <a:cubicBezTo>
                      <a:pt x="798" y="511"/>
                      <a:pt x="800" y="520"/>
                      <a:pt x="798" y="521"/>
                    </a:cubicBezTo>
                    <a:cubicBezTo>
                      <a:pt x="798" y="525"/>
                      <a:pt x="798" y="525"/>
                      <a:pt x="798" y="530"/>
                    </a:cubicBezTo>
                    <a:cubicBezTo>
                      <a:pt x="800" y="530"/>
                      <a:pt x="802" y="549"/>
                      <a:pt x="802" y="551"/>
                    </a:cubicBezTo>
                    <a:cubicBezTo>
                      <a:pt x="802" y="553"/>
                      <a:pt x="802" y="555"/>
                      <a:pt x="802" y="559"/>
                    </a:cubicBezTo>
                    <a:cubicBezTo>
                      <a:pt x="803" y="560"/>
                      <a:pt x="804" y="559"/>
                      <a:pt x="806" y="559"/>
                    </a:cubicBezTo>
                    <a:cubicBezTo>
                      <a:pt x="811" y="565"/>
                      <a:pt x="816" y="567"/>
                      <a:pt x="818" y="574"/>
                    </a:cubicBezTo>
                    <a:cubicBezTo>
                      <a:pt x="818" y="574"/>
                      <a:pt x="818" y="574"/>
                      <a:pt x="818" y="574"/>
                    </a:cubicBezTo>
                    <a:cubicBezTo>
                      <a:pt x="818" y="576"/>
                      <a:pt x="817" y="585"/>
                      <a:pt x="817" y="586"/>
                    </a:cubicBezTo>
                    <a:cubicBezTo>
                      <a:pt x="817" y="589"/>
                      <a:pt x="820" y="590"/>
                      <a:pt x="822" y="594"/>
                    </a:cubicBezTo>
                    <a:cubicBezTo>
                      <a:pt x="826" y="600"/>
                      <a:pt x="830" y="605"/>
                      <a:pt x="838" y="610"/>
                    </a:cubicBezTo>
                    <a:cubicBezTo>
                      <a:pt x="840" y="612"/>
                      <a:pt x="843" y="612"/>
                      <a:pt x="845" y="612"/>
                    </a:cubicBezTo>
                    <a:cubicBezTo>
                      <a:pt x="845" y="606"/>
                      <a:pt x="845" y="606"/>
                      <a:pt x="845" y="606"/>
                    </a:cubicBezTo>
                    <a:cubicBezTo>
                      <a:pt x="843" y="603"/>
                      <a:pt x="840" y="601"/>
                      <a:pt x="840" y="595"/>
                    </a:cubicBezTo>
                    <a:cubicBezTo>
                      <a:pt x="840" y="580"/>
                      <a:pt x="840" y="580"/>
                      <a:pt x="840" y="580"/>
                    </a:cubicBezTo>
                    <a:cubicBezTo>
                      <a:pt x="837" y="579"/>
                      <a:pt x="836" y="576"/>
                      <a:pt x="834" y="573"/>
                    </a:cubicBezTo>
                    <a:cubicBezTo>
                      <a:pt x="833" y="574"/>
                      <a:pt x="832" y="574"/>
                      <a:pt x="831" y="575"/>
                    </a:cubicBezTo>
                    <a:cubicBezTo>
                      <a:pt x="825" y="571"/>
                      <a:pt x="817" y="563"/>
                      <a:pt x="815" y="557"/>
                    </a:cubicBezTo>
                    <a:cubicBezTo>
                      <a:pt x="815" y="557"/>
                      <a:pt x="814" y="551"/>
                      <a:pt x="814" y="549"/>
                    </a:cubicBezTo>
                    <a:cubicBezTo>
                      <a:pt x="810" y="549"/>
                      <a:pt x="808" y="546"/>
                      <a:pt x="808" y="542"/>
                    </a:cubicBezTo>
                    <a:cubicBezTo>
                      <a:pt x="808" y="534"/>
                      <a:pt x="813" y="532"/>
                      <a:pt x="813" y="527"/>
                    </a:cubicBezTo>
                    <a:cubicBezTo>
                      <a:pt x="813" y="525"/>
                      <a:pt x="811" y="513"/>
                      <a:pt x="811" y="513"/>
                    </a:cubicBezTo>
                    <a:cubicBezTo>
                      <a:pt x="817" y="513"/>
                      <a:pt x="817" y="513"/>
                      <a:pt x="817" y="513"/>
                    </a:cubicBezTo>
                    <a:cubicBezTo>
                      <a:pt x="817" y="522"/>
                      <a:pt x="829" y="520"/>
                      <a:pt x="830" y="526"/>
                    </a:cubicBezTo>
                    <a:cubicBezTo>
                      <a:pt x="831" y="530"/>
                      <a:pt x="833" y="533"/>
                      <a:pt x="836" y="534"/>
                    </a:cubicBezTo>
                    <a:cubicBezTo>
                      <a:pt x="837" y="537"/>
                      <a:pt x="842" y="538"/>
                      <a:pt x="847" y="539"/>
                    </a:cubicBezTo>
                    <a:cubicBezTo>
                      <a:pt x="847" y="543"/>
                      <a:pt x="847" y="545"/>
                      <a:pt x="847" y="549"/>
                    </a:cubicBezTo>
                    <a:cubicBezTo>
                      <a:pt x="847" y="549"/>
                      <a:pt x="847" y="552"/>
                      <a:pt x="848" y="552"/>
                    </a:cubicBezTo>
                    <a:cubicBezTo>
                      <a:pt x="851" y="552"/>
                      <a:pt x="857" y="543"/>
                      <a:pt x="858" y="540"/>
                    </a:cubicBezTo>
                    <a:cubicBezTo>
                      <a:pt x="859" y="539"/>
                      <a:pt x="861" y="539"/>
                      <a:pt x="863" y="540"/>
                    </a:cubicBezTo>
                    <a:cubicBezTo>
                      <a:pt x="865" y="537"/>
                      <a:pt x="870" y="531"/>
                      <a:pt x="877" y="529"/>
                    </a:cubicBezTo>
                    <a:cubicBezTo>
                      <a:pt x="875" y="526"/>
                      <a:pt x="877" y="526"/>
                      <a:pt x="877" y="520"/>
                    </a:cubicBezTo>
                    <a:cubicBezTo>
                      <a:pt x="877" y="513"/>
                      <a:pt x="874" y="508"/>
                      <a:pt x="872" y="500"/>
                    </a:cubicBezTo>
                    <a:cubicBezTo>
                      <a:pt x="858" y="484"/>
                      <a:pt x="858" y="484"/>
                      <a:pt x="858" y="484"/>
                    </a:cubicBezTo>
                    <a:cubicBezTo>
                      <a:pt x="857" y="483"/>
                      <a:pt x="855" y="483"/>
                      <a:pt x="854" y="481"/>
                    </a:cubicBezTo>
                    <a:cubicBezTo>
                      <a:pt x="854" y="480"/>
                      <a:pt x="851" y="475"/>
                      <a:pt x="851" y="474"/>
                    </a:cubicBezTo>
                    <a:cubicBezTo>
                      <a:pt x="847" y="474"/>
                      <a:pt x="842" y="461"/>
                      <a:pt x="843" y="459"/>
                    </a:cubicBezTo>
                    <a:cubicBezTo>
                      <a:pt x="848" y="451"/>
                      <a:pt x="854" y="446"/>
                      <a:pt x="855" y="446"/>
                    </a:cubicBezTo>
                    <a:cubicBezTo>
                      <a:pt x="853" y="444"/>
                      <a:pt x="867" y="450"/>
                      <a:pt x="867" y="451"/>
                    </a:cubicBezTo>
                    <a:cubicBezTo>
                      <a:pt x="867" y="453"/>
                      <a:pt x="870" y="453"/>
                      <a:pt x="871" y="456"/>
                    </a:cubicBezTo>
                    <a:cubicBezTo>
                      <a:pt x="871" y="456"/>
                      <a:pt x="871" y="453"/>
                      <a:pt x="871" y="451"/>
                    </a:cubicBezTo>
                    <a:cubicBezTo>
                      <a:pt x="872" y="451"/>
                      <a:pt x="876" y="446"/>
                      <a:pt x="879" y="446"/>
                    </a:cubicBezTo>
                    <a:cubicBezTo>
                      <a:pt x="886" y="446"/>
                      <a:pt x="887" y="438"/>
                      <a:pt x="893" y="434"/>
                    </a:cubicBezTo>
                    <a:cubicBezTo>
                      <a:pt x="893" y="436"/>
                      <a:pt x="895" y="436"/>
                      <a:pt x="895" y="440"/>
                    </a:cubicBezTo>
                    <a:cubicBezTo>
                      <a:pt x="896" y="437"/>
                      <a:pt x="899" y="438"/>
                      <a:pt x="900" y="440"/>
                    </a:cubicBezTo>
                    <a:cubicBezTo>
                      <a:pt x="900" y="431"/>
                      <a:pt x="905" y="435"/>
                      <a:pt x="911" y="434"/>
                    </a:cubicBezTo>
                    <a:cubicBezTo>
                      <a:pt x="916" y="432"/>
                      <a:pt x="917" y="421"/>
                      <a:pt x="924" y="419"/>
                    </a:cubicBezTo>
                    <a:cubicBezTo>
                      <a:pt x="924" y="416"/>
                      <a:pt x="927" y="414"/>
                      <a:pt x="929" y="411"/>
                    </a:cubicBezTo>
                    <a:cubicBezTo>
                      <a:pt x="927" y="410"/>
                      <a:pt x="928" y="406"/>
                      <a:pt x="925" y="405"/>
                    </a:cubicBezTo>
                    <a:cubicBezTo>
                      <a:pt x="930" y="400"/>
                      <a:pt x="937" y="373"/>
                      <a:pt x="937" y="373"/>
                    </a:cubicBezTo>
                    <a:cubicBezTo>
                      <a:pt x="932" y="376"/>
                      <a:pt x="928" y="373"/>
                      <a:pt x="923" y="372"/>
                    </a:cubicBezTo>
                    <a:cubicBezTo>
                      <a:pt x="927" y="370"/>
                      <a:pt x="927" y="368"/>
                      <a:pt x="929" y="364"/>
                    </a:cubicBezTo>
                    <a:cubicBezTo>
                      <a:pt x="923" y="361"/>
                      <a:pt x="924" y="360"/>
                      <a:pt x="929" y="361"/>
                    </a:cubicBezTo>
                    <a:cubicBezTo>
                      <a:pt x="929" y="356"/>
                      <a:pt x="920" y="357"/>
                      <a:pt x="920" y="351"/>
                    </a:cubicBezTo>
                    <a:cubicBezTo>
                      <a:pt x="920" y="350"/>
                      <a:pt x="918" y="348"/>
                      <a:pt x="918" y="347"/>
                    </a:cubicBezTo>
                    <a:cubicBezTo>
                      <a:pt x="917" y="347"/>
                      <a:pt x="901" y="332"/>
                      <a:pt x="901" y="331"/>
                    </a:cubicBezTo>
                    <a:cubicBezTo>
                      <a:pt x="901" y="328"/>
                      <a:pt x="904" y="329"/>
                      <a:pt x="904" y="326"/>
                    </a:cubicBezTo>
                    <a:cubicBezTo>
                      <a:pt x="904" y="326"/>
                      <a:pt x="907" y="324"/>
                      <a:pt x="907" y="324"/>
                    </a:cubicBezTo>
                    <a:cubicBezTo>
                      <a:pt x="907" y="319"/>
                      <a:pt x="912" y="317"/>
                      <a:pt x="915" y="314"/>
                    </a:cubicBezTo>
                    <a:cubicBezTo>
                      <a:pt x="912" y="313"/>
                      <a:pt x="906" y="311"/>
                      <a:pt x="904" y="308"/>
                    </a:cubicBezTo>
                    <a:cubicBezTo>
                      <a:pt x="899" y="308"/>
                      <a:pt x="899" y="308"/>
                      <a:pt x="899" y="308"/>
                    </a:cubicBezTo>
                    <a:cubicBezTo>
                      <a:pt x="899" y="310"/>
                      <a:pt x="894" y="314"/>
                      <a:pt x="894" y="314"/>
                    </a:cubicBezTo>
                    <a:cubicBezTo>
                      <a:pt x="892" y="313"/>
                      <a:pt x="892" y="310"/>
                      <a:pt x="891" y="308"/>
                    </a:cubicBezTo>
                    <a:cubicBezTo>
                      <a:pt x="889" y="306"/>
                      <a:pt x="877" y="306"/>
                      <a:pt x="877" y="301"/>
                    </a:cubicBezTo>
                    <a:cubicBezTo>
                      <a:pt x="877" y="298"/>
                      <a:pt x="881" y="297"/>
                      <a:pt x="883" y="297"/>
                    </a:cubicBezTo>
                    <a:cubicBezTo>
                      <a:pt x="884" y="297"/>
                      <a:pt x="892" y="290"/>
                      <a:pt x="892" y="286"/>
                    </a:cubicBezTo>
                    <a:cubicBezTo>
                      <a:pt x="893" y="287"/>
                      <a:pt x="894" y="282"/>
                      <a:pt x="895" y="282"/>
                    </a:cubicBezTo>
                    <a:cubicBezTo>
                      <a:pt x="898" y="282"/>
                      <a:pt x="899" y="284"/>
                      <a:pt x="901" y="287"/>
                    </a:cubicBezTo>
                    <a:cubicBezTo>
                      <a:pt x="901" y="288"/>
                      <a:pt x="900" y="289"/>
                      <a:pt x="898" y="289"/>
                    </a:cubicBezTo>
                    <a:cubicBezTo>
                      <a:pt x="899" y="292"/>
                      <a:pt x="900" y="294"/>
                      <a:pt x="903" y="294"/>
                    </a:cubicBezTo>
                    <a:cubicBezTo>
                      <a:pt x="903" y="297"/>
                      <a:pt x="903" y="297"/>
                      <a:pt x="903" y="297"/>
                    </a:cubicBezTo>
                    <a:cubicBezTo>
                      <a:pt x="902" y="298"/>
                      <a:pt x="904" y="299"/>
                      <a:pt x="904" y="300"/>
                    </a:cubicBezTo>
                    <a:cubicBezTo>
                      <a:pt x="915" y="289"/>
                      <a:pt x="916" y="289"/>
                      <a:pt x="920" y="290"/>
                    </a:cubicBezTo>
                    <a:cubicBezTo>
                      <a:pt x="922" y="284"/>
                      <a:pt x="926" y="296"/>
                      <a:pt x="929" y="300"/>
                    </a:cubicBezTo>
                    <a:cubicBezTo>
                      <a:pt x="929" y="301"/>
                      <a:pt x="926" y="301"/>
                      <a:pt x="926" y="303"/>
                    </a:cubicBezTo>
                    <a:cubicBezTo>
                      <a:pt x="926" y="306"/>
                      <a:pt x="933" y="307"/>
                      <a:pt x="935" y="307"/>
                    </a:cubicBezTo>
                    <a:cubicBezTo>
                      <a:pt x="937" y="307"/>
                      <a:pt x="937" y="310"/>
                      <a:pt x="941" y="310"/>
                    </a:cubicBezTo>
                    <a:cubicBezTo>
                      <a:pt x="941" y="311"/>
                      <a:pt x="943" y="312"/>
                      <a:pt x="943" y="312"/>
                    </a:cubicBezTo>
                    <a:cubicBezTo>
                      <a:pt x="943" y="314"/>
                      <a:pt x="941" y="316"/>
                      <a:pt x="941" y="318"/>
                    </a:cubicBezTo>
                    <a:cubicBezTo>
                      <a:pt x="941" y="322"/>
                      <a:pt x="947" y="321"/>
                      <a:pt x="949" y="325"/>
                    </a:cubicBezTo>
                    <a:cubicBezTo>
                      <a:pt x="951" y="329"/>
                      <a:pt x="948" y="339"/>
                      <a:pt x="954" y="339"/>
                    </a:cubicBezTo>
                    <a:cubicBezTo>
                      <a:pt x="954" y="332"/>
                      <a:pt x="965" y="340"/>
                      <a:pt x="965" y="329"/>
                    </a:cubicBezTo>
                    <a:cubicBezTo>
                      <a:pt x="965" y="324"/>
                      <a:pt x="963" y="319"/>
                      <a:pt x="962" y="314"/>
                    </a:cubicBezTo>
                    <a:cubicBezTo>
                      <a:pt x="958" y="314"/>
                      <a:pt x="954" y="309"/>
                      <a:pt x="951" y="305"/>
                    </a:cubicBezTo>
                    <a:cubicBezTo>
                      <a:pt x="951" y="305"/>
                      <a:pt x="951" y="305"/>
                      <a:pt x="952" y="305"/>
                    </a:cubicBezTo>
                    <a:cubicBezTo>
                      <a:pt x="949" y="301"/>
                      <a:pt x="947" y="297"/>
                      <a:pt x="944" y="296"/>
                    </a:cubicBezTo>
                    <a:cubicBezTo>
                      <a:pt x="942" y="296"/>
                      <a:pt x="939" y="294"/>
                      <a:pt x="939" y="292"/>
                    </a:cubicBezTo>
                    <a:cubicBezTo>
                      <a:pt x="939" y="291"/>
                      <a:pt x="942" y="289"/>
                      <a:pt x="944" y="289"/>
                    </a:cubicBezTo>
                    <a:cubicBezTo>
                      <a:pt x="945" y="288"/>
                      <a:pt x="947" y="288"/>
                      <a:pt x="947" y="284"/>
                    </a:cubicBezTo>
                    <a:cubicBezTo>
                      <a:pt x="947" y="281"/>
                      <a:pt x="944" y="279"/>
                      <a:pt x="944" y="277"/>
                    </a:cubicBezTo>
                    <a:cubicBezTo>
                      <a:pt x="944" y="275"/>
                      <a:pt x="945" y="274"/>
                      <a:pt x="946" y="272"/>
                    </a:cubicBezTo>
                    <a:cubicBezTo>
                      <a:pt x="948" y="274"/>
                      <a:pt x="949" y="274"/>
                      <a:pt x="952" y="274"/>
                    </a:cubicBezTo>
                    <a:cubicBezTo>
                      <a:pt x="952" y="273"/>
                      <a:pt x="949" y="267"/>
                      <a:pt x="949" y="267"/>
                    </a:cubicBezTo>
                    <a:cubicBezTo>
                      <a:pt x="949" y="267"/>
                      <a:pt x="961" y="267"/>
                      <a:pt x="961" y="267"/>
                    </a:cubicBezTo>
                    <a:cubicBezTo>
                      <a:pt x="970" y="267"/>
                      <a:pt x="974" y="244"/>
                      <a:pt x="974" y="238"/>
                    </a:cubicBezTo>
                    <a:cubicBezTo>
                      <a:pt x="974" y="235"/>
                      <a:pt x="974" y="232"/>
                      <a:pt x="974" y="228"/>
                    </a:cubicBezTo>
                    <a:cubicBezTo>
                      <a:pt x="974" y="225"/>
                      <a:pt x="974" y="223"/>
                      <a:pt x="977" y="223"/>
                    </a:cubicBezTo>
                    <a:cubicBezTo>
                      <a:pt x="977" y="219"/>
                      <a:pt x="977" y="219"/>
                      <a:pt x="977" y="219"/>
                    </a:cubicBezTo>
                    <a:cubicBezTo>
                      <a:pt x="974" y="218"/>
                      <a:pt x="970" y="214"/>
                      <a:pt x="971" y="210"/>
                    </a:cubicBezTo>
                    <a:cubicBezTo>
                      <a:pt x="964" y="205"/>
                      <a:pt x="961" y="195"/>
                      <a:pt x="957" y="185"/>
                    </a:cubicBezTo>
                    <a:cubicBezTo>
                      <a:pt x="953" y="177"/>
                      <a:pt x="942" y="176"/>
                      <a:pt x="933" y="173"/>
                    </a:cubicBezTo>
                    <a:cubicBezTo>
                      <a:pt x="932" y="175"/>
                      <a:pt x="931" y="179"/>
                      <a:pt x="929" y="180"/>
                    </a:cubicBezTo>
                    <a:cubicBezTo>
                      <a:pt x="926" y="175"/>
                      <a:pt x="918" y="178"/>
                      <a:pt x="918" y="172"/>
                    </a:cubicBezTo>
                    <a:cubicBezTo>
                      <a:pt x="918" y="172"/>
                      <a:pt x="906" y="169"/>
                      <a:pt x="906" y="168"/>
                    </a:cubicBezTo>
                    <a:cubicBezTo>
                      <a:pt x="906" y="165"/>
                      <a:pt x="909" y="164"/>
                      <a:pt x="911" y="161"/>
                    </a:cubicBezTo>
                    <a:cubicBezTo>
                      <a:pt x="908" y="156"/>
                      <a:pt x="915" y="149"/>
                      <a:pt x="916" y="146"/>
                    </a:cubicBezTo>
                    <a:cubicBezTo>
                      <a:pt x="916" y="135"/>
                      <a:pt x="916" y="135"/>
                      <a:pt x="916" y="135"/>
                    </a:cubicBezTo>
                    <a:cubicBezTo>
                      <a:pt x="919" y="133"/>
                      <a:pt x="944" y="137"/>
                      <a:pt x="951" y="137"/>
                    </a:cubicBezTo>
                    <a:cubicBezTo>
                      <a:pt x="952" y="137"/>
                      <a:pt x="953" y="133"/>
                      <a:pt x="953" y="133"/>
                    </a:cubicBezTo>
                    <a:cubicBezTo>
                      <a:pt x="968" y="133"/>
                      <a:pt x="968" y="133"/>
                      <a:pt x="968" y="133"/>
                    </a:cubicBezTo>
                    <a:cubicBezTo>
                      <a:pt x="969" y="133"/>
                      <a:pt x="975" y="139"/>
                      <a:pt x="975" y="139"/>
                    </a:cubicBezTo>
                    <a:cubicBezTo>
                      <a:pt x="979" y="139"/>
                      <a:pt x="978" y="132"/>
                      <a:pt x="978" y="126"/>
                    </a:cubicBezTo>
                    <a:cubicBezTo>
                      <a:pt x="978" y="121"/>
                      <a:pt x="980" y="115"/>
                      <a:pt x="983" y="115"/>
                    </a:cubicBezTo>
                    <a:cubicBezTo>
                      <a:pt x="984" y="115"/>
                      <a:pt x="993" y="115"/>
                      <a:pt x="995" y="115"/>
                    </a:cubicBezTo>
                    <a:cubicBezTo>
                      <a:pt x="996" y="117"/>
                      <a:pt x="1002" y="124"/>
                      <a:pt x="1004" y="125"/>
                    </a:cubicBezTo>
                    <a:cubicBezTo>
                      <a:pt x="1005" y="121"/>
                      <a:pt x="1006" y="121"/>
                      <a:pt x="1006" y="116"/>
                    </a:cubicBezTo>
                    <a:cubicBezTo>
                      <a:pt x="1008" y="116"/>
                      <a:pt x="1010" y="116"/>
                      <a:pt x="1010" y="116"/>
                    </a:cubicBezTo>
                    <a:cubicBezTo>
                      <a:pt x="1010" y="114"/>
                      <a:pt x="1006" y="112"/>
                      <a:pt x="1006" y="109"/>
                    </a:cubicBezTo>
                    <a:cubicBezTo>
                      <a:pt x="1006" y="104"/>
                      <a:pt x="1014" y="110"/>
                      <a:pt x="1013" y="110"/>
                    </a:cubicBezTo>
                    <a:cubicBezTo>
                      <a:pt x="1014" y="115"/>
                      <a:pt x="1020" y="116"/>
                      <a:pt x="1020" y="121"/>
                    </a:cubicBezTo>
                    <a:cubicBezTo>
                      <a:pt x="1020" y="122"/>
                      <a:pt x="1015" y="130"/>
                      <a:pt x="1015" y="135"/>
                    </a:cubicBezTo>
                    <a:cubicBezTo>
                      <a:pt x="1015" y="138"/>
                      <a:pt x="1017" y="137"/>
                      <a:pt x="1017" y="139"/>
                    </a:cubicBezTo>
                    <a:cubicBezTo>
                      <a:pt x="1017" y="142"/>
                      <a:pt x="1016" y="146"/>
                      <a:pt x="1012" y="146"/>
                    </a:cubicBezTo>
                    <a:cubicBezTo>
                      <a:pt x="1012" y="160"/>
                      <a:pt x="1023" y="168"/>
                      <a:pt x="1034" y="173"/>
                    </a:cubicBezTo>
                    <a:cubicBezTo>
                      <a:pt x="1039" y="177"/>
                      <a:pt x="1038" y="185"/>
                      <a:pt x="1046" y="187"/>
                    </a:cubicBezTo>
                    <a:cubicBezTo>
                      <a:pt x="1047" y="187"/>
                      <a:pt x="1049" y="188"/>
                      <a:pt x="1050" y="190"/>
                    </a:cubicBezTo>
                    <a:cubicBezTo>
                      <a:pt x="1052" y="194"/>
                      <a:pt x="1056" y="198"/>
                      <a:pt x="1059" y="198"/>
                    </a:cubicBezTo>
                    <a:cubicBezTo>
                      <a:pt x="1061" y="198"/>
                      <a:pt x="1063" y="195"/>
                      <a:pt x="1063" y="191"/>
                    </a:cubicBezTo>
                    <a:cubicBezTo>
                      <a:pt x="1063" y="188"/>
                      <a:pt x="1056" y="187"/>
                      <a:pt x="1056" y="184"/>
                    </a:cubicBezTo>
                    <a:cubicBezTo>
                      <a:pt x="1056" y="183"/>
                      <a:pt x="1060" y="182"/>
                      <a:pt x="1062" y="181"/>
                    </a:cubicBezTo>
                    <a:cubicBezTo>
                      <a:pt x="1060" y="178"/>
                      <a:pt x="1059" y="177"/>
                      <a:pt x="1057" y="173"/>
                    </a:cubicBezTo>
                    <a:cubicBezTo>
                      <a:pt x="1058" y="173"/>
                      <a:pt x="1060" y="173"/>
                      <a:pt x="1064" y="173"/>
                    </a:cubicBezTo>
                    <a:cubicBezTo>
                      <a:pt x="1063" y="171"/>
                      <a:pt x="1060" y="169"/>
                      <a:pt x="1060" y="167"/>
                    </a:cubicBezTo>
                    <a:cubicBezTo>
                      <a:pt x="1057" y="167"/>
                      <a:pt x="1055" y="164"/>
                      <a:pt x="1056" y="160"/>
                    </a:cubicBezTo>
                    <a:cubicBezTo>
                      <a:pt x="1057" y="160"/>
                      <a:pt x="1059" y="158"/>
                      <a:pt x="1059" y="156"/>
                    </a:cubicBezTo>
                    <a:cubicBezTo>
                      <a:pt x="1047" y="152"/>
                      <a:pt x="1047" y="143"/>
                      <a:pt x="1037" y="144"/>
                    </a:cubicBezTo>
                    <a:cubicBezTo>
                      <a:pt x="1034" y="145"/>
                      <a:pt x="1037" y="132"/>
                      <a:pt x="1030" y="131"/>
                    </a:cubicBezTo>
                    <a:cubicBezTo>
                      <a:pt x="1039" y="125"/>
                      <a:pt x="1039" y="125"/>
                      <a:pt x="1039" y="125"/>
                    </a:cubicBezTo>
                    <a:cubicBezTo>
                      <a:pt x="1041" y="125"/>
                      <a:pt x="1041" y="128"/>
                      <a:pt x="1043" y="128"/>
                    </a:cubicBezTo>
                    <a:cubicBezTo>
                      <a:pt x="1046" y="128"/>
                      <a:pt x="1050" y="125"/>
                      <a:pt x="1055" y="123"/>
                    </a:cubicBezTo>
                    <a:cubicBezTo>
                      <a:pt x="1055" y="123"/>
                      <a:pt x="1060" y="127"/>
                      <a:pt x="1063" y="129"/>
                    </a:cubicBezTo>
                    <a:cubicBezTo>
                      <a:pt x="1064" y="121"/>
                      <a:pt x="1067" y="112"/>
                      <a:pt x="1076" y="112"/>
                    </a:cubicBezTo>
                    <a:cubicBezTo>
                      <a:pt x="1076" y="110"/>
                      <a:pt x="1076" y="109"/>
                      <a:pt x="1076" y="108"/>
                    </a:cubicBezTo>
                    <a:cubicBezTo>
                      <a:pt x="1078" y="110"/>
                      <a:pt x="1081" y="110"/>
                      <a:pt x="1084" y="110"/>
                    </a:cubicBezTo>
                    <a:cubicBezTo>
                      <a:pt x="1086" y="110"/>
                      <a:pt x="1088" y="111"/>
                      <a:pt x="1090" y="110"/>
                    </a:cubicBezTo>
                    <a:cubicBezTo>
                      <a:pt x="1089" y="106"/>
                      <a:pt x="1091" y="108"/>
                      <a:pt x="1091" y="104"/>
                    </a:cubicBezTo>
                    <a:cubicBezTo>
                      <a:pt x="1076" y="102"/>
                      <a:pt x="1070" y="95"/>
                      <a:pt x="1059" y="93"/>
                    </a:cubicBezTo>
                    <a:cubicBezTo>
                      <a:pt x="1064" y="93"/>
                      <a:pt x="1067" y="94"/>
                      <a:pt x="1071" y="91"/>
                    </a:cubicBezTo>
                    <a:cubicBezTo>
                      <a:pt x="1068" y="86"/>
                      <a:pt x="1088" y="90"/>
                      <a:pt x="1094" y="93"/>
                    </a:cubicBezTo>
                    <a:cubicBezTo>
                      <a:pt x="1106" y="93"/>
                      <a:pt x="1106" y="93"/>
                      <a:pt x="1106" y="93"/>
                    </a:cubicBezTo>
                    <a:cubicBezTo>
                      <a:pt x="1107" y="95"/>
                      <a:pt x="1109" y="95"/>
                      <a:pt x="1111" y="95"/>
                    </a:cubicBezTo>
                    <a:cubicBezTo>
                      <a:pt x="1111" y="95"/>
                      <a:pt x="1115" y="95"/>
                      <a:pt x="1118" y="95"/>
                    </a:cubicBezTo>
                    <a:cubicBezTo>
                      <a:pt x="1117" y="94"/>
                      <a:pt x="1111" y="92"/>
                      <a:pt x="1111" y="89"/>
                    </a:cubicBezTo>
                    <a:cubicBezTo>
                      <a:pt x="1111" y="86"/>
                      <a:pt x="1112" y="86"/>
                      <a:pt x="1111" y="82"/>
                    </a:cubicBezTo>
                    <a:cubicBezTo>
                      <a:pt x="1102" y="82"/>
                      <a:pt x="1096" y="75"/>
                      <a:pt x="1086" y="75"/>
                    </a:cubicBezTo>
                    <a:cubicBezTo>
                      <a:pt x="1085" y="75"/>
                      <a:pt x="1083" y="75"/>
                      <a:pt x="1083" y="77"/>
                    </a:cubicBezTo>
                    <a:cubicBezTo>
                      <a:pt x="1083" y="78"/>
                      <a:pt x="1076" y="73"/>
                      <a:pt x="1064" y="69"/>
                    </a:cubicBezTo>
                    <a:cubicBezTo>
                      <a:pt x="1048" y="63"/>
                      <a:pt x="1034" y="63"/>
                      <a:pt x="1019" y="58"/>
                    </a:cubicBezTo>
                    <a:cubicBezTo>
                      <a:pt x="1019" y="58"/>
                      <a:pt x="1006" y="57"/>
                      <a:pt x="1002" y="57"/>
                    </a:cubicBezTo>
                    <a:cubicBezTo>
                      <a:pt x="998" y="57"/>
                      <a:pt x="994" y="58"/>
                      <a:pt x="989" y="58"/>
                    </a:cubicBezTo>
                    <a:cubicBezTo>
                      <a:pt x="988" y="58"/>
                      <a:pt x="978" y="57"/>
                      <a:pt x="977" y="55"/>
                    </a:cubicBezTo>
                    <a:cubicBezTo>
                      <a:pt x="977" y="55"/>
                      <a:pt x="965" y="57"/>
                      <a:pt x="962" y="56"/>
                    </a:cubicBezTo>
                    <a:cubicBezTo>
                      <a:pt x="962" y="59"/>
                      <a:pt x="958" y="58"/>
                      <a:pt x="954" y="58"/>
                    </a:cubicBezTo>
                    <a:cubicBezTo>
                      <a:pt x="946" y="58"/>
                      <a:pt x="940" y="57"/>
                      <a:pt x="933" y="59"/>
                    </a:cubicBezTo>
                    <a:cubicBezTo>
                      <a:pt x="935" y="63"/>
                      <a:pt x="937" y="63"/>
                      <a:pt x="939" y="66"/>
                    </a:cubicBezTo>
                    <a:cubicBezTo>
                      <a:pt x="928" y="59"/>
                      <a:pt x="918" y="58"/>
                      <a:pt x="908" y="48"/>
                    </a:cubicBezTo>
                    <a:cubicBezTo>
                      <a:pt x="884" y="48"/>
                      <a:pt x="884" y="48"/>
                      <a:pt x="884" y="48"/>
                    </a:cubicBezTo>
                    <a:cubicBezTo>
                      <a:pt x="883" y="48"/>
                      <a:pt x="882" y="49"/>
                      <a:pt x="882" y="50"/>
                    </a:cubicBezTo>
                    <a:cubicBezTo>
                      <a:pt x="872" y="50"/>
                      <a:pt x="872" y="50"/>
                      <a:pt x="872" y="50"/>
                    </a:cubicBezTo>
                    <a:cubicBezTo>
                      <a:pt x="867" y="50"/>
                      <a:pt x="868" y="46"/>
                      <a:pt x="862" y="46"/>
                    </a:cubicBezTo>
                    <a:cubicBezTo>
                      <a:pt x="859" y="46"/>
                      <a:pt x="860" y="48"/>
                      <a:pt x="858" y="48"/>
                    </a:cubicBezTo>
                    <a:cubicBezTo>
                      <a:pt x="854" y="48"/>
                      <a:pt x="852" y="46"/>
                      <a:pt x="848" y="44"/>
                    </a:cubicBezTo>
                    <a:cubicBezTo>
                      <a:pt x="851" y="41"/>
                      <a:pt x="851" y="41"/>
                      <a:pt x="851" y="41"/>
                    </a:cubicBezTo>
                    <a:cubicBezTo>
                      <a:pt x="850" y="41"/>
                      <a:pt x="847" y="40"/>
                      <a:pt x="843" y="40"/>
                    </a:cubicBezTo>
                    <a:cubicBezTo>
                      <a:pt x="837" y="40"/>
                      <a:pt x="836" y="44"/>
                      <a:pt x="832" y="44"/>
                    </a:cubicBezTo>
                    <a:cubicBezTo>
                      <a:pt x="831" y="44"/>
                      <a:pt x="830" y="44"/>
                      <a:pt x="830" y="44"/>
                    </a:cubicBezTo>
                    <a:cubicBezTo>
                      <a:pt x="830" y="40"/>
                      <a:pt x="830" y="40"/>
                      <a:pt x="830" y="40"/>
                    </a:cubicBezTo>
                    <a:cubicBezTo>
                      <a:pt x="827" y="38"/>
                      <a:pt x="826" y="38"/>
                      <a:pt x="822" y="40"/>
                    </a:cubicBezTo>
                    <a:cubicBezTo>
                      <a:pt x="822" y="36"/>
                      <a:pt x="806" y="40"/>
                      <a:pt x="806" y="40"/>
                    </a:cubicBezTo>
                    <a:cubicBezTo>
                      <a:pt x="798" y="40"/>
                      <a:pt x="798" y="40"/>
                      <a:pt x="798" y="40"/>
                    </a:cubicBezTo>
                    <a:cubicBezTo>
                      <a:pt x="798" y="40"/>
                      <a:pt x="799" y="41"/>
                      <a:pt x="800" y="41"/>
                    </a:cubicBezTo>
                    <a:cubicBezTo>
                      <a:pt x="800" y="43"/>
                      <a:pt x="802" y="46"/>
                      <a:pt x="802" y="46"/>
                    </a:cubicBezTo>
                    <a:cubicBezTo>
                      <a:pt x="799" y="46"/>
                      <a:pt x="798" y="48"/>
                      <a:pt x="794" y="48"/>
                    </a:cubicBezTo>
                    <a:cubicBezTo>
                      <a:pt x="786" y="48"/>
                      <a:pt x="778" y="45"/>
                      <a:pt x="773" y="45"/>
                    </a:cubicBezTo>
                    <a:cubicBezTo>
                      <a:pt x="772" y="45"/>
                      <a:pt x="771" y="45"/>
                      <a:pt x="770" y="45"/>
                    </a:cubicBezTo>
                    <a:cubicBezTo>
                      <a:pt x="770" y="50"/>
                      <a:pt x="770" y="50"/>
                      <a:pt x="770" y="50"/>
                    </a:cubicBezTo>
                    <a:cubicBezTo>
                      <a:pt x="766" y="50"/>
                      <a:pt x="766" y="50"/>
                      <a:pt x="766" y="50"/>
                    </a:cubicBezTo>
                    <a:cubicBezTo>
                      <a:pt x="761" y="47"/>
                      <a:pt x="752" y="47"/>
                      <a:pt x="748" y="43"/>
                    </a:cubicBezTo>
                    <a:cubicBezTo>
                      <a:pt x="748" y="43"/>
                      <a:pt x="749" y="42"/>
                      <a:pt x="749" y="41"/>
                    </a:cubicBezTo>
                    <a:cubicBezTo>
                      <a:pt x="749" y="41"/>
                      <a:pt x="736" y="36"/>
                      <a:pt x="736" y="35"/>
                    </a:cubicBezTo>
                    <a:cubicBezTo>
                      <a:pt x="736" y="34"/>
                      <a:pt x="731" y="33"/>
                      <a:pt x="727" y="34"/>
                    </a:cubicBezTo>
                    <a:cubicBezTo>
                      <a:pt x="726" y="34"/>
                      <a:pt x="722" y="29"/>
                      <a:pt x="714" y="29"/>
                    </a:cubicBezTo>
                    <a:cubicBezTo>
                      <a:pt x="704" y="29"/>
                      <a:pt x="708" y="32"/>
                      <a:pt x="715" y="35"/>
                    </a:cubicBezTo>
                    <a:cubicBezTo>
                      <a:pt x="713" y="35"/>
                      <a:pt x="712" y="35"/>
                      <a:pt x="712" y="35"/>
                    </a:cubicBezTo>
                    <a:cubicBezTo>
                      <a:pt x="708" y="35"/>
                      <a:pt x="704" y="37"/>
                      <a:pt x="698" y="37"/>
                    </a:cubicBezTo>
                    <a:cubicBezTo>
                      <a:pt x="688" y="37"/>
                      <a:pt x="681" y="33"/>
                      <a:pt x="671" y="33"/>
                    </a:cubicBezTo>
                    <a:cubicBezTo>
                      <a:pt x="670" y="33"/>
                      <a:pt x="663" y="29"/>
                      <a:pt x="663" y="31"/>
                    </a:cubicBezTo>
                    <a:cubicBezTo>
                      <a:pt x="663" y="34"/>
                      <a:pt x="660" y="31"/>
                      <a:pt x="652" y="29"/>
                    </a:cubicBezTo>
                    <a:cubicBezTo>
                      <a:pt x="653" y="28"/>
                      <a:pt x="654" y="24"/>
                      <a:pt x="654" y="24"/>
                    </a:cubicBezTo>
                    <a:cubicBezTo>
                      <a:pt x="649" y="24"/>
                      <a:pt x="649" y="24"/>
                      <a:pt x="649" y="24"/>
                    </a:cubicBezTo>
                    <a:cubicBezTo>
                      <a:pt x="648" y="25"/>
                      <a:pt x="647" y="26"/>
                      <a:pt x="646" y="26"/>
                    </a:cubicBezTo>
                    <a:cubicBezTo>
                      <a:pt x="646" y="27"/>
                      <a:pt x="636" y="35"/>
                      <a:pt x="628" y="38"/>
                    </a:cubicBezTo>
                    <a:cubicBezTo>
                      <a:pt x="628" y="30"/>
                      <a:pt x="644" y="25"/>
                      <a:pt x="649" y="21"/>
                    </a:cubicBezTo>
                    <a:cubicBezTo>
                      <a:pt x="643" y="16"/>
                      <a:pt x="627" y="11"/>
                      <a:pt x="614" y="11"/>
                    </a:cubicBezTo>
                    <a:cubicBezTo>
                      <a:pt x="612" y="11"/>
                      <a:pt x="611" y="13"/>
                      <a:pt x="607" y="13"/>
                    </a:cubicBezTo>
                    <a:cubicBezTo>
                      <a:pt x="595" y="10"/>
                      <a:pt x="595" y="10"/>
                      <a:pt x="595" y="10"/>
                    </a:cubicBezTo>
                    <a:cubicBezTo>
                      <a:pt x="595" y="7"/>
                      <a:pt x="598" y="6"/>
                      <a:pt x="598" y="5"/>
                    </a:cubicBezTo>
                    <a:cubicBezTo>
                      <a:pt x="598" y="3"/>
                      <a:pt x="596" y="3"/>
                      <a:pt x="594" y="2"/>
                    </a:cubicBezTo>
                    <a:cubicBezTo>
                      <a:pt x="593" y="1"/>
                      <a:pt x="590" y="0"/>
                      <a:pt x="590" y="5"/>
                    </a:cubicBezTo>
                    <a:cubicBezTo>
                      <a:pt x="585" y="5"/>
                      <a:pt x="582" y="9"/>
                      <a:pt x="579" y="11"/>
                    </a:cubicBezTo>
                    <a:cubicBezTo>
                      <a:pt x="579" y="11"/>
                      <a:pt x="578" y="16"/>
                      <a:pt x="573" y="13"/>
                    </a:cubicBezTo>
                    <a:cubicBezTo>
                      <a:pt x="564" y="17"/>
                      <a:pt x="564" y="17"/>
                      <a:pt x="564" y="17"/>
                    </a:cubicBezTo>
                    <a:cubicBezTo>
                      <a:pt x="564" y="17"/>
                      <a:pt x="562" y="14"/>
                      <a:pt x="560" y="14"/>
                    </a:cubicBezTo>
                    <a:cubicBezTo>
                      <a:pt x="546" y="14"/>
                      <a:pt x="538" y="23"/>
                      <a:pt x="524" y="23"/>
                    </a:cubicBezTo>
                    <a:cubicBezTo>
                      <a:pt x="524" y="25"/>
                      <a:pt x="522" y="32"/>
                      <a:pt x="519" y="32"/>
                    </a:cubicBezTo>
                    <a:cubicBezTo>
                      <a:pt x="517" y="32"/>
                      <a:pt x="516" y="30"/>
                      <a:pt x="515" y="30"/>
                    </a:cubicBezTo>
                    <a:cubicBezTo>
                      <a:pt x="509" y="32"/>
                      <a:pt x="509" y="32"/>
                      <a:pt x="509" y="32"/>
                    </a:cubicBezTo>
                    <a:cubicBezTo>
                      <a:pt x="509" y="32"/>
                      <a:pt x="505" y="32"/>
                      <a:pt x="505" y="34"/>
                    </a:cubicBezTo>
                    <a:cubicBezTo>
                      <a:pt x="505" y="39"/>
                      <a:pt x="504" y="44"/>
                      <a:pt x="503" y="36"/>
                    </a:cubicBezTo>
                    <a:cubicBezTo>
                      <a:pt x="502" y="36"/>
                      <a:pt x="501" y="36"/>
                      <a:pt x="500" y="36"/>
                    </a:cubicBezTo>
                    <a:cubicBezTo>
                      <a:pt x="498" y="36"/>
                      <a:pt x="497" y="40"/>
                      <a:pt x="494" y="40"/>
                    </a:cubicBezTo>
                    <a:cubicBezTo>
                      <a:pt x="493" y="41"/>
                      <a:pt x="493" y="43"/>
                      <a:pt x="491" y="45"/>
                    </a:cubicBezTo>
                    <a:cubicBezTo>
                      <a:pt x="494" y="48"/>
                      <a:pt x="502" y="51"/>
                      <a:pt x="502" y="51"/>
                    </a:cubicBezTo>
                    <a:cubicBezTo>
                      <a:pt x="494" y="48"/>
                      <a:pt x="487" y="50"/>
                      <a:pt x="485" y="40"/>
                    </a:cubicBezTo>
                    <a:cubicBezTo>
                      <a:pt x="482" y="40"/>
                      <a:pt x="482" y="40"/>
                      <a:pt x="482" y="40"/>
                    </a:cubicBezTo>
                    <a:cubicBezTo>
                      <a:pt x="482" y="43"/>
                      <a:pt x="481" y="43"/>
                      <a:pt x="479" y="45"/>
                    </a:cubicBezTo>
                    <a:cubicBezTo>
                      <a:pt x="482" y="50"/>
                      <a:pt x="486" y="48"/>
                      <a:pt x="488" y="55"/>
                    </a:cubicBezTo>
                    <a:cubicBezTo>
                      <a:pt x="488" y="56"/>
                      <a:pt x="488" y="59"/>
                      <a:pt x="490" y="61"/>
                    </a:cubicBezTo>
                    <a:cubicBezTo>
                      <a:pt x="491" y="63"/>
                      <a:pt x="491" y="63"/>
                      <a:pt x="495" y="63"/>
                    </a:cubicBezTo>
                    <a:cubicBezTo>
                      <a:pt x="498" y="63"/>
                      <a:pt x="499" y="64"/>
                      <a:pt x="497" y="66"/>
                    </a:cubicBezTo>
                    <a:cubicBezTo>
                      <a:pt x="497" y="67"/>
                      <a:pt x="501" y="75"/>
                      <a:pt x="503" y="76"/>
                    </a:cubicBezTo>
                    <a:cubicBezTo>
                      <a:pt x="500" y="79"/>
                      <a:pt x="499" y="84"/>
                      <a:pt x="492" y="84"/>
                    </a:cubicBezTo>
                    <a:cubicBezTo>
                      <a:pt x="486" y="84"/>
                      <a:pt x="483" y="83"/>
                      <a:pt x="486" y="83"/>
                    </a:cubicBezTo>
                    <a:cubicBezTo>
                      <a:pt x="490" y="83"/>
                      <a:pt x="492" y="79"/>
                      <a:pt x="492" y="75"/>
                    </a:cubicBezTo>
                    <a:cubicBezTo>
                      <a:pt x="492" y="73"/>
                      <a:pt x="492" y="71"/>
                      <a:pt x="492" y="69"/>
                    </a:cubicBezTo>
                    <a:cubicBezTo>
                      <a:pt x="483" y="66"/>
                      <a:pt x="484" y="57"/>
                      <a:pt x="478" y="52"/>
                    </a:cubicBezTo>
                    <a:cubicBezTo>
                      <a:pt x="472" y="50"/>
                      <a:pt x="472" y="50"/>
                      <a:pt x="472" y="50"/>
                    </a:cubicBezTo>
                    <a:cubicBezTo>
                      <a:pt x="471" y="48"/>
                      <a:pt x="474" y="42"/>
                      <a:pt x="471" y="40"/>
                    </a:cubicBezTo>
                    <a:cubicBezTo>
                      <a:pt x="470" y="38"/>
                      <a:pt x="462" y="36"/>
                      <a:pt x="462" y="34"/>
                    </a:cubicBezTo>
                    <a:cubicBezTo>
                      <a:pt x="459" y="33"/>
                      <a:pt x="458" y="34"/>
                      <a:pt x="454" y="34"/>
                    </a:cubicBezTo>
                    <a:cubicBezTo>
                      <a:pt x="454" y="36"/>
                      <a:pt x="453" y="40"/>
                      <a:pt x="453" y="42"/>
                    </a:cubicBezTo>
                    <a:cubicBezTo>
                      <a:pt x="453" y="43"/>
                      <a:pt x="452" y="48"/>
                      <a:pt x="449" y="48"/>
                    </a:cubicBezTo>
                    <a:cubicBezTo>
                      <a:pt x="449" y="48"/>
                      <a:pt x="455" y="62"/>
                      <a:pt x="462" y="62"/>
                    </a:cubicBezTo>
                    <a:cubicBezTo>
                      <a:pt x="462" y="66"/>
                      <a:pt x="467" y="71"/>
                      <a:pt x="466" y="71"/>
                    </a:cubicBezTo>
                    <a:cubicBezTo>
                      <a:pt x="465" y="71"/>
                      <a:pt x="446" y="64"/>
                      <a:pt x="446" y="62"/>
                    </a:cubicBezTo>
                    <a:cubicBezTo>
                      <a:pt x="442" y="62"/>
                      <a:pt x="414" y="59"/>
                      <a:pt x="414" y="54"/>
                    </a:cubicBezTo>
                    <a:cubicBezTo>
                      <a:pt x="413" y="55"/>
                      <a:pt x="411" y="54"/>
                      <a:pt x="411" y="55"/>
                    </a:cubicBezTo>
                    <a:cubicBezTo>
                      <a:pt x="411" y="63"/>
                      <a:pt x="422" y="60"/>
                      <a:pt x="426" y="68"/>
                    </a:cubicBezTo>
                    <a:cubicBezTo>
                      <a:pt x="426" y="68"/>
                      <a:pt x="419" y="67"/>
                      <a:pt x="416" y="67"/>
                    </a:cubicBezTo>
                    <a:cubicBezTo>
                      <a:pt x="410" y="67"/>
                      <a:pt x="391" y="69"/>
                      <a:pt x="393" y="68"/>
                    </a:cubicBezTo>
                    <a:cubicBezTo>
                      <a:pt x="391" y="67"/>
                      <a:pt x="389" y="67"/>
                      <a:pt x="388" y="66"/>
                    </a:cubicBezTo>
                    <a:cubicBezTo>
                      <a:pt x="386" y="70"/>
                      <a:pt x="381" y="66"/>
                      <a:pt x="378" y="69"/>
                    </a:cubicBezTo>
                    <a:cubicBezTo>
                      <a:pt x="374" y="73"/>
                      <a:pt x="365" y="73"/>
                      <a:pt x="365" y="83"/>
                    </a:cubicBezTo>
                    <a:cubicBezTo>
                      <a:pt x="363" y="81"/>
                      <a:pt x="361" y="81"/>
                      <a:pt x="359" y="83"/>
                    </a:cubicBezTo>
                    <a:cubicBezTo>
                      <a:pt x="356" y="81"/>
                      <a:pt x="352" y="74"/>
                      <a:pt x="352" y="74"/>
                    </a:cubicBezTo>
                    <a:cubicBezTo>
                      <a:pt x="353" y="74"/>
                      <a:pt x="355" y="74"/>
                      <a:pt x="356" y="74"/>
                    </a:cubicBezTo>
                    <a:cubicBezTo>
                      <a:pt x="355" y="69"/>
                      <a:pt x="352" y="69"/>
                      <a:pt x="348" y="69"/>
                    </a:cubicBezTo>
                    <a:cubicBezTo>
                      <a:pt x="345" y="69"/>
                      <a:pt x="344" y="68"/>
                      <a:pt x="341" y="69"/>
                    </a:cubicBezTo>
                    <a:cubicBezTo>
                      <a:pt x="342" y="69"/>
                      <a:pt x="344" y="70"/>
                      <a:pt x="344" y="72"/>
                    </a:cubicBezTo>
                    <a:cubicBezTo>
                      <a:pt x="344" y="74"/>
                      <a:pt x="344" y="75"/>
                      <a:pt x="343" y="75"/>
                    </a:cubicBezTo>
                    <a:cubicBezTo>
                      <a:pt x="344" y="77"/>
                      <a:pt x="345" y="79"/>
                      <a:pt x="348" y="80"/>
                    </a:cubicBezTo>
                    <a:cubicBezTo>
                      <a:pt x="348" y="87"/>
                      <a:pt x="348" y="87"/>
                      <a:pt x="348" y="87"/>
                    </a:cubicBezTo>
                    <a:cubicBezTo>
                      <a:pt x="348" y="87"/>
                      <a:pt x="342" y="84"/>
                      <a:pt x="339" y="82"/>
                    </a:cubicBezTo>
                    <a:cubicBezTo>
                      <a:pt x="338" y="85"/>
                      <a:pt x="328" y="89"/>
                      <a:pt x="328" y="91"/>
                    </a:cubicBezTo>
                    <a:cubicBezTo>
                      <a:pt x="328" y="93"/>
                      <a:pt x="332" y="94"/>
                      <a:pt x="333" y="97"/>
                    </a:cubicBezTo>
                    <a:cubicBezTo>
                      <a:pt x="323" y="97"/>
                      <a:pt x="323" y="97"/>
                      <a:pt x="323" y="97"/>
                    </a:cubicBezTo>
                    <a:cubicBezTo>
                      <a:pt x="322" y="98"/>
                      <a:pt x="322" y="104"/>
                      <a:pt x="320" y="104"/>
                    </a:cubicBezTo>
                    <a:cubicBezTo>
                      <a:pt x="311" y="104"/>
                      <a:pt x="301" y="100"/>
                      <a:pt x="301" y="91"/>
                    </a:cubicBezTo>
                    <a:cubicBezTo>
                      <a:pt x="301" y="90"/>
                      <a:pt x="300" y="89"/>
                      <a:pt x="300" y="88"/>
                    </a:cubicBezTo>
                    <a:cubicBezTo>
                      <a:pt x="297" y="87"/>
                      <a:pt x="284" y="82"/>
                      <a:pt x="284" y="80"/>
                    </a:cubicBezTo>
                    <a:cubicBezTo>
                      <a:pt x="285" y="81"/>
                      <a:pt x="305" y="86"/>
                      <a:pt x="307" y="86"/>
                    </a:cubicBezTo>
                    <a:cubicBezTo>
                      <a:pt x="311" y="86"/>
                      <a:pt x="314" y="86"/>
                      <a:pt x="320" y="86"/>
                    </a:cubicBezTo>
                    <a:cubicBezTo>
                      <a:pt x="324" y="86"/>
                      <a:pt x="328" y="82"/>
                      <a:pt x="332" y="78"/>
                    </a:cubicBezTo>
                    <a:cubicBezTo>
                      <a:pt x="330" y="77"/>
                      <a:pt x="329" y="75"/>
                      <a:pt x="327" y="73"/>
                    </a:cubicBezTo>
                    <a:cubicBezTo>
                      <a:pt x="327" y="73"/>
                      <a:pt x="314" y="64"/>
                      <a:pt x="287" y="63"/>
                    </a:cubicBezTo>
                    <a:cubicBezTo>
                      <a:pt x="285" y="63"/>
                      <a:pt x="283" y="63"/>
                      <a:pt x="283" y="59"/>
                    </a:cubicBezTo>
                    <a:cubicBezTo>
                      <a:pt x="279" y="59"/>
                      <a:pt x="271" y="60"/>
                      <a:pt x="271" y="58"/>
                    </a:cubicBezTo>
                    <a:cubicBezTo>
                      <a:pt x="269" y="57"/>
                      <a:pt x="259" y="54"/>
                      <a:pt x="259" y="52"/>
                    </a:cubicBezTo>
                    <a:cubicBezTo>
                      <a:pt x="259" y="52"/>
                      <a:pt x="250" y="52"/>
                      <a:pt x="250" y="52"/>
                    </a:cubicBezTo>
                    <a:cubicBezTo>
                      <a:pt x="247" y="54"/>
                      <a:pt x="245" y="54"/>
                      <a:pt x="246" y="52"/>
                    </a:cubicBezTo>
                    <a:cubicBezTo>
                      <a:pt x="244" y="52"/>
                      <a:pt x="242" y="52"/>
                      <a:pt x="238" y="52"/>
                    </a:cubicBezTo>
                    <a:cubicBezTo>
                      <a:pt x="238" y="53"/>
                      <a:pt x="234" y="55"/>
                      <a:pt x="234" y="55"/>
                    </a:cubicBezTo>
                    <a:cubicBezTo>
                      <a:pt x="232" y="52"/>
                      <a:pt x="221" y="57"/>
                      <a:pt x="224" y="60"/>
                    </a:cubicBezTo>
                    <a:cubicBezTo>
                      <a:pt x="224" y="60"/>
                      <a:pt x="217" y="60"/>
                      <a:pt x="217" y="59"/>
                    </a:cubicBezTo>
                    <a:cubicBezTo>
                      <a:pt x="216" y="59"/>
                      <a:pt x="205" y="63"/>
                      <a:pt x="203" y="64"/>
                    </a:cubicBezTo>
                    <a:cubicBezTo>
                      <a:pt x="203" y="66"/>
                      <a:pt x="195" y="63"/>
                      <a:pt x="195" y="63"/>
                    </a:cubicBezTo>
                    <a:cubicBezTo>
                      <a:pt x="193" y="69"/>
                      <a:pt x="188" y="69"/>
                      <a:pt x="187" y="75"/>
                    </a:cubicBezTo>
                    <a:cubicBezTo>
                      <a:pt x="189" y="75"/>
                      <a:pt x="190" y="73"/>
                      <a:pt x="192" y="72"/>
                    </a:cubicBezTo>
                    <a:cubicBezTo>
                      <a:pt x="192" y="72"/>
                      <a:pt x="193" y="73"/>
                      <a:pt x="193" y="73"/>
                    </a:cubicBezTo>
                    <a:cubicBezTo>
                      <a:pt x="193" y="74"/>
                      <a:pt x="193" y="80"/>
                      <a:pt x="189" y="80"/>
                    </a:cubicBezTo>
                    <a:cubicBezTo>
                      <a:pt x="189" y="81"/>
                      <a:pt x="187" y="86"/>
                      <a:pt x="187" y="86"/>
                    </a:cubicBezTo>
                    <a:cubicBezTo>
                      <a:pt x="187" y="87"/>
                      <a:pt x="177" y="99"/>
                      <a:pt x="175" y="99"/>
                    </a:cubicBezTo>
                    <a:cubicBezTo>
                      <a:pt x="174" y="102"/>
                      <a:pt x="173" y="104"/>
                      <a:pt x="171" y="104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3" y="105"/>
                      <a:pt x="159" y="110"/>
                      <a:pt x="156" y="110"/>
                    </a:cubicBezTo>
                    <a:cubicBezTo>
                      <a:pt x="157" y="110"/>
                      <a:pt x="146" y="116"/>
                      <a:pt x="146" y="116"/>
                    </a:cubicBezTo>
                    <a:cubicBezTo>
                      <a:pt x="148" y="117"/>
                      <a:pt x="150" y="135"/>
                      <a:pt x="146" y="134"/>
                    </a:cubicBezTo>
                    <a:cubicBezTo>
                      <a:pt x="146" y="134"/>
                      <a:pt x="152" y="141"/>
                      <a:pt x="149" y="141"/>
                    </a:cubicBezTo>
                    <a:cubicBezTo>
                      <a:pt x="149" y="144"/>
                      <a:pt x="164" y="148"/>
                      <a:pt x="164" y="148"/>
                    </a:cubicBezTo>
                    <a:cubicBezTo>
                      <a:pt x="164" y="148"/>
                      <a:pt x="177" y="137"/>
                      <a:pt x="177" y="136"/>
                    </a:cubicBezTo>
                    <a:cubicBezTo>
                      <a:pt x="177" y="137"/>
                      <a:pt x="184" y="146"/>
                      <a:pt x="185" y="147"/>
                    </a:cubicBezTo>
                    <a:cubicBezTo>
                      <a:pt x="185" y="152"/>
                      <a:pt x="191" y="169"/>
                      <a:pt x="194" y="169"/>
                    </a:cubicBezTo>
                    <a:cubicBezTo>
                      <a:pt x="194" y="169"/>
                      <a:pt x="200" y="169"/>
                      <a:pt x="201" y="169"/>
                    </a:cubicBezTo>
                    <a:cubicBezTo>
                      <a:pt x="198" y="164"/>
                      <a:pt x="205" y="163"/>
                      <a:pt x="211" y="163"/>
                    </a:cubicBezTo>
                    <a:cubicBezTo>
                      <a:pt x="211" y="154"/>
                      <a:pt x="214" y="148"/>
                      <a:pt x="214" y="141"/>
                    </a:cubicBezTo>
                    <a:cubicBezTo>
                      <a:pt x="214" y="139"/>
                      <a:pt x="219" y="138"/>
                      <a:pt x="222" y="137"/>
                    </a:cubicBezTo>
                    <a:cubicBezTo>
                      <a:pt x="222" y="137"/>
                      <a:pt x="222" y="135"/>
                      <a:pt x="222" y="134"/>
                    </a:cubicBezTo>
                    <a:cubicBezTo>
                      <a:pt x="222" y="129"/>
                      <a:pt x="213" y="131"/>
                      <a:pt x="211" y="126"/>
                    </a:cubicBezTo>
                    <a:cubicBezTo>
                      <a:pt x="210" y="124"/>
                      <a:pt x="215" y="110"/>
                      <a:pt x="217" y="110"/>
                    </a:cubicBezTo>
                    <a:cubicBezTo>
                      <a:pt x="222" y="105"/>
                      <a:pt x="227" y="104"/>
                      <a:pt x="232" y="99"/>
                    </a:cubicBezTo>
                    <a:cubicBezTo>
                      <a:pt x="231" y="98"/>
                      <a:pt x="234" y="91"/>
                      <a:pt x="234" y="91"/>
                    </a:cubicBezTo>
                    <a:cubicBezTo>
                      <a:pt x="246" y="91"/>
                      <a:pt x="246" y="91"/>
                      <a:pt x="246" y="91"/>
                    </a:cubicBezTo>
                    <a:cubicBezTo>
                      <a:pt x="246" y="92"/>
                      <a:pt x="248" y="96"/>
                      <a:pt x="251" y="96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45" y="97"/>
                      <a:pt x="232" y="108"/>
                      <a:pt x="232" y="115"/>
                    </a:cubicBezTo>
                    <a:cubicBezTo>
                      <a:pt x="232" y="117"/>
                      <a:pt x="236" y="118"/>
                      <a:pt x="236" y="121"/>
                    </a:cubicBezTo>
                    <a:cubicBezTo>
                      <a:pt x="236" y="123"/>
                      <a:pt x="234" y="125"/>
                      <a:pt x="234" y="127"/>
                    </a:cubicBezTo>
                    <a:cubicBezTo>
                      <a:pt x="234" y="128"/>
                      <a:pt x="239" y="130"/>
                      <a:pt x="243" y="130"/>
                    </a:cubicBezTo>
                    <a:cubicBezTo>
                      <a:pt x="243" y="132"/>
                      <a:pt x="246" y="132"/>
                      <a:pt x="249" y="132"/>
                    </a:cubicBezTo>
                    <a:cubicBezTo>
                      <a:pt x="254" y="132"/>
                      <a:pt x="261" y="133"/>
                      <a:pt x="264" y="128"/>
                    </a:cubicBezTo>
                    <a:cubicBezTo>
                      <a:pt x="274" y="128"/>
                      <a:pt x="274" y="128"/>
                      <a:pt x="274" y="128"/>
                    </a:cubicBezTo>
                    <a:cubicBezTo>
                      <a:pt x="273" y="128"/>
                      <a:pt x="280" y="134"/>
                      <a:pt x="280" y="136"/>
                    </a:cubicBezTo>
                    <a:cubicBezTo>
                      <a:pt x="280" y="137"/>
                      <a:pt x="273" y="137"/>
                      <a:pt x="271" y="137"/>
                    </a:cubicBezTo>
                    <a:cubicBezTo>
                      <a:pt x="268" y="137"/>
                      <a:pt x="267" y="133"/>
                      <a:pt x="261" y="133"/>
                    </a:cubicBezTo>
                    <a:cubicBezTo>
                      <a:pt x="256" y="133"/>
                      <a:pt x="249" y="133"/>
                      <a:pt x="249" y="139"/>
                    </a:cubicBezTo>
                    <a:cubicBezTo>
                      <a:pt x="248" y="149"/>
                      <a:pt x="258" y="145"/>
                      <a:pt x="257" y="149"/>
                    </a:cubicBezTo>
                    <a:cubicBezTo>
                      <a:pt x="255" y="150"/>
                      <a:pt x="246" y="152"/>
                      <a:pt x="245" y="150"/>
                    </a:cubicBezTo>
                    <a:cubicBezTo>
                      <a:pt x="241" y="153"/>
                      <a:pt x="238" y="157"/>
                      <a:pt x="240" y="162"/>
                    </a:cubicBezTo>
                    <a:cubicBezTo>
                      <a:pt x="242" y="162"/>
                      <a:pt x="239" y="169"/>
                      <a:pt x="239" y="169"/>
                    </a:cubicBezTo>
                    <a:cubicBezTo>
                      <a:pt x="239" y="169"/>
                      <a:pt x="231" y="176"/>
                      <a:pt x="229" y="176"/>
                    </a:cubicBezTo>
                    <a:cubicBezTo>
                      <a:pt x="226" y="176"/>
                      <a:pt x="225" y="173"/>
                      <a:pt x="224" y="172"/>
                    </a:cubicBezTo>
                    <a:cubicBezTo>
                      <a:pt x="217" y="173"/>
                      <a:pt x="213" y="173"/>
                      <a:pt x="205" y="177"/>
                    </a:cubicBezTo>
                    <a:cubicBezTo>
                      <a:pt x="204" y="178"/>
                      <a:pt x="200" y="176"/>
                      <a:pt x="194" y="176"/>
                    </a:cubicBezTo>
                    <a:cubicBezTo>
                      <a:pt x="190" y="176"/>
                      <a:pt x="189" y="180"/>
                      <a:pt x="185" y="180"/>
                    </a:cubicBezTo>
                    <a:cubicBezTo>
                      <a:pt x="184" y="180"/>
                      <a:pt x="182" y="177"/>
                      <a:pt x="181" y="173"/>
                    </a:cubicBezTo>
                    <a:cubicBezTo>
                      <a:pt x="181" y="173"/>
                      <a:pt x="182" y="173"/>
                      <a:pt x="182" y="173"/>
                    </a:cubicBezTo>
                    <a:cubicBezTo>
                      <a:pt x="181" y="170"/>
                      <a:pt x="179" y="169"/>
                      <a:pt x="179" y="167"/>
                    </a:cubicBezTo>
                    <a:cubicBezTo>
                      <a:pt x="179" y="167"/>
                      <a:pt x="179" y="167"/>
                      <a:pt x="179" y="167"/>
                    </a:cubicBezTo>
                    <a:cubicBezTo>
                      <a:pt x="178" y="164"/>
                      <a:pt x="178" y="163"/>
                      <a:pt x="180" y="162"/>
                    </a:cubicBezTo>
                    <a:cubicBezTo>
                      <a:pt x="180" y="162"/>
                      <a:pt x="178" y="156"/>
                      <a:pt x="178" y="154"/>
                    </a:cubicBezTo>
                    <a:cubicBezTo>
                      <a:pt x="178" y="153"/>
                      <a:pt x="175" y="151"/>
                      <a:pt x="175" y="151"/>
                    </a:cubicBezTo>
                    <a:cubicBezTo>
                      <a:pt x="172" y="153"/>
                      <a:pt x="171" y="155"/>
                      <a:pt x="167" y="155"/>
                    </a:cubicBezTo>
                    <a:cubicBezTo>
                      <a:pt x="167" y="157"/>
                      <a:pt x="164" y="162"/>
                      <a:pt x="164" y="164"/>
                    </a:cubicBezTo>
                    <a:cubicBezTo>
                      <a:pt x="164" y="167"/>
                      <a:pt x="169" y="173"/>
                      <a:pt x="169" y="176"/>
                    </a:cubicBezTo>
                    <a:cubicBezTo>
                      <a:pt x="169" y="177"/>
                      <a:pt x="158" y="185"/>
                      <a:pt x="157" y="185"/>
                    </a:cubicBezTo>
                    <a:cubicBezTo>
                      <a:pt x="154" y="185"/>
                      <a:pt x="152" y="189"/>
                      <a:pt x="153" y="190"/>
                    </a:cubicBezTo>
                    <a:cubicBezTo>
                      <a:pt x="153" y="190"/>
                      <a:pt x="146" y="191"/>
                      <a:pt x="146" y="192"/>
                    </a:cubicBezTo>
                    <a:cubicBezTo>
                      <a:pt x="144" y="195"/>
                      <a:pt x="139" y="201"/>
                      <a:pt x="137" y="202"/>
                    </a:cubicBezTo>
                    <a:cubicBezTo>
                      <a:pt x="135" y="202"/>
                      <a:pt x="133" y="204"/>
                      <a:pt x="129" y="204"/>
                    </a:cubicBezTo>
                    <a:cubicBezTo>
                      <a:pt x="128" y="208"/>
                      <a:pt x="120" y="218"/>
                      <a:pt x="115" y="218"/>
                    </a:cubicBezTo>
                    <a:cubicBezTo>
                      <a:pt x="112" y="218"/>
                      <a:pt x="111" y="216"/>
                      <a:pt x="110" y="214"/>
                    </a:cubicBezTo>
                    <a:cubicBezTo>
                      <a:pt x="110" y="225"/>
                      <a:pt x="110" y="225"/>
                      <a:pt x="110" y="225"/>
                    </a:cubicBezTo>
                    <a:cubicBezTo>
                      <a:pt x="107" y="224"/>
                      <a:pt x="97" y="222"/>
                      <a:pt x="97" y="222"/>
                    </a:cubicBezTo>
                    <a:cubicBezTo>
                      <a:pt x="96" y="222"/>
                      <a:pt x="95" y="226"/>
                      <a:pt x="93" y="226"/>
                    </a:cubicBezTo>
                    <a:cubicBezTo>
                      <a:pt x="93" y="226"/>
                      <a:pt x="105" y="237"/>
                      <a:pt x="107" y="237"/>
                    </a:cubicBezTo>
                    <a:cubicBezTo>
                      <a:pt x="108" y="241"/>
                      <a:pt x="110" y="263"/>
                      <a:pt x="109" y="264"/>
                    </a:cubicBezTo>
                    <a:cubicBezTo>
                      <a:pt x="107" y="266"/>
                      <a:pt x="106" y="266"/>
                      <a:pt x="105" y="267"/>
                    </a:cubicBezTo>
                    <a:cubicBezTo>
                      <a:pt x="93" y="267"/>
                      <a:pt x="93" y="267"/>
                      <a:pt x="93" y="267"/>
                    </a:cubicBezTo>
                    <a:cubicBezTo>
                      <a:pt x="91" y="267"/>
                      <a:pt x="76" y="263"/>
                      <a:pt x="71" y="263"/>
                    </a:cubicBezTo>
                    <a:cubicBezTo>
                      <a:pt x="67" y="263"/>
                      <a:pt x="66" y="267"/>
                      <a:pt x="60" y="267"/>
                    </a:cubicBezTo>
                    <a:cubicBezTo>
                      <a:pt x="60" y="269"/>
                      <a:pt x="63" y="288"/>
                      <a:pt x="63" y="289"/>
                    </a:cubicBezTo>
                    <a:cubicBezTo>
                      <a:pt x="62" y="292"/>
                      <a:pt x="58" y="297"/>
                      <a:pt x="58" y="302"/>
                    </a:cubicBezTo>
                    <a:cubicBezTo>
                      <a:pt x="58" y="309"/>
                      <a:pt x="62" y="312"/>
                      <a:pt x="62" y="318"/>
                    </a:cubicBezTo>
                    <a:cubicBezTo>
                      <a:pt x="69" y="321"/>
                      <a:pt x="66" y="318"/>
                      <a:pt x="73" y="318"/>
                    </a:cubicBezTo>
                    <a:cubicBezTo>
                      <a:pt x="78" y="318"/>
                      <a:pt x="79" y="326"/>
                      <a:pt x="83" y="328"/>
                    </a:cubicBezTo>
                    <a:cubicBezTo>
                      <a:pt x="85" y="329"/>
                      <a:pt x="86" y="320"/>
                      <a:pt x="104" y="323"/>
                    </a:cubicBezTo>
                    <a:cubicBezTo>
                      <a:pt x="108" y="323"/>
                      <a:pt x="101" y="324"/>
                      <a:pt x="114" y="312"/>
                    </a:cubicBezTo>
                    <a:cubicBezTo>
                      <a:pt x="122" y="306"/>
                      <a:pt x="112" y="298"/>
                      <a:pt x="122" y="292"/>
                    </a:cubicBezTo>
                    <a:cubicBezTo>
                      <a:pt x="126" y="289"/>
                      <a:pt x="130" y="282"/>
                      <a:pt x="139" y="280"/>
                    </a:cubicBezTo>
                    <a:cubicBezTo>
                      <a:pt x="140" y="279"/>
                      <a:pt x="138" y="275"/>
                      <a:pt x="138" y="274"/>
                    </a:cubicBezTo>
                    <a:cubicBezTo>
                      <a:pt x="138" y="270"/>
                      <a:pt x="141" y="266"/>
                      <a:pt x="146" y="266"/>
                    </a:cubicBezTo>
                    <a:cubicBezTo>
                      <a:pt x="148" y="266"/>
                      <a:pt x="150" y="266"/>
                      <a:pt x="152" y="267"/>
                    </a:cubicBezTo>
                    <a:cubicBezTo>
                      <a:pt x="160" y="273"/>
                      <a:pt x="164" y="266"/>
                      <a:pt x="168" y="262"/>
                    </a:cubicBezTo>
                    <a:cubicBezTo>
                      <a:pt x="170" y="260"/>
                      <a:pt x="177" y="259"/>
                      <a:pt x="180" y="259"/>
                    </a:cubicBezTo>
                    <a:cubicBezTo>
                      <a:pt x="182" y="262"/>
                      <a:pt x="188" y="281"/>
                      <a:pt x="206" y="284"/>
                    </a:cubicBezTo>
                    <a:cubicBezTo>
                      <a:pt x="206" y="284"/>
                      <a:pt x="209" y="289"/>
                      <a:pt x="213" y="289"/>
                    </a:cubicBezTo>
                    <a:cubicBezTo>
                      <a:pt x="217" y="290"/>
                      <a:pt x="221" y="297"/>
                      <a:pt x="221" y="302"/>
                    </a:cubicBezTo>
                    <a:cubicBezTo>
                      <a:pt x="216" y="310"/>
                      <a:pt x="216" y="310"/>
                      <a:pt x="216" y="310"/>
                    </a:cubicBezTo>
                    <a:cubicBezTo>
                      <a:pt x="213" y="310"/>
                      <a:pt x="212" y="310"/>
                      <a:pt x="211" y="312"/>
                    </a:cubicBezTo>
                    <a:cubicBezTo>
                      <a:pt x="209" y="310"/>
                      <a:pt x="209" y="310"/>
                      <a:pt x="209" y="310"/>
                    </a:cubicBezTo>
                    <a:cubicBezTo>
                      <a:pt x="198" y="310"/>
                      <a:pt x="198" y="310"/>
                      <a:pt x="198" y="310"/>
                    </a:cubicBezTo>
                    <a:cubicBezTo>
                      <a:pt x="199" y="313"/>
                      <a:pt x="205" y="317"/>
                      <a:pt x="206" y="317"/>
                    </a:cubicBezTo>
                    <a:cubicBezTo>
                      <a:pt x="207" y="317"/>
                      <a:pt x="209" y="317"/>
                      <a:pt x="209" y="317"/>
                    </a:cubicBezTo>
                    <a:cubicBezTo>
                      <a:pt x="210" y="320"/>
                      <a:pt x="227" y="323"/>
                      <a:pt x="230" y="323"/>
                    </a:cubicBezTo>
                    <a:cubicBezTo>
                      <a:pt x="224" y="309"/>
                      <a:pt x="224" y="309"/>
                      <a:pt x="224" y="309"/>
                    </a:cubicBezTo>
                    <a:cubicBezTo>
                      <a:pt x="224" y="307"/>
                      <a:pt x="225" y="305"/>
                      <a:pt x="226" y="303"/>
                    </a:cubicBezTo>
                    <a:cubicBezTo>
                      <a:pt x="226" y="303"/>
                      <a:pt x="228" y="300"/>
                      <a:pt x="228" y="298"/>
                    </a:cubicBezTo>
                    <a:cubicBezTo>
                      <a:pt x="227" y="298"/>
                      <a:pt x="231" y="292"/>
                      <a:pt x="233" y="292"/>
                    </a:cubicBezTo>
                    <a:cubicBezTo>
                      <a:pt x="234" y="295"/>
                      <a:pt x="234" y="295"/>
                      <a:pt x="234" y="295"/>
                    </a:cubicBezTo>
                    <a:cubicBezTo>
                      <a:pt x="235" y="294"/>
                      <a:pt x="236" y="291"/>
                      <a:pt x="236" y="290"/>
                    </a:cubicBezTo>
                    <a:cubicBezTo>
                      <a:pt x="234" y="290"/>
                      <a:pt x="226" y="285"/>
                      <a:pt x="226" y="283"/>
                    </a:cubicBezTo>
                    <a:cubicBezTo>
                      <a:pt x="222" y="283"/>
                      <a:pt x="221" y="281"/>
                      <a:pt x="218" y="278"/>
                    </a:cubicBezTo>
                    <a:cubicBezTo>
                      <a:pt x="210" y="271"/>
                      <a:pt x="210" y="271"/>
                      <a:pt x="210" y="271"/>
                    </a:cubicBezTo>
                    <a:cubicBezTo>
                      <a:pt x="209" y="270"/>
                      <a:pt x="201" y="266"/>
                      <a:pt x="201" y="263"/>
                    </a:cubicBezTo>
                    <a:cubicBezTo>
                      <a:pt x="198" y="263"/>
                      <a:pt x="195" y="259"/>
                      <a:pt x="195" y="254"/>
                    </a:cubicBezTo>
                    <a:cubicBezTo>
                      <a:pt x="195" y="249"/>
                      <a:pt x="195" y="248"/>
                      <a:pt x="201" y="247"/>
                    </a:cubicBezTo>
                    <a:cubicBezTo>
                      <a:pt x="201" y="249"/>
                      <a:pt x="203" y="250"/>
                      <a:pt x="205" y="250"/>
                    </a:cubicBezTo>
                    <a:cubicBezTo>
                      <a:pt x="205" y="250"/>
                      <a:pt x="216" y="259"/>
                      <a:pt x="219" y="264"/>
                    </a:cubicBezTo>
                    <a:cubicBezTo>
                      <a:pt x="220" y="266"/>
                      <a:pt x="221" y="268"/>
                      <a:pt x="222" y="269"/>
                    </a:cubicBezTo>
                    <a:cubicBezTo>
                      <a:pt x="226" y="271"/>
                      <a:pt x="237" y="273"/>
                      <a:pt x="237" y="273"/>
                    </a:cubicBezTo>
                    <a:cubicBezTo>
                      <a:pt x="237" y="273"/>
                      <a:pt x="237" y="273"/>
                      <a:pt x="237" y="273"/>
                    </a:cubicBezTo>
                    <a:cubicBezTo>
                      <a:pt x="241" y="275"/>
                      <a:pt x="242" y="281"/>
                      <a:pt x="241" y="283"/>
                    </a:cubicBezTo>
                    <a:cubicBezTo>
                      <a:pt x="242" y="286"/>
                      <a:pt x="242" y="289"/>
                      <a:pt x="243" y="292"/>
                    </a:cubicBezTo>
                    <a:cubicBezTo>
                      <a:pt x="244" y="293"/>
                      <a:pt x="248" y="296"/>
                      <a:pt x="249" y="298"/>
                    </a:cubicBezTo>
                    <a:cubicBezTo>
                      <a:pt x="250" y="302"/>
                      <a:pt x="250" y="310"/>
                      <a:pt x="258" y="310"/>
                    </a:cubicBezTo>
                    <a:cubicBezTo>
                      <a:pt x="256" y="313"/>
                      <a:pt x="258" y="316"/>
                      <a:pt x="258" y="321"/>
                    </a:cubicBezTo>
                    <a:cubicBezTo>
                      <a:pt x="260" y="321"/>
                      <a:pt x="261" y="319"/>
                      <a:pt x="264" y="319"/>
                    </a:cubicBezTo>
                    <a:cubicBezTo>
                      <a:pt x="263" y="321"/>
                      <a:pt x="265" y="321"/>
                      <a:pt x="266" y="321"/>
                    </a:cubicBezTo>
                    <a:cubicBezTo>
                      <a:pt x="267" y="321"/>
                      <a:pt x="269" y="320"/>
                      <a:pt x="269" y="318"/>
                    </a:cubicBezTo>
                    <a:cubicBezTo>
                      <a:pt x="268" y="318"/>
                      <a:pt x="266" y="317"/>
                      <a:pt x="266" y="316"/>
                    </a:cubicBezTo>
                    <a:cubicBezTo>
                      <a:pt x="269" y="317"/>
                      <a:pt x="268" y="310"/>
                      <a:pt x="268" y="306"/>
                    </a:cubicBezTo>
                    <a:cubicBezTo>
                      <a:pt x="268" y="304"/>
                      <a:pt x="268" y="301"/>
                      <a:pt x="268" y="298"/>
                    </a:cubicBezTo>
                    <a:cubicBezTo>
                      <a:pt x="267" y="299"/>
                      <a:pt x="266" y="292"/>
                      <a:pt x="267" y="292"/>
                    </a:cubicBezTo>
                    <a:cubicBezTo>
                      <a:pt x="267" y="293"/>
                      <a:pt x="268" y="294"/>
                      <a:pt x="269" y="294"/>
                    </a:cubicBezTo>
                    <a:cubicBezTo>
                      <a:pt x="270" y="294"/>
                      <a:pt x="271" y="293"/>
                      <a:pt x="271" y="292"/>
                    </a:cubicBezTo>
                    <a:cubicBezTo>
                      <a:pt x="269" y="289"/>
                      <a:pt x="274" y="286"/>
                      <a:pt x="279" y="285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9" y="282"/>
                      <a:pt x="288" y="280"/>
                    </a:cubicBezTo>
                    <a:cubicBezTo>
                      <a:pt x="291" y="279"/>
                      <a:pt x="297" y="277"/>
                      <a:pt x="297" y="277"/>
                    </a:cubicBezTo>
                    <a:cubicBezTo>
                      <a:pt x="297" y="274"/>
                      <a:pt x="299" y="274"/>
                      <a:pt x="301" y="272"/>
                    </a:cubicBezTo>
                    <a:cubicBezTo>
                      <a:pt x="299" y="271"/>
                      <a:pt x="295" y="270"/>
                      <a:pt x="295" y="268"/>
                    </a:cubicBezTo>
                    <a:cubicBezTo>
                      <a:pt x="295" y="266"/>
                      <a:pt x="299" y="265"/>
                      <a:pt x="299" y="261"/>
                    </a:cubicBezTo>
                    <a:cubicBezTo>
                      <a:pt x="299" y="259"/>
                      <a:pt x="297" y="258"/>
                      <a:pt x="298" y="254"/>
                    </a:cubicBezTo>
                    <a:cubicBezTo>
                      <a:pt x="300" y="253"/>
                      <a:pt x="302" y="251"/>
                      <a:pt x="303" y="249"/>
                    </a:cubicBezTo>
                    <a:cubicBezTo>
                      <a:pt x="292" y="250"/>
                      <a:pt x="293" y="237"/>
                      <a:pt x="289" y="231"/>
                    </a:cubicBezTo>
                    <a:cubicBezTo>
                      <a:pt x="291" y="235"/>
                      <a:pt x="292" y="242"/>
                      <a:pt x="295" y="246"/>
                    </a:cubicBezTo>
                    <a:cubicBezTo>
                      <a:pt x="297" y="248"/>
                      <a:pt x="300" y="249"/>
                      <a:pt x="303" y="249"/>
                    </a:cubicBezTo>
                    <a:cubicBezTo>
                      <a:pt x="306" y="247"/>
                      <a:pt x="307" y="243"/>
                      <a:pt x="310" y="239"/>
                    </a:cubicBezTo>
                    <a:cubicBezTo>
                      <a:pt x="312" y="240"/>
                      <a:pt x="318" y="242"/>
                      <a:pt x="320" y="244"/>
                    </a:cubicBezTo>
                    <a:cubicBezTo>
                      <a:pt x="334" y="244"/>
                      <a:pt x="334" y="244"/>
                      <a:pt x="334" y="244"/>
                    </a:cubicBezTo>
                    <a:cubicBezTo>
                      <a:pt x="329" y="245"/>
                      <a:pt x="326" y="246"/>
                      <a:pt x="321" y="247"/>
                    </a:cubicBezTo>
                    <a:cubicBezTo>
                      <a:pt x="322" y="248"/>
                      <a:pt x="325" y="250"/>
                      <a:pt x="328" y="250"/>
                    </a:cubicBezTo>
                    <a:cubicBezTo>
                      <a:pt x="328" y="254"/>
                      <a:pt x="328" y="257"/>
                      <a:pt x="332" y="258"/>
                    </a:cubicBezTo>
                    <a:cubicBezTo>
                      <a:pt x="333" y="256"/>
                      <a:pt x="340" y="254"/>
                      <a:pt x="340" y="250"/>
                    </a:cubicBezTo>
                    <a:cubicBezTo>
                      <a:pt x="341" y="251"/>
                      <a:pt x="342" y="251"/>
                      <a:pt x="343" y="254"/>
                    </a:cubicBezTo>
                    <a:cubicBezTo>
                      <a:pt x="345" y="253"/>
                      <a:pt x="346" y="249"/>
                      <a:pt x="349" y="249"/>
                    </a:cubicBezTo>
                    <a:cubicBezTo>
                      <a:pt x="345" y="248"/>
                      <a:pt x="343" y="249"/>
                      <a:pt x="340" y="249"/>
                    </a:cubicBezTo>
                    <a:cubicBezTo>
                      <a:pt x="338" y="249"/>
                      <a:pt x="336" y="247"/>
                      <a:pt x="336" y="244"/>
                    </a:cubicBezTo>
                    <a:cubicBezTo>
                      <a:pt x="336" y="239"/>
                      <a:pt x="345" y="237"/>
                      <a:pt x="352" y="237"/>
                    </a:cubicBez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55" y="236"/>
                      <a:pt x="356" y="235"/>
                      <a:pt x="357" y="235"/>
                    </a:cubicBezTo>
                    <a:cubicBezTo>
                      <a:pt x="355" y="237"/>
                      <a:pt x="354" y="238"/>
                      <a:pt x="352" y="240"/>
                    </a:cubicBezTo>
                    <a:cubicBezTo>
                      <a:pt x="352" y="240"/>
                      <a:pt x="355" y="242"/>
                      <a:pt x="356" y="242"/>
                    </a:cubicBezTo>
                    <a:cubicBezTo>
                      <a:pt x="355" y="245"/>
                      <a:pt x="353" y="247"/>
                      <a:pt x="350" y="249"/>
                    </a:cubicBezTo>
                    <a:cubicBezTo>
                      <a:pt x="349" y="254"/>
                      <a:pt x="355" y="253"/>
                      <a:pt x="359" y="257"/>
                    </a:cubicBezTo>
                    <a:cubicBezTo>
                      <a:pt x="362" y="260"/>
                      <a:pt x="368" y="262"/>
                      <a:pt x="373" y="265"/>
                    </a:cubicBezTo>
                    <a:cubicBezTo>
                      <a:pt x="378" y="267"/>
                      <a:pt x="383" y="271"/>
                      <a:pt x="383" y="279"/>
                    </a:cubicBezTo>
                    <a:cubicBezTo>
                      <a:pt x="382" y="280"/>
                      <a:pt x="374" y="285"/>
                      <a:pt x="370" y="285"/>
                    </a:cubicBezTo>
                    <a:cubicBezTo>
                      <a:pt x="369" y="285"/>
                      <a:pt x="365" y="286"/>
                      <a:pt x="364" y="286"/>
                    </a:cubicBezTo>
                    <a:cubicBezTo>
                      <a:pt x="361" y="286"/>
                      <a:pt x="360" y="285"/>
                      <a:pt x="359" y="283"/>
                    </a:cubicBezTo>
                    <a:cubicBezTo>
                      <a:pt x="355" y="283"/>
                      <a:pt x="352" y="281"/>
                      <a:pt x="348" y="281"/>
                    </a:cubicBezTo>
                    <a:cubicBezTo>
                      <a:pt x="348" y="281"/>
                      <a:pt x="348" y="279"/>
                      <a:pt x="348" y="278"/>
                    </a:cubicBezTo>
                    <a:cubicBezTo>
                      <a:pt x="348" y="278"/>
                      <a:pt x="346" y="280"/>
                      <a:pt x="345" y="280"/>
                    </a:cubicBezTo>
                    <a:cubicBezTo>
                      <a:pt x="344" y="280"/>
                      <a:pt x="341" y="278"/>
                      <a:pt x="341" y="277"/>
                    </a:cubicBezTo>
                    <a:cubicBezTo>
                      <a:pt x="336" y="280"/>
                      <a:pt x="321" y="277"/>
                      <a:pt x="315" y="283"/>
                    </a:cubicBezTo>
                    <a:cubicBezTo>
                      <a:pt x="303" y="283"/>
                      <a:pt x="303" y="283"/>
                      <a:pt x="303" y="283"/>
                    </a:cubicBezTo>
                    <a:cubicBezTo>
                      <a:pt x="303" y="284"/>
                      <a:pt x="301" y="285"/>
                      <a:pt x="301" y="285"/>
                    </a:cubicBezTo>
                    <a:cubicBezTo>
                      <a:pt x="303" y="286"/>
                      <a:pt x="304" y="286"/>
                      <a:pt x="306" y="287"/>
                    </a:cubicBezTo>
                    <a:cubicBezTo>
                      <a:pt x="306" y="290"/>
                      <a:pt x="302" y="289"/>
                      <a:pt x="299" y="289"/>
                    </a:cubicBezTo>
                    <a:cubicBezTo>
                      <a:pt x="299" y="289"/>
                      <a:pt x="295" y="289"/>
                      <a:pt x="291" y="289"/>
                    </a:cubicBezTo>
                    <a:cubicBezTo>
                      <a:pt x="287" y="289"/>
                      <a:pt x="285" y="290"/>
                      <a:pt x="285" y="296"/>
                    </a:cubicBezTo>
                    <a:cubicBezTo>
                      <a:pt x="285" y="300"/>
                      <a:pt x="289" y="300"/>
                      <a:pt x="287" y="303"/>
                    </a:cubicBezTo>
                    <a:cubicBezTo>
                      <a:pt x="287" y="305"/>
                      <a:pt x="290" y="310"/>
                      <a:pt x="292" y="310"/>
                    </a:cubicBezTo>
                    <a:cubicBezTo>
                      <a:pt x="291" y="312"/>
                      <a:pt x="291" y="312"/>
                      <a:pt x="291" y="314"/>
                    </a:cubicBezTo>
                    <a:cubicBezTo>
                      <a:pt x="291" y="314"/>
                      <a:pt x="293" y="314"/>
                      <a:pt x="295" y="314"/>
                    </a:cubicBezTo>
                    <a:cubicBezTo>
                      <a:pt x="295" y="317"/>
                      <a:pt x="307" y="324"/>
                      <a:pt x="308" y="324"/>
                    </a:cubicBezTo>
                    <a:cubicBezTo>
                      <a:pt x="310" y="324"/>
                      <a:pt x="312" y="327"/>
                      <a:pt x="315" y="327"/>
                    </a:cubicBezTo>
                    <a:cubicBezTo>
                      <a:pt x="316" y="327"/>
                      <a:pt x="317" y="325"/>
                      <a:pt x="319" y="325"/>
                    </a:cubicBezTo>
                    <a:cubicBezTo>
                      <a:pt x="318" y="323"/>
                      <a:pt x="319" y="320"/>
                      <a:pt x="322" y="320"/>
                    </a:cubicBezTo>
                    <a:cubicBezTo>
                      <a:pt x="328" y="320"/>
                      <a:pt x="326" y="327"/>
                      <a:pt x="333" y="327"/>
                    </a:cubicBezTo>
                    <a:cubicBezTo>
                      <a:pt x="340" y="327"/>
                      <a:pt x="342" y="323"/>
                      <a:pt x="345" y="323"/>
                    </a:cubicBezTo>
                    <a:cubicBezTo>
                      <a:pt x="347" y="323"/>
                      <a:pt x="349" y="322"/>
                      <a:pt x="349" y="321"/>
                    </a:cubicBezTo>
                    <a:cubicBezTo>
                      <a:pt x="353" y="321"/>
                      <a:pt x="353" y="321"/>
                      <a:pt x="353" y="321"/>
                    </a:cubicBezTo>
                    <a:cubicBezTo>
                      <a:pt x="352" y="323"/>
                      <a:pt x="353" y="327"/>
                      <a:pt x="353" y="329"/>
                    </a:cubicBezTo>
                    <a:cubicBezTo>
                      <a:pt x="353" y="329"/>
                      <a:pt x="353" y="329"/>
                      <a:pt x="352" y="329"/>
                    </a:cubicBezTo>
                    <a:cubicBezTo>
                      <a:pt x="352" y="330"/>
                      <a:pt x="352" y="331"/>
                      <a:pt x="352" y="332"/>
                    </a:cubicBezTo>
                    <a:cubicBezTo>
                      <a:pt x="352" y="334"/>
                      <a:pt x="353" y="336"/>
                      <a:pt x="355" y="336"/>
                    </a:cubicBezTo>
                    <a:cubicBezTo>
                      <a:pt x="355" y="337"/>
                      <a:pt x="355" y="338"/>
                      <a:pt x="355" y="339"/>
                    </a:cubicBezTo>
                    <a:cubicBezTo>
                      <a:pt x="354" y="342"/>
                      <a:pt x="353" y="343"/>
                      <a:pt x="352" y="346"/>
                    </a:cubicBezTo>
                    <a:cubicBezTo>
                      <a:pt x="351" y="355"/>
                      <a:pt x="348" y="359"/>
                      <a:pt x="348" y="359"/>
                    </a:cubicBezTo>
                    <a:cubicBezTo>
                      <a:pt x="348" y="360"/>
                      <a:pt x="348" y="360"/>
                      <a:pt x="348" y="360"/>
                    </a:cubicBezTo>
                    <a:cubicBezTo>
                      <a:pt x="346" y="365"/>
                      <a:pt x="324" y="365"/>
                      <a:pt x="324" y="365"/>
                    </a:cubicBezTo>
                    <a:cubicBezTo>
                      <a:pt x="317" y="367"/>
                      <a:pt x="314" y="370"/>
                      <a:pt x="306" y="370"/>
                    </a:cubicBezTo>
                    <a:cubicBezTo>
                      <a:pt x="301" y="370"/>
                      <a:pt x="288" y="364"/>
                      <a:pt x="287" y="364"/>
                    </a:cubicBezTo>
                    <a:cubicBezTo>
                      <a:pt x="287" y="363"/>
                      <a:pt x="287" y="363"/>
                      <a:pt x="287" y="363"/>
                    </a:cubicBezTo>
                    <a:cubicBezTo>
                      <a:pt x="282" y="362"/>
                      <a:pt x="275" y="363"/>
                      <a:pt x="272" y="359"/>
                    </a:cubicBezTo>
                    <a:cubicBezTo>
                      <a:pt x="269" y="356"/>
                      <a:pt x="271" y="352"/>
                      <a:pt x="263" y="352"/>
                    </a:cubicBezTo>
                    <a:cubicBezTo>
                      <a:pt x="258" y="352"/>
                      <a:pt x="256" y="358"/>
                      <a:pt x="250" y="358"/>
                    </a:cubicBezTo>
                    <a:cubicBezTo>
                      <a:pt x="250" y="360"/>
                      <a:pt x="250" y="361"/>
                      <a:pt x="250" y="363"/>
                    </a:cubicBezTo>
                    <a:cubicBezTo>
                      <a:pt x="250" y="365"/>
                      <a:pt x="249" y="376"/>
                      <a:pt x="247" y="376"/>
                    </a:cubicBezTo>
                    <a:cubicBezTo>
                      <a:pt x="242" y="376"/>
                      <a:pt x="237" y="370"/>
                      <a:pt x="231" y="368"/>
                    </a:cubicBezTo>
                    <a:cubicBezTo>
                      <a:pt x="228" y="367"/>
                      <a:pt x="225" y="369"/>
                      <a:pt x="222" y="367"/>
                    </a:cubicBezTo>
                    <a:cubicBezTo>
                      <a:pt x="220" y="364"/>
                      <a:pt x="221" y="358"/>
                      <a:pt x="217" y="357"/>
                    </a:cubicBezTo>
                    <a:cubicBezTo>
                      <a:pt x="213" y="354"/>
                      <a:pt x="205" y="353"/>
                      <a:pt x="197" y="353"/>
                    </a:cubicBezTo>
                    <a:cubicBezTo>
                      <a:pt x="197" y="353"/>
                      <a:pt x="197" y="353"/>
                      <a:pt x="197" y="353"/>
                    </a:cubicBezTo>
                    <a:cubicBezTo>
                      <a:pt x="195" y="353"/>
                      <a:pt x="191" y="347"/>
                      <a:pt x="189" y="347"/>
                    </a:cubicBezTo>
                    <a:cubicBezTo>
                      <a:pt x="188" y="347"/>
                      <a:pt x="185" y="345"/>
                      <a:pt x="185" y="344"/>
                    </a:cubicBezTo>
                    <a:cubicBezTo>
                      <a:pt x="185" y="343"/>
                      <a:pt x="189" y="335"/>
                      <a:pt x="190" y="335"/>
                    </a:cubicBezTo>
                    <a:cubicBezTo>
                      <a:pt x="189" y="332"/>
                      <a:pt x="186" y="330"/>
                      <a:pt x="186" y="327"/>
                    </a:cubicBezTo>
                    <a:cubicBezTo>
                      <a:pt x="186" y="326"/>
                      <a:pt x="188" y="325"/>
                      <a:pt x="189" y="324"/>
                    </a:cubicBezTo>
                    <a:cubicBezTo>
                      <a:pt x="189" y="321"/>
                      <a:pt x="189" y="321"/>
                      <a:pt x="189" y="321"/>
                    </a:cubicBezTo>
                    <a:cubicBezTo>
                      <a:pt x="187" y="321"/>
                      <a:pt x="180" y="317"/>
                      <a:pt x="180" y="316"/>
                    </a:cubicBezTo>
                    <a:cubicBezTo>
                      <a:pt x="174" y="319"/>
                      <a:pt x="168" y="321"/>
                      <a:pt x="161" y="321"/>
                    </a:cubicBezTo>
                    <a:cubicBezTo>
                      <a:pt x="157" y="321"/>
                      <a:pt x="150" y="321"/>
                      <a:pt x="146" y="321"/>
                    </a:cubicBezTo>
                    <a:cubicBezTo>
                      <a:pt x="139" y="321"/>
                      <a:pt x="125" y="325"/>
                      <a:pt x="119" y="328"/>
                    </a:cubicBezTo>
                    <a:cubicBezTo>
                      <a:pt x="118" y="329"/>
                      <a:pt x="109" y="333"/>
                      <a:pt x="107" y="336"/>
                    </a:cubicBezTo>
                    <a:cubicBezTo>
                      <a:pt x="105" y="339"/>
                      <a:pt x="104" y="332"/>
                      <a:pt x="103" y="332"/>
                    </a:cubicBezTo>
                    <a:cubicBezTo>
                      <a:pt x="101" y="332"/>
                      <a:pt x="94" y="333"/>
                      <a:pt x="91" y="333"/>
                    </a:cubicBezTo>
                    <a:cubicBezTo>
                      <a:pt x="87" y="333"/>
                      <a:pt x="84" y="333"/>
                      <a:pt x="82" y="330"/>
                    </a:cubicBezTo>
                    <a:cubicBezTo>
                      <a:pt x="78" y="333"/>
                      <a:pt x="77" y="346"/>
                      <a:pt x="72" y="348"/>
                    </a:cubicBezTo>
                    <a:cubicBezTo>
                      <a:pt x="69" y="350"/>
                      <a:pt x="66" y="349"/>
                      <a:pt x="62" y="351"/>
                    </a:cubicBezTo>
                    <a:cubicBezTo>
                      <a:pt x="60" y="352"/>
                      <a:pt x="60" y="357"/>
                      <a:pt x="54" y="357"/>
                    </a:cubicBezTo>
                    <a:cubicBezTo>
                      <a:pt x="55" y="363"/>
                      <a:pt x="54" y="373"/>
                      <a:pt x="54" y="378"/>
                    </a:cubicBezTo>
                    <a:cubicBezTo>
                      <a:pt x="54" y="386"/>
                      <a:pt x="46" y="386"/>
                      <a:pt x="43" y="392"/>
                    </a:cubicBezTo>
                    <a:cubicBezTo>
                      <a:pt x="42" y="393"/>
                      <a:pt x="43" y="395"/>
                      <a:pt x="41" y="396"/>
                    </a:cubicBezTo>
                    <a:cubicBezTo>
                      <a:pt x="37" y="397"/>
                      <a:pt x="33" y="398"/>
                      <a:pt x="31" y="399"/>
                    </a:cubicBezTo>
                    <a:cubicBezTo>
                      <a:pt x="29" y="400"/>
                      <a:pt x="28" y="402"/>
                      <a:pt x="28" y="406"/>
                    </a:cubicBezTo>
                    <a:cubicBezTo>
                      <a:pt x="19" y="408"/>
                      <a:pt x="21" y="423"/>
                      <a:pt x="16" y="429"/>
                    </a:cubicBezTo>
                    <a:cubicBezTo>
                      <a:pt x="13" y="432"/>
                      <a:pt x="9" y="431"/>
                      <a:pt x="9" y="436"/>
                    </a:cubicBezTo>
                    <a:cubicBezTo>
                      <a:pt x="7" y="440"/>
                      <a:pt x="8" y="444"/>
                      <a:pt x="4" y="446"/>
                    </a:cubicBezTo>
                    <a:cubicBezTo>
                      <a:pt x="3" y="448"/>
                      <a:pt x="1" y="450"/>
                      <a:pt x="1" y="452"/>
                    </a:cubicBezTo>
                    <a:cubicBezTo>
                      <a:pt x="1" y="454"/>
                      <a:pt x="4" y="455"/>
                      <a:pt x="6" y="455"/>
                    </a:cubicBezTo>
                    <a:cubicBezTo>
                      <a:pt x="6" y="463"/>
                      <a:pt x="8" y="468"/>
                      <a:pt x="8" y="477"/>
                    </a:cubicBezTo>
                    <a:cubicBezTo>
                      <a:pt x="8" y="484"/>
                      <a:pt x="7" y="491"/>
                      <a:pt x="5" y="496"/>
                    </a:cubicBezTo>
                    <a:cubicBezTo>
                      <a:pt x="4" y="499"/>
                      <a:pt x="0" y="504"/>
                      <a:pt x="0" y="508"/>
                    </a:cubicBezTo>
                    <a:cubicBezTo>
                      <a:pt x="0" y="509"/>
                      <a:pt x="1" y="508"/>
                      <a:pt x="1" y="510"/>
                    </a:cubicBezTo>
                    <a:cubicBezTo>
                      <a:pt x="2" y="510"/>
                      <a:pt x="9" y="515"/>
                      <a:pt x="4" y="517"/>
                    </a:cubicBezTo>
                    <a:cubicBezTo>
                      <a:pt x="4" y="518"/>
                      <a:pt x="6" y="525"/>
                      <a:pt x="13" y="532"/>
                    </a:cubicBezTo>
                    <a:cubicBezTo>
                      <a:pt x="13" y="533"/>
                      <a:pt x="28" y="547"/>
                      <a:pt x="28" y="555"/>
                    </a:cubicBezTo>
                    <a:cubicBezTo>
                      <a:pt x="32" y="550"/>
                      <a:pt x="33" y="550"/>
                      <a:pt x="29" y="555"/>
                    </a:cubicBezTo>
                    <a:cubicBezTo>
                      <a:pt x="32" y="564"/>
                      <a:pt x="48" y="563"/>
                      <a:pt x="41" y="573"/>
                    </a:cubicBezTo>
                    <a:cubicBezTo>
                      <a:pt x="42" y="574"/>
                      <a:pt x="66" y="596"/>
                      <a:pt x="67" y="594"/>
                    </a:cubicBezTo>
                    <a:cubicBezTo>
                      <a:pt x="67" y="591"/>
                      <a:pt x="85" y="585"/>
                      <a:pt x="94" y="585"/>
                    </a:cubicBezTo>
                    <a:cubicBezTo>
                      <a:pt x="98" y="585"/>
                      <a:pt x="101" y="586"/>
                      <a:pt x="101" y="590"/>
                    </a:cubicBezTo>
                    <a:cubicBezTo>
                      <a:pt x="105" y="591"/>
                      <a:pt x="107" y="589"/>
                      <a:pt x="109" y="587"/>
                    </a:cubicBezTo>
                    <a:cubicBezTo>
                      <a:pt x="115" y="584"/>
                      <a:pt x="122" y="579"/>
                      <a:pt x="129" y="578"/>
                    </a:cubicBezTo>
                    <a:cubicBezTo>
                      <a:pt x="131" y="577"/>
                      <a:pt x="140" y="575"/>
                      <a:pt x="140" y="576"/>
                    </a:cubicBezTo>
                    <a:cubicBezTo>
                      <a:pt x="151" y="571"/>
                      <a:pt x="149" y="578"/>
                      <a:pt x="154" y="578"/>
                    </a:cubicBezTo>
                    <a:cubicBezTo>
                      <a:pt x="154" y="585"/>
                      <a:pt x="158" y="590"/>
                      <a:pt x="163" y="590"/>
                    </a:cubicBezTo>
                    <a:cubicBezTo>
                      <a:pt x="164" y="590"/>
                      <a:pt x="181" y="590"/>
                      <a:pt x="181" y="590"/>
                    </a:cubicBezTo>
                    <a:cubicBezTo>
                      <a:pt x="181" y="590"/>
                      <a:pt x="181" y="590"/>
                      <a:pt x="181" y="590"/>
                    </a:cubicBezTo>
                    <a:cubicBezTo>
                      <a:pt x="181" y="592"/>
                      <a:pt x="181" y="595"/>
                      <a:pt x="182" y="595"/>
                    </a:cubicBezTo>
                    <a:cubicBezTo>
                      <a:pt x="184" y="595"/>
                      <a:pt x="186" y="595"/>
                      <a:pt x="189" y="595"/>
                    </a:cubicBezTo>
                    <a:cubicBezTo>
                      <a:pt x="188" y="599"/>
                      <a:pt x="189" y="609"/>
                      <a:pt x="188" y="610"/>
                    </a:cubicBezTo>
                    <a:cubicBezTo>
                      <a:pt x="187" y="610"/>
                      <a:pt x="187" y="610"/>
                      <a:pt x="187" y="610"/>
                    </a:cubicBezTo>
                    <a:cubicBezTo>
                      <a:pt x="186" y="612"/>
                      <a:pt x="185" y="613"/>
                      <a:pt x="185" y="615"/>
                    </a:cubicBezTo>
                    <a:cubicBezTo>
                      <a:pt x="185" y="619"/>
                      <a:pt x="186" y="620"/>
                      <a:pt x="186" y="620"/>
                    </a:cubicBezTo>
                    <a:cubicBezTo>
                      <a:pt x="186" y="620"/>
                      <a:pt x="187" y="620"/>
                      <a:pt x="187" y="620"/>
                    </a:cubicBezTo>
                    <a:cubicBezTo>
                      <a:pt x="189" y="629"/>
                      <a:pt x="181" y="628"/>
                      <a:pt x="181" y="636"/>
                    </a:cubicBezTo>
                    <a:cubicBezTo>
                      <a:pt x="181" y="648"/>
                      <a:pt x="197" y="662"/>
                      <a:pt x="197" y="663"/>
                    </a:cubicBezTo>
                    <a:cubicBezTo>
                      <a:pt x="197" y="663"/>
                      <a:pt x="198" y="663"/>
                      <a:pt x="198" y="662"/>
                    </a:cubicBezTo>
                    <a:cubicBezTo>
                      <a:pt x="199" y="666"/>
                      <a:pt x="207" y="670"/>
                      <a:pt x="204" y="671"/>
                    </a:cubicBezTo>
                    <a:cubicBezTo>
                      <a:pt x="204" y="671"/>
                      <a:pt x="204" y="682"/>
                      <a:pt x="205" y="682"/>
                    </a:cubicBezTo>
                    <a:cubicBezTo>
                      <a:pt x="208" y="689"/>
                      <a:pt x="213" y="692"/>
                      <a:pt x="213" y="700"/>
                    </a:cubicBezTo>
                    <a:cubicBezTo>
                      <a:pt x="213" y="703"/>
                      <a:pt x="211" y="705"/>
                      <a:pt x="211" y="707"/>
                    </a:cubicBezTo>
                    <a:cubicBezTo>
                      <a:pt x="211" y="713"/>
                      <a:pt x="215" y="717"/>
                      <a:pt x="215" y="723"/>
                    </a:cubicBezTo>
                    <a:cubicBezTo>
                      <a:pt x="215" y="730"/>
                      <a:pt x="209" y="742"/>
                      <a:pt x="204" y="746"/>
                    </a:cubicBezTo>
                    <a:cubicBezTo>
                      <a:pt x="204" y="759"/>
                      <a:pt x="204" y="759"/>
                      <a:pt x="204" y="759"/>
                    </a:cubicBezTo>
                    <a:cubicBezTo>
                      <a:pt x="201" y="761"/>
                      <a:pt x="201" y="775"/>
                      <a:pt x="201" y="775"/>
                    </a:cubicBezTo>
                    <a:cubicBezTo>
                      <a:pt x="201" y="776"/>
                      <a:pt x="200" y="777"/>
                      <a:pt x="200" y="778"/>
                    </a:cubicBezTo>
                    <a:cubicBezTo>
                      <a:pt x="200" y="780"/>
                      <a:pt x="210" y="806"/>
                      <a:pt x="215" y="811"/>
                    </a:cubicBezTo>
                    <a:cubicBezTo>
                      <a:pt x="216" y="812"/>
                      <a:pt x="217" y="813"/>
                      <a:pt x="219" y="813"/>
                    </a:cubicBezTo>
                    <a:cubicBezTo>
                      <a:pt x="219" y="814"/>
                      <a:pt x="219" y="815"/>
                      <a:pt x="219" y="817"/>
                    </a:cubicBezTo>
                    <a:cubicBezTo>
                      <a:pt x="219" y="819"/>
                      <a:pt x="217" y="821"/>
                      <a:pt x="217" y="825"/>
                    </a:cubicBezTo>
                    <a:cubicBezTo>
                      <a:pt x="217" y="832"/>
                      <a:pt x="221" y="836"/>
                      <a:pt x="221" y="842"/>
                    </a:cubicBezTo>
                    <a:cubicBezTo>
                      <a:pt x="221" y="852"/>
                      <a:pt x="222" y="857"/>
                      <a:pt x="227" y="867"/>
                    </a:cubicBezTo>
                    <a:cubicBezTo>
                      <a:pt x="229" y="869"/>
                      <a:pt x="230" y="867"/>
                      <a:pt x="231" y="870"/>
                    </a:cubicBezTo>
                    <a:cubicBezTo>
                      <a:pt x="231" y="868"/>
                      <a:pt x="232" y="881"/>
                      <a:pt x="235" y="886"/>
                    </a:cubicBezTo>
                    <a:cubicBezTo>
                      <a:pt x="238" y="891"/>
                      <a:pt x="240" y="902"/>
                      <a:pt x="239" y="904"/>
                    </a:cubicBezTo>
                    <a:cubicBezTo>
                      <a:pt x="242" y="911"/>
                      <a:pt x="242" y="911"/>
                      <a:pt x="242" y="911"/>
                    </a:cubicBezTo>
                    <a:cubicBezTo>
                      <a:pt x="238" y="915"/>
                      <a:pt x="245" y="920"/>
                      <a:pt x="249" y="920"/>
                    </a:cubicBezTo>
                    <a:cubicBezTo>
                      <a:pt x="250" y="920"/>
                      <a:pt x="266" y="917"/>
                      <a:pt x="266" y="915"/>
                    </a:cubicBezTo>
                    <a:cubicBezTo>
                      <a:pt x="268" y="915"/>
                      <a:pt x="269" y="915"/>
                      <a:pt x="271" y="917"/>
                    </a:cubicBezTo>
                    <a:cubicBezTo>
                      <a:pt x="274" y="915"/>
                      <a:pt x="275" y="915"/>
                      <a:pt x="277" y="915"/>
                    </a:cubicBezTo>
                    <a:cubicBezTo>
                      <a:pt x="280" y="915"/>
                      <a:pt x="283" y="915"/>
                      <a:pt x="290" y="915"/>
                    </a:cubicBezTo>
                    <a:cubicBezTo>
                      <a:pt x="290" y="909"/>
                      <a:pt x="299" y="914"/>
                      <a:pt x="300" y="910"/>
                    </a:cubicBezTo>
                    <a:cubicBezTo>
                      <a:pt x="306" y="899"/>
                      <a:pt x="314" y="898"/>
                      <a:pt x="322" y="888"/>
                    </a:cubicBezTo>
                    <a:cubicBezTo>
                      <a:pt x="323" y="885"/>
                      <a:pt x="332" y="869"/>
                      <a:pt x="336" y="868"/>
                    </a:cubicBezTo>
                    <a:cubicBezTo>
                      <a:pt x="336" y="867"/>
                      <a:pt x="341" y="855"/>
                      <a:pt x="341" y="855"/>
                    </a:cubicBezTo>
                    <a:cubicBezTo>
                      <a:pt x="343" y="848"/>
                      <a:pt x="343" y="848"/>
                      <a:pt x="343" y="848"/>
                    </a:cubicBezTo>
                    <a:cubicBezTo>
                      <a:pt x="341" y="847"/>
                      <a:pt x="340" y="846"/>
                      <a:pt x="340" y="844"/>
                    </a:cubicBezTo>
                    <a:cubicBezTo>
                      <a:pt x="340" y="839"/>
                      <a:pt x="347" y="840"/>
                      <a:pt x="351" y="839"/>
                    </a:cubicBezTo>
                    <a:cubicBezTo>
                      <a:pt x="354" y="838"/>
                      <a:pt x="362" y="829"/>
                      <a:pt x="362" y="827"/>
                    </a:cubicBezTo>
                    <a:cubicBezTo>
                      <a:pt x="362" y="826"/>
                      <a:pt x="361" y="815"/>
                      <a:pt x="361" y="812"/>
                    </a:cubicBezTo>
                    <a:cubicBezTo>
                      <a:pt x="361" y="810"/>
                      <a:pt x="361" y="809"/>
                      <a:pt x="362" y="807"/>
                    </a:cubicBezTo>
                    <a:cubicBezTo>
                      <a:pt x="361" y="806"/>
                      <a:pt x="357" y="801"/>
                      <a:pt x="357" y="800"/>
                    </a:cubicBezTo>
                    <a:cubicBezTo>
                      <a:pt x="357" y="787"/>
                      <a:pt x="373" y="786"/>
                      <a:pt x="375" y="775"/>
                    </a:cubicBezTo>
                    <a:cubicBezTo>
                      <a:pt x="387" y="775"/>
                      <a:pt x="401" y="763"/>
                      <a:pt x="401" y="748"/>
                    </a:cubicBezTo>
                    <a:cubicBezTo>
                      <a:pt x="401" y="739"/>
                      <a:pt x="402" y="720"/>
                      <a:pt x="402" y="717"/>
                    </a:cubicBezTo>
                    <a:cubicBezTo>
                      <a:pt x="401" y="718"/>
                      <a:pt x="401" y="717"/>
                      <a:pt x="402" y="716"/>
                    </a:cubicBezTo>
                    <a:cubicBezTo>
                      <a:pt x="397" y="711"/>
                      <a:pt x="394" y="709"/>
                      <a:pt x="394" y="706"/>
                    </a:cubicBezTo>
                    <a:cubicBezTo>
                      <a:pt x="394" y="703"/>
                      <a:pt x="393" y="680"/>
                      <a:pt x="393" y="680"/>
                    </a:cubicBezTo>
                    <a:cubicBezTo>
                      <a:pt x="393" y="677"/>
                      <a:pt x="390" y="677"/>
                      <a:pt x="390" y="675"/>
                    </a:cubicBezTo>
                    <a:cubicBezTo>
                      <a:pt x="390" y="672"/>
                      <a:pt x="395" y="669"/>
                      <a:pt x="396" y="665"/>
                    </a:cubicBezTo>
                    <a:cubicBezTo>
                      <a:pt x="395" y="665"/>
                      <a:pt x="404" y="649"/>
                      <a:pt x="409" y="642"/>
                    </a:cubicBezTo>
                    <a:cubicBezTo>
                      <a:pt x="409" y="641"/>
                      <a:pt x="409" y="641"/>
                      <a:pt x="409" y="641"/>
                    </a:cubicBezTo>
                    <a:cubicBezTo>
                      <a:pt x="411" y="637"/>
                      <a:pt x="414" y="634"/>
                      <a:pt x="417" y="630"/>
                    </a:cubicBezTo>
                    <a:cubicBezTo>
                      <a:pt x="419" y="628"/>
                      <a:pt x="423" y="626"/>
                      <a:pt x="425" y="622"/>
                    </a:cubicBezTo>
                    <a:cubicBezTo>
                      <a:pt x="428" y="614"/>
                      <a:pt x="439" y="610"/>
                      <a:pt x="446" y="602"/>
                    </a:cubicBezTo>
                    <a:cubicBezTo>
                      <a:pt x="452" y="596"/>
                      <a:pt x="457" y="589"/>
                      <a:pt x="459" y="578"/>
                    </a:cubicBezTo>
                    <a:cubicBezTo>
                      <a:pt x="463" y="565"/>
                      <a:pt x="475" y="552"/>
                      <a:pt x="475" y="534"/>
                    </a:cubicBezTo>
                    <a:cubicBezTo>
                      <a:pt x="475" y="531"/>
                      <a:pt x="474" y="529"/>
                      <a:pt x="471" y="526"/>
                    </a:cubicBezTo>
                    <a:cubicBezTo>
                      <a:pt x="467" y="532"/>
                      <a:pt x="451" y="534"/>
                      <a:pt x="444" y="534"/>
                    </a:cubicBezTo>
                    <a:cubicBezTo>
                      <a:pt x="444" y="534"/>
                      <a:pt x="434" y="538"/>
                      <a:pt x="429" y="538"/>
                    </a:cubicBezTo>
                    <a:cubicBezTo>
                      <a:pt x="426" y="538"/>
                      <a:pt x="424" y="536"/>
                      <a:pt x="422" y="533"/>
                    </a:cubicBezTo>
                    <a:cubicBezTo>
                      <a:pt x="421" y="533"/>
                      <a:pt x="418" y="522"/>
                      <a:pt x="418" y="522"/>
                    </a:cubicBezTo>
                    <a:cubicBezTo>
                      <a:pt x="417" y="522"/>
                      <a:pt x="417" y="522"/>
                      <a:pt x="417" y="522"/>
                    </a:cubicBezTo>
                    <a:cubicBezTo>
                      <a:pt x="413" y="517"/>
                      <a:pt x="413" y="517"/>
                      <a:pt x="413" y="517"/>
                    </a:cubicBezTo>
                    <a:cubicBezTo>
                      <a:pt x="411" y="515"/>
                      <a:pt x="405" y="506"/>
                      <a:pt x="402" y="504"/>
                    </a:cubicBezTo>
                    <a:cubicBezTo>
                      <a:pt x="400" y="503"/>
                      <a:pt x="395" y="504"/>
                      <a:pt x="394" y="501"/>
                    </a:cubicBezTo>
                    <a:cubicBezTo>
                      <a:pt x="393" y="497"/>
                      <a:pt x="390" y="495"/>
                      <a:pt x="389" y="492"/>
                    </a:cubicBezTo>
                    <a:cubicBezTo>
                      <a:pt x="389" y="491"/>
                      <a:pt x="389" y="481"/>
                      <a:pt x="388" y="479"/>
                    </a:cubicBezTo>
                    <a:cubicBezTo>
                      <a:pt x="386" y="479"/>
                      <a:pt x="386" y="479"/>
                      <a:pt x="386" y="479"/>
                    </a:cubicBezTo>
                    <a:cubicBezTo>
                      <a:pt x="386" y="478"/>
                      <a:pt x="387" y="478"/>
                      <a:pt x="387" y="478"/>
                    </a:cubicBezTo>
                    <a:cubicBezTo>
                      <a:pt x="373" y="471"/>
                      <a:pt x="374" y="463"/>
                      <a:pt x="374" y="452"/>
                    </a:cubicBezTo>
                    <a:cubicBezTo>
                      <a:pt x="374" y="451"/>
                      <a:pt x="373" y="448"/>
                      <a:pt x="372" y="444"/>
                    </a:cubicBezTo>
                    <a:cubicBezTo>
                      <a:pt x="371" y="444"/>
                      <a:pt x="369" y="442"/>
                      <a:pt x="369" y="440"/>
                    </a:cubicBezTo>
                    <a:cubicBezTo>
                      <a:pt x="366" y="440"/>
                      <a:pt x="363" y="434"/>
                      <a:pt x="360" y="429"/>
                    </a:cubicBezTo>
                    <a:cubicBezTo>
                      <a:pt x="361" y="429"/>
                      <a:pt x="361" y="428"/>
                      <a:pt x="362" y="428"/>
                    </a:cubicBezTo>
                    <a:cubicBezTo>
                      <a:pt x="361" y="427"/>
                      <a:pt x="352" y="416"/>
                      <a:pt x="352" y="413"/>
                    </a:cubicBezTo>
                    <a:cubicBezTo>
                      <a:pt x="352" y="409"/>
                      <a:pt x="349" y="401"/>
                      <a:pt x="347" y="400"/>
                    </a:cubicBezTo>
                    <a:cubicBezTo>
                      <a:pt x="344" y="398"/>
                      <a:pt x="345" y="395"/>
                      <a:pt x="343" y="392"/>
                    </a:cubicBezTo>
                    <a:cubicBezTo>
                      <a:pt x="343" y="391"/>
                      <a:pt x="342" y="391"/>
                      <a:pt x="342" y="391"/>
                    </a:cubicBezTo>
                    <a:cubicBezTo>
                      <a:pt x="343" y="392"/>
                      <a:pt x="346" y="396"/>
                      <a:pt x="349" y="396"/>
                    </a:cubicBezTo>
                    <a:cubicBezTo>
                      <a:pt x="355" y="381"/>
                      <a:pt x="355" y="381"/>
                      <a:pt x="355" y="381"/>
                    </a:cubicBezTo>
                    <a:cubicBezTo>
                      <a:pt x="357" y="382"/>
                      <a:pt x="351" y="395"/>
                      <a:pt x="356" y="397"/>
                    </a:cubicBezTo>
                    <a:cubicBezTo>
                      <a:pt x="358" y="403"/>
                      <a:pt x="366" y="408"/>
                      <a:pt x="366" y="416"/>
                    </a:cubicBezTo>
                    <a:cubicBezTo>
                      <a:pt x="371" y="416"/>
                      <a:pt x="369" y="420"/>
                      <a:pt x="373" y="424"/>
                    </a:cubicBezTo>
                    <a:cubicBezTo>
                      <a:pt x="376" y="428"/>
                      <a:pt x="385" y="435"/>
                      <a:pt x="385" y="442"/>
                    </a:cubicBezTo>
                    <a:cubicBezTo>
                      <a:pt x="385" y="455"/>
                      <a:pt x="397" y="457"/>
                      <a:pt x="400" y="468"/>
                    </a:cubicBezTo>
                    <a:cubicBezTo>
                      <a:pt x="403" y="479"/>
                      <a:pt x="411" y="481"/>
                      <a:pt x="414" y="492"/>
                    </a:cubicBezTo>
                    <a:cubicBezTo>
                      <a:pt x="414" y="494"/>
                      <a:pt x="414" y="494"/>
                      <a:pt x="414" y="494"/>
                    </a:cubicBezTo>
                    <a:cubicBezTo>
                      <a:pt x="417" y="503"/>
                      <a:pt x="420" y="515"/>
                      <a:pt x="422" y="527"/>
                    </a:cubicBezTo>
                    <a:cubicBezTo>
                      <a:pt x="426" y="525"/>
                      <a:pt x="430" y="519"/>
                      <a:pt x="437" y="516"/>
                    </a:cubicBezTo>
                    <a:cubicBezTo>
                      <a:pt x="448" y="513"/>
                      <a:pt x="453" y="511"/>
                      <a:pt x="463" y="506"/>
                    </a:cubicBezTo>
                    <a:cubicBezTo>
                      <a:pt x="470" y="503"/>
                      <a:pt x="479" y="502"/>
                      <a:pt x="482" y="492"/>
                    </a:cubicBezTo>
                    <a:cubicBezTo>
                      <a:pt x="483" y="491"/>
                      <a:pt x="482" y="492"/>
                      <a:pt x="483" y="492"/>
                    </a:cubicBezTo>
                    <a:cubicBezTo>
                      <a:pt x="483" y="489"/>
                      <a:pt x="504" y="478"/>
                      <a:pt x="506" y="477"/>
                    </a:cubicBezTo>
                    <a:cubicBezTo>
                      <a:pt x="504" y="474"/>
                      <a:pt x="513" y="469"/>
                      <a:pt x="516" y="469"/>
                    </a:cubicBezTo>
                    <a:cubicBezTo>
                      <a:pt x="516" y="457"/>
                      <a:pt x="527" y="450"/>
                      <a:pt x="527" y="440"/>
                    </a:cubicBezTo>
                    <a:cubicBezTo>
                      <a:pt x="527" y="433"/>
                      <a:pt x="518" y="433"/>
                      <a:pt x="512" y="430"/>
                    </a:cubicBezTo>
                    <a:cubicBezTo>
                      <a:pt x="506" y="428"/>
                      <a:pt x="503" y="422"/>
                      <a:pt x="503" y="417"/>
                    </a:cubicBezTo>
                    <a:cubicBezTo>
                      <a:pt x="503" y="417"/>
                      <a:pt x="503" y="415"/>
                      <a:pt x="502" y="414"/>
                    </a:cubicBezTo>
                    <a:cubicBezTo>
                      <a:pt x="503" y="415"/>
                      <a:pt x="499" y="409"/>
                      <a:pt x="498" y="409"/>
                    </a:cubicBezTo>
                    <a:cubicBezTo>
                      <a:pt x="498" y="409"/>
                      <a:pt x="488" y="424"/>
                      <a:pt x="475" y="427"/>
                    </a:cubicBezTo>
                    <a:cubicBezTo>
                      <a:pt x="467" y="428"/>
                      <a:pt x="471" y="422"/>
                      <a:pt x="468" y="423"/>
                    </a:cubicBezTo>
                    <a:cubicBezTo>
                      <a:pt x="468" y="423"/>
                      <a:pt x="467" y="420"/>
                      <a:pt x="467" y="416"/>
                    </a:cubicBezTo>
                    <a:cubicBezTo>
                      <a:pt x="467" y="413"/>
                      <a:pt x="462" y="410"/>
                      <a:pt x="463" y="408"/>
                    </a:cubicBezTo>
                    <a:cubicBezTo>
                      <a:pt x="450" y="400"/>
                      <a:pt x="449" y="397"/>
                      <a:pt x="446" y="394"/>
                    </a:cubicBezTo>
                    <a:cubicBezTo>
                      <a:pt x="445" y="394"/>
                      <a:pt x="445" y="389"/>
                      <a:pt x="444" y="387"/>
                    </a:cubicBezTo>
                    <a:cubicBezTo>
                      <a:pt x="443" y="385"/>
                      <a:pt x="444" y="374"/>
                      <a:pt x="444" y="374"/>
                    </a:cubicBezTo>
                    <a:cubicBezTo>
                      <a:pt x="447" y="374"/>
                      <a:pt x="448" y="376"/>
                      <a:pt x="451" y="374"/>
                    </a:cubicBezTo>
                    <a:cubicBezTo>
                      <a:pt x="451" y="374"/>
                      <a:pt x="466" y="396"/>
                      <a:pt x="468" y="396"/>
                    </a:cubicBezTo>
                    <a:cubicBezTo>
                      <a:pt x="469" y="396"/>
                      <a:pt x="471" y="396"/>
                      <a:pt x="472" y="396"/>
                    </a:cubicBezTo>
                    <a:cubicBezTo>
                      <a:pt x="473" y="402"/>
                      <a:pt x="482" y="405"/>
                      <a:pt x="487" y="405"/>
                    </a:cubicBezTo>
                    <a:cubicBezTo>
                      <a:pt x="487" y="405"/>
                      <a:pt x="494" y="405"/>
                      <a:pt x="495" y="403"/>
                    </a:cubicBezTo>
                    <a:cubicBezTo>
                      <a:pt x="496" y="403"/>
                      <a:pt x="498" y="400"/>
                      <a:pt x="501" y="400"/>
                    </a:cubicBezTo>
                    <a:cubicBezTo>
                      <a:pt x="507" y="400"/>
                      <a:pt x="504" y="410"/>
                      <a:pt x="507" y="414"/>
                    </a:cubicBezTo>
                    <a:cubicBezTo>
                      <a:pt x="508" y="415"/>
                      <a:pt x="513" y="416"/>
                      <a:pt x="516" y="416"/>
                    </a:cubicBezTo>
                    <a:cubicBezTo>
                      <a:pt x="521" y="416"/>
                      <a:pt x="528" y="423"/>
                      <a:pt x="537" y="423"/>
                    </a:cubicBezTo>
                    <a:cubicBezTo>
                      <a:pt x="547" y="423"/>
                      <a:pt x="558" y="416"/>
                      <a:pt x="562" y="416"/>
                    </a:cubicBezTo>
                    <a:cubicBezTo>
                      <a:pt x="565" y="416"/>
                      <a:pt x="566" y="416"/>
                      <a:pt x="569" y="416"/>
                    </a:cubicBezTo>
                    <a:cubicBezTo>
                      <a:pt x="569" y="420"/>
                      <a:pt x="585" y="430"/>
                      <a:pt x="585" y="431"/>
                    </a:cubicBezTo>
                    <a:cubicBezTo>
                      <a:pt x="585" y="431"/>
                      <a:pt x="585" y="430"/>
                      <a:pt x="585" y="430"/>
                    </a:cubicBezTo>
                    <a:cubicBezTo>
                      <a:pt x="586" y="435"/>
                      <a:pt x="589" y="438"/>
                      <a:pt x="595" y="438"/>
                    </a:cubicBezTo>
                    <a:cubicBezTo>
                      <a:pt x="594" y="438"/>
                      <a:pt x="590" y="440"/>
                      <a:pt x="590" y="440"/>
                    </a:cubicBezTo>
                    <a:cubicBezTo>
                      <a:pt x="590" y="445"/>
                      <a:pt x="598" y="455"/>
                      <a:pt x="602" y="455"/>
                    </a:cubicBezTo>
                    <a:cubicBezTo>
                      <a:pt x="609" y="455"/>
                      <a:pt x="609" y="445"/>
                      <a:pt x="614" y="441"/>
                    </a:cubicBezTo>
                    <a:cubicBezTo>
                      <a:pt x="614" y="444"/>
                      <a:pt x="618" y="474"/>
                      <a:pt x="622" y="488"/>
                    </a:cubicBezTo>
                    <a:cubicBezTo>
                      <a:pt x="625" y="495"/>
                      <a:pt x="630" y="500"/>
                      <a:pt x="633" y="506"/>
                    </a:cubicBezTo>
                    <a:cubicBezTo>
                      <a:pt x="636" y="513"/>
                      <a:pt x="636" y="519"/>
                      <a:pt x="639" y="526"/>
                    </a:cubicBezTo>
                    <a:cubicBezTo>
                      <a:pt x="642" y="532"/>
                      <a:pt x="649" y="542"/>
                      <a:pt x="651" y="549"/>
                    </a:cubicBezTo>
                    <a:cubicBezTo>
                      <a:pt x="653" y="555"/>
                      <a:pt x="653" y="557"/>
                      <a:pt x="659" y="561"/>
                    </a:cubicBezTo>
                    <a:cubicBezTo>
                      <a:pt x="663" y="554"/>
                      <a:pt x="665" y="553"/>
                      <a:pt x="669" y="549"/>
                    </a:cubicBezTo>
                    <a:cubicBezTo>
                      <a:pt x="668" y="548"/>
                      <a:pt x="668" y="544"/>
                      <a:pt x="668" y="544"/>
                    </a:cubicBezTo>
                    <a:cubicBezTo>
                      <a:pt x="671" y="544"/>
                      <a:pt x="671" y="540"/>
                      <a:pt x="673" y="538"/>
                    </a:cubicBezTo>
                    <a:cubicBezTo>
                      <a:pt x="673" y="532"/>
                      <a:pt x="673" y="532"/>
                      <a:pt x="673" y="532"/>
                    </a:cubicBezTo>
                    <a:cubicBezTo>
                      <a:pt x="672" y="532"/>
                      <a:pt x="671" y="532"/>
                      <a:pt x="671" y="531"/>
                    </a:cubicBezTo>
                    <a:cubicBezTo>
                      <a:pt x="671" y="525"/>
                      <a:pt x="675" y="521"/>
                      <a:pt x="676" y="515"/>
                    </a:cubicBezTo>
                    <a:cubicBezTo>
                      <a:pt x="671" y="514"/>
                      <a:pt x="673" y="503"/>
                      <a:pt x="673" y="500"/>
                    </a:cubicBezTo>
                    <a:cubicBezTo>
                      <a:pt x="673" y="498"/>
                      <a:pt x="673" y="497"/>
                      <a:pt x="673" y="496"/>
                    </a:cubicBezTo>
                    <a:cubicBezTo>
                      <a:pt x="687" y="496"/>
                      <a:pt x="688" y="476"/>
                      <a:pt x="700" y="473"/>
                    </a:cubicBezTo>
                    <a:cubicBezTo>
                      <a:pt x="700" y="462"/>
                      <a:pt x="713" y="463"/>
                      <a:pt x="715" y="453"/>
                    </a:cubicBezTo>
                    <a:cubicBezTo>
                      <a:pt x="712" y="451"/>
                      <a:pt x="712" y="451"/>
                      <a:pt x="712" y="451"/>
                    </a:cubicBezTo>
                    <a:cubicBezTo>
                      <a:pt x="712" y="451"/>
                      <a:pt x="720" y="444"/>
                      <a:pt x="720" y="444"/>
                    </a:cubicBezTo>
                    <a:cubicBezTo>
                      <a:pt x="722" y="444"/>
                      <a:pt x="728" y="446"/>
                      <a:pt x="731" y="446"/>
                    </a:cubicBezTo>
                    <a:cubicBezTo>
                      <a:pt x="731" y="442"/>
                      <a:pt x="735" y="442"/>
                      <a:pt x="739" y="441"/>
                    </a:cubicBezTo>
                    <a:cubicBezTo>
                      <a:pt x="739" y="440"/>
                      <a:pt x="742" y="438"/>
                      <a:pt x="744" y="438"/>
                    </a:cubicBezTo>
                    <a:cubicBezTo>
                      <a:pt x="745" y="441"/>
                      <a:pt x="755" y="451"/>
                      <a:pt x="750" y="453"/>
                    </a:cubicBezTo>
                    <a:cubicBezTo>
                      <a:pt x="752" y="457"/>
                      <a:pt x="755" y="459"/>
                      <a:pt x="758" y="459"/>
                    </a:cubicBezTo>
                    <a:cubicBezTo>
                      <a:pt x="760" y="459"/>
                      <a:pt x="761" y="460"/>
                      <a:pt x="761" y="460"/>
                    </a:cubicBezTo>
                    <a:cubicBezTo>
                      <a:pt x="761" y="463"/>
                      <a:pt x="764" y="464"/>
                      <a:pt x="765" y="468"/>
                    </a:cubicBezTo>
                    <a:cubicBezTo>
                      <a:pt x="769" y="479"/>
                      <a:pt x="769" y="479"/>
                      <a:pt x="769" y="479"/>
                    </a:cubicBezTo>
                    <a:cubicBezTo>
                      <a:pt x="769" y="491"/>
                      <a:pt x="769" y="491"/>
                      <a:pt x="769" y="491"/>
                    </a:cubicBezTo>
                    <a:cubicBezTo>
                      <a:pt x="769" y="492"/>
                      <a:pt x="772" y="491"/>
                      <a:pt x="774" y="491"/>
                    </a:cubicBezTo>
                    <a:cubicBezTo>
                      <a:pt x="776" y="491"/>
                      <a:pt x="778" y="493"/>
                      <a:pt x="779" y="493"/>
                    </a:cubicBezTo>
                    <a:cubicBezTo>
                      <a:pt x="782" y="489"/>
                      <a:pt x="782" y="489"/>
                      <a:pt x="782" y="489"/>
                    </a:cubicBezTo>
                    <a:cubicBezTo>
                      <a:pt x="786" y="489"/>
                      <a:pt x="786" y="487"/>
                      <a:pt x="786" y="482"/>
                    </a:cubicBezTo>
                    <a:close/>
                    <a:moveTo>
                      <a:pt x="187" y="620"/>
                    </a:moveTo>
                    <a:cubicBezTo>
                      <a:pt x="188" y="620"/>
                      <a:pt x="189" y="620"/>
                      <a:pt x="187" y="62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85"/>
              <p:cNvSpPr>
                <a:spLocks/>
              </p:cNvSpPr>
              <p:nvPr/>
            </p:nvSpPr>
            <p:spPr bwMode="auto">
              <a:xfrm>
                <a:off x="5035" y="2155"/>
                <a:ext cx="71" cy="81"/>
              </a:xfrm>
              <a:custGeom>
                <a:avLst/>
                <a:gdLst>
                  <a:gd name="T0" fmla="*/ 30 w 30"/>
                  <a:gd name="T1" fmla="*/ 16 h 34"/>
                  <a:gd name="T2" fmla="*/ 14 w 30"/>
                  <a:gd name="T3" fmla="*/ 0 h 34"/>
                  <a:gd name="T4" fmla="*/ 12 w 30"/>
                  <a:gd name="T5" fmla="*/ 1 h 34"/>
                  <a:gd name="T6" fmla="*/ 16 w 30"/>
                  <a:gd name="T7" fmla="*/ 3 h 34"/>
                  <a:gd name="T8" fmla="*/ 16 w 30"/>
                  <a:gd name="T9" fmla="*/ 6 h 34"/>
                  <a:gd name="T10" fmla="*/ 21 w 30"/>
                  <a:gd name="T11" fmla="*/ 6 h 34"/>
                  <a:gd name="T12" fmla="*/ 24 w 30"/>
                  <a:gd name="T13" fmla="*/ 10 h 34"/>
                  <a:gd name="T14" fmla="*/ 26 w 30"/>
                  <a:gd name="T15" fmla="*/ 14 h 34"/>
                  <a:gd name="T16" fmla="*/ 12 w 30"/>
                  <a:gd name="T17" fmla="*/ 25 h 34"/>
                  <a:gd name="T18" fmla="*/ 9 w 30"/>
                  <a:gd name="T19" fmla="*/ 25 h 34"/>
                  <a:gd name="T20" fmla="*/ 5 w 30"/>
                  <a:gd name="T21" fmla="*/ 28 h 34"/>
                  <a:gd name="T22" fmla="*/ 4 w 30"/>
                  <a:gd name="T23" fmla="*/ 26 h 34"/>
                  <a:gd name="T24" fmla="*/ 0 w 30"/>
                  <a:gd name="T25" fmla="*/ 31 h 34"/>
                  <a:gd name="T26" fmla="*/ 10 w 30"/>
                  <a:gd name="T27" fmla="*/ 34 h 34"/>
                  <a:gd name="T28" fmla="*/ 30 w 30"/>
                  <a:gd name="T29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34">
                    <a:moveTo>
                      <a:pt x="30" y="16"/>
                    </a:moveTo>
                    <a:cubicBezTo>
                      <a:pt x="30" y="11"/>
                      <a:pt x="21" y="0"/>
                      <a:pt x="14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3" y="1"/>
                      <a:pt x="14" y="2"/>
                      <a:pt x="16" y="3"/>
                    </a:cubicBezTo>
                    <a:cubicBezTo>
                      <a:pt x="16" y="4"/>
                      <a:pt x="16" y="5"/>
                      <a:pt x="16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8"/>
                      <a:pt x="23" y="10"/>
                      <a:pt x="24" y="10"/>
                    </a:cubicBezTo>
                    <a:cubicBezTo>
                      <a:pt x="25" y="11"/>
                      <a:pt x="26" y="12"/>
                      <a:pt x="26" y="14"/>
                    </a:cubicBezTo>
                    <a:cubicBezTo>
                      <a:pt x="26" y="18"/>
                      <a:pt x="15" y="25"/>
                      <a:pt x="12" y="25"/>
                    </a:cubicBezTo>
                    <a:cubicBezTo>
                      <a:pt x="11" y="25"/>
                      <a:pt x="10" y="25"/>
                      <a:pt x="9" y="25"/>
                    </a:cubicBezTo>
                    <a:cubicBezTo>
                      <a:pt x="8" y="27"/>
                      <a:pt x="8" y="28"/>
                      <a:pt x="5" y="28"/>
                    </a:cubicBezTo>
                    <a:cubicBezTo>
                      <a:pt x="5" y="28"/>
                      <a:pt x="5" y="27"/>
                      <a:pt x="4" y="26"/>
                    </a:cubicBezTo>
                    <a:cubicBezTo>
                      <a:pt x="2" y="26"/>
                      <a:pt x="1" y="28"/>
                      <a:pt x="0" y="31"/>
                    </a:cubicBezTo>
                    <a:cubicBezTo>
                      <a:pt x="3" y="31"/>
                      <a:pt x="6" y="34"/>
                      <a:pt x="10" y="34"/>
                    </a:cubicBezTo>
                    <a:cubicBezTo>
                      <a:pt x="19" y="34"/>
                      <a:pt x="30" y="24"/>
                      <a:pt x="30" y="1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86"/>
              <p:cNvSpPr>
                <a:spLocks/>
              </p:cNvSpPr>
              <p:nvPr/>
            </p:nvSpPr>
            <p:spPr bwMode="auto">
              <a:xfrm>
                <a:off x="5058" y="2158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87"/>
              <p:cNvSpPr>
                <a:spLocks/>
              </p:cNvSpPr>
              <p:nvPr/>
            </p:nvSpPr>
            <p:spPr bwMode="auto">
              <a:xfrm>
                <a:off x="4614" y="2285"/>
                <a:ext cx="64" cy="31"/>
              </a:xfrm>
              <a:custGeom>
                <a:avLst/>
                <a:gdLst>
                  <a:gd name="T0" fmla="*/ 21 w 27"/>
                  <a:gd name="T1" fmla="*/ 0 h 13"/>
                  <a:gd name="T2" fmla="*/ 0 w 27"/>
                  <a:gd name="T3" fmla="*/ 13 h 13"/>
                  <a:gd name="T4" fmla="*/ 27 w 27"/>
                  <a:gd name="T5" fmla="*/ 0 h 13"/>
                  <a:gd name="T6" fmla="*/ 21 w 2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3">
                    <a:moveTo>
                      <a:pt x="21" y="0"/>
                    </a:moveTo>
                    <a:cubicBezTo>
                      <a:pt x="11" y="2"/>
                      <a:pt x="6" y="6"/>
                      <a:pt x="0" y="13"/>
                    </a:cubicBezTo>
                    <a:cubicBezTo>
                      <a:pt x="7" y="12"/>
                      <a:pt x="20" y="6"/>
                      <a:pt x="27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388"/>
              <p:cNvSpPr>
                <a:spLocks/>
              </p:cNvSpPr>
              <p:nvPr/>
            </p:nvSpPr>
            <p:spPr bwMode="auto">
              <a:xfrm>
                <a:off x="4692" y="2075"/>
                <a:ext cx="26" cy="54"/>
              </a:xfrm>
              <a:custGeom>
                <a:avLst/>
                <a:gdLst>
                  <a:gd name="T0" fmla="*/ 5 w 11"/>
                  <a:gd name="T1" fmla="*/ 14 h 23"/>
                  <a:gd name="T2" fmla="*/ 11 w 11"/>
                  <a:gd name="T3" fmla="*/ 16 h 23"/>
                  <a:gd name="T4" fmla="*/ 6 w 11"/>
                  <a:gd name="T5" fmla="*/ 3 h 23"/>
                  <a:gd name="T6" fmla="*/ 6 w 11"/>
                  <a:gd name="T7" fmla="*/ 4 h 23"/>
                  <a:gd name="T8" fmla="*/ 0 w 11"/>
                  <a:gd name="T9" fmla="*/ 0 h 23"/>
                  <a:gd name="T10" fmla="*/ 0 w 11"/>
                  <a:gd name="T11" fmla="*/ 3 h 23"/>
                  <a:gd name="T12" fmla="*/ 0 w 11"/>
                  <a:gd name="T13" fmla="*/ 11 h 23"/>
                  <a:gd name="T14" fmla="*/ 0 w 11"/>
                  <a:gd name="T15" fmla="*/ 21 h 23"/>
                  <a:gd name="T16" fmla="*/ 2 w 11"/>
                  <a:gd name="T17" fmla="*/ 19 h 23"/>
                  <a:gd name="T18" fmla="*/ 4 w 11"/>
                  <a:gd name="T19" fmla="*/ 23 h 23"/>
                  <a:gd name="T20" fmla="*/ 5 w 11"/>
                  <a:gd name="T21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3">
                    <a:moveTo>
                      <a:pt x="5" y="14"/>
                    </a:moveTo>
                    <a:cubicBezTo>
                      <a:pt x="8" y="15"/>
                      <a:pt x="9" y="16"/>
                      <a:pt x="11" y="16"/>
                    </a:cubicBezTo>
                    <a:cubicBezTo>
                      <a:pt x="8" y="11"/>
                      <a:pt x="8" y="5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3" y="3"/>
                      <a:pt x="3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11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2" y="19"/>
                      <a:pt x="2" y="19"/>
                    </a:cubicBezTo>
                    <a:cubicBezTo>
                      <a:pt x="2" y="20"/>
                      <a:pt x="3" y="23"/>
                      <a:pt x="4" y="23"/>
                    </a:cubicBezTo>
                    <a:cubicBezTo>
                      <a:pt x="5" y="21"/>
                      <a:pt x="4" y="15"/>
                      <a:pt x="5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389"/>
              <p:cNvSpPr>
                <a:spLocks/>
              </p:cNvSpPr>
              <p:nvPr/>
            </p:nvSpPr>
            <p:spPr bwMode="auto">
              <a:xfrm>
                <a:off x="4697" y="2165"/>
                <a:ext cx="50" cy="19"/>
              </a:xfrm>
              <a:custGeom>
                <a:avLst/>
                <a:gdLst>
                  <a:gd name="T0" fmla="*/ 13 w 21"/>
                  <a:gd name="T1" fmla="*/ 0 h 8"/>
                  <a:gd name="T2" fmla="*/ 2 w 21"/>
                  <a:gd name="T3" fmla="*/ 0 h 8"/>
                  <a:gd name="T4" fmla="*/ 2 w 21"/>
                  <a:gd name="T5" fmla="*/ 7 h 8"/>
                  <a:gd name="T6" fmla="*/ 10 w 21"/>
                  <a:gd name="T7" fmla="*/ 5 h 8"/>
                  <a:gd name="T8" fmla="*/ 17 w 21"/>
                  <a:gd name="T9" fmla="*/ 8 h 8"/>
                  <a:gd name="T10" fmla="*/ 21 w 21"/>
                  <a:gd name="T11" fmla="*/ 7 h 8"/>
                  <a:gd name="T12" fmla="*/ 13 w 2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3" y="0"/>
                    </a:moveTo>
                    <a:cubicBezTo>
                      <a:pt x="9" y="0"/>
                      <a:pt x="7" y="2"/>
                      <a:pt x="2" y="0"/>
                    </a:cubicBezTo>
                    <a:cubicBezTo>
                      <a:pt x="2" y="2"/>
                      <a:pt x="0" y="6"/>
                      <a:pt x="2" y="7"/>
                    </a:cubicBezTo>
                    <a:cubicBezTo>
                      <a:pt x="4" y="6"/>
                      <a:pt x="6" y="5"/>
                      <a:pt x="10" y="5"/>
                    </a:cubicBezTo>
                    <a:cubicBezTo>
                      <a:pt x="13" y="5"/>
                      <a:pt x="14" y="8"/>
                      <a:pt x="17" y="8"/>
                    </a:cubicBezTo>
                    <a:cubicBezTo>
                      <a:pt x="18" y="8"/>
                      <a:pt x="21" y="8"/>
                      <a:pt x="21" y="7"/>
                    </a:cubicBezTo>
                    <a:cubicBezTo>
                      <a:pt x="19" y="7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390"/>
              <p:cNvSpPr>
                <a:spLocks/>
              </p:cNvSpPr>
              <p:nvPr/>
            </p:nvSpPr>
            <p:spPr bwMode="auto">
              <a:xfrm>
                <a:off x="4751" y="2127"/>
                <a:ext cx="312" cy="194"/>
              </a:xfrm>
              <a:custGeom>
                <a:avLst/>
                <a:gdLst>
                  <a:gd name="T0" fmla="*/ 63 w 132"/>
                  <a:gd name="T1" fmla="*/ 14 h 82"/>
                  <a:gd name="T2" fmla="*/ 47 w 132"/>
                  <a:gd name="T3" fmla="*/ 5 h 82"/>
                  <a:gd name="T4" fmla="*/ 41 w 132"/>
                  <a:gd name="T5" fmla="*/ 12 h 82"/>
                  <a:gd name="T6" fmla="*/ 34 w 132"/>
                  <a:gd name="T7" fmla="*/ 18 h 82"/>
                  <a:gd name="T8" fmla="*/ 31 w 132"/>
                  <a:gd name="T9" fmla="*/ 21 h 82"/>
                  <a:gd name="T10" fmla="*/ 26 w 132"/>
                  <a:gd name="T11" fmla="*/ 21 h 82"/>
                  <a:gd name="T12" fmla="*/ 22 w 132"/>
                  <a:gd name="T13" fmla="*/ 15 h 82"/>
                  <a:gd name="T14" fmla="*/ 22 w 132"/>
                  <a:gd name="T15" fmla="*/ 15 h 82"/>
                  <a:gd name="T16" fmla="*/ 22 w 132"/>
                  <a:gd name="T17" fmla="*/ 11 h 82"/>
                  <a:gd name="T18" fmla="*/ 22 w 132"/>
                  <a:gd name="T19" fmla="*/ 4 h 82"/>
                  <a:gd name="T20" fmla="*/ 11 w 132"/>
                  <a:gd name="T21" fmla="*/ 0 h 82"/>
                  <a:gd name="T22" fmla="*/ 2 w 132"/>
                  <a:gd name="T23" fmla="*/ 5 h 82"/>
                  <a:gd name="T24" fmla="*/ 0 w 132"/>
                  <a:gd name="T25" fmla="*/ 7 h 82"/>
                  <a:gd name="T26" fmla="*/ 6 w 132"/>
                  <a:gd name="T27" fmla="*/ 11 h 82"/>
                  <a:gd name="T28" fmla="*/ 9 w 132"/>
                  <a:gd name="T29" fmla="*/ 17 h 82"/>
                  <a:gd name="T30" fmla="*/ 10 w 132"/>
                  <a:gd name="T31" fmla="*/ 40 h 82"/>
                  <a:gd name="T32" fmla="*/ 15 w 132"/>
                  <a:gd name="T33" fmla="*/ 26 h 82"/>
                  <a:gd name="T34" fmla="*/ 19 w 132"/>
                  <a:gd name="T35" fmla="*/ 23 h 82"/>
                  <a:gd name="T36" fmla="*/ 26 w 132"/>
                  <a:gd name="T37" fmla="*/ 27 h 82"/>
                  <a:gd name="T38" fmla="*/ 26 w 132"/>
                  <a:gd name="T39" fmla="*/ 30 h 82"/>
                  <a:gd name="T40" fmla="*/ 48 w 132"/>
                  <a:gd name="T41" fmla="*/ 40 h 82"/>
                  <a:gd name="T42" fmla="*/ 47 w 132"/>
                  <a:gd name="T43" fmla="*/ 45 h 82"/>
                  <a:gd name="T44" fmla="*/ 48 w 132"/>
                  <a:gd name="T45" fmla="*/ 56 h 82"/>
                  <a:gd name="T46" fmla="*/ 44 w 132"/>
                  <a:gd name="T47" fmla="*/ 63 h 82"/>
                  <a:gd name="T48" fmla="*/ 47 w 132"/>
                  <a:gd name="T49" fmla="*/ 66 h 82"/>
                  <a:gd name="T50" fmla="*/ 52 w 132"/>
                  <a:gd name="T51" fmla="*/ 61 h 82"/>
                  <a:gd name="T52" fmla="*/ 59 w 132"/>
                  <a:gd name="T53" fmla="*/ 63 h 82"/>
                  <a:gd name="T54" fmla="*/ 69 w 132"/>
                  <a:gd name="T55" fmla="*/ 72 h 82"/>
                  <a:gd name="T56" fmla="*/ 77 w 132"/>
                  <a:gd name="T57" fmla="*/ 69 h 82"/>
                  <a:gd name="T58" fmla="*/ 80 w 132"/>
                  <a:gd name="T59" fmla="*/ 72 h 82"/>
                  <a:gd name="T60" fmla="*/ 84 w 132"/>
                  <a:gd name="T61" fmla="*/ 67 h 82"/>
                  <a:gd name="T62" fmla="*/ 80 w 132"/>
                  <a:gd name="T63" fmla="*/ 63 h 82"/>
                  <a:gd name="T64" fmla="*/ 90 w 132"/>
                  <a:gd name="T65" fmla="*/ 57 h 82"/>
                  <a:gd name="T66" fmla="*/ 128 w 132"/>
                  <a:gd name="T67" fmla="*/ 82 h 82"/>
                  <a:gd name="T68" fmla="*/ 132 w 132"/>
                  <a:gd name="T69" fmla="*/ 78 h 82"/>
                  <a:gd name="T70" fmla="*/ 122 w 132"/>
                  <a:gd name="T71" fmla="*/ 68 h 82"/>
                  <a:gd name="T72" fmla="*/ 111 w 132"/>
                  <a:gd name="T73" fmla="*/ 54 h 82"/>
                  <a:gd name="T74" fmla="*/ 111 w 132"/>
                  <a:gd name="T75" fmla="*/ 50 h 82"/>
                  <a:gd name="T76" fmla="*/ 115 w 132"/>
                  <a:gd name="T77" fmla="*/ 49 h 82"/>
                  <a:gd name="T78" fmla="*/ 102 w 132"/>
                  <a:gd name="T79" fmla="*/ 34 h 82"/>
                  <a:gd name="T80" fmla="*/ 69 w 132"/>
                  <a:gd name="T81" fmla="*/ 16 h 82"/>
                  <a:gd name="T82" fmla="*/ 63 w 132"/>
                  <a:gd name="T83" fmla="*/ 1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82">
                    <a:moveTo>
                      <a:pt x="63" y="14"/>
                    </a:moveTo>
                    <a:cubicBezTo>
                      <a:pt x="57" y="14"/>
                      <a:pt x="55" y="5"/>
                      <a:pt x="47" y="5"/>
                    </a:cubicBezTo>
                    <a:cubicBezTo>
                      <a:pt x="43" y="5"/>
                      <a:pt x="41" y="10"/>
                      <a:pt x="41" y="12"/>
                    </a:cubicBezTo>
                    <a:cubicBezTo>
                      <a:pt x="39" y="12"/>
                      <a:pt x="35" y="12"/>
                      <a:pt x="34" y="18"/>
                    </a:cubicBezTo>
                    <a:cubicBezTo>
                      <a:pt x="34" y="19"/>
                      <a:pt x="31" y="20"/>
                      <a:pt x="31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4" y="17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4"/>
                      <a:pt x="22" y="12"/>
                      <a:pt x="22" y="11"/>
                    </a:cubicBezTo>
                    <a:cubicBezTo>
                      <a:pt x="20" y="9"/>
                      <a:pt x="22" y="7"/>
                      <a:pt x="22" y="4"/>
                    </a:cubicBezTo>
                    <a:cubicBezTo>
                      <a:pt x="17" y="4"/>
                      <a:pt x="15" y="0"/>
                      <a:pt x="11" y="0"/>
                    </a:cubicBezTo>
                    <a:cubicBezTo>
                      <a:pt x="9" y="0"/>
                      <a:pt x="5" y="5"/>
                      <a:pt x="2" y="5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0" y="9"/>
                      <a:pt x="4" y="11"/>
                      <a:pt x="6" y="11"/>
                    </a:cubicBezTo>
                    <a:cubicBezTo>
                      <a:pt x="6" y="13"/>
                      <a:pt x="9" y="16"/>
                      <a:pt x="9" y="17"/>
                    </a:cubicBezTo>
                    <a:cubicBezTo>
                      <a:pt x="10" y="22"/>
                      <a:pt x="10" y="36"/>
                      <a:pt x="10" y="40"/>
                    </a:cubicBezTo>
                    <a:cubicBezTo>
                      <a:pt x="10" y="40"/>
                      <a:pt x="14" y="33"/>
                      <a:pt x="15" y="26"/>
                    </a:cubicBezTo>
                    <a:cubicBezTo>
                      <a:pt x="17" y="26"/>
                      <a:pt x="18" y="24"/>
                      <a:pt x="19" y="23"/>
                    </a:cubicBezTo>
                    <a:cubicBezTo>
                      <a:pt x="20" y="25"/>
                      <a:pt x="23" y="27"/>
                      <a:pt x="26" y="27"/>
                    </a:cubicBezTo>
                    <a:cubicBezTo>
                      <a:pt x="25" y="28"/>
                      <a:pt x="26" y="28"/>
                      <a:pt x="26" y="30"/>
                    </a:cubicBezTo>
                    <a:cubicBezTo>
                      <a:pt x="35" y="30"/>
                      <a:pt x="45" y="34"/>
                      <a:pt x="48" y="40"/>
                    </a:cubicBezTo>
                    <a:cubicBezTo>
                      <a:pt x="48" y="42"/>
                      <a:pt x="47" y="43"/>
                      <a:pt x="47" y="45"/>
                    </a:cubicBezTo>
                    <a:cubicBezTo>
                      <a:pt x="47" y="48"/>
                      <a:pt x="49" y="56"/>
                      <a:pt x="48" y="56"/>
                    </a:cubicBezTo>
                    <a:cubicBezTo>
                      <a:pt x="46" y="56"/>
                      <a:pt x="44" y="59"/>
                      <a:pt x="44" y="63"/>
                    </a:cubicBezTo>
                    <a:cubicBezTo>
                      <a:pt x="44" y="63"/>
                      <a:pt x="45" y="66"/>
                      <a:pt x="47" y="66"/>
                    </a:cubicBezTo>
                    <a:cubicBezTo>
                      <a:pt x="48" y="66"/>
                      <a:pt x="52" y="61"/>
                      <a:pt x="52" y="61"/>
                    </a:cubicBezTo>
                    <a:cubicBezTo>
                      <a:pt x="53" y="62"/>
                      <a:pt x="55" y="63"/>
                      <a:pt x="59" y="63"/>
                    </a:cubicBezTo>
                    <a:cubicBezTo>
                      <a:pt x="59" y="67"/>
                      <a:pt x="67" y="72"/>
                      <a:pt x="69" y="72"/>
                    </a:cubicBezTo>
                    <a:cubicBezTo>
                      <a:pt x="69" y="72"/>
                      <a:pt x="75" y="71"/>
                      <a:pt x="77" y="69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2"/>
                      <a:pt x="84" y="68"/>
                      <a:pt x="84" y="67"/>
                    </a:cubicBezTo>
                    <a:cubicBezTo>
                      <a:pt x="84" y="64"/>
                      <a:pt x="83" y="64"/>
                      <a:pt x="80" y="63"/>
                    </a:cubicBezTo>
                    <a:cubicBezTo>
                      <a:pt x="84" y="61"/>
                      <a:pt x="84" y="57"/>
                      <a:pt x="90" y="57"/>
                    </a:cubicBezTo>
                    <a:cubicBezTo>
                      <a:pt x="108" y="57"/>
                      <a:pt x="107" y="82"/>
                      <a:pt x="128" y="82"/>
                    </a:cubicBezTo>
                    <a:cubicBezTo>
                      <a:pt x="130" y="82"/>
                      <a:pt x="132" y="80"/>
                      <a:pt x="132" y="78"/>
                    </a:cubicBezTo>
                    <a:cubicBezTo>
                      <a:pt x="131" y="78"/>
                      <a:pt x="122" y="74"/>
                      <a:pt x="122" y="68"/>
                    </a:cubicBezTo>
                    <a:cubicBezTo>
                      <a:pt x="117" y="68"/>
                      <a:pt x="111" y="59"/>
                      <a:pt x="111" y="54"/>
                    </a:cubicBezTo>
                    <a:cubicBezTo>
                      <a:pt x="111" y="52"/>
                      <a:pt x="111" y="51"/>
                      <a:pt x="111" y="50"/>
                    </a:cubicBezTo>
                    <a:cubicBezTo>
                      <a:pt x="112" y="50"/>
                      <a:pt x="113" y="50"/>
                      <a:pt x="115" y="49"/>
                    </a:cubicBezTo>
                    <a:cubicBezTo>
                      <a:pt x="114" y="49"/>
                      <a:pt x="101" y="38"/>
                      <a:pt x="102" y="34"/>
                    </a:cubicBezTo>
                    <a:cubicBezTo>
                      <a:pt x="90" y="27"/>
                      <a:pt x="95" y="23"/>
                      <a:pt x="69" y="16"/>
                    </a:cubicBezTo>
                    <a:cubicBezTo>
                      <a:pt x="67" y="15"/>
                      <a:pt x="65" y="14"/>
                      <a:pt x="63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391"/>
              <p:cNvSpPr>
                <a:spLocks/>
              </p:cNvSpPr>
              <p:nvPr/>
            </p:nvSpPr>
            <p:spPr bwMode="auto">
              <a:xfrm>
                <a:off x="4546" y="2080"/>
                <a:ext cx="106" cy="144"/>
              </a:xfrm>
              <a:custGeom>
                <a:avLst/>
                <a:gdLst>
                  <a:gd name="T0" fmla="*/ 25 w 45"/>
                  <a:gd name="T1" fmla="*/ 58 h 61"/>
                  <a:gd name="T2" fmla="*/ 31 w 45"/>
                  <a:gd name="T3" fmla="*/ 60 h 61"/>
                  <a:gd name="T4" fmla="*/ 31 w 45"/>
                  <a:gd name="T5" fmla="*/ 51 h 61"/>
                  <a:gd name="T6" fmla="*/ 25 w 45"/>
                  <a:gd name="T7" fmla="*/ 48 h 61"/>
                  <a:gd name="T8" fmla="*/ 27 w 45"/>
                  <a:gd name="T9" fmla="*/ 41 h 61"/>
                  <a:gd name="T10" fmla="*/ 26 w 45"/>
                  <a:gd name="T11" fmla="*/ 25 h 61"/>
                  <a:gd name="T12" fmla="*/ 33 w 45"/>
                  <a:gd name="T13" fmla="*/ 28 h 61"/>
                  <a:gd name="T14" fmla="*/ 32 w 45"/>
                  <a:gd name="T15" fmla="*/ 20 h 61"/>
                  <a:gd name="T16" fmla="*/ 21 w 45"/>
                  <a:gd name="T17" fmla="*/ 21 h 61"/>
                  <a:gd name="T18" fmla="*/ 16 w 45"/>
                  <a:gd name="T19" fmla="*/ 26 h 61"/>
                  <a:gd name="T20" fmla="*/ 10 w 45"/>
                  <a:gd name="T21" fmla="*/ 18 h 61"/>
                  <a:gd name="T22" fmla="*/ 19 w 45"/>
                  <a:gd name="T23" fmla="*/ 8 h 61"/>
                  <a:gd name="T24" fmla="*/ 35 w 45"/>
                  <a:gd name="T25" fmla="*/ 14 h 61"/>
                  <a:gd name="T26" fmla="*/ 45 w 45"/>
                  <a:gd name="T27" fmla="*/ 0 h 61"/>
                  <a:gd name="T28" fmla="*/ 33 w 45"/>
                  <a:gd name="T29" fmla="*/ 7 h 61"/>
                  <a:gd name="T30" fmla="*/ 23 w 45"/>
                  <a:gd name="T31" fmla="*/ 4 h 61"/>
                  <a:gd name="T32" fmla="*/ 8 w 45"/>
                  <a:gd name="T33" fmla="*/ 13 h 61"/>
                  <a:gd name="T34" fmla="*/ 4 w 45"/>
                  <a:gd name="T35" fmla="*/ 24 h 61"/>
                  <a:gd name="T36" fmla="*/ 0 w 45"/>
                  <a:gd name="T37" fmla="*/ 41 h 61"/>
                  <a:gd name="T38" fmla="*/ 5 w 45"/>
                  <a:gd name="T39" fmla="*/ 44 h 61"/>
                  <a:gd name="T40" fmla="*/ 3 w 45"/>
                  <a:gd name="T41" fmla="*/ 61 h 61"/>
                  <a:gd name="T42" fmla="*/ 12 w 45"/>
                  <a:gd name="T43" fmla="*/ 54 h 61"/>
                  <a:gd name="T44" fmla="*/ 10 w 45"/>
                  <a:gd name="T45" fmla="*/ 42 h 61"/>
                  <a:gd name="T46" fmla="*/ 16 w 45"/>
                  <a:gd name="T47" fmla="*/ 37 h 61"/>
                  <a:gd name="T48" fmla="*/ 25 w 45"/>
                  <a:gd name="T49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1">
                    <a:moveTo>
                      <a:pt x="25" y="58"/>
                    </a:moveTo>
                    <a:cubicBezTo>
                      <a:pt x="28" y="58"/>
                      <a:pt x="28" y="60"/>
                      <a:pt x="31" y="60"/>
                    </a:cubicBezTo>
                    <a:cubicBezTo>
                      <a:pt x="31" y="55"/>
                      <a:pt x="31" y="56"/>
                      <a:pt x="31" y="51"/>
                    </a:cubicBezTo>
                    <a:cubicBezTo>
                      <a:pt x="28" y="51"/>
                      <a:pt x="25" y="51"/>
                      <a:pt x="25" y="48"/>
                    </a:cubicBezTo>
                    <a:cubicBezTo>
                      <a:pt x="25" y="46"/>
                      <a:pt x="27" y="44"/>
                      <a:pt x="27" y="41"/>
                    </a:cubicBezTo>
                    <a:cubicBezTo>
                      <a:pt x="27" y="37"/>
                      <a:pt x="23" y="25"/>
                      <a:pt x="26" y="25"/>
                    </a:cubicBezTo>
                    <a:cubicBezTo>
                      <a:pt x="29" y="25"/>
                      <a:pt x="30" y="27"/>
                      <a:pt x="33" y="28"/>
                    </a:cubicBezTo>
                    <a:cubicBezTo>
                      <a:pt x="33" y="25"/>
                      <a:pt x="32" y="23"/>
                      <a:pt x="32" y="20"/>
                    </a:cubicBezTo>
                    <a:cubicBezTo>
                      <a:pt x="28" y="23"/>
                      <a:pt x="24" y="20"/>
                      <a:pt x="21" y="21"/>
                    </a:cubicBezTo>
                    <a:cubicBezTo>
                      <a:pt x="19" y="22"/>
                      <a:pt x="18" y="25"/>
                      <a:pt x="16" y="26"/>
                    </a:cubicBezTo>
                    <a:cubicBezTo>
                      <a:pt x="15" y="25"/>
                      <a:pt x="10" y="18"/>
                      <a:pt x="10" y="18"/>
                    </a:cubicBezTo>
                    <a:cubicBezTo>
                      <a:pt x="11" y="15"/>
                      <a:pt x="14" y="8"/>
                      <a:pt x="19" y="8"/>
                    </a:cubicBezTo>
                    <a:cubicBezTo>
                      <a:pt x="22" y="8"/>
                      <a:pt x="31" y="14"/>
                      <a:pt x="35" y="14"/>
                    </a:cubicBezTo>
                    <a:cubicBezTo>
                      <a:pt x="39" y="14"/>
                      <a:pt x="45" y="1"/>
                      <a:pt x="45" y="0"/>
                    </a:cubicBezTo>
                    <a:cubicBezTo>
                      <a:pt x="41" y="1"/>
                      <a:pt x="40" y="7"/>
                      <a:pt x="33" y="7"/>
                    </a:cubicBezTo>
                    <a:cubicBezTo>
                      <a:pt x="29" y="7"/>
                      <a:pt x="28" y="6"/>
                      <a:pt x="23" y="4"/>
                    </a:cubicBezTo>
                    <a:cubicBezTo>
                      <a:pt x="14" y="2"/>
                      <a:pt x="11" y="6"/>
                      <a:pt x="8" y="13"/>
                    </a:cubicBezTo>
                    <a:cubicBezTo>
                      <a:pt x="7" y="17"/>
                      <a:pt x="9" y="24"/>
                      <a:pt x="4" y="24"/>
                    </a:cubicBezTo>
                    <a:cubicBezTo>
                      <a:pt x="4" y="31"/>
                      <a:pt x="4" y="36"/>
                      <a:pt x="0" y="41"/>
                    </a:cubicBezTo>
                    <a:cubicBezTo>
                      <a:pt x="1" y="42"/>
                      <a:pt x="3" y="43"/>
                      <a:pt x="5" y="44"/>
                    </a:cubicBezTo>
                    <a:cubicBezTo>
                      <a:pt x="5" y="44"/>
                      <a:pt x="3" y="60"/>
                      <a:pt x="3" y="61"/>
                    </a:cubicBezTo>
                    <a:cubicBezTo>
                      <a:pt x="3" y="61"/>
                      <a:pt x="11" y="58"/>
                      <a:pt x="12" y="54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37"/>
                      <a:pt x="16" y="37"/>
                    </a:cubicBezTo>
                    <a:cubicBezTo>
                      <a:pt x="16" y="43"/>
                      <a:pt x="19" y="58"/>
                      <a:pt x="25" y="5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392"/>
              <p:cNvSpPr>
                <a:spLocks/>
              </p:cNvSpPr>
              <p:nvPr/>
            </p:nvSpPr>
            <p:spPr bwMode="auto">
              <a:xfrm>
                <a:off x="4517" y="1893"/>
                <a:ext cx="36" cy="54"/>
              </a:xfrm>
              <a:custGeom>
                <a:avLst/>
                <a:gdLst>
                  <a:gd name="T0" fmla="*/ 0 w 15"/>
                  <a:gd name="T1" fmla="*/ 23 h 23"/>
                  <a:gd name="T2" fmla="*/ 15 w 15"/>
                  <a:gd name="T3" fmla="*/ 2 h 23"/>
                  <a:gd name="T4" fmla="*/ 15 w 15"/>
                  <a:gd name="T5" fmla="*/ 0 h 23"/>
                  <a:gd name="T6" fmla="*/ 5 w 15"/>
                  <a:gd name="T7" fmla="*/ 15 h 23"/>
                  <a:gd name="T8" fmla="*/ 1 w 15"/>
                  <a:gd name="T9" fmla="*/ 18 h 23"/>
                  <a:gd name="T10" fmla="*/ 0 w 15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3">
                    <a:moveTo>
                      <a:pt x="0" y="23"/>
                    </a:moveTo>
                    <a:cubicBezTo>
                      <a:pt x="6" y="21"/>
                      <a:pt x="15" y="8"/>
                      <a:pt x="15" y="2"/>
                    </a:cubicBezTo>
                    <a:cubicBezTo>
                      <a:pt x="15" y="1"/>
                      <a:pt x="15" y="0"/>
                      <a:pt x="15" y="0"/>
                    </a:cubicBezTo>
                    <a:cubicBezTo>
                      <a:pt x="8" y="2"/>
                      <a:pt x="10" y="10"/>
                      <a:pt x="5" y="15"/>
                    </a:cubicBezTo>
                    <a:cubicBezTo>
                      <a:pt x="4" y="16"/>
                      <a:pt x="1" y="17"/>
                      <a:pt x="1" y="18"/>
                    </a:cubicBezTo>
                    <a:cubicBezTo>
                      <a:pt x="0" y="20"/>
                      <a:pt x="0" y="22"/>
                      <a:pt x="0" y="2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393"/>
              <p:cNvSpPr>
                <a:spLocks/>
              </p:cNvSpPr>
              <p:nvPr/>
            </p:nvSpPr>
            <p:spPr bwMode="auto">
              <a:xfrm>
                <a:off x="4598" y="1910"/>
                <a:ext cx="75" cy="87"/>
              </a:xfrm>
              <a:custGeom>
                <a:avLst/>
                <a:gdLst>
                  <a:gd name="T0" fmla="*/ 0 w 32"/>
                  <a:gd name="T1" fmla="*/ 22 h 37"/>
                  <a:gd name="T2" fmla="*/ 2 w 32"/>
                  <a:gd name="T3" fmla="*/ 27 h 37"/>
                  <a:gd name="T4" fmla="*/ 5 w 32"/>
                  <a:gd name="T5" fmla="*/ 22 h 37"/>
                  <a:gd name="T6" fmla="*/ 11 w 32"/>
                  <a:gd name="T7" fmla="*/ 22 h 37"/>
                  <a:gd name="T8" fmla="*/ 12 w 32"/>
                  <a:gd name="T9" fmla="*/ 28 h 37"/>
                  <a:gd name="T10" fmla="*/ 17 w 32"/>
                  <a:gd name="T11" fmla="*/ 37 h 37"/>
                  <a:gd name="T12" fmla="*/ 23 w 32"/>
                  <a:gd name="T13" fmla="*/ 37 h 37"/>
                  <a:gd name="T14" fmla="*/ 30 w 32"/>
                  <a:gd name="T15" fmla="*/ 27 h 37"/>
                  <a:gd name="T16" fmla="*/ 30 w 32"/>
                  <a:gd name="T17" fmla="*/ 33 h 37"/>
                  <a:gd name="T18" fmla="*/ 32 w 32"/>
                  <a:gd name="T19" fmla="*/ 26 h 37"/>
                  <a:gd name="T20" fmla="*/ 30 w 32"/>
                  <a:gd name="T21" fmla="*/ 10 h 37"/>
                  <a:gd name="T22" fmla="*/ 27 w 32"/>
                  <a:gd name="T23" fmla="*/ 3 h 37"/>
                  <a:gd name="T24" fmla="*/ 24 w 32"/>
                  <a:gd name="T25" fmla="*/ 0 h 37"/>
                  <a:gd name="T26" fmla="*/ 14 w 32"/>
                  <a:gd name="T27" fmla="*/ 16 h 37"/>
                  <a:gd name="T28" fmla="*/ 11 w 32"/>
                  <a:gd name="T29" fmla="*/ 12 h 37"/>
                  <a:gd name="T30" fmla="*/ 0 w 32"/>
                  <a:gd name="T31" fmla="*/ 18 h 37"/>
                  <a:gd name="T32" fmla="*/ 0 w 32"/>
                  <a:gd name="T33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7">
                    <a:moveTo>
                      <a:pt x="0" y="22"/>
                    </a:moveTo>
                    <a:cubicBezTo>
                      <a:pt x="0" y="24"/>
                      <a:pt x="1" y="25"/>
                      <a:pt x="2" y="27"/>
                    </a:cubicBezTo>
                    <a:cubicBezTo>
                      <a:pt x="2" y="25"/>
                      <a:pt x="3" y="22"/>
                      <a:pt x="5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4" y="26"/>
                      <a:pt x="12" y="28"/>
                    </a:cubicBezTo>
                    <a:cubicBezTo>
                      <a:pt x="14" y="30"/>
                      <a:pt x="14" y="34"/>
                      <a:pt x="17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3"/>
                      <a:pt x="28" y="27"/>
                      <a:pt x="30" y="27"/>
                    </a:cubicBezTo>
                    <a:cubicBezTo>
                      <a:pt x="30" y="27"/>
                      <a:pt x="28" y="31"/>
                      <a:pt x="30" y="3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1" y="22"/>
                      <a:pt x="28" y="13"/>
                      <a:pt x="30" y="10"/>
                    </a:cubicBezTo>
                    <a:cubicBezTo>
                      <a:pt x="29" y="10"/>
                      <a:pt x="27" y="5"/>
                      <a:pt x="27" y="3"/>
                    </a:cubicBezTo>
                    <a:cubicBezTo>
                      <a:pt x="26" y="3"/>
                      <a:pt x="24" y="2"/>
                      <a:pt x="24" y="0"/>
                    </a:cubicBezTo>
                    <a:cubicBezTo>
                      <a:pt x="22" y="5"/>
                      <a:pt x="19" y="16"/>
                      <a:pt x="14" y="16"/>
                    </a:cubicBezTo>
                    <a:cubicBezTo>
                      <a:pt x="13" y="16"/>
                      <a:pt x="11" y="14"/>
                      <a:pt x="11" y="12"/>
                    </a:cubicBezTo>
                    <a:cubicBezTo>
                      <a:pt x="11" y="12"/>
                      <a:pt x="6" y="18"/>
                      <a:pt x="0" y="18"/>
                    </a:cubicBezTo>
                    <a:cubicBezTo>
                      <a:pt x="0" y="20"/>
                      <a:pt x="0" y="21"/>
                      <a:pt x="0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394"/>
              <p:cNvSpPr>
                <a:spLocks/>
              </p:cNvSpPr>
              <p:nvPr/>
            </p:nvSpPr>
            <p:spPr bwMode="auto">
              <a:xfrm>
                <a:off x="4591" y="1881"/>
                <a:ext cx="12" cy="21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5 h 9"/>
                  <a:gd name="T4" fmla="*/ 5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4" y="9"/>
                      <a:pt x="5" y="7"/>
                      <a:pt x="5" y="5"/>
                    </a:cubicBezTo>
                    <a:cubicBezTo>
                      <a:pt x="5" y="4"/>
                      <a:pt x="5" y="2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5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395"/>
              <p:cNvSpPr>
                <a:spLocks/>
              </p:cNvSpPr>
              <p:nvPr/>
            </p:nvSpPr>
            <p:spPr bwMode="auto">
              <a:xfrm>
                <a:off x="4541" y="1744"/>
                <a:ext cx="45" cy="97"/>
              </a:xfrm>
              <a:custGeom>
                <a:avLst/>
                <a:gdLst>
                  <a:gd name="T0" fmla="*/ 0 w 19"/>
                  <a:gd name="T1" fmla="*/ 22 h 41"/>
                  <a:gd name="T2" fmla="*/ 8 w 19"/>
                  <a:gd name="T3" fmla="*/ 38 h 41"/>
                  <a:gd name="T4" fmla="*/ 13 w 19"/>
                  <a:gd name="T5" fmla="*/ 41 h 41"/>
                  <a:gd name="T6" fmla="*/ 17 w 19"/>
                  <a:gd name="T7" fmla="*/ 40 h 41"/>
                  <a:gd name="T8" fmla="*/ 17 w 19"/>
                  <a:gd name="T9" fmla="*/ 30 h 41"/>
                  <a:gd name="T10" fmla="*/ 13 w 19"/>
                  <a:gd name="T11" fmla="*/ 30 h 41"/>
                  <a:gd name="T12" fmla="*/ 13 w 19"/>
                  <a:gd name="T13" fmla="*/ 24 h 41"/>
                  <a:gd name="T14" fmla="*/ 19 w 19"/>
                  <a:gd name="T15" fmla="*/ 14 h 41"/>
                  <a:gd name="T16" fmla="*/ 14 w 19"/>
                  <a:gd name="T17" fmla="*/ 2 h 41"/>
                  <a:gd name="T18" fmla="*/ 12 w 19"/>
                  <a:gd name="T19" fmla="*/ 4 h 41"/>
                  <a:gd name="T20" fmla="*/ 7 w 19"/>
                  <a:gd name="T21" fmla="*/ 0 h 41"/>
                  <a:gd name="T22" fmla="*/ 4 w 19"/>
                  <a:gd name="T23" fmla="*/ 0 h 41"/>
                  <a:gd name="T24" fmla="*/ 0 w 19"/>
                  <a:gd name="T25" fmla="*/ 18 h 41"/>
                  <a:gd name="T26" fmla="*/ 0 w 19"/>
                  <a:gd name="T2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41">
                    <a:moveTo>
                      <a:pt x="0" y="22"/>
                    </a:moveTo>
                    <a:cubicBezTo>
                      <a:pt x="0" y="28"/>
                      <a:pt x="9" y="37"/>
                      <a:pt x="8" y="38"/>
                    </a:cubicBezTo>
                    <a:cubicBezTo>
                      <a:pt x="9" y="40"/>
                      <a:pt x="9" y="41"/>
                      <a:pt x="13" y="41"/>
                    </a:cubicBezTo>
                    <a:cubicBezTo>
                      <a:pt x="15" y="41"/>
                      <a:pt x="17" y="40"/>
                      <a:pt x="17" y="40"/>
                    </a:cubicBezTo>
                    <a:cubicBezTo>
                      <a:pt x="16" y="36"/>
                      <a:pt x="17" y="34"/>
                      <a:pt x="17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5" y="28"/>
                      <a:pt x="13" y="28"/>
                      <a:pt x="13" y="24"/>
                    </a:cubicBezTo>
                    <a:cubicBezTo>
                      <a:pt x="13" y="22"/>
                      <a:pt x="18" y="18"/>
                      <a:pt x="19" y="14"/>
                    </a:cubicBezTo>
                    <a:cubicBezTo>
                      <a:pt x="17" y="13"/>
                      <a:pt x="14" y="5"/>
                      <a:pt x="14" y="2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1" y="4"/>
                      <a:pt x="8" y="2"/>
                      <a:pt x="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3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396"/>
              <p:cNvSpPr>
                <a:spLocks/>
              </p:cNvSpPr>
              <p:nvPr/>
            </p:nvSpPr>
            <p:spPr bwMode="auto">
              <a:xfrm>
                <a:off x="4350" y="1718"/>
                <a:ext cx="38" cy="36"/>
              </a:xfrm>
              <a:custGeom>
                <a:avLst/>
                <a:gdLst>
                  <a:gd name="T0" fmla="*/ 0 w 16"/>
                  <a:gd name="T1" fmla="*/ 8 h 15"/>
                  <a:gd name="T2" fmla="*/ 1 w 16"/>
                  <a:gd name="T3" fmla="*/ 8 h 15"/>
                  <a:gd name="T4" fmla="*/ 7 w 16"/>
                  <a:gd name="T5" fmla="*/ 15 h 15"/>
                  <a:gd name="T6" fmla="*/ 16 w 16"/>
                  <a:gd name="T7" fmla="*/ 4 h 15"/>
                  <a:gd name="T8" fmla="*/ 13 w 16"/>
                  <a:gd name="T9" fmla="*/ 0 h 15"/>
                  <a:gd name="T10" fmla="*/ 5 w 16"/>
                  <a:gd name="T11" fmla="*/ 0 h 15"/>
                  <a:gd name="T12" fmla="*/ 0 w 16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12"/>
                      <a:pt x="3" y="15"/>
                      <a:pt x="7" y="15"/>
                    </a:cubicBezTo>
                    <a:cubicBezTo>
                      <a:pt x="12" y="15"/>
                      <a:pt x="16" y="9"/>
                      <a:pt x="16" y="4"/>
                    </a:cubicBezTo>
                    <a:cubicBezTo>
                      <a:pt x="16" y="3"/>
                      <a:pt x="14" y="2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1" y="5"/>
                      <a:pt x="0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397"/>
              <p:cNvSpPr>
                <a:spLocks/>
              </p:cNvSpPr>
              <p:nvPr/>
            </p:nvSpPr>
            <p:spPr bwMode="auto">
              <a:xfrm>
                <a:off x="4520" y="1617"/>
                <a:ext cx="26" cy="54"/>
              </a:xfrm>
              <a:custGeom>
                <a:avLst/>
                <a:gdLst>
                  <a:gd name="T0" fmla="*/ 3 w 11"/>
                  <a:gd name="T1" fmla="*/ 8 h 23"/>
                  <a:gd name="T2" fmla="*/ 0 w 11"/>
                  <a:gd name="T3" fmla="*/ 8 h 23"/>
                  <a:gd name="T4" fmla="*/ 0 w 11"/>
                  <a:gd name="T5" fmla="*/ 14 h 23"/>
                  <a:gd name="T6" fmla="*/ 5 w 11"/>
                  <a:gd name="T7" fmla="*/ 23 h 23"/>
                  <a:gd name="T8" fmla="*/ 11 w 11"/>
                  <a:gd name="T9" fmla="*/ 14 h 23"/>
                  <a:gd name="T10" fmla="*/ 11 w 11"/>
                  <a:gd name="T11" fmla="*/ 1 h 23"/>
                  <a:gd name="T12" fmla="*/ 3 w 11"/>
                  <a:gd name="T1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3">
                    <a:moveTo>
                      <a:pt x="3" y="8"/>
                    </a:moveTo>
                    <a:cubicBezTo>
                      <a:pt x="2" y="8"/>
                      <a:pt x="1" y="8"/>
                      <a:pt x="0" y="8"/>
                    </a:cubicBezTo>
                    <a:cubicBezTo>
                      <a:pt x="0" y="9"/>
                      <a:pt x="0" y="11"/>
                      <a:pt x="0" y="14"/>
                    </a:cubicBezTo>
                    <a:cubicBezTo>
                      <a:pt x="0" y="18"/>
                      <a:pt x="2" y="23"/>
                      <a:pt x="5" y="23"/>
                    </a:cubicBezTo>
                    <a:cubicBezTo>
                      <a:pt x="9" y="23"/>
                      <a:pt x="11" y="19"/>
                      <a:pt x="11" y="14"/>
                    </a:cubicBezTo>
                    <a:cubicBezTo>
                      <a:pt x="11" y="11"/>
                      <a:pt x="11" y="7"/>
                      <a:pt x="11" y="1"/>
                    </a:cubicBezTo>
                    <a:cubicBezTo>
                      <a:pt x="6" y="1"/>
                      <a:pt x="3" y="0"/>
                      <a:pt x="3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398"/>
              <p:cNvSpPr>
                <a:spLocks/>
              </p:cNvSpPr>
              <p:nvPr/>
            </p:nvSpPr>
            <p:spPr bwMode="auto">
              <a:xfrm>
                <a:off x="4324" y="2231"/>
                <a:ext cx="165" cy="59"/>
              </a:xfrm>
              <a:custGeom>
                <a:avLst/>
                <a:gdLst>
                  <a:gd name="T0" fmla="*/ 50 w 70"/>
                  <a:gd name="T1" fmla="*/ 23 h 25"/>
                  <a:gd name="T2" fmla="*/ 53 w 70"/>
                  <a:gd name="T3" fmla="*/ 20 h 25"/>
                  <a:gd name="T4" fmla="*/ 57 w 70"/>
                  <a:gd name="T5" fmla="*/ 23 h 25"/>
                  <a:gd name="T6" fmla="*/ 68 w 70"/>
                  <a:gd name="T7" fmla="*/ 25 h 25"/>
                  <a:gd name="T8" fmla="*/ 70 w 70"/>
                  <a:gd name="T9" fmla="*/ 22 h 25"/>
                  <a:gd name="T10" fmla="*/ 67 w 70"/>
                  <a:gd name="T11" fmla="*/ 17 h 25"/>
                  <a:gd name="T12" fmla="*/ 60 w 70"/>
                  <a:gd name="T13" fmla="*/ 14 h 25"/>
                  <a:gd name="T14" fmla="*/ 42 w 70"/>
                  <a:gd name="T15" fmla="*/ 4 h 25"/>
                  <a:gd name="T16" fmla="*/ 37 w 70"/>
                  <a:gd name="T17" fmla="*/ 4 h 25"/>
                  <a:gd name="T18" fmla="*/ 21 w 70"/>
                  <a:gd name="T19" fmla="*/ 3 h 25"/>
                  <a:gd name="T20" fmla="*/ 12 w 70"/>
                  <a:gd name="T21" fmla="*/ 0 h 25"/>
                  <a:gd name="T22" fmla="*/ 7 w 70"/>
                  <a:gd name="T23" fmla="*/ 0 h 25"/>
                  <a:gd name="T24" fmla="*/ 0 w 70"/>
                  <a:gd name="T25" fmla="*/ 7 h 25"/>
                  <a:gd name="T26" fmla="*/ 10 w 70"/>
                  <a:gd name="T27" fmla="*/ 13 h 25"/>
                  <a:gd name="T28" fmla="*/ 18 w 70"/>
                  <a:gd name="T29" fmla="*/ 15 h 25"/>
                  <a:gd name="T30" fmla="*/ 23 w 70"/>
                  <a:gd name="T31" fmla="*/ 15 h 25"/>
                  <a:gd name="T32" fmla="*/ 32 w 70"/>
                  <a:gd name="T33" fmla="*/ 17 h 25"/>
                  <a:gd name="T34" fmla="*/ 50 w 70"/>
                  <a:gd name="T3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25">
                    <a:moveTo>
                      <a:pt x="50" y="23"/>
                    </a:moveTo>
                    <a:cubicBezTo>
                      <a:pt x="52" y="23"/>
                      <a:pt x="52" y="20"/>
                      <a:pt x="53" y="20"/>
                    </a:cubicBezTo>
                    <a:cubicBezTo>
                      <a:pt x="55" y="20"/>
                      <a:pt x="56" y="23"/>
                      <a:pt x="57" y="23"/>
                    </a:cubicBezTo>
                    <a:cubicBezTo>
                      <a:pt x="61" y="23"/>
                      <a:pt x="68" y="25"/>
                      <a:pt x="68" y="25"/>
                    </a:cubicBezTo>
                    <a:cubicBezTo>
                      <a:pt x="69" y="25"/>
                      <a:pt x="70" y="23"/>
                      <a:pt x="70" y="22"/>
                    </a:cubicBezTo>
                    <a:cubicBezTo>
                      <a:pt x="70" y="19"/>
                      <a:pt x="68" y="19"/>
                      <a:pt x="67" y="17"/>
                    </a:cubicBezTo>
                    <a:cubicBezTo>
                      <a:pt x="66" y="18"/>
                      <a:pt x="60" y="14"/>
                      <a:pt x="60" y="14"/>
                    </a:cubicBezTo>
                    <a:cubicBezTo>
                      <a:pt x="52" y="16"/>
                      <a:pt x="49" y="4"/>
                      <a:pt x="42" y="4"/>
                    </a:cubicBezTo>
                    <a:cubicBezTo>
                      <a:pt x="40" y="4"/>
                      <a:pt x="40" y="6"/>
                      <a:pt x="37" y="4"/>
                    </a:cubicBezTo>
                    <a:cubicBezTo>
                      <a:pt x="36" y="7"/>
                      <a:pt x="21" y="6"/>
                      <a:pt x="21" y="3"/>
                    </a:cubicBezTo>
                    <a:cubicBezTo>
                      <a:pt x="19" y="3"/>
                      <a:pt x="12" y="2"/>
                      <a:pt x="12" y="0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3" y="0"/>
                      <a:pt x="5" y="6"/>
                      <a:pt x="0" y="7"/>
                    </a:cubicBezTo>
                    <a:cubicBezTo>
                      <a:pt x="3" y="9"/>
                      <a:pt x="7" y="13"/>
                      <a:pt x="10" y="13"/>
                    </a:cubicBezTo>
                    <a:cubicBezTo>
                      <a:pt x="10" y="13"/>
                      <a:pt x="17" y="15"/>
                      <a:pt x="18" y="15"/>
                    </a:cubicBezTo>
                    <a:cubicBezTo>
                      <a:pt x="18" y="15"/>
                      <a:pt x="21" y="15"/>
                      <a:pt x="23" y="15"/>
                    </a:cubicBezTo>
                    <a:cubicBezTo>
                      <a:pt x="27" y="15"/>
                      <a:pt x="28" y="17"/>
                      <a:pt x="32" y="17"/>
                    </a:cubicBezTo>
                    <a:cubicBezTo>
                      <a:pt x="32" y="18"/>
                      <a:pt x="48" y="23"/>
                      <a:pt x="50" y="2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399"/>
              <p:cNvSpPr>
                <a:spLocks/>
              </p:cNvSpPr>
              <p:nvPr/>
            </p:nvSpPr>
            <p:spPr bwMode="auto">
              <a:xfrm>
                <a:off x="3903" y="1924"/>
                <a:ext cx="40" cy="78"/>
              </a:xfrm>
              <a:custGeom>
                <a:avLst/>
                <a:gdLst>
                  <a:gd name="T0" fmla="*/ 3 w 17"/>
                  <a:gd name="T1" fmla="*/ 0 h 33"/>
                  <a:gd name="T2" fmla="*/ 0 w 17"/>
                  <a:gd name="T3" fmla="*/ 18 h 33"/>
                  <a:gd name="T4" fmla="*/ 5 w 17"/>
                  <a:gd name="T5" fmla="*/ 33 h 33"/>
                  <a:gd name="T6" fmla="*/ 17 w 17"/>
                  <a:gd name="T7" fmla="*/ 22 h 33"/>
                  <a:gd name="T8" fmla="*/ 3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3" y="0"/>
                    </a:moveTo>
                    <a:cubicBezTo>
                      <a:pt x="1" y="5"/>
                      <a:pt x="0" y="10"/>
                      <a:pt x="0" y="18"/>
                    </a:cubicBezTo>
                    <a:cubicBezTo>
                      <a:pt x="0" y="21"/>
                      <a:pt x="3" y="30"/>
                      <a:pt x="5" y="33"/>
                    </a:cubicBezTo>
                    <a:cubicBezTo>
                      <a:pt x="10" y="33"/>
                      <a:pt x="17" y="30"/>
                      <a:pt x="17" y="22"/>
                    </a:cubicBezTo>
                    <a:cubicBezTo>
                      <a:pt x="12" y="4"/>
                      <a:pt x="9" y="7"/>
                      <a:pt x="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400"/>
              <p:cNvSpPr>
                <a:spLocks/>
              </p:cNvSpPr>
              <p:nvPr/>
            </p:nvSpPr>
            <p:spPr bwMode="auto">
              <a:xfrm>
                <a:off x="4560" y="1043"/>
                <a:ext cx="130" cy="167"/>
              </a:xfrm>
              <a:custGeom>
                <a:avLst/>
                <a:gdLst>
                  <a:gd name="T0" fmla="*/ 50 w 55"/>
                  <a:gd name="T1" fmla="*/ 47 h 71"/>
                  <a:gd name="T2" fmla="*/ 30 w 55"/>
                  <a:gd name="T3" fmla="*/ 30 h 71"/>
                  <a:gd name="T4" fmla="*/ 18 w 55"/>
                  <a:gd name="T5" fmla="*/ 16 h 71"/>
                  <a:gd name="T6" fmla="*/ 5 w 55"/>
                  <a:gd name="T7" fmla="*/ 1 h 71"/>
                  <a:gd name="T8" fmla="*/ 0 w 55"/>
                  <a:gd name="T9" fmla="*/ 0 h 71"/>
                  <a:gd name="T10" fmla="*/ 4 w 55"/>
                  <a:gd name="T11" fmla="*/ 8 h 71"/>
                  <a:gd name="T12" fmla="*/ 21 w 55"/>
                  <a:gd name="T13" fmla="*/ 29 h 71"/>
                  <a:gd name="T14" fmla="*/ 30 w 55"/>
                  <a:gd name="T15" fmla="*/ 41 h 71"/>
                  <a:gd name="T16" fmla="*/ 37 w 55"/>
                  <a:gd name="T17" fmla="*/ 50 h 71"/>
                  <a:gd name="T18" fmla="*/ 41 w 55"/>
                  <a:gd name="T19" fmla="*/ 59 h 71"/>
                  <a:gd name="T20" fmla="*/ 48 w 55"/>
                  <a:gd name="T21" fmla="*/ 71 h 71"/>
                  <a:gd name="T22" fmla="*/ 48 w 55"/>
                  <a:gd name="T23" fmla="*/ 64 h 71"/>
                  <a:gd name="T24" fmla="*/ 51 w 55"/>
                  <a:gd name="T25" fmla="*/ 64 h 71"/>
                  <a:gd name="T26" fmla="*/ 55 w 55"/>
                  <a:gd name="T27" fmla="*/ 66 h 71"/>
                  <a:gd name="T28" fmla="*/ 38 w 55"/>
                  <a:gd name="T29" fmla="*/ 41 h 71"/>
                  <a:gd name="T30" fmla="*/ 40 w 55"/>
                  <a:gd name="T31" fmla="*/ 40 h 71"/>
                  <a:gd name="T32" fmla="*/ 50 w 55"/>
                  <a:gd name="T33" fmla="*/ 4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71">
                    <a:moveTo>
                      <a:pt x="50" y="47"/>
                    </a:moveTo>
                    <a:cubicBezTo>
                      <a:pt x="46" y="40"/>
                      <a:pt x="35" y="36"/>
                      <a:pt x="30" y="30"/>
                    </a:cubicBezTo>
                    <a:cubicBezTo>
                      <a:pt x="26" y="26"/>
                      <a:pt x="22" y="21"/>
                      <a:pt x="18" y="16"/>
                    </a:cubicBezTo>
                    <a:cubicBezTo>
                      <a:pt x="14" y="13"/>
                      <a:pt x="14" y="1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1" y="4"/>
                      <a:pt x="4" y="4"/>
                      <a:pt x="4" y="8"/>
                    </a:cubicBezTo>
                    <a:cubicBezTo>
                      <a:pt x="4" y="19"/>
                      <a:pt x="17" y="19"/>
                      <a:pt x="21" y="29"/>
                    </a:cubicBezTo>
                    <a:cubicBezTo>
                      <a:pt x="22" y="32"/>
                      <a:pt x="30" y="39"/>
                      <a:pt x="30" y="41"/>
                    </a:cubicBezTo>
                    <a:cubicBezTo>
                      <a:pt x="30" y="43"/>
                      <a:pt x="33" y="49"/>
                      <a:pt x="37" y="50"/>
                    </a:cubicBezTo>
                    <a:cubicBezTo>
                      <a:pt x="37" y="53"/>
                      <a:pt x="41" y="58"/>
                      <a:pt x="41" y="59"/>
                    </a:cubicBezTo>
                    <a:cubicBezTo>
                      <a:pt x="41" y="62"/>
                      <a:pt x="47" y="65"/>
                      <a:pt x="48" y="71"/>
                    </a:cubicBezTo>
                    <a:cubicBezTo>
                      <a:pt x="48" y="69"/>
                      <a:pt x="48" y="66"/>
                      <a:pt x="48" y="64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52" y="65"/>
                      <a:pt x="54" y="65"/>
                      <a:pt x="55" y="66"/>
                    </a:cubicBezTo>
                    <a:cubicBezTo>
                      <a:pt x="51" y="57"/>
                      <a:pt x="38" y="56"/>
                      <a:pt x="38" y="41"/>
                    </a:cubicBezTo>
                    <a:cubicBezTo>
                      <a:pt x="38" y="41"/>
                      <a:pt x="39" y="40"/>
                      <a:pt x="40" y="40"/>
                    </a:cubicBezTo>
                    <a:cubicBezTo>
                      <a:pt x="42" y="42"/>
                      <a:pt x="47" y="46"/>
                      <a:pt x="50" y="4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401"/>
              <p:cNvSpPr>
                <a:spLocks/>
              </p:cNvSpPr>
              <p:nvPr/>
            </p:nvSpPr>
            <p:spPr bwMode="auto">
              <a:xfrm>
                <a:off x="4676" y="1215"/>
                <a:ext cx="90" cy="76"/>
              </a:xfrm>
              <a:custGeom>
                <a:avLst/>
                <a:gdLst>
                  <a:gd name="T0" fmla="*/ 38 w 38"/>
                  <a:gd name="T1" fmla="*/ 18 h 32"/>
                  <a:gd name="T2" fmla="*/ 29 w 38"/>
                  <a:gd name="T3" fmla="*/ 9 h 32"/>
                  <a:gd name="T4" fmla="*/ 27 w 38"/>
                  <a:gd name="T5" fmla="*/ 13 h 32"/>
                  <a:gd name="T6" fmla="*/ 12 w 38"/>
                  <a:gd name="T7" fmla="*/ 8 h 32"/>
                  <a:gd name="T8" fmla="*/ 3 w 38"/>
                  <a:gd name="T9" fmla="*/ 0 h 32"/>
                  <a:gd name="T10" fmla="*/ 0 w 38"/>
                  <a:gd name="T11" fmla="*/ 1 h 32"/>
                  <a:gd name="T12" fmla="*/ 5 w 38"/>
                  <a:gd name="T13" fmla="*/ 5 h 32"/>
                  <a:gd name="T14" fmla="*/ 7 w 38"/>
                  <a:gd name="T15" fmla="*/ 13 h 32"/>
                  <a:gd name="T16" fmla="*/ 7 w 38"/>
                  <a:gd name="T17" fmla="*/ 16 h 32"/>
                  <a:gd name="T18" fmla="*/ 9 w 38"/>
                  <a:gd name="T19" fmla="*/ 16 h 32"/>
                  <a:gd name="T20" fmla="*/ 9 w 38"/>
                  <a:gd name="T21" fmla="*/ 20 h 32"/>
                  <a:gd name="T22" fmla="*/ 3 w 38"/>
                  <a:gd name="T23" fmla="*/ 24 h 32"/>
                  <a:gd name="T24" fmla="*/ 9 w 38"/>
                  <a:gd name="T25" fmla="*/ 31 h 32"/>
                  <a:gd name="T26" fmla="*/ 7 w 38"/>
                  <a:gd name="T27" fmla="*/ 32 h 32"/>
                  <a:gd name="T28" fmla="*/ 9 w 38"/>
                  <a:gd name="T29" fmla="*/ 32 h 32"/>
                  <a:gd name="T30" fmla="*/ 15 w 38"/>
                  <a:gd name="T31" fmla="*/ 29 h 32"/>
                  <a:gd name="T32" fmla="*/ 9 w 38"/>
                  <a:gd name="T33" fmla="*/ 25 h 32"/>
                  <a:gd name="T34" fmla="*/ 16 w 38"/>
                  <a:gd name="T35" fmla="*/ 23 h 32"/>
                  <a:gd name="T36" fmla="*/ 28 w 38"/>
                  <a:gd name="T37" fmla="*/ 27 h 32"/>
                  <a:gd name="T38" fmla="*/ 29 w 38"/>
                  <a:gd name="T39" fmla="*/ 21 h 32"/>
                  <a:gd name="T40" fmla="*/ 38 w 38"/>
                  <a:gd name="T4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32">
                    <a:moveTo>
                      <a:pt x="38" y="18"/>
                    </a:moveTo>
                    <a:cubicBezTo>
                      <a:pt x="34" y="16"/>
                      <a:pt x="32" y="14"/>
                      <a:pt x="29" y="9"/>
                    </a:cubicBezTo>
                    <a:cubicBezTo>
                      <a:pt x="29" y="10"/>
                      <a:pt x="27" y="12"/>
                      <a:pt x="27" y="13"/>
                    </a:cubicBezTo>
                    <a:cubicBezTo>
                      <a:pt x="22" y="11"/>
                      <a:pt x="18" y="10"/>
                      <a:pt x="12" y="8"/>
                    </a:cubicBezTo>
                    <a:cubicBezTo>
                      <a:pt x="10" y="7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3"/>
                      <a:pt x="1" y="5"/>
                      <a:pt x="5" y="5"/>
                    </a:cubicBezTo>
                    <a:cubicBezTo>
                      <a:pt x="5" y="8"/>
                      <a:pt x="7" y="10"/>
                      <a:pt x="7" y="13"/>
                    </a:cubicBezTo>
                    <a:cubicBezTo>
                      <a:pt x="7" y="14"/>
                      <a:pt x="7" y="15"/>
                      <a:pt x="7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8"/>
                      <a:pt x="9" y="19"/>
                      <a:pt x="9" y="20"/>
                    </a:cubicBezTo>
                    <a:cubicBezTo>
                      <a:pt x="7" y="20"/>
                      <a:pt x="3" y="21"/>
                      <a:pt x="3" y="24"/>
                    </a:cubicBezTo>
                    <a:cubicBezTo>
                      <a:pt x="3" y="27"/>
                      <a:pt x="7" y="28"/>
                      <a:pt x="9" y="31"/>
                    </a:cubicBezTo>
                    <a:cubicBezTo>
                      <a:pt x="9" y="31"/>
                      <a:pt x="7" y="32"/>
                      <a:pt x="7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12" y="32"/>
                      <a:pt x="13" y="32"/>
                      <a:pt x="15" y="29"/>
                    </a:cubicBezTo>
                    <a:cubicBezTo>
                      <a:pt x="13" y="28"/>
                      <a:pt x="11" y="27"/>
                      <a:pt x="9" y="25"/>
                    </a:cubicBezTo>
                    <a:cubicBezTo>
                      <a:pt x="12" y="25"/>
                      <a:pt x="13" y="23"/>
                      <a:pt x="16" y="23"/>
                    </a:cubicBezTo>
                    <a:cubicBezTo>
                      <a:pt x="20" y="23"/>
                      <a:pt x="21" y="27"/>
                      <a:pt x="28" y="27"/>
                    </a:cubicBezTo>
                    <a:cubicBezTo>
                      <a:pt x="27" y="25"/>
                      <a:pt x="29" y="23"/>
                      <a:pt x="29" y="21"/>
                    </a:cubicBezTo>
                    <a:cubicBezTo>
                      <a:pt x="32" y="21"/>
                      <a:pt x="34" y="19"/>
                      <a:pt x="38" y="1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402"/>
              <p:cNvSpPr>
                <a:spLocks/>
              </p:cNvSpPr>
              <p:nvPr/>
            </p:nvSpPr>
            <p:spPr bwMode="auto">
              <a:xfrm>
                <a:off x="4654" y="1437"/>
                <a:ext cx="34" cy="28"/>
              </a:xfrm>
              <a:custGeom>
                <a:avLst/>
                <a:gdLst>
                  <a:gd name="T0" fmla="*/ 9 w 14"/>
                  <a:gd name="T1" fmla="*/ 6 h 12"/>
                  <a:gd name="T2" fmla="*/ 14 w 14"/>
                  <a:gd name="T3" fmla="*/ 3 h 12"/>
                  <a:gd name="T4" fmla="*/ 14 w 14"/>
                  <a:gd name="T5" fmla="*/ 0 h 12"/>
                  <a:gd name="T6" fmla="*/ 9 w 14"/>
                  <a:gd name="T7" fmla="*/ 0 h 12"/>
                  <a:gd name="T8" fmla="*/ 6 w 14"/>
                  <a:gd name="T9" fmla="*/ 2 h 12"/>
                  <a:gd name="T10" fmla="*/ 3 w 14"/>
                  <a:gd name="T11" fmla="*/ 2 h 12"/>
                  <a:gd name="T12" fmla="*/ 0 w 14"/>
                  <a:gd name="T13" fmla="*/ 6 h 12"/>
                  <a:gd name="T14" fmla="*/ 7 w 14"/>
                  <a:gd name="T15" fmla="*/ 12 h 12"/>
                  <a:gd name="T16" fmla="*/ 9 w 14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2">
                    <a:moveTo>
                      <a:pt x="9" y="6"/>
                    </a:moveTo>
                    <a:cubicBezTo>
                      <a:pt x="10" y="5"/>
                      <a:pt x="14" y="7"/>
                      <a:pt x="14" y="3"/>
                    </a:cubicBezTo>
                    <a:cubicBezTo>
                      <a:pt x="14" y="2"/>
                      <a:pt x="14" y="1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7" y="2"/>
                      <a:pt x="6" y="2"/>
                    </a:cubicBezTo>
                    <a:cubicBezTo>
                      <a:pt x="6" y="2"/>
                      <a:pt x="4" y="2"/>
                      <a:pt x="3" y="2"/>
                    </a:cubicBezTo>
                    <a:cubicBezTo>
                      <a:pt x="2" y="4"/>
                      <a:pt x="2" y="6"/>
                      <a:pt x="0" y="6"/>
                    </a:cubicBezTo>
                    <a:cubicBezTo>
                      <a:pt x="0" y="8"/>
                      <a:pt x="6" y="12"/>
                      <a:pt x="7" y="12"/>
                    </a:cubicBezTo>
                    <a:cubicBezTo>
                      <a:pt x="7" y="12"/>
                      <a:pt x="7" y="7"/>
                      <a:pt x="9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403"/>
              <p:cNvSpPr>
                <a:spLocks/>
              </p:cNvSpPr>
              <p:nvPr/>
            </p:nvSpPr>
            <p:spPr bwMode="auto">
              <a:xfrm>
                <a:off x="4621" y="1447"/>
                <a:ext cx="38" cy="49"/>
              </a:xfrm>
              <a:custGeom>
                <a:avLst/>
                <a:gdLst>
                  <a:gd name="T0" fmla="*/ 7 w 16"/>
                  <a:gd name="T1" fmla="*/ 9 h 21"/>
                  <a:gd name="T2" fmla="*/ 5 w 16"/>
                  <a:gd name="T3" fmla="*/ 15 h 21"/>
                  <a:gd name="T4" fmla="*/ 12 w 16"/>
                  <a:gd name="T5" fmla="*/ 21 h 21"/>
                  <a:gd name="T6" fmla="*/ 16 w 16"/>
                  <a:gd name="T7" fmla="*/ 19 h 21"/>
                  <a:gd name="T8" fmla="*/ 4 w 16"/>
                  <a:gd name="T9" fmla="*/ 0 h 21"/>
                  <a:gd name="T10" fmla="*/ 1 w 16"/>
                  <a:gd name="T11" fmla="*/ 2 h 21"/>
                  <a:gd name="T12" fmla="*/ 0 w 16"/>
                  <a:gd name="T13" fmla="*/ 3 h 21"/>
                  <a:gd name="T14" fmla="*/ 7 w 16"/>
                  <a:gd name="T15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1">
                    <a:moveTo>
                      <a:pt x="7" y="9"/>
                    </a:moveTo>
                    <a:cubicBezTo>
                      <a:pt x="7" y="9"/>
                      <a:pt x="5" y="14"/>
                      <a:pt x="5" y="15"/>
                    </a:cubicBezTo>
                    <a:cubicBezTo>
                      <a:pt x="5" y="16"/>
                      <a:pt x="10" y="21"/>
                      <a:pt x="12" y="21"/>
                    </a:cubicBezTo>
                    <a:cubicBezTo>
                      <a:pt x="12" y="21"/>
                      <a:pt x="16" y="20"/>
                      <a:pt x="16" y="19"/>
                    </a:cubicBezTo>
                    <a:cubicBezTo>
                      <a:pt x="16" y="12"/>
                      <a:pt x="14" y="0"/>
                      <a:pt x="4" y="0"/>
                    </a:cubicBezTo>
                    <a:cubicBezTo>
                      <a:pt x="4" y="0"/>
                      <a:pt x="3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9"/>
                      <a:pt x="7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404"/>
              <p:cNvSpPr>
                <a:spLocks/>
              </p:cNvSpPr>
              <p:nvPr/>
            </p:nvSpPr>
            <p:spPr bwMode="auto">
              <a:xfrm>
                <a:off x="4631" y="1293"/>
                <a:ext cx="137" cy="156"/>
              </a:xfrm>
              <a:custGeom>
                <a:avLst/>
                <a:gdLst>
                  <a:gd name="T0" fmla="*/ 52 w 58"/>
                  <a:gd name="T1" fmla="*/ 51 h 66"/>
                  <a:gd name="T2" fmla="*/ 54 w 58"/>
                  <a:gd name="T3" fmla="*/ 49 h 66"/>
                  <a:gd name="T4" fmla="*/ 58 w 58"/>
                  <a:gd name="T5" fmla="*/ 54 h 66"/>
                  <a:gd name="T6" fmla="*/ 58 w 58"/>
                  <a:gd name="T7" fmla="*/ 45 h 66"/>
                  <a:gd name="T8" fmla="*/ 53 w 58"/>
                  <a:gd name="T9" fmla="*/ 29 h 66"/>
                  <a:gd name="T10" fmla="*/ 49 w 58"/>
                  <a:gd name="T11" fmla="*/ 27 h 66"/>
                  <a:gd name="T12" fmla="*/ 53 w 58"/>
                  <a:gd name="T13" fmla="*/ 24 h 66"/>
                  <a:gd name="T14" fmla="*/ 53 w 58"/>
                  <a:gd name="T15" fmla="*/ 22 h 66"/>
                  <a:gd name="T16" fmla="*/ 49 w 58"/>
                  <a:gd name="T17" fmla="*/ 11 h 66"/>
                  <a:gd name="T18" fmla="*/ 38 w 58"/>
                  <a:gd name="T19" fmla="*/ 0 h 66"/>
                  <a:gd name="T20" fmla="*/ 34 w 58"/>
                  <a:gd name="T21" fmla="*/ 7 h 66"/>
                  <a:gd name="T22" fmla="*/ 41 w 58"/>
                  <a:gd name="T23" fmla="*/ 25 h 66"/>
                  <a:gd name="T24" fmla="*/ 41 w 58"/>
                  <a:gd name="T25" fmla="*/ 29 h 66"/>
                  <a:gd name="T26" fmla="*/ 33 w 58"/>
                  <a:gd name="T27" fmla="*/ 27 h 66"/>
                  <a:gd name="T28" fmla="*/ 38 w 58"/>
                  <a:gd name="T29" fmla="*/ 32 h 66"/>
                  <a:gd name="T30" fmla="*/ 30 w 58"/>
                  <a:gd name="T31" fmla="*/ 37 h 66"/>
                  <a:gd name="T32" fmla="*/ 28 w 58"/>
                  <a:gd name="T33" fmla="*/ 34 h 66"/>
                  <a:gd name="T34" fmla="*/ 28 w 58"/>
                  <a:gd name="T35" fmla="*/ 42 h 66"/>
                  <a:gd name="T36" fmla="*/ 26 w 58"/>
                  <a:gd name="T37" fmla="*/ 45 h 66"/>
                  <a:gd name="T38" fmla="*/ 28 w 58"/>
                  <a:gd name="T39" fmla="*/ 48 h 66"/>
                  <a:gd name="T40" fmla="*/ 24 w 58"/>
                  <a:gd name="T41" fmla="*/ 51 h 66"/>
                  <a:gd name="T42" fmla="*/ 24 w 58"/>
                  <a:gd name="T43" fmla="*/ 46 h 66"/>
                  <a:gd name="T44" fmla="*/ 14 w 58"/>
                  <a:gd name="T45" fmla="*/ 49 h 66"/>
                  <a:gd name="T46" fmla="*/ 12 w 58"/>
                  <a:gd name="T47" fmla="*/ 49 h 66"/>
                  <a:gd name="T48" fmla="*/ 3 w 58"/>
                  <a:gd name="T49" fmla="*/ 58 h 66"/>
                  <a:gd name="T50" fmla="*/ 0 w 58"/>
                  <a:gd name="T51" fmla="*/ 58 h 66"/>
                  <a:gd name="T52" fmla="*/ 4 w 58"/>
                  <a:gd name="T53" fmla="*/ 65 h 66"/>
                  <a:gd name="T54" fmla="*/ 10 w 58"/>
                  <a:gd name="T55" fmla="*/ 60 h 66"/>
                  <a:gd name="T56" fmla="*/ 23 w 58"/>
                  <a:gd name="T57" fmla="*/ 55 h 66"/>
                  <a:gd name="T58" fmla="*/ 28 w 58"/>
                  <a:gd name="T59" fmla="*/ 58 h 66"/>
                  <a:gd name="T60" fmla="*/ 31 w 58"/>
                  <a:gd name="T61" fmla="*/ 66 h 66"/>
                  <a:gd name="T62" fmla="*/ 37 w 58"/>
                  <a:gd name="T63" fmla="*/ 66 h 66"/>
                  <a:gd name="T64" fmla="*/ 35 w 58"/>
                  <a:gd name="T65" fmla="*/ 62 h 66"/>
                  <a:gd name="T66" fmla="*/ 37 w 58"/>
                  <a:gd name="T67" fmla="*/ 54 h 66"/>
                  <a:gd name="T68" fmla="*/ 39 w 58"/>
                  <a:gd name="T69" fmla="*/ 54 h 66"/>
                  <a:gd name="T70" fmla="*/ 41 w 58"/>
                  <a:gd name="T71" fmla="*/ 58 h 66"/>
                  <a:gd name="T72" fmla="*/ 45 w 58"/>
                  <a:gd name="T73" fmla="*/ 58 h 66"/>
                  <a:gd name="T74" fmla="*/ 45 w 58"/>
                  <a:gd name="T75" fmla="*/ 54 h 66"/>
                  <a:gd name="T76" fmla="*/ 48 w 58"/>
                  <a:gd name="T77" fmla="*/ 54 h 66"/>
                  <a:gd name="T78" fmla="*/ 51 w 58"/>
                  <a:gd name="T79" fmla="*/ 58 h 66"/>
                  <a:gd name="T80" fmla="*/ 52 w 58"/>
                  <a:gd name="T8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" h="66">
                    <a:moveTo>
                      <a:pt x="52" y="51"/>
                    </a:moveTo>
                    <a:cubicBezTo>
                      <a:pt x="53" y="51"/>
                      <a:pt x="54" y="51"/>
                      <a:pt x="54" y="49"/>
                    </a:cubicBezTo>
                    <a:cubicBezTo>
                      <a:pt x="55" y="51"/>
                      <a:pt x="56" y="54"/>
                      <a:pt x="58" y="54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5" y="44"/>
                      <a:pt x="53" y="31"/>
                      <a:pt x="53" y="29"/>
                    </a:cubicBezTo>
                    <a:cubicBezTo>
                      <a:pt x="52" y="29"/>
                      <a:pt x="50" y="28"/>
                      <a:pt x="49" y="27"/>
                    </a:cubicBezTo>
                    <a:cubicBezTo>
                      <a:pt x="51" y="26"/>
                      <a:pt x="52" y="24"/>
                      <a:pt x="53" y="2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1" y="20"/>
                      <a:pt x="52" y="13"/>
                      <a:pt x="49" y="11"/>
                    </a:cubicBezTo>
                    <a:cubicBezTo>
                      <a:pt x="45" y="7"/>
                      <a:pt x="41" y="6"/>
                      <a:pt x="38" y="0"/>
                    </a:cubicBezTo>
                    <a:cubicBezTo>
                      <a:pt x="36" y="1"/>
                      <a:pt x="34" y="4"/>
                      <a:pt x="34" y="7"/>
                    </a:cubicBezTo>
                    <a:cubicBezTo>
                      <a:pt x="34" y="14"/>
                      <a:pt x="37" y="18"/>
                      <a:pt x="41" y="25"/>
                    </a:cubicBezTo>
                    <a:cubicBezTo>
                      <a:pt x="41" y="27"/>
                      <a:pt x="41" y="29"/>
                      <a:pt x="41" y="29"/>
                    </a:cubicBezTo>
                    <a:cubicBezTo>
                      <a:pt x="38" y="29"/>
                      <a:pt x="36" y="28"/>
                      <a:pt x="33" y="27"/>
                    </a:cubicBezTo>
                    <a:cubicBezTo>
                      <a:pt x="35" y="28"/>
                      <a:pt x="36" y="30"/>
                      <a:pt x="38" y="32"/>
                    </a:cubicBezTo>
                    <a:cubicBezTo>
                      <a:pt x="36" y="35"/>
                      <a:pt x="33" y="34"/>
                      <a:pt x="30" y="37"/>
                    </a:cubicBezTo>
                    <a:cubicBezTo>
                      <a:pt x="29" y="36"/>
                      <a:pt x="28" y="35"/>
                      <a:pt x="28" y="34"/>
                    </a:cubicBezTo>
                    <a:cubicBezTo>
                      <a:pt x="28" y="39"/>
                      <a:pt x="28" y="37"/>
                      <a:pt x="28" y="42"/>
                    </a:cubicBezTo>
                    <a:cubicBezTo>
                      <a:pt x="28" y="43"/>
                      <a:pt x="26" y="44"/>
                      <a:pt x="26" y="45"/>
                    </a:cubicBezTo>
                    <a:cubicBezTo>
                      <a:pt x="26" y="46"/>
                      <a:pt x="27" y="47"/>
                      <a:pt x="28" y="48"/>
                    </a:cubicBezTo>
                    <a:cubicBezTo>
                      <a:pt x="27" y="48"/>
                      <a:pt x="26" y="50"/>
                      <a:pt x="24" y="51"/>
                    </a:cubicBezTo>
                    <a:cubicBezTo>
                      <a:pt x="24" y="49"/>
                      <a:pt x="24" y="48"/>
                      <a:pt x="24" y="46"/>
                    </a:cubicBezTo>
                    <a:cubicBezTo>
                      <a:pt x="20" y="47"/>
                      <a:pt x="17" y="49"/>
                      <a:pt x="14" y="49"/>
                    </a:cubicBezTo>
                    <a:cubicBezTo>
                      <a:pt x="13" y="49"/>
                      <a:pt x="12" y="49"/>
                      <a:pt x="12" y="49"/>
                    </a:cubicBezTo>
                    <a:cubicBezTo>
                      <a:pt x="8" y="49"/>
                      <a:pt x="8" y="57"/>
                      <a:pt x="3" y="58"/>
                    </a:cubicBezTo>
                    <a:cubicBezTo>
                      <a:pt x="2" y="58"/>
                      <a:pt x="0" y="57"/>
                      <a:pt x="0" y="58"/>
                    </a:cubicBezTo>
                    <a:cubicBezTo>
                      <a:pt x="0" y="61"/>
                      <a:pt x="1" y="65"/>
                      <a:pt x="4" y="65"/>
                    </a:cubicBezTo>
                    <a:cubicBezTo>
                      <a:pt x="7" y="65"/>
                      <a:pt x="9" y="64"/>
                      <a:pt x="10" y="60"/>
                    </a:cubicBezTo>
                    <a:cubicBezTo>
                      <a:pt x="14" y="60"/>
                      <a:pt x="20" y="57"/>
                      <a:pt x="23" y="55"/>
                    </a:cubicBezTo>
                    <a:cubicBezTo>
                      <a:pt x="24" y="57"/>
                      <a:pt x="24" y="58"/>
                      <a:pt x="28" y="58"/>
                    </a:cubicBezTo>
                    <a:cubicBezTo>
                      <a:pt x="28" y="61"/>
                      <a:pt x="29" y="66"/>
                      <a:pt x="31" y="66"/>
                    </a:cubicBezTo>
                    <a:cubicBezTo>
                      <a:pt x="32" y="66"/>
                      <a:pt x="34" y="66"/>
                      <a:pt x="37" y="66"/>
                    </a:cubicBezTo>
                    <a:cubicBezTo>
                      <a:pt x="36" y="65"/>
                      <a:pt x="35" y="63"/>
                      <a:pt x="35" y="62"/>
                    </a:cubicBezTo>
                    <a:cubicBezTo>
                      <a:pt x="35" y="59"/>
                      <a:pt x="37" y="58"/>
                      <a:pt x="37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6"/>
                      <a:pt x="40" y="57"/>
                      <a:pt x="41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4" y="57"/>
                      <a:pt x="45" y="55"/>
                      <a:pt x="45" y="54"/>
                    </a:cubicBezTo>
                    <a:cubicBezTo>
                      <a:pt x="45" y="54"/>
                      <a:pt x="46" y="54"/>
                      <a:pt x="48" y="54"/>
                    </a:cubicBezTo>
                    <a:cubicBezTo>
                      <a:pt x="49" y="54"/>
                      <a:pt x="50" y="57"/>
                      <a:pt x="51" y="58"/>
                    </a:cubicBezTo>
                    <a:cubicBezTo>
                      <a:pt x="52" y="55"/>
                      <a:pt x="52" y="56"/>
                      <a:pt x="52" y="5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405"/>
              <p:cNvSpPr>
                <a:spLocks/>
              </p:cNvSpPr>
              <p:nvPr/>
            </p:nvSpPr>
            <p:spPr bwMode="auto">
              <a:xfrm>
                <a:off x="3313" y="162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3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406"/>
              <p:cNvSpPr>
                <a:spLocks/>
              </p:cNvSpPr>
              <p:nvPr/>
            </p:nvSpPr>
            <p:spPr bwMode="auto">
              <a:xfrm>
                <a:off x="3691" y="162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65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09"/>
              <p:cNvSpPr>
                <a:spLocks/>
              </p:cNvSpPr>
              <p:nvPr/>
            </p:nvSpPr>
            <p:spPr bwMode="auto">
              <a:xfrm>
                <a:off x="3913" y="1730"/>
                <a:ext cx="26" cy="14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10"/>
              <p:cNvSpPr>
                <a:spLocks/>
              </p:cNvSpPr>
              <p:nvPr/>
            </p:nvSpPr>
            <p:spPr bwMode="auto">
              <a:xfrm>
                <a:off x="3913" y="1791"/>
                <a:ext cx="26" cy="15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11"/>
              <p:cNvSpPr>
                <a:spLocks/>
              </p:cNvSpPr>
              <p:nvPr/>
            </p:nvSpPr>
            <p:spPr bwMode="auto">
              <a:xfrm>
                <a:off x="3913" y="1761"/>
                <a:ext cx="26" cy="14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12"/>
              <p:cNvSpPr>
                <a:spLocks/>
              </p:cNvSpPr>
              <p:nvPr/>
            </p:nvSpPr>
            <p:spPr bwMode="auto">
              <a:xfrm>
                <a:off x="1758" y="266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02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13"/>
              <p:cNvSpPr>
                <a:spLocks/>
              </p:cNvSpPr>
              <p:nvPr/>
            </p:nvSpPr>
            <p:spPr bwMode="auto">
              <a:xfrm>
                <a:off x="2136" y="266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415"/>
              <p:cNvSpPr>
                <a:spLocks/>
              </p:cNvSpPr>
              <p:nvPr/>
            </p:nvSpPr>
            <p:spPr bwMode="auto">
              <a:xfrm>
                <a:off x="2862" y="69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CF7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16"/>
              <p:cNvSpPr>
                <a:spLocks/>
              </p:cNvSpPr>
              <p:nvPr/>
            </p:nvSpPr>
            <p:spPr bwMode="auto">
              <a:xfrm>
                <a:off x="3240" y="69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23"/>
              <p:cNvSpPr>
                <a:spLocks/>
              </p:cNvSpPr>
              <p:nvPr/>
            </p:nvSpPr>
            <p:spPr bwMode="auto">
              <a:xfrm>
                <a:off x="1898" y="159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28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424"/>
              <p:cNvSpPr>
                <a:spLocks/>
              </p:cNvSpPr>
              <p:nvPr/>
            </p:nvSpPr>
            <p:spPr bwMode="auto">
              <a:xfrm>
                <a:off x="2276" y="159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426"/>
              <p:cNvSpPr>
                <a:spLocks/>
              </p:cNvSpPr>
              <p:nvPr/>
            </p:nvSpPr>
            <p:spPr bwMode="auto">
              <a:xfrm>
                <a:off x="2410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427"/>
              <p:cNvSpPr>
                <a:spLocks/>
              </p:cNvSpPr>
              <p:nvPr/>
            </p:nvSpPr>
            <p:spPr bwMode="auto">
              <a:xfrm>
                <a:off x="2373" y="1860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428"/>
              <p:cNvSpPr>
                <a:spLocks/>
              </p:cNvSpPr>
              <p:nvPr/>
            </p:nvSpPr>
            <p:spPr bwMode="auto">
              <a:xfrm>
                <a:off x="2384" y="1839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429"/>
              <p:cNvSpPr>
                <a:spLocks/>
              </p:cNvSpPr>
              <p:nvPr/>
            </p:nvSpPr>
            <p:spPr bwMode="auto">
              <a:xfrm>
                <a:off x="2396" y="1817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3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430"/>
              <p:cNvSpPr>
                <a:spLocks/>
              </p:cNvSpPr>
              <p:nvPr/>
            </p:nvSpPr>
            <p:spPr bwMode="auto">
              <a:xfrm>
                <a:off x="2455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431"/>
              <p:cNvSpPr>
                <a:spLocks/>
              </p:cNvSpPr>
              <p:nvPr/>
            </p:nvSpPr>
            <p:spPr bwMode="auto">
              <a:xfrm>
                <a:off x="2418" y="1860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3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33"/>
              <p:cNvSpPr>
                <a:spLocks/>
              </p:cNvSpPr>
              <p:nvPr/>
            </p:nvSpPr>
            <p:spPr bwMode="auto">
              <a:xfrm>
                <a:off x="2444" y="1817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434"/>
              <p:cNvSpPr>
                <a:spLocks/>
              </p:cNvSpPr>
              <p:nvPr/>
            </p:nvSpPr>
            <p:spPr bwMode="auto">
              <a:xfrm>
                <a:off x="2500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435"/>
              <p:cNvSpPr>
                <a:spLocks/>
              </p:cNvSpPr>
              <p:nvPr/>
            </p:nvSpPr>
            <p:spPr bwMode="auto">
              <a:xfrm>
                <a:off x="2465" y="1860"/>
                <a:ext cx="16" cy="19"/>
              </a:xfrm>
              <a:custGeom>
                <a:avLst/>
                <a:gdLst>
                  <a:gd name="T0" fmla="*/ 7 w 7"/>
                  <a:gd name="T1" fmla="*/ 6 h 8"/>
                  <a:gd name="T2" fmla="*/ 2 w 7"/>
                  <a:gd name="T3" fmla="*/ 7 h 8"/>
                  <a:gd name="T4" fmla="*/ 0 w 7"/>
                  <a:gd name="T5" fmla="*/ 2 h 8"/>
                  <a:gd name="T6" fmla="*/ 5 w 7"/>
                  <a:gd name="T7" fmla="*/ 1 h 8"/>
                  <a:gd name="T8" fmla="*/ 7 w 7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6"/>
                    </a:moveTo>
                    <a:cubicBezTo>
                      <a:pt x="6" y="7"/>
                      <a:pt x="3" y="8"/>
                      <a:pt x="2" y="7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1" y="1"/>
                      <a:pt x="4" y="0"/>
                      <a:pt x="5" y="1"/>
                    </a:cubicBezTo>
                    <a:cubicBezTo>
                      <a:pt x="7" y="2"/>
                      <a:pt x="7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436"/>
              <p:cNvSpPr>
                <a:spLocks/>
              </p:cNvSpPr>
              <p:nvPr/>
            </p:nvSpPr>
            <p:spPr bwMode="auto">
              <a:xfrm>
                <a:off x="2477" y="1839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437"/>
              <p:cNvSpPr>
                <a:spLocks/>
              </p:cNvSpPr>
              <p:nvPr/>
            </p:nvSpPr>
            <p:spPr bwMode="auto">
              <a:xfrm>
                <a:off x="2488" y="1817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438"/>
              <p:cNvSpPr>
                <a:spLocks/>
              </p:cNvSpPr>
              <p:nvPr/>
            </p:nvSpPr>
            <p:spPr bwMode="auto">
              <a:xfrm>
                <a:off x="1298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439"/>
              <p:cNvSpPr>
                <a:spLocks/>
              </p:cNvSpPr>
              <p:nvPr/>
            </p:nvSpPr>
            <p:spPr bwMode="auto">
              <a:xfrm>
                <a:off x="1676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40"/>
              <p:cNvSpPr>
                <a:spLocks/>
              </p:cNvSpPr>
              <p:nvPr/>
            </p:nvSpPr>
            <p:spPr bwMode="auto">
              <a:xfrm>
                <a:off x="1298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2EA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41"/>
              <p:cNvSpPr>
                <a:spLocks/>
              </p:cNvSpPr>
              <p:nvPr/>
            </p:nvSpPr>
            <p:spPr bwMode="auto">
              <a:xfrm>
                <a:off x="1676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51"/>
              <p:cNvSpPr>
                <a:spLocks/>
              </p:cNvSpPr>
              <p:nvPr/>
            </p:nvSpPr>
            <p:spPr bwMode="auto">
              <a:xfrm>
                <a:off x="4692" y="2113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02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52"/>
              <p:cNvSpPr>
                <a:spLocks/>
              </p:cNvSpPr>
              <p:nvPr/>
            </p:nvSpPr>
            <p:spPr bwMode="auto">
              <a:xfrm>
                <a:off x="5070" y="2113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57"/>
              <p:cNvSpPr>
                <a:spLocks/>
              </p:cNvSpPr>
              <p:nvPr/>
            </p:nvSpPr>
            <p:spPr bwMode="auto">
              <a:xfrm>
                <a:off x="4456" y="80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2EA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8"/>
              <p:cNvSpPr>
                <a:spLocks/>
              </p:cNvSpPr>
              <p:nvPr/>
            </p:nvSpPr>
            <p:spPr bwMode="auto">
              <a:xfrm>
                <a:off x="4834" y="80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1"/>
              <p:cNvSpPr>
                <a:spLocks/>
              </p:cNvSpPr>
              <p:nvPr/>
            </p:nvSpPr>
            <p:spPr bwMode="auto">
              <a:xfrm>
                <a:off x="580" y="237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28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62"/>
              <p:cNvSpPr>
                <a:spLocks/>
              </p:cNvSpPr>
              <p:nvPr/>
            </p:nvSpPr>
            <p:spPr bwMode="auto">
              <a:xfrm>
                <a:off x="958" y="237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65"/>
              <p:cNvSpPr>
                <a:spLocks/>
              </p:cNvSpPr>
              <p:nvPr/>
            </p:nvSpPr>
            <p:spPr bwMode="auto">
              <a:xfrm>
                <a:off x="173" y="135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3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66"/>
              <p:cNvSpPr>
                <a:spLocks/>
              </p:cNvSpPr>
              <p:nvPr/>
            </p:nvSpPr>
            <p:spPr bwMode="auto">
              <a:xfrm>
                <a:off x="551" y="135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65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468"/>
              <p:cNvSpPr>
                <a:spLocks/>
              </p:cNvSpPr>
              <p:nvPr/>
            </p:nvSpPr>
            <p:spPr bwMode="auto">
              <a:xfrm>
                <a:off x="3138" y="2566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CF7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469"/>
              <p:cNvSpPr>
                <a:spLocks/>
              </p:cNvSpPr>
              <p:nvPr/>
            </p:nvSpPr>
            <p:spPr bwMode="auto">
              <a:xfrm>
                <a:off x="3516" y="2566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Oval 471"/>
              <p:cNvSpPr>
                <a:spLocks noChangeArrowheads="1"/>
              </p:cNvSpPr>
              <p:nvPr/>
            </p:nvSpPr>
            <p:spPr bwMode="auto">
              <a:xfrm>
                <a:off x="2715" y="1784"/>
                <a:ext cx="220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Oval 472"/>
              <p:cNvSpPr>
                <a:spLocks noChangeArrowheads="1"/>
              </p:cNvSpPr>
              <p:nvPr/>
            </p:nvSpPr>
            <p:spPr bwMode="auto">
              <a:xfrm>
                <a:off x="2739" y="1810"/>
                <a:ext cx="170" cy="170"/>
              </a:xfrm>
              <a:prstGeom prst="ellipse">
                <a:avLst/>
              </a:pr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Oval 473"/>
              <p:cNvSpPr>
                <a:spLocks noChangeArrowheads="1"/>
              </p:cNvSpPr>
              <p:nvPr/>
            </p:nvSpPr>
            <p:spPr bwMode="auto">
              <a:xfrm>
                <a:off x="2784" y="1853"/>
                <a:ext cx="82" cy="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Oval 474"/>
              <p:cNvSpPr>
                <a:spLocks noChangeArrowheads="1"/>
              </p:cNvSpPr>
              <p:nvPr/>
            </p:nvSpPr>
            <p:spPr bwMode="auto">
              <a:xfrm>
                <a:off x="4175" y="1019"/>
                <a:ext cx="220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Oval 475"/>
              <p:cNvSpPr>
                <a:spLocks noChangeArrowheads="1"/>
              </p:cNvSpPr>
              <p:nvPr/>
            </p:nvSpPr>
            <p:spPr bwMode="auto">
              <a:xfrm>
                <a:off x="4201" y="1045"/>
                <a:ext cx="170" cy="170"/>
              </a:xfrm>
              <a:prstGeom prst="ellipse">
                <a:avLst/>
              </a:pr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Oval 476"/>
              <p:cNvSpPr>
                <a:spLocks noChangeArrowheads="1"/>
              </p:cNvSpPr>
              <p:nvPr/>
            </p:nvSpPr>
            <p:spPr bwMode="auto">
              <a:xfrm>
                <a:off x="4243" y="1088"/>
                <a:ext cx="83" cy="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Oval 477"/>
              <p:cNvSpPr>
                <a:spLocks noChangeArrowheads="1"/>
              </p:cNvSpPr>
              <p:nvPr/>
            </p:nvSpPr>
            <p:spPr bwMode="auto">
              <a:xfrm>
                <a:off x="2604" y="1050"/>
                <a:ext cx="222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478"/>
              <p:cNvSpPr>
                <a:spLocks noChangeArrowheads="1"/>
              </p:cNvSpPr>
              <p:nvPr/>
            </p:nvSpPr>
            <p:spPr bwMode="auto">
              <a:xfrm>
                <a:off x="2630" y="1076"/>
                <a:ext cx="170" cy="170"/>
              </a:xfrm>
              <a:prstGeom prst="ellipse">
                <a:avLst/>
              </a:pr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479"/>
              <p:cNvSpPr>
                <a:spLocks noChangeArrowheads="1"/>
              </p:cNvSpPr>
              <p:nvPr/>
            </p:nvSpPr>
            <p:spPr bwMode="auto">
              <a:xfrm>
                <a:off x="2673" y="1118"/>
                <a:ext cx="85" cy="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Oval 480"/>
              <p:cNvSpPr>
                <a:spLocks noChangeArrowheads="1"/>
              </p:cNvSpPr>
              <p:nvPr/>
            </p:nvSpPr>
            <p:spPr bwMode="auto">
              <a:xfrm>
                <a:off x="4685" y="2538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Oval 481"/>
              <p:cNvSpPr>
                <a:spLocks noChangeArrowheads="1"/>
              </p:cNvSpPr>
              <p:nvPr/>
            </p:nvSpPr>
            <p:spPr bwMode="auto">
              <a:xfrm>
                <a:off x="4709" y="2561"/>
                <a:ext cx="170" cy="171"/>
              </a:xfrm>
              <a:prstGeom prst="ellipse">
                <a:avLst/>
              </a:pr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Oval 483"/>
            <p:cNvSpPr>
              <a:spLocks noChangeArrowheads="1"/>
            </p:cNvSpPr>
            <p:nvPr/>
          </p:nvSpPr>
          <p:spPr bwMode="auto">
            <a:xfrm>
              <a:off x="5202039" y="3306322"/>
              <a:ext cx="83088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484"/>
            <p:cNvSpPr>
              <a:spLocks noChangeArrowheads="1"/>
            </p:cNvSpPr>
            <p:nvPr/>
          </p:nvSpPr>
          <p:spPr bwMode="auto">
            <a:xfrm>
              <a:off x="3919247" y="2035689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485"/>
            <p:cNvSpPr>
              <a:spLocks noChangeArrowheads="1"/>
            </p:cNvSpPr>
            <p:nvPr/>
          </p:nvSpPr>
          <p:spPr bwMode="auto">
            <a:xfrm>
              <a:off x="3945592" y="2062034"/>
              <a:ext cx="172255" cy="172255"/>
            </a:xfrm>
            <a:prstGeom prst="ellipse">
              <a:avLst/>
            </a:prstGeom>
            <a:solidFill>
              <a:srgbClr val="E65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86"/>
            <p:cNvSpPr>
              <a:spLocks noChangeArrowheads="1"/>
            </p:cNvSpPr>
            <p:nvPr/>
          </p:nvSpPr>
          <p:spPr bwMode="auto">
            <a:xfrm>
              <a:off x="3988149" y="2105604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487"/>
            <p:cNvSpPr>
              <a:spLocks noChangeArrowheads="1"/>
            </p:cNvSpPr>
            <p:nvPr/>
          </p:nvSpPr>
          <p:spPr bwMode="auto">
            <a:xfrm>
              <a:off x="1898799" y="3416768"/>
              <a:ext cx="224945" cy="2229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488"/>
            <p:cNvSpPr>
              <a:spLocks noChangeArrowheads="1"/>
            </p:cNvSpPr>
            <p:nvPr/>
          </p:nvSpPr>
          <p:spPr bwMode="auto">
            <a:xfrm>
              <a:off x="1925143" y="3443113"/>
              <a:ext cx="172255" cy="172255"/>
            </a:xfrm>
            <a:prstGeom prst="ellipse">
              <a:avLst/>
            </a:prstGeom>
            <a:solidFill>
              <a:srgbClr val="DE6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489"/>
            <p:cNvSpPr>
              <a:spLocks noChangeArrowheads="1"/>
            </p:cNvSpPr>
            <p:nvPr/>
          </p:nvSpPr>
          <p:spPr bwMode="auto">
            <a:xfrm>
              <a:off x="1970740" y="3485670"/>
              <a:ext cx="83088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490"/>
            <p:cNvSpPr>
              <a:spLocks noChangeArrowheads="1"/>
            </p:cNvSpPr>
            <p:nvPr/>
          </p:nvSpPr>
          <p:spPr bwMode="auto">
            <a:xfrm>
              <a:off x="1762008" y="2875685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491"/>
            <p:cNvSpPr>
              <a:spLocks noChangeArrowheads="1"/>
            </p:cNvSpPr>
            <p:nvPr/>
          </p:nvSpPr>
          <p:spPr bwMode="auto">
            <a:xfrm>
              <a:off x="1788353" y="2902030"/>
              <a:ext cx="172255" cy="172255"/>
            </a:xfrm>
            <a:prstGeom prst="ellipse">
              <a:avLst/>
            </a:prstGeom>
            <a:solidFill>
              <a:srgbClr val="5F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492"/>
            <p:cNvSpPr>
              <a:spLocks noChangeArrowheads="1"/>
            </p:cNvSpPr>
            <p:nvPr/>
          </p:nvSpPr>
          <p:spPr bwMode="auto">
            <a:xfrm>
              <a:off x="1831923" y="2945600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93"/>
            <p:cNvSpPr>
              <a:spLocks noChangeArrowheads="1"/>
            </p:cNvSpPr>
            <p:nvPr/>
          </p:nvSpPr>
          <p:spPr bwMode="auto">
            <a:xfrm>
              <a:off x="1412432" y="1520951"/>
              <a:ext cx="224945" cy="2229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494"/>
            <p:cNvSpPr>
              <a:spLocks noChangeArrowheads="1"/>
            </p:cNvSpPr>
            <p:nvPr/>
          </p:nvSpPr>
          <p:spPr bwMode="auto">
            <a:xfrm>
              <a:off x="1438777" y="1547296"/>
              <a:ext cx="172255" cy="172255"/>
            </a:xfrm>
            <a:prstGeom prst="ellipse">
              <a:avLst/>
            </a:prstGeom>
            <a:solidFill>
              <a:srgbClr val="71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95"/>
            <p:cNvSpPr>
              <a:spLocks noChangeArrowheads="1"/>
            </p:cNvSpPr>
            <p:nvPr/>
          </p:nvSpPr>
          <p:spPr bwMode="auto">
            <a:xfrm>
              <a:off x="1484374" y="1590866"/>
              <a:ext cx="84101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96"/>
            <p:cNvSpPr>
              <a:spLocks noChangeArrowheads="1"/>
            </p:cNvSpPr>
            <p:nvPr/>
          </p:nvSpPr>
          <p:spPr bwMode="auto">
            <a:xfrm>
              <a:off x="1367848" y="2121816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97"/>
            <p:cNvSpPr>
              <a:spLocks noChangeArrowheads="1"/>
            </p:cNvSpPr>
            <p:nvPr/>
          </p:nvSpPr>
          <p:spPr bwMode="auto">
            <a:xfrm>
              <a:off x="1394193" y="2148161"/>
              <a:ext cx="172255" cy="172255"/>
            </a:xfrm>
            <a:prstGeom prst="ellipse">
              <a:avLst/>
            </a:prstGeom>
            <a:solidFill>
              <a:srgbClr val="E65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98"/>
            <p:cNvSpPr>
              <a:spLocks noChangeArrowheads="1"/>
            </p:cNvSpPr>
            <p:nvPr/>
          </p:nvSpPr>
          <p:spPr bwMode="auto">
            <a:xfrm>
              <a:off x="1436750" y="2191732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99"/>
            <p:cNvSpPr>
              <a:spLocks noChangeArrowheads="1"/>
            </p:cNvSpPr>
            <p:nvPr/>
          </p:nvSpPr>
          <p:spPr bwMode="auto">
            <a:xfrm>
              <a:off x="3279877" y="3209049"/>
              <a:ext cx="222918" cy="2219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00"/>
            <p:cNvSpPr>
              <a:spLocks noChangeArrowheads="1"/>
            </p:cNvSpPr>
            <p:nvPr/>
          </p:nvSpPr>
          <p:spPr bwMode="auto">
            <a:xfrm>
              <a:off x="3304196" y="3234380"/>
              <a:ext cx="172255" cy="173268"/>
            </a:xfrm>
            <a:prstGeom prst="ellipse">
              <a:avLst/>
            </a:prstGeom>
            <a:solidFill>
              <a:srgbClr val="D9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01"/>
            <p:cNvSpPr>
              <a:spLocks noChangeArrowheads="1"/>
            </p:cNvSpPr>
            <p:nvPr/>
          </p:nvSpPr>
          <p:spPr bwMode="auto">
            <a:xfrm>
              <a:off x="3348779" y="3277951"/>
              <a:ext cx="84101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24"/>
            <p:cNvSpPr>
              <a:spLocks/>
            </p:cNvSpPr>
            <p:nvPr/>
          </p:nvSpPr>
          <p:spPr bwMode="auto">
            <a:xfrm>
              <a:off x="1060829" y="3230327"/>
              <a:ext cx="59783" cy="59783"/>
            </a:xfrm>
            <a:custGeom>
              <a:avLst/>
              <a:gdLst>
                <a:gd name="T0" fmla="*/ 0 w 59"/>
                <a:gd name="T1" fmla="*/ 21 h 59"/>
                <a:gd name="T2" fmla="*/ 21 w 59"/>
                <a:gd name="T3" fmla="*/ 21 h 59"/>
                <a:gd name="T4" fmla="*/ 21 w 59"/>
                <a:gd name="T5" fmla="*/ 0 h 59"/>
                <a:gd name="T6" fmla="*/ 38 w 59"/>
                <a:gd name="T7" fmla="*/ 0 h 59"/>
                <a:gd name="T8" fmla="*/ 38 w 59"/>
                <a:gd name="T9" fmla="*/ 21 h 59"/>
                <a:gd name="T10" fmla="*/ 59 w 59"/>
                <a:gd name="T11" fmla="*/ 21 h 59"/>
                <a:gd name="T12" fmla="*/ 59 w 59"/>
                <a:gd name="T13" fmla="*/ 38 h 59"/>
                <a:gd name="T14" fmla="*/ 38 w 59"/>
                <a:gd name="T15" fmla="*/ 38 h 59"/>
                <a:gd name="T16" fmla="*/ 38 w 59"/>
                <a:gd name="T17" fmla="*/ 59 h 59"/>
                <a:gd name="T18" fmla="*/ 21 w 59"/>
                <a:gd name="T19" fmla="*/ 59 h 59"/>
                <a:gd name="T20" fmla="*/ 21 w 59"/>
                <a:gd name="T21" fmla="*/ 38 h 59"/>
                <a:gd name="T22" fmla="*/ 0 w 59"/>
                <a:gd name="T23" fmla="*/ 38 h 59"/>
                <a:gd name="T24" fmla="*/ 0 w 59"/>
                <a:gd name="T25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9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59" y="21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59"/>
                  </a:lnTo>
                  <a:lnTo>
                    <a:pt x="21" y="59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5"/>
            <p:cNvSpPr>
              <a:spLocks/>
            </p:cNvSpPr>
            <p:nvPr/>
          </p:nvSpPr>
          <p:spPr bwMode="auto">
            <a:xfrm>
              <a:off x="1134798" y="3209049"/>
              <a:ext cx="59783" cy="97273"/>
            </a:xfrm>
            <a:custGeom>
              <a:avLst/>
              <a:gdLst>
                <a:gd name="T0" fmla="*/ 24 w 25"/>
                <a:gd name="T1" fmla="*/ 10 h 41"/>
                <a:gd name="T2" fmla="*/ 23 w 25"/>
                <a:gd name="T3" fmla="*/ 16 h 41"/>
                <a:gd name="T4" fmla="*/ 20 w 25"/>
                <a:gd name="T5" fmla="*/ 22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5 h 41"/>
                <a:gd name="T12" fmla="*/ 9 w 25"/>
                <a:gd name="T13" fmla="*/ 35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5 h 41"/>
                <a:gd name="T30" fmla="*/ 13 w 25"/>
                <a:gd name="T31" fmla="*/ 20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6 h 41"/>
                <a:gd name="T40" fmla="*/ 7 w 25"/>
                <a:gd name="T41" fmla="*/ 7 h 41"/>
                <a:gd name="T42" fmla="*/ 4 w 25"/>
                <a:gd name="T43" fmla="*/ 9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0 h 41"/>
                <a:gd name="T52" fmla="*/ 21 w 25"/>
                <a:gd name="T53" fmla="*/ 2 h 41"/>
                <a:gd name="T54" fmla="*/ 23 w 25"/>
                <a:gd name="T55" fmla="*/ 6 h 41"/>
                <a:gd name="T56" fmla="*/ 24 w 25"/>
                <a:gd name="T5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0"/>
                  </a:moveTo>
                  <a:cubicBezTo>
                    <a:pt x="24" y="12"/>
                    <a:pt x="23" y="14"/>
                    <a:pt x="23" y="16"/>
                  </a:cubicBezTo>
                  <a:cubicBezTo>
                    <a:pt x="22" y="18"/>
                    <a:pt x="21" y="20"/>
                    <a:pt x="20" y="22"/>
                  </a:cubicBezTo>
                  <a:cubicBezTo>
                    <a:pt x="19" y="24"/>
                    <a:pt x="18" y="26"/>
                    <a:pt x="16" y="28"/>
                  </a:cubicBezTo>
                  <a:cubicBezTo>
                    <a:pt x="15" y="30"/>
                    <a:pt x="14" y="31"/>
                    <a:pt x="13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2" y="24"/>
                    <a:pt x="13" y="22"/>
                    <a:pt x="13" y="20"/>
                  </a:cubicBezTo>
                  <a:cubicBezTo>
                    <a:pt x="14" y="19"/>
                    <a:pt x="15" y="17"/>
                    <a:pt x="16" y="16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4" y="7"/>
                    <a:pt x="13" y="6"/>
                    <a:pt x="11" y="6"/>
                  </a:cubicBezTo>
                  <a:cubicBezTo>
                    <a:pt x="9" y="6"/>
                    <a:pt x="8" y="7"/>
                    <a:pt x="7" y="7"/>
                  </a:cubicBezTo>
                  <a:cubicBezTo>
                    <a:pt x="6" y="8"/>
                    <a:pt x="5" y="8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18" y="1"/>
                    <a:pt x="20" y="2"/>
                    <a:pt x="21" y="2"/>
                  </a:cubicBezTo>
                  <a:cubicBezTo>
                    <a:pt x="22" y="3"/>
                    <a:pt x="22" y="4"/>
                    <a:pt x="23" y="6"/>
                  </a:cubicBezTo>
                  <a:cubicBezTo>
                    <a:pt x="24" y="7"/>
                    <a:pt x="24" y="9"/>
                    <a:pt x="2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6"/>
            <p:cNvSpPr>
              <a:spLocks/>
            </p:cNvSpPr>
            <p:nvPr/>
          </p:nvSpPr>
          <p:spPr bwMode="auto">
            <a:xfrm>
              <a:off x="1213832" y="3211075"/>
              <a:ext cx="62822" cy="95247"/>
            </a:xfrm>
            <a:custGeom>
              <a:avLst/>
              <a:gdLst>
                <a:gd name="T0" fmla="*/ 5 w 62"/>
                <a:gd name="T1" fmla="*/ 94 h 94"/>
                <a:gd name="T2" fmla="*/ 36 w 62"/>
                <a:gd name="T3" fmla="*/ 21 h 94"/>
                <a:gd name="T4" fmla="*/ 43 w 62"/>
                <a:gd name="T5" fmla="*/ 14 h 94"/>
                <a:gd name="T6" fmla="*/ 33 w 62"/>
                <a:gd name="T7" fmla="*/ 16 h 94"/>
                <a:gd name="T8" fmla="*/ 0 w 62"/>
                <a:gd name="T9" fmla="*/ 16 h 94"/>
                <a:gd name="T10" fmla="*/ 0 w 62"/>
                <a:gd name="T11" fmla="*/ 0 h 94"/>
                <a:gd name="T12" fmla="*/ 62 w 62"/>
                <a:gd name="T13" fmla="*/ 0 h 94"/>
                <a:gd name="T14" fmla="*/ 62 w 62"/>
                <a:gd name="T15" fmla="*/ 5 h 94"/>
                <a:gd name="T16" fmla="*/ 22 w 62"/>
                <a:gd name="T17" fmla="*/ 94 h 94"/>
                <a:gd name="T18" fmla="*/ 5 w 62"/>
                <a:gd name="T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4">
                  <a:moveTo>
                    <a:pt x="5" y="94"/>
                  </a:moveTo>
                  <a:lnTo>
                    <a:pt x="36" y="21"/>
                  </a:lnTo>
                  <a:lnTo>
                    <a:pt x="43" y="14"/>
                  </a:lnTo>
                  <a:lnTo>
                    <a:pt x="3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"/>
                  </a:lnTo>
                  <a:lnTo>
                    <a:pt x="22" y="94"/>
                  </a:lnTo>
                  <a:lnTo>
                    <a:pt x="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7"/>
            <p:cNvSpPr>
              <a:spLocks/>
            </p:cNvSpPr>
            <p:nvPr/>
          </p:nvSpPr>
          <p:spPr bwMode="auto">
            <a:xfrm>
              <a:off x="649444" y="2195785"/>
              <a:ext cx="59783" cy="62822"/>
            </a:xfrm>
            <a:custGeom>
              <a:avLst/>
              <a:gdLst>
                <a:gd name="T0" fmla="*/ 0 w 59"/>
                <a:gd name="T1" fmla="*/ 24 h 62"/>
                <a:gd name="T2" fmla="*/ 21 w 59"/>
                <a:gd name="T3" fmla="*/ 24 h 62"/>
                <a:gd name="T4" fmla="*/ 21 w 59"/>
                <a:gd name="T5" fmla="*/ 0 h 62"/>
                <a:gd name="T6" fmla="*/ 38 w 59"/>
                <a:gd name="T7" fmla="*/ 0 h 62"/>
                <a:gd name="T8" fmla="*/ 38 w 59"/>
                <a:gd name="T9" fmla="*/ 24 h 62"/>
                <a:gd name="T10" fmla="*/ 59 w 59"/>
                <a:gd name="T11" fmla="*/ 24 h 62"/>
                <a:gd name="T12" fmla="*/ 59 w 59"/>
                <a:gd name="T13" fmla="*/ 38 h 62"/>
                <a:gd name="T14" fmla="*/ 38 w 59"/>
                <a:gd name="T15" fmla="*/ 38 h 62"/>
                <a:gd name="T16" fmla="*/ 38 w 59"/>
                <a:gd name="T17" fmla="*/ 62 h 62"/>
                <a:gd name="T18" fmla="*/ 21 w 59"/>
                <a:gd name="T19" fmla="*/ 62 h 62"/>
                <a:gd name="T20" fmla="*/ 21 w 59"/>
                <a:gd name="T21" fmla="*/ 38 h 62"/>
                <a:gd name="T22" fmla="*/ 0 w 59"/>
                <a:gd name="T23" fmla="*/ 38 h 62"/>
                <a:gd name="T24" fmla="*/ 0 w 59"/>
                <a:gd name="T2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2">
                  <a:moveTo>
                    <a:pt x="0" y="24"/>
                  </a:moveTo>
                  <a:lnTo>
                    <a:pt x="21" y="24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2"/>
                  </a:lnTo>
                  <a:lnTo>
                    <a:pt x="21" y="62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8"/>
            <p:cNvSpPr>
              <a:spLocks/>
            </p:cNvSpPr>
            <p:nvPr/>
          </p:nvSpPr>
          <p:spPr bwMode="auto">
            <a:xfrm>
              <a:off x="725439" y="2176533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9 h 41"/>
                <a:gd name="T6" fmla="*/ 15 w 24"/>
                <a:gd name="T7" fmla="*/ 24 h 41"/>
                <a:gd name="T8" fmla="*/ 9 w 24"/>
                <a:gd name="T9" fmla="*/ 22 h 41"/>
                <a:gd name="T10" fmla="*/ 4 w 24"/>
                <a:gd name="T11" fmla="*/ 22 h 41"/>
                <a:gd name="T12" fmla="*/ 4 w 24"/>
                <a:gd name="T13" fmla="*/ 18 h 41"/>
                <a:gd name="T14" fmla="*/ 11 w 24"/>
                <a:gd name="T15" fmla="*/ 9 h 41"/>
                <a:gd name="T16" fmla="*/ 15 w 24"/>
                <a:gd name="T17" fmla="*/ 6 h 41"/>
                <a:gd name="T18" fmla="*/ 10 w 24"/>
                <a:gd name="T19" fmla="*/ 7 h 41"/>
                <a:gd name="T20" fmla="*/ 0 w 24"/>
                <a:gd name="T21" fmla="*/ 7 h 41"/>
                <a:gd name="T22" fmla="*/ 0 w 24"/>
                <a:gd name="T23" fmla="*/ 0 h 41"/>
                <a:gd name="T24" fmla="*/ 22 w 24"/>
                <a:gd name="T25" fmla="*/ 0 h 41"/>
                <a:gd name="T26" fmla="*/ 22 w 24"/>
                <a:gd name="T27" fmla="*/ 4 h 41"/>
                <a:gd name="T28" fmla="*/ 14 w 24"/>
                <a:gd name="T29" fmla="*/ 15 h 41"/>
                <a:gd name="T30" fmla="*/ 12 w 24"/>
                <a:gd name="T31" fmla="*/ 17 h 41"/>
                <a:gd name="T32" fmla="*/ 12 w 24"/>
                <a:gd name="T33" fmla="*/ 17 h 41"/>
                <a:gd name="T34" fmla="*/ 14 w 24"/>
                <a:gd name="T35" fmla="*/ 17 h 41"/>
                <a:gd name="T36" fmla="*/ 18 w 24"/>
                <a:gd name="T37" fmla="*/ 18 h 41"/>
                <a:gd name="T38" fmla="*/ 21 w 24"/>
                <a:gd name="T39" fmla="*/ 20 h 41"/>
                <a:gd name="T40" fmla="*/ 23 w 24"/>
                <a:gd name="T41" fmla="*/ 23 h 41"/>
                <a:gd name="T42" fmla="*/ 24 w 24"/>
                <a:gd name="T43" fmla="*/ 28 h 41"/>
                <a:gd name="T44" fmla="*/ 23 w 24"/>
                <a:gd name="T45" fmla="*/ 34 h 41"/>
                <a:gd name="T46" fmla="*/ 20 w 24"/>
                <a:gd name="T47" fmla="*/ 38 h 41"/>
                <a:gd name="T48" fmla="*/ 15 w 24"/>
                <a:gd name="T49" fmla="*/ 41 h 41"/>
                <a:gd name="T50" fmla="*/ 10 w 24"/>
                <a:gd name="T51" fmla="*/ 41 h 41"/>
                <a:gd name="T52" fmla="*/ 4 w 24"/>
                <a:gd name="T53" fmla="*/ 41 h 41"/>
                <a:gd name="T54" fmla="*/ 0 w 24"/>
                <a:gd name="T55" fmla="*/ 40 h 41"/>
                <a:gd name="T56" fmla="*/ 2 w 24"/>
                <a:gd name="T57" fmla="*/ 33 h 41"/>
                <a:gd name="T58" fmla="*/ 5 w 24"/>
                <a:gd name="T59" fmla="*/ 35 h 41"/>
                <a:gd name="T60" fmla="*/ 9 w 24"/>
                <a:gd name="T6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9"/>
                  </a:cubicBezTo>
                  <a:cubicBezTo>
                    <a:pt x="17" y="26"/>
                    <a:pt x="16" y="25"/>
                    <a:pt x="15" y="24"/>
                  </a:cubicBezTo>
                  <a:cubicBezTo>
                    <a:pt x="13" y="23"/>
                    <a:pt x="11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9" y="18"/>
                    <a:pt x="20" y="19"/>
                    <a:pt x="21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4" y="25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6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4" y="41"/>
                    <a:pt x="12" y="41"/>
                    <a:pt x="10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29"/>
            <p:cNvSpPr>
              <a:spLocks/>
            </p:cNvSpPr>
            <p:nvPr/>
          </p:nvSpPr>
          <p:spPr bwMode="auto">
            <a:xfrm>
              <a:off x="802447" y="2176533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0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30"/>
            <p:cNvSpPr>
              <a:spLocks/>
            </p:cNvSpPr>
            <p:nvPr/>
          </p:nvSpPr>
          <p:spPr bwMode="auto">
            <a:xfrm>
              <a:off x="3645666" y="3421834"/>
              <a:ext cx="62822" cy="59783"/>
            </a:xfrm>
            <a:custGeom>
              <a:avLst/>
              <a:gdLst>
                <a:gd name="T0" fmla="*/ 0 w 62"/>
                <a:gd name="T1" fmla="*/ 21 h 59"/>
                <a:gd name="T2" fmla="*/ 24 w 62"/>
                <a:gd name="T3" fmla="*/ 21 h 59"/>
                <a:gd name="T4" fmla="*/ 24 w 62"/>
                <a:gd name="T5" fmla="*/ 0 h 59"/>
                <a:gd name="T6" fmla="*/ 38 w 62"/>
                <a:gd name="T7" fmla="*/ 0 h 59"/>
                <a:gd name="T8" fmla="*/ 38 w 62"/>
                <a:gd name="T9" fmla="*/ 21 h 59"/>
                <a:gd name="T10" fmla="*/ 62 w 62"/>
                <a:gd name="T11" fmla="*/ 21 h 59"/>
                <a:gd name="T12" fmla="*/ 62 w 62"/>
                <a:gd name="T13" fmla="*/ 38 h 59"/>
                <a:gd name="T14" fmla="*/ 38 w 62"/>
                <a:gd name="T15" fmla="*/ 38 h 59"/>
                <a:gd name="T16" fmla="*/ 38 w 62"/>
                <a:gd name="T17" fmla="*/ 59 h 59"/>
                <a:gd name="T18" fmla="*/ 24 w 62"/>
                <a:gd name="T19" fmla="*/ 59 h 59"/>
                <a:gd name="T20" fmla="*/ 24 w 62"/>
                <a:gd name="T21" fmla="*/ 38 h 59"/>
                <a:gd name="T22" fmla="*/ 0 w 62"/>
                <a:gd name="T23" fmla="*/ 38 h 59"/>
                <a:gd name="T24" fmla="*/ 0 w 62"/>
                <a:gd name="T25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59">
                  <a:moveTo>
                    <a:pt x="0" y="21"/>
                  </a:moveTo>
                  <a:lnTo>
                    <a:pt x="24" y="21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62" y="21"/>
                  </a:lnTo>
                  <a:lnTo>
                    <a:pt x="62" y="38"/>
                  </a:lnTo>
                  <a:lnTo>
                    <a:pt x="38" y="38"/>
                  </a:lnTo>
                  <a:lnTo>
                    <a:pt x="38" y="59"/>
                  </a:lnTo>
                  <a:lnTo>
                    <a:pt x="24" y="59"/>
                  </a:lnTo>
                  <a:lnTo>
                    <a:pt x="24" y="38"/>
                  </a:lnTo>
                  <a:lnTo>
                    <a:pt x="0" y="3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31"/>
            <p:cNvSpPr>
              <a:spLocks/>
            </p:cNvSpPr>
            <p:nvPr/>
          </p:nvSpPr>
          <p:spPr bwMode="auto">
            <a:xfrm>
              <a:off x="3722674" y="3399542"/>
              <a:ext cx="59783" cy="98287"/>
            </a:xfrm>
            <a:custGeom>
              <a:avLst/>
              <a:gdLst>
                <a:gd name="T0" fmla="*/ 5 w 59"/>
                <a:gd name="T1" fmla="*/ 83 h 97"/>
                <a:gd name="T2" fmla="*/ 24 w 59"/>
                <a:gd name="T3" fmla="*/ 83 h 97"/>
                <a:gd name="T4" fmla="*/ 24 w 59"/>
                <a:gd name="T5" fmla="*/ 29 h 97"/>
                <a:gd name="T6" fmla="*/ 26 w 59"/>
                <a:gd name="T7" fmla="*/ 19 h 97"/>
                <a:gd name="T8" fmla="*/ 19 w 59"/>
                <a:gd name="T9" fmla="*/ 26 h 97"/>
                <a:gd name="T10" fmla="*/ 7 w 59"/>
                <a:gd name="T11" fmla="*/ 36 h 97"/>
                <a:gd name="T12" fmla="*/ 0 w 59"/>
                <a:gd name="T13" fmla="*/ 24 h 97"/>
                <a:gd name="T14" fmla="*/ 31 w 59"/>
                <a:gd name="T15" fmla="*/ 0 h 97"/>
                <a:gd name="T16" fmla="*/ 40 w 59"/>
                <a:gd name="T17" fmla="*/ 0 h 97"/>
                <a:gd name="T18" fmla="*/ 40 w 59"/>
                <a:gd name="T19" fmla="*/ 83 h 97"/>
                <a:gd name="T20" fmla="*/ 59 w 59"/>
                <a:gd name="T21" fmla="*/ 83 h 97"/>
                <a:gd name="T22" fmla="*/ 59 w 59"/>
                <a:gd name="T23" fmla="*/ 97 h 97"/>
                <a:gd name="T24" fmla="*/ 5 w 59"/>
                <a:gd name="T25" fmla="*/ 97 h 97"/>
                <a:gd name="T26" fmla="*/ 5 w 59"/>
                <a:gd name="T27" fmla="*/ 8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5" y="83"/>
                  </a:moveTo>
                  <a:lnTo>
                    <a:pt x="24" y="83"/>
                  </a:lnTo>
                  <a:lnTo>
                    <a:pt x="24" y="29"/>
                  </a:lnTo>
                  <a:lnTo>
                    <a:pt x="26" y="19"/>
                  </a:lnTo>
                  <a:lnTo>
                    <a:pt x="19" y="26"/>
                  </a:lnTo>
                  <a:lnTo>
                    <a:pt x="7" y="36"/>
                  </a:lnTo>
                  <a:lnTo>
                    <a:pt x="0" y="24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0" y="83"/>
                  </a:lnTo>
                  <a:lnTo>
                    <a:pt x="59" y="83"/>
                  </a:lnTo>
                  <a:lnTo>
                    <a:pt x="59" y="97"/>
                  </a:lnTo>
                  <a:lnTo>
                    <a:pt x="5" y="97"/>
                  </a:lnTo>
                  <a:lnTo>
                    <a:pt x="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2"/>
            <p:cNvSpPr>
              <a:spLocks/>
            </p:cNvSpPr>
            <p:nvPr/>
          </p:nvSpPr>
          <p:spPr bwMode="auto">
            <a:xfrm>
              <a:off x="3801708" y="3402582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4 w 24"/>
                <a:gd name="T3" fmla="*/ 32 h 41"/>
                <a:gd name="T4" fmla="*/ 16 w 24"/>
                <a:gd name="T5" fmla="*/ 27 h 41"/>
                <a:gd name="T6" fmla="*/ 14 w 24"/>
                <a:gd name="T7" fmla="*/ 22 h 41"/>
                <a:gd name="T8" fmla="*/ 7 w 24"/>
                <a:gd name="T9" fmla="*/ 20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4 h 41"/>
                <a:gd name="T22" fmla="*/ 12 w 24"/>
                <a:gd name="T23" fmla="*/ 14 h 41"/>
                <a:gd name="T24" fmla="*/ 17 w 24"/>
                <a:gd name="T25" fmla="*/ 15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7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0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3"/>
                    <a:pt x="14" y="32"/>
                  </a:cubicBezTo>
                  <a:cubicBezTo>
                    <a:pt x="16" y="31"/>
                    <a:pt x="16" y="29"/>
                    <a:pt x="16" y="27"/>
                  </a:cubicBezTo>
                  <a:cubicBezTo>
                    <a:pt x="16" y="25"/>
                    <a:pt x="16" y="23"/>
                    <a:pt x="14" y="22"/>
                  </a:cubicBezTo>
                  <a:cubicBezTo>
                    <a:pt x="12" y="21"/>
                    <a:pt x="10" y="20"/>
                    <a:pt x="7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5" y="15"/>
                    <a:pt x="17" y="15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2" y="20"/>
                    <a:pt x="23" y="22"/>
                  </a:cubicBezTo>
                  <a:cubicBezTo>
                    <a:pt x="24" y="23"/>
                    <a:pt x="24" y="25"/>
                    <a:pt x="24" y="27"/>
                  </a:cubicBezTo>
                  <a:cubicBezTo>
                    <a:pt x="24" y="29"/>
                    <a:pt x="24" y="31"/>
                    <a:pt x="23" y="33"/>
                  </a:cubicBezTo>
                  <a:cubicBezTo>
                    <a:pt x="22" y="35"/>
                    <a:pt x="21" y="36"/>
                    <a:pt x="20" y="37"/>
                  </a:cubicBezTo>
                  <a:cubicBezTo>
                    <a:pt x="18" y="38"/>
                    <a:pt x="17" y="39"/>
                    <a:pt x="15" y="40"/>
                  </a:cubicBezTo>
                  <a:cubicBezTo>
                    <a:pt x="13" y="40"/>
                    <a:pt x="11" y="41"/>
                    <a:pt x="9" y="41"/>
                  </a:cubicBezTo>
                  <a:cubicBezTo>
                    <a:pt x="7" y="41"/>
                    <a:pt x="5" y="41"/>
                    <a:pt x="4" y="40"/>
                  </a:cubicBezTo>
                  <a:cubicBezTo>
                    <a:pt x="2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33"/>
            <p:cNvSpPr>
              <a:spLocks noChangeArrowheads="1"/>
            </p:cNvSpPr>
            <p:nvPr/>
          </p:nvSpPr>
          <p:spPr bwMode="auto">
            <a:xfrm>
              <a:off x="2303091" y="3550519"/>
              <a:ext cx="33438" cy="14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34"/>
            <p:cNvSpPr>
              <a:spLocks/>
            </p:cNvSpPr>
            <p:nvPr/>
          </p:nvSpPr>
          <p:spPr bwMode="auto">
            <a:xfrm>
              <a:off x="2353754" y="3500869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5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9 h 41"/>
                <a:gd name="T28" fmla="*/ 24 w 24"/>
                <a:gd name="T29" fmla="*/ 23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1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5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5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6" y="15"/>
                    <a:pt x="17" y="16"/>
                  </a:cubicBezTo>
                  <a:cubicBezTo>
                    <a:pt x="19" y="17"/>
                    <a:pt x="20" y="17"/>
                    <a:pt x="21" y="19"/>
                  </a:cubicBezTo>
                  <a:cubicBezTo>
                    <a:pt x="22" y="20"/>
                    <a:pt x="23" y="21"/>
                    <a:pt x="24" y="23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3" y="35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35"/>
            <p:cNvSpPr>
              <a:spLocks/>
            </p:cNvSpPr>
            <p:nvPr/>
          </p:nvSpPr>
          <p:spPr bwMode="auto">
            <a:xfrm>
              <a:off x="3825013" y="2462273"/>
              <a:ext cx="60796" cy="61809"/>
            </a:xfrm>
            <a:custGeom>
              <a:avLst/>
              <a:gdLst>
                <a:gd name="T0" fmla="*/ 0 w 60"/>
                <a:gd name="T1" fmla="*/ 23 h 61"/>
                <a:gd name="T2" fmla="*/ 22 w 60"/>
                <a:gd name="T3" fmla="*/ 23 h 61"/>
                <a:gd name="T4" fmla="*/ 22 w 60"/>
                <a:gd name="T5" fmla="*/ 0 h 61"/>
                <a:gd name="T6" fmla="*/ 38 w 60"/>
                <a:gd name="T7" fmla="*/ 0 h 61"/>
                <a:gd name="T8" fmla="*/ 38 w 60"/>
                <a:gd name="T9" fmla="*/ 23 h 61"/>
                <a:gd name="T10" fmla="*/ 60 w 60"/>
                <a:gd name="T11" fmla="*/ 23 h 61"/>
                <a:gd name="T12" fmla="*/ 60 w 60"/>
                <a:gd name="T13" fmla="*/ 37 h 61"/>
                <a:gd name="T14" fmla="*/ 38 w 60"/>
                <a:gd name="T15" fmla="*/ 37 h 61"/>
                <a:gd name="T16" fmla="*/ 38 w 60"/>
                <a:gd name="T17" fmla="*/ 61 h 61"/>
                <a:gd name="T18" fmla="*/ 22 w 60"/>
                <a:gd name="T19" fmla="*/ 61 h 61"/>
                <a:gd name="T20" fmla="*/ 22 w 60"/>
                <a:gd name="T21" fmla="*/ 37 h 61"/>
                <a:gd name="T22" fmla="*/ 0 w 60"/>
                <a:gd name="T23" fmla="*/ 37 h 61"/>
                <a:gd name="T24" fmla="*/ 0 w 60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1">
                  <a:moveTo>
                    <a:pt x="0" y="23"/>
                  </a:moveTo>
                  <a:lnTo>
                    <a:pt x="22" y="23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60" y="23"/>
                  </a:lnTo>
                  <a:lnTo>
                    <a:pt x="60" y="37"/>
                  </a:lnTo>
                  <a:lnTo>
                    <a:pt x="38" y="37"/>
                  </a:lnTo>
                  <a:lnTo>
                    <a:pt x="38" y="61"/>
                  </a:lnTo>
                  <a:lnTo>
                    <a:pt x="22" y="61"/>
                  </a:lnTo>
                  <a:lnTo>
                    <a:pt x="22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36"/>
            <p:cNvSpPr>
              <a:spLocks/>
            </p:cNvSpPr>
            <p:nvPr/>
          </p:nvSpPr>
          <p:spPr bwMode="auto">
            <a:xfrm>
              <a:off x="3899995" y="2443021"/>
              <a:ext cx="59783" cy="98287"/>
            </a:xfrm>
            <a:custGeom>
              <a:avLst/>
              <a:gdLst>
                <a:gd name="T0" fmla="*/ 4 w 59"/>
                <a:gd name="T1" fmla="*/ 80 h 97"/>
                <a:gd name="T2" fmla="*/ 23 w 59"/>
                <a:gd name="T3" fmla="*/ 80 h 97"/>
                <a:gd name="T4" fmla="*/ 23 w 59"/>
                <a:gd name="T5" fmla="*/ 28 h 97"/>
                <a:gd name="T6" fmla="*/ 26 w 59"/>
                <a:gd name="T7" fmla="*/ 19 h 97"/>
                <a:gd name="T8" fmla="*/ 21 w 59"/>
                <a:gd name="T9" fmla="*/ 26 h 97"/>
                <a:gd name="T10" fmla="*/ 7 w 59"/>
                <a:gd name="T11" fmla="*/ 35 h 97"/>
                <a:gd name="T12" fmla="*/ 0 w 59"/>
                <a:gd name="T13" fmla="*/ 23 h 97"/>
                <a:gd name="T14" fmla="*/ 30 w 59"/>
                <a:gd name="T15" fmla="*/ 0 h 97"/>
                <a:gd name="T16" fmla="*/ 42 w 59"/>
                <a:gd name="T17" fmla="*/ 0 h 97"/>
                <a:gd name="T18" fmla="*/ 42 w 59"/>
                <a:gd name="T19" fmla="*/ 80 h 97"/>
                <a:gd name="T20" fmla="*/ 59 w 59"/>
                <a:gd name="T21" fmla="*/ 80 h 97"/>
                <a:gd name="T22" fmla="*/ 59 w 59"/>
                <a:gd name="T23" fmla="*/ 97 h 97"/>
                <a:gd name="T24" fmla="*/ 4 w 59"/>
                <a:gd name="T25" fmla="*/ 97 h 97"/>
                <a:gd name="T26" fmla="*/ 4 w 59"/>
                <a:gd name="T27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4" y="80"/>
                  </a:moveTo>
                  <a:lnTo>
                    <a:pt x="23" y="80"/>
                  </a:lnTo>
                  <a:lnTo>
                    <a:pt x="23" y="28"/>
                  </a:lnTo>
                  <a:lnTo>
                    <a:pt x="26" y="19"/>
                  </a:lnTo>
                  <a:lnTo>
                    <a:pt x="21" y="26"/>
                  </a:lnTo>
                  <a:lnTo>
                    <a:pt x="7" y="35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2" y="80"/>
                  </a:lnTo>
                  <a:lnTo>
                    <a:pt x="59" y="80"/>
                  </a:lnTo>
                  <a:lnTo>
                    <a:pt x="59" y="97"/>
                  </a:lnTo>
                  <a:lnTo>
                    <a:pt x="4" y="97"/>
                  </a:lnTo>
                  <a:lnTo>
                    <a:pt x="4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37"/>
            <p:cNvSpPr>
              <a:spLocks/>
            </p:cNvSpPr>
            <p:nvPr/>
          </p:nvSpPr>
          <p:spPr bwMode="auto">
            <a:xfrm>
              <a:off x="3979029" y="2443021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1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0" y="17"/>
                    <a:pt x="21" y="18"/>
                  </a:cubicBezTo>
                  <a:cubicBezTo>
                    <a:pt x="22" y="20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38"/>
            <p:cNvSpPr>
              <a:spLocks/>
            </p:cNvSpPr>
            <p:nvPr/>
          </p:nvSpPr>
          <p:spPr bwMode="auto">
            <a:xfrm>
              <a:off x="4984187" y="1638490"/>
              <a:ext cx="59783" cy="61809"/>
            </a:xfrm>
            <a:custGeom>
              <a:avLst/>
              <a:gdLst>
                <a:gd name="T0" fmla="*/ 0 w 59"/>
                <a:gd name="T1" fmla="*/ 24 h 61"/>
                <a:gd name="T2" fmla="*/ 21 w 59"/>
                <a:gd name="T3" fmla="*/ 24 h 61"/>
                <a:gd name="T4" fmla="*/ 21 w 59"/>
                <a:gd name="T5" fmla="*/ 0 h 61"/>
                <a:gd name="T6" fmla="*/ 38 w 59"/>
                <a:gd name="T7" fmla="*/ 0 h 61"/>
                <a:gd name="T8" fmla="*/ 38 w 59"/>
                <a:gd name="T9" fmla="*/ 24 h 61"/>
                <a:gd name="T10" fmla="*/ 59 w 59"/>
                <a:gd name="T11" fmla="*/ 24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1 w 59"/>
                <a:gd name="T19" fmla="*/ 61 h 61"/>
                <a:gd name="T20" fmla="*/ 21 w 59"/>
                <a:gd name="T21" fmla="*/ 38 h 61"/>
                <a:gd name="T22" fmla="*/ 0 w 59"/>
                <a:gd name="T23" fmla="*/ 38 h 61"/>
                <a:gd name="T24" fmla="*/ 0 w 59"/>
                <a:gd name="T25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4"/>
                  </a:moveTo>
                  <a:lnTo>
                    <a:pt x="21" y="24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1" y="61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39"/>
            <p:cNvSpPr>
              <a:spLocks/>
            </p:cNvSpPr>
            <p:nvPr/>
          </p:nvSpPr>
          <p:spPr bwMode="auto">
            <a:xfrm>
              <a:off x="5060182" y="1617211"/>
              <a:ext cx="57756" cy="98287"/>
            </a:xfrm>
            <a:custGeom>
              <a:avLst/>
              <a:gdLst>
                <a:gd name="T0" fmla="*/ 23 w 24"/>
                <a:gd name="T1" fmla="*/ 11 h 41"/>
                <a:gd name="T2" fmla="*/ 22 w 24"/>
                <a:gd name="T3" fmla="*/ 17 h 41"/>
                <a:gd name="T4" fmla="*/ 19 w 24"/>
                <a:gd name="T5" fmla="*/ 23 h 41"/>
                <a:gd name="T6" fmla="*/ 16 w 24"/>
                <a:gd name="T7" fmla="*/ 28 h 41"/>
                <a:gd name="T8" fmla="*/ 12 w 24"/>
                <a:gd name="T9" fmla="*/ 33 h 41"/>
                <a:gd name="T10" fmla="*/ 9 w 24"/>
                <a:gd name="T11" fmla="*/ 35 h 41"/>
                <a:gd name="T12" fmla="*/ 9 w 24"/>
                <a:gd name="T13" fmla="*/ 36 h 41"/>
                <a:gd name="T14" fmla="*/ 13 w 24"/>
                <a:gd name="T15" fmla="*/ 35 h 41"/>
                <a:gd name="T16" fmla="*/ 24 w 24"/>
                <a:gd name="T17" fmla="*/ 35 h 41"/>
                <a:gd name="T18" fmla="*/ 24 w 24"/>
                <a:gd name="T19" fmla="*/ 41 h 41"/>
                <a:gd name="T20" fmla="*/ 0 w 24"/>
                <a:gd name="T21" fmla="*/ 41 h 41"/>
                <a:gd name="T22" fmla="*/ 0 w 24"/>
                <a:gd name="T23" fmla="*/ 37 h 41"/>
                <a:gd name="T24" fmla="*/ 3 w 24"/>
                <a:gd name="T25" fmla="*/ 34 h 41"/>
                <a:gd name="T26" fmla="*/ 6 w 24"/>
                <a:gd name="T27" fmla="*/ 30 h 41"/>
                <a:gd name="T28" fmla="*/ 10 w 24"/>
                <a:gd name="T29" fmla="*/ 25 h 41"/>
                <a:gd name="T30" fmla="*/ 13 w 24"/>
                <a:gd name="T31" fmla="*/ 21 h 41"/>
                <a:gd name="T32" fmla="*/ 15 w 24"/>
                <a:gd name="T33" fmla="*/ 16 h 41"/>
                <a:gd name="T34" fmla="*/ 16 w 24"/>
                <a:gd name="T35" fmla="*/ 12 h 41"/>
                <a:gd name="T36" fmla="*/ 14 w 24"/>
                <a:gd name="T37" fmla="*/ 8 h 41"/>
                <a:gd name="T38" fmla="*/ 10 w 24"/>
                <a:gd name="T39" fmla="*/ 7 h 41"/>
                <a:gd name="T40" fmla="*/ 6 w 24"/>
                <a:gd name="T41" fmla="*/ 7 h 41"/>
                <a:gd name="T42" fmla="*/ 3 w 24"/>
                <a:gd name="T43" fmla="*/ 9 h 41"/>
                <a:gd name="T44" fmla="*/ 0 w 24"/>
                <a:gd name="T45" fmla="*/ 4 h 41"/>
                <a:gd name="T46" fmla="*/ 5 w 24"/>
                <a:gd name="T47" fmla="*/ 1 h 41"/>
                <a:gd name="T48" fmla="*/ 12 w 24"/>
                <a:gd name="T49" fmla="*/ 0 h 41"/>
                <a:gd name="T50" fmla="*/ 16 w 24"/>
                <a:gd name="T51" fmla="*/ 1 h 41"/>
                <a:gd name="T52" fmla="*/ 20 w 24"/>
                <a:gd name="T53" fmla="*/ 3 h 41"/>
                <a:gd name="T54" fmla="*/ 22 w 24"/>
                <a:gd name="T55" fmla="*/ 6 h 41"/>
                <a:gd name="T56" fmla="*/ 23 w 24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41">
                  <a:moveTo>
                    <a:pt x="23" y="11"/>
                  </a:moveTo>
                  <a:cubicBezTo>
                    <a:pt x="23" y="13"/>
                    <a:pt x="23" y="15"/>
                    <a:pt x="22" y="17"/>
                  </a:cubicBezTo>
                  <a:cubicBezTo>
                    <a:pt x="21" y="19"/>
                    <a:pt x="20" y="21"/>
                    <a:pt x="19" y="23"/>
                  </a:cubicBezTo>
                  <a:cubicBezTo>
                    <a:pt x="18" y="24"/>
                    <a:pt x="17" y="26"/>
                    <a:pt x="16" y="28"/>
                  </a:cubicBezTo>
                  <a:cubicBezTo>
                    <a:pt x="14" y="30"/>
                    <a:pt x="13" y="32"/>
                    <a:pt x="12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3" y="34"/>
                  </a:cubicBezTo>
                  <a:cubicBezTo>
                    <a:pt x="4" y="33"/>
                    <a:pt x="5" y="31"/>
                    <a:pt x="6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1" y="24"/>
                    <a:pt x="12" y="22"/>
                    <a:pt x="13" y="21"/>
                  </a:cubicBezTo>
                  <a:cubicBezTo>
                    <a:pt x="14" y="19"/>
                    <a:pt x="14" y="18"/>
                    <a:pt x="15" y="16"/>
                  </a:cubicBezTo>
                  <a:cubicBezTo>
                    <a:pt x="15" y="15"/>
                    <a:pt x="16" y="13"/>
                    <a:pt x="16" y="12"/>
                  </a:cubicBezTo>
                  <a:cubicBezTo>
                    <a:pt x="16" y="11"/>
                    <a:pt x="15" y="9"/>
                    <a:pt x="14" y="8"/>
                  </a:cubicBezTo>
                  <a:cubicBezTo>
                    <a:pt x="13" y="7"/>
                    <a:pt x="12" y="7"/>
                    <a:pt x="10" y="7"/>
                  </a:cubicBezTo>
                  <a:cubicBezTo>
                    <a:pt x="9" y="7"/>
                    <a:pt x="8" y="7"/>
                    <a:pt x="6" y="7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3" y="2"/>
                    <a:pt x="5" y="1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4"/>
                    <a:pt x="22" y="5"/>
                    <a:pt x="22" y="6"/>
                  </a:cubicBezTo>
                  <a:cubicBezTo>
                    <a:pt x="23" y="7"/>
                    <a:pt x="23" y="9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40"/>
            <p:cNvSpPr>
              <a:spLocks/>
            </p:cNvSpPr>
            <p:nvPr/>
          </p:nvSpPr>
          <p:spPr bwMode="auto">
            <a:xfrm>
              <a:off x="5137190" y="1619238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7 h 41"/>
                <a:gd name="T6" fmla="*/ 15 w 24"/>
                <a:gd name="T7" fmla="*/ 22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4 h 41"/>
                <a:gd name="T24" fmla="*/ 17 w 24"/>
                <a:gd name="T25" fmla="*/ 15 h 41"/>
                <a:gd name="T26" fmla="*/ 21 w 24"/>
                <a:gd name="T27" fmla="*/ 18 h 41"/>
                <a:gd name="T28" fmla="*/ 24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2" y="34"/>
                    <a:pt x="14" y="34"/>
                    <a:pt x="15" y="33"/>
                  </a:cubicBezTo>
                  <a:cubicBezTo>
                    <a:pt x="16" y="31"/>
                    <a:pt x="17" y="30"/>
                    <a:pt x="17" y="27"/>
                  </a:cubicBezTo>
                  <a:cubicBezTo>
                    <a:pt x="17" y="25"/>
                    <a:pt x="16" y="23"/>
                    <a:pt x="15" y="22"/>
                  </a:cubicBezTo>
                  <a:cubicBezTo>
                    <a:pt x="13" y="21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5"/>
                    <a:pt x="16" y="15"/>
                    <a:pt x="17" y="15"/>
                  </a:cubicBezTo>
                  <a:cubicBezTo>
                    <a:pt x="19" y="16"/>
                    <a:pt x="20" y="17"/>
                    <a:pt x="21" y="18"/>
                  </a:cubicBezTo>
                  <a:cubicBezTo>
                    <a:pt x="22" y="19"/>
                    <a:pt x="23" y="20"/>
                    <a:pt x="24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29"/>
                    <a:pt x="24" y="31"/>
                    <a:pt x="23" y="33"/>
                  </a:cubicBezTo>
                  <a:cubicBezTo>
                    <a:pt x="23" y="35"/>
                    <a:pt x="21" y="36"/>
                    <a:pt x="20" y="38"/>
                  </a:cubicBezTo>
                  <a:cubicBezTo>
                    <a:pt x="19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8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41"/>
            <p:cNvSpPr>
              <a:spLocks/>
            </p:cNvSpPr>
            <p:nvPr/>
          </p:nvSpPr>
          <p:spPr bwMode="auto">
            <a:xfrm>
              <a:off x="3368031" y="1518924"/>
              <a:ext cx="59783" cy="61809"/>
            </a:xfrm>
            <a:custGeom>
              <a:avLst/>
              <a:gdLst>
                <a:gd name="T0" fmla="*/ 0 w 59"/>
                <a:gd name="T1" fmla="*/ 24 h 61"/>
                <a:gd name="T2" fmla="*/ 22 w 59"/>
                <a:gd name="T3" fmla="*/ 24 h 61"/>
                <a:gd name="T4" fmla="*/ 22 w 59"/>
                <a:gd name="T5" fmla="*/ 0 h 61"/>
                <a:gd name="T6" fmla="*/ 38 w 59"/>
                <a:gd name="T7" fmla="*/ 0 h 61"/>
                <a:gd name="T8" fmla="*/ 38 w 59"/>
                <a:gd name="T9" fmla="*/ 24 h 61"/>
                <a:gd name="T10" fmla="*/ 59 w 59"/>
                <a:gd name="T11" fmla="*/ 24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2 w 59"/>
                <a:gd name="T19" fmla="*/ 61 h 61"/>
                <a:gd name="T20" fmla="*/ 22 w 59"/>
                <a:gd name="T21" fmla="*/ 38 h 61"/>
                <a:gd name="T22" fmla="*/ 0 w 59"/>
                <a:gd name="T23" fmla="*/ 38 h 61"/>
                <a:gd name="T24" fmla="*/ 0 w 59"/>
                <a:gd name="T25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2" y="61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2"/>
            <p:cNvSpPr>
              <a:spLocks/>
            </p:cNvSpPr>
            <p:nvPr/>
          </p:nvSpPr>
          <p:spPr bwMode="auto">
            <a:xfrm>
              <a:off x="3443013" y="1497646"/>
              <a:ext cx="59783" cy="98287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10 w 25"/>
                <a:gd name="T11" fmla="*/ 35 h 41"/>
                <a:gd name="T12" fmla="*/ 10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1 w 25"/>
                <a:gd name="T29" fmla="*/ 26 h 41"/>
                <a:gd name="T30" fmla="*/ 14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10 h 41"/>
                <a:gd name="T44" fmla="*/ 1 w 25"/>
                <a:gd name="T45" fmla="*/ 4 h 41"/>
                <a:gd name="T46" fmla="*/ 6 w 25"/>
                <a:gd name="T47" fmla="*/ 1 h 41"/>
                <a:gd name="T48" fmla="*/ 13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4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5"/>
                    <a:pt x="18" y="26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3"/>
                    <a:pt x="6" y="31"/>
                    <a:pt x="7" y="30"/>
                  </a:cubicBezTo>
                  <a:cubicBezTo>
                    <a:pt x="8" y="29"/>
                    <a:pt x="9" y="27"/>
                    <a:pt x="11" y="26"/>
                  </a:cubicBezTo>
                  <a:cubicBezTo>
                    <a:pt x="12" y="24"/>
                    <a:pt x="13" y="22"/>
                    <a:pt x="14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0" y="7"/>
                    <a:pt x="8" y="7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8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43"/>
            <p:cNvSpPr>
              <a:spLocks/>
            </p:cNvSpPr>
            <p:nvPr/>
          </p:nvSpPr>
          <p:spPr bwMode="auto">
            <a:xfrm>
              <a:off x="3521034" y="1499672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4"/>
                    <a:pt x="15" y="33"/>
                  </a:cubicBezTo>
                  <a:cubicBezTo>
                    <a:pt x="16" y="31"/>
                    <a:pt x="17" y="30"/>
                    <a:pt x="17" y="28"/>
                  </a:cubicBezTo>
                  <a:cubicBezTo>
                    <a:pt x="17" y="25"/>
                    <a:pt x="16" y="24"/>
                    <a:pt x="14" y="23"/>
                  </a:cubicBezTo>
                  <a:cubicBezTo>
                    <a:pt x="13" y="21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30"/>
                    <a:pt x="24" y="32"/>
                    <a:pt x="23" y="33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44"/>
            <p:cNvSpPr>
              <a:spLocks/>
            </p:cNvSpPr>
            <p:nvPr/>
          </p:nvSpPr>
          <p:spPr bwMode="auto">
            <a:xfrm>
              <a:off x="2392258" y="2435928"/>
              <a:ext cx="59783" cy="61809"/>
            </a:xfrm>
            <a:custGeom>
              <a:avLst/>
              <a:gdLst>
                <a:gd name="T0" fmla="*/ 0 w 59"/>
                <a:gd name="T1" fmla="*/ 23 h 61"/>
                <a:gd name="T2" fmla="*/ 21 w 59"/>
                <a:gd name="T3" fmla="*/ 23 h 61"/>
                <a:gd name="T4" fmla="*/ 21 w 59"/>
                <a:gd name="T5" fmla="*/ 0 h 61"/>
                <a:gd name="T6" fmla="*/ 37 w 59"/>
                <a:gd name="T7" fmla="*/ 0 h 61"/>
                <a:gd name="T8" fmla="*/ 37 w 59"/>
                <a:gd name="T9" fmla="*/ 23 h 61"/>
                <a:gd name="T10" fmla="*/ 59 w 59"/>
                <a:gd name="T11" fmla="*/ 23 h 61"/>
                <a:gd name="T12" fmla="*/ 59 w 59"/>
                <a:gd name="T13" fmla="*/ 37 h 61"/>
                <a:gd name="T14" fmla="*/ 37 w 59"/>
                <a:gd name="T15" fmla="*/ 37 h 61"/>
                <a:gd name="T16" fmla="*/ 37 w 59"/>
                <a:gd name="T17" fmla="*/ 61 h 61"/>
                <a:gd name="T18" fmla="*/ 21 w 59"/>
                <a:gd name="T19" fmla="*/ 61 h 61"/>
                <a:gd name="T20" fmla="*/ 21 w 59"/>
                <a:gd name="T21" fmla="*/ 37 h 61"/>
                <a:gd name="T22" fmla="*/ 0 w 59"/>
                <a:gd name="T23" fmla="*/ 37 h 61"/>
                <a:gd name="T24" fmla="*/ 0 w 59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3"/>
                  </a:moveTo>
                  <a:lnTo>
                    <a:pt x="21" y="23"/>
                  </a:lnTo>
                  <a:lnTo>
                    <a:pt x="21" y="0"/>
                  </a:lnTo>
                  <a:lnTo>
                    <a:pt x="37" y="0"/>
                  </a:lnTo>
                  <a:lnTo>
                    <a:pt x="37" y="23"/>
                  </a:lnTo>
                  <a:lnTo>
                    <a:pt x="59" y="23"/>
                  </a:lnTo>
                  <a:lnTo>
                    <a:pt x="59" y="37"/>
                  </a:lnTo>
                  <a:lnTo>
                    <a:pt x="37" y="37"/>
                  </a:lnTo>
                  <a:lnTo>
                    <a:pt x="37" y="61"/>
                  </a:lnTo>
                  <a:lnTo>
                    <a:pt x="21" y="61"/>
                  </a:lnTo>
                  <a:lnTo>
                    <a:pt x="21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45"/>
            <p:cNvSpPr>
              <a:spLocks/>
            </p:cNvSpPr>
            <p:nvPr/>
          </p:nvSpPr>
          <p:spPr bwMode="auto">
            <a:xfrm>
              <a:off x="2468253" y="2416676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9 h 41"/>
                <a:gd name="T6" fmla="*/ 15 w 24"/>
                <a:gd name="T7" fmla="*/ 24 h 41"/>
                <a:gd name="T8" fmla="*/ 9 w 24"/>
                <a:gd name="T9" fmla="*/ 22 h 41"/>
                <a:gd name="T10" fmla="*/ 4 w 24"/>
                <a:gd name="T11" fmla="*/ 22 h 41"/>
                <a:gd name="T12" fmla="*/ 4 w 24"/>
                <a:gd name="T13" fmla="*/ 18 h 41"/>
                <a:gd name="T14" fmla="*/ 11 w 24"/>
                <a:gd name="T15" fmla="*/ 9 h 41"/>
                <a:gd name="T16" fmla="*/ 15 w 24"/>
                <a:gd name="T17" fmla="*/ 6 h 41"/>
                <a:gd name="T18" fmla="*/ 10 w 24"/>
                <a:gd name="T19" fmla="*/ 7 h 41"/>
                <a:gd name="T20" fmla="*/ 0 w 24"/>
                <a:gd name="T21" fmla="*/ 7 h 41"/>
                <a:gd name="T22" fmla="*/ 0 w 24"/>
                <a:gd name="T23" fmla="*/ 0 h 41"/>
                <a:gd name="T24" fmla="*/ 22 w 24"/>
                <a:gd name="T25" fmla="*/ 0 h 41"/>
                <a:gd name="T26" fmla="*/ 22 w 24"/>
                <a:gd name="T27" fmla="*/ 4 h 41"/>
                <a:gd name="T28" fmla="*/ 14 w 24"/>
                <a:gd name="T29" fmla="*/ 15 h 41"/>
                <a:gd name="T30" fmla="*/ 12 w 24"/>
                <a:gd name="T31" fmla="*/ 17 h 41"/>
                <a:gd name="T32" fmla="*/ 12 w 24"/>
                <a:gd name="T33" fmla="*/ 17 h 41"/>
                <a:gd name="T34" fmla="*/ 14 w 24"/>
                <a:gd name="T35" fmla="*/ 17 h 41"/>
                <a:gd name="T36" fmla="*/ 18 w 24"/>
                <a:gd name="T37" fmla="*/ 18 h 41"/>
                <a:gd name="T38" fmla="*/ 21 w 24"/>
                <a:gd name="T39" fmla="*/ 20 h 41"/>
                <a:gd name="T40" fmla="*/ 23 w 24"/>
                <a:gd name="T41" fmla="*/ 23 h 41"/>
                <a:gd name="T42" fmla="*/ 24 w 24"/>
                <a:gd name="T43" fmla="*/ 28 h 41"/>
                <a:gd name="T44" fmla="*/ 23 w 24"/>
                <a:gd name="T45" fmla="*/ 34 h 41"/>
                <a:gd name="T46" fmla="*/ 20 w 24"/>
                <a:gd name="T47" fmla="*/ 38 h 41"/>
                <a:gd name="T48" fmla="*/ 15 w 24"/>
                <a:gd name="T49" fmla="*/ 41 h 41"/>
                <a:gd name="T50" fmla="*/ 10 w 24"/>
                <a:gd name="T51" fmla="*/ 41 h 41"/>
                <a:gd name="T52" fmla="*/ 4 w 24"/>
                <a:gd name="T53" fmla="*/ 41 h 41"/>
                <a:gd name="T54" fmla="*/ 0 w 24"/>
                <a:gd name="T55" fmla="*/ 40 h 41"/>
                <a:gd name="T56" fmla="*/ 2 w 24"/>
                <a:gd name="T57" fmla="*/ 33 h 41"/>
                <a:gd name="T58" fmla="*/ 5 w 24"/>
                <a:gd name="T59" fmla="*/ 35 h 41"/>
                <a:gd name="T60" fmla="*/ 9 w 24"/>
                <a:gd name="T6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9"/>
                  </a:cubicBezTo>
                  <a:cubicBezTo>
                    <a:pt x="17" y="26"/>
                    <a:pt x="16" y="25"/>
                    <a:pt x="15" y="24"/>
                  </a:cubicBezTo>
                  <a:cubicBezTo>
                    <a:pt x="13" y="23"/>
                    <a:pt x="11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9" y="18"/>
                    <a:pt x="20" y="19"/>
                    <a:pt x="21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4" y="25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6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4" y="41"/>
                    <a:pt x="12" y="41"/>
                    <a:pt x="10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7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6"/>
            <p:cNvSpPr>
              <a:spLocks/>
            </p:cNvSpPr>
            <p:nvPr/>
          </p:nvSpPr>
          <p:spPr bwMode="auto">
            <a:xfrm>
              <a:off x="2545261" y="2416676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7"/>
            <p:cNvSpPr>
              <a:spLocks/>
            </p:cNvSpPr>
            <p:nvPr/>
          </p:nvSpPr>
          <p:spPr bwMode="auto">
            <a:xfrm>
              <a:off x="1788353" y="1758055"/>
              <a:ext cx="59783" cy="62822"/>
            </a:xfrm>
            <a:custGeom>
              <a:avLst/>
              <a:gdLst>
                <a:gd name="T0" fmla="*/ 0 w 59"/>
                <a:gd name="T1" fmla="*/ 24 h 62"/>
                <a:gd name="T2" fmla="*/ 22 w 59"/>
                <a:gd name="T3" fmla="*/ 24 h 62"/>
                <a:gd name="T4" fmla="*/ 22 w 59"/>
                <a:gd name="T5" fmla="*/ 0 h 62"/>
                <a:gd name="T6" fmla="*/ 38 w 59"/>
                <a:gd name="T7" fmla="*/ 0 h 62"/>
                <a:gd name="T8" fmla="*/ 38 w 59"/>
                <a:gd name="T9" fmla="*/ 24 h 62"/>
                <a:gd name="T10" fmla="*/ 59 w 59"/>
                <a:gd name="T11" fmla="*/ 24 h 62"/>
                <a:gd name="T12" fmla="*/ 59 w 59"/>
                <a:gd name="T13" fmla="*/ 38 h 62"/>
                <a:gd name="T14" fmla="*/ 38 w 59"/>
                <a:gd name="T15" fmla="*/ 38 h 62"/>
                <a:gd name="T16" fmla="*/ 38 w 59"/>
                <a:gd name="T17" fmla="*/ 62 h 62"/>
                <a:gd name="T18" fmla="*/ 22 w 59"/>
                <a:gd name="T19" fmla="*/ 62 h 62"/>
                <a:gd name="T20" fmla="*/ 22 w 59"/>
                <a:gd name="T21" fmla="*/ 38 h 62"/>
                <a:gd name="T22" fmla="*/ 0 w 59"/>
                <a:gd name="T23" fmla="*/ 38 h 62"/>
                <a:gd name="T24" fmla="*/ 0 w 59"/>
                <a:gd name="T2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2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2"/>
                  </a:lnTo>
                  <a:lnTo>
                    <a:pt x="22" y="62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48"/>
            <p:cNvSpPr>
              <a:spLocks/>
            </p:cNvSpPr>
            <p:nvPr/>
          </p:nvSpPr>
          <p:spPr bwMode="auto">
            <a:xfrm>
              <a:off x="1862321" y="1736776"/>
              <a:ext cx="60796" cy="98287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6 h 41"/>
                <a:gd name="T12" fmla="*/ 9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8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6 h 41"/>
                <a:gd name="T30" fmla="*/ 13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10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3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5"/>
                    <a:pt x="18" y="27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7"/>
                    <a:pt x="2" y="35"/>
                    <a:pt x="4" y="34"/>
                  </a:cubicBezTo>
                  <a:cubicBezTo>
                    <a:pt x="5" y="33"/>
                    <a:pt x="6" y="32"/>
                    <a:pt x="7" y="30"/>
                  </a:cubicBezTo>
                  <a:cubicBezTo>
                    <a:pt x="8" y="29"/>
                    <a:pt x="9" y="27"/>
                    <a:pt x="10" y="26"/>
                  </a:cubicBezTo>
                  <a:cubicBezTo>
                    <a:pt x="12" y="24"/>
                    <a:pt x="13" y="23"/>
                    <a:pt x="13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8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9"/>
            <p:cNvSpPr>
              <a:spLocks/>
            </p:cNvSpPr>
            <p:nvPr/>
          </p:nvSpPr>
          <p:spPr bwMode="auto">
            <a:xfrm>
              <a:off x="1941356" y="1738803"/>
              <a:ext cx="62822" cy="96260"/>
            </a:xfrm>
            <a:custGeom>
              <a:avLst/>
              <a:gdLst>
                <a:gd name="T0" fmla="*/ 5 w 62"/>
                <a:gd name="T1" fmla="*/ 95 h 95"/>
                <a:gd name="T2" fmla="*/ 36 w 62"/>
                <a:gd name="T3" fmla="*/ 21 h 95"/>
                <a:gd name="T4" fmla="*/ 43 w 62"/>
                <a:gd name="T5" fmla="*/ 17 h 95"/>
                <a:gd name="T6" fmla="*/ 34 w 62"/>
                <a:gd name="T7" fmla="*/ 17 h 95"/>
                <a:gd name="T8" fmla="*/ 0 w 62"/>
                <a:gd name="T9" fmla="*/ 17 h 95"/>
                <a:gd name="T10" fmla="*/ 0 w 62"/>
                <a:gd name="T11" fmla="*/ 0 h 95"/>
                <a:gd name="T12" fmla="*/ 62 w 62"/>
                <a:gd name="T13" fmla="*/ 0 h 95"/>
                <a:gd name="T14" fmla="*/ 62 w 62"/>
                <a:gd name="T15" fmla="*/ 5 h 95"/>
                <a:gd name="T16" fmla="*/ 22 w 62"/>
                <a:gd name="T17" fmla="*/ 95 h 95"/>
                <a:gd name="T18" fmla="*/ 5 w 62"/>
                <a:gd name="T1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5">
                  <a:moveTo>
                    <a:pt x="5" y="95"/>
                  </a:moveTo>
                  <a:lnTo>
                    <a:pt x="36" y="21"/>
                  </a:lnTo>
                  <a:lnTo>
                    <a:pt x="43" y="17"/>
                  </a:lnTo>
                  <a:lnTo>
                    <a:pt x="3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"/>
                  </a:lnTo>
                  <a:lnTo>
                    <a:pt x="22" y="95"/>
                  </a:lnTo>
                  <a:lnTo>
                    <a:pt x="5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0"/>
            <p:cNvSpPr>
              <a:spLocks/>
            </p:cNvSpPr>
            <p:nvPr/>
          </p:nvSpPr>
          <p:spPr bwMode="auto">
            <a:xfrm>
              <a:off x="5223317" y="2959786"/>
              <a:ext cx="59783" cy="61809"/>
            </a:xfrm>
            <a:custGeom>
              <a:avLst/>
              <a:gdLst>
                <a:gd name="T0" fmla="*/ 0 w 59"/>
                <a:gd name="T1" fmla="*/ 23 h 61"/>
                <a:gd name="T2" fmla="*/ 21 w 59"/>
                <a:gd name="T3" fmla="*/ 23 h 61"/>
                <a:gd name="T4" fmla="*/ 21 w 59"/>
                <a:gd name="T5" fmla="*/ 0 h 61"/>
                <a:gd name="T6" fmla="*/ 38 w 59"/>
                <a:gd name="T7" fmla="*/ 0 h 61"/>
                <a:gd name="T8" fmla="*/ 38 w 59"/>
                <a:gd name="T9" fmla="*/ 23 h 61"/>
                <a:gd name="T10" fmla="*/ 59 w 59"/>
                <a:gd name="T11" fmla="*/ 23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1 w 59"/>
                <a:gd name="T19" fmla="*/ 61 h 61"/>
                <a:gd name="T20" fmla="*/ 21 w 59"/>
                <a:gd name="T21" fmla="*/ 38 h 61"/>
                <a:gd name="T22" fmla="*/ 0 w 59"/>
                <a:gd name="T23" fmla="*/ 38 h 61"/>
                <a:gd name="T24" fmla="*/ 0 w 59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3"/>
                  </a:moveTo>
                  <a:lnTo>
                    <a:pt x="21" y="23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59" y="23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1" y="61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1"/>
            <p:cNvSpPr>
              <a:spLocks/>
            </p:cNvSpPr>
            <p:nvPr/>
          </p:nvSpPr>
          <p:spPr bwMode="auto">
            <a:xfrm>
              <a:off x="5297286" y="2938507"/>
              <a:ext cx="59783" cy="97273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5 h 41"/>
                <a:gd name="T12" fmla="*/ 9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5 h 41"/>
                <a:gd name="T30" fmla="*/ 13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9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3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4"/>
                    <a:pt x="18" y="26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3"/>
                    <a:pt x="6" y="31"/>
                    <a:pt x="7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2" y="24"/>
                    <a:pt x="13" y="22"/>
                    <a:pt x="13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3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7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2"/>
            <p:cNvSpPr>
              <a:spLocks/>
            </p:cNvSpPr>
            <p:nvPr/>
          </p:nvSpPr>
          <p:spPr bwMode="auto">
            <a:xfrm>
              <a:off x="5376320" y="2940534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2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4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4"/>
                    <a:pt x="15" y="33"/>
                  </a:cubicBezTo>
                  <a:cubicBezTo>
                    <a:pt x="16" y="31"/>
                    <a:pt x="17" y="30"/>
                    <a:pt x="17" y="28"/>
                  </a:cubicBezTo>
                  <a:cubicBezTo>
                    <a:pt x="17" y="25"/>
                    <a:pt x="16" y="24"/>
                    <a:pt x="14" y="22"/>
                  </a:cubicBezTo>
                  <a:cubicBezTo>
                    <a:pt x="13" y="21"/>
                    <a:pt x="10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30"/>
                    <a:pt x="24" y="32"/>
                    <a:pt x="23" y="33"/>
                  </a:cubicBezTo>
                  <a:cubicBezTo>
                    <a:pt x="22" y="35"/>
                    <a:pt x="21" y="36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912419" y="2230947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Transaction Analyze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12419" y="2638012"/>
            <a:ext cx="72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600" dirty="0"/>
              <a:t>Customer image analyze</a:t>
            </a:r>
            <a:endParaRPr lang="en-US" sz="5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912419" y="3155902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Location analyze</a:t>
            </a:r>
            <a:endParaRPr lang="en-US" sz="400" dirty="0"/>
          </a:p>
        </p:txBody>
      </p:sp>
      <p:graphicFrame>
        <p:nvGraphicFramePr>
          <p:cNvPr id="231" name="Chart 230"/>
          <p:cNvGraphicFramePr/>
          <p:nvPr>
            <p:extLst/>
          </p:nvPr>
        </p:nvGraphicFramePr>
        <p:xfrm>
          <a:off x="3401471" y="2157932"/>
          <a:ext cx="2945483" cy="1026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Analyze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80051" y="1408014"/>
            <a:ext cx="8481959" cy="517890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880050" y="1925904"/>
            <a:ext cx="987228" cy="3625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26" name="TextBox 225"/>
          <p:cNvSpPr txBox="1"/>
          <p:nvPr/>
        </p:nvSpPr>
        <p:spPr>
          <a:xfrm>
            <a:off x="1912419" y="2230947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Transaction Analyze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12419" y="2638012"/>
            <a:ext cx="72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600" dirty="0"/>
              <a:t>Customer image analyze</a:t>
            </a:r>
            <a:endParaRPr lang="en-US" sz="5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912419" y="3155902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Location analyze</a:t>
            </a:r>
            <a:endParaRPr lang="en-US" sz="400" dirty="0"/>
          </a:p>
        </p:txBody>
      </p:sp>
      <p:graphicFrame>
        <p:nvGraphicFramePr>
          <p:cNvPr id="231" name="Chart 230"/>
          <p:cNvGraphicFramePr/>
          <p:nvPr>
            <p:extLst/>
          </p:nvPr>
        </p:nvGraphicFramePr>
        <p:xfrm>
          <a:off x="3300024" y="3323803"/>
          <a:ext cx="4769743" cy="102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0" name="Group 229"/>
          <p:cNvGrpSpPr/>
          <p:nvPr/>
        </p:nvGrpSpPr>
        <p:grpSpPr>
          <a:xfrm>
            <a:off x="3010467" y="2046083"/>
            <a:ext cx="7351542" cy="950614"/>
            <a:chOff x="1486467" y="2046083"/>
            <a:chExt cx="7351542" cy="950614"/>
          </a:xfrm>
        </p:grpSpPr>
        <p:sp>
          <p:nvSpPr>
            <p:cNvPr id="232" name="Rectangle 231"/>
            <p:cNvSpPr/>
            <p:nvPr/>
          </p:nvSpPr>
          <p:spPr>
            <a:xfrm>
              <a:off x="1511929" y="2046083"/>
              <a:ext cx="7326080" cy="950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379633" y="212872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86467" y="2127916"/>
              <a:ext cx="8418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Type: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486467" y="2540845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Name: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007833" y="2127916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Location: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48912" y="2518354"/>
              <a:ext cx="11608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Relationship: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83626" y="256238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328143" y="2121855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355175" y="2546349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</p:grpSp>
      <p:pic>
        <p:nvPicPr>
          <p:cNvPr id="24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598" y="4575043"/>
            <a:ext cx="4754169" cy="741476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3032257" y="31083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800" dirty="0"/>
              <a:t>Quarterly</a:t>
            </a:r>
          </a:p>
        </p:txBody>
      </p:sp>
    </p:spTree>
    <p:extLst>
      <p:ext uri="{BB962C8B-B14F-4D97-AF65-F5344CB8AC3E}">
        <p14:creationId xmlns:p14="http://schemas.microsoft.com/office/powerpoint/2010/main" val="21602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Analyze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80051" y="1408014"/>
            <a:ext cx="8481959" cy="517890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880050" y="1925904"/>
            <a:ext cx="987228" cy="3625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26" name="TextBox 225"/>
          <p:cNvSpPr txBox="1"/>
          <p:nvPr/>
        </p:nvSpPr>
        <p:spPr>
          <a:xfrm>
            <a:off x="1912419" y="2230947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Transaction Analyze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12419" y="2638012"/>
            <a:ext cx="72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600" dirty="0"/>
              <a:t>Customer image analyze</a:t>
            </a:r>
            <a:endParaRPr lang="en-US" sz="5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912419" y="3155902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Location analyze</a:t>
            </a:r>
            <a:endParaRPr lang="en-US" sz="400" dirty="0"/>
          </a:p>
        </p:txBody>
      </p:sp>
      <p:grpSp>
        <p:nvGrpSpPr>
          <p:cNvPr id="230" name="Group 229"/>
          <p:cNvGrpSpPr/>
          <p:nvPr/>
        </p:nvGrpSpPr>
        <p:grpSpPr>
          <a:xfrm>
            <a:off x="3010467" y="2046083"/>
            <a:ext cx="7351542" cy="950614"/>
            <a:chOff x="1486467" y="2046083"/>
            <a:chExt cx="7351542" cy="950614"/>
          </a:xfrm>
        </p:grpSpPr>
        <p:sp>
          <p:nvSpPr>
            <p:cNvPr id="232" name="Rectangle 231"/>
            <p:cNvSpPr/>
            <p:nvPr/>
          </p:nvSpPr>
          <p:spPr>
            <a:xfrm>
              <a:off x="1511929" y="2046083"/>
              <a:ext cx="7326080" cy="950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379633" y="212872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86467" y="2127916"/>
              <a:ext cx="8418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Type: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486467" y="2540845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Name: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007833" y="2127916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Location: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48912" y="2518354"/>
              <a:ext cx="11608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Relationship: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83626" y="256238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328143" y="2121855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355175" y="2546349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3032258" y="310835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800" dirty="0"/>
              <a:t>Monthly</a:t>
            </a:r>
          </a:p>
        </p:txBody>
      </p:sp>
      <p:graphicFrame>
        <p:nvGraphicFramePr>
          <p:cNvPr id="24" name="Regional Sales chart" descr="Line chart plots the sales of up to eight regions from January through December." title="Regional Sales Chart"/>
          <p:cNvGraphicFramePr>
            <a:graphicFrameLocks/>
          </p:cNvGraphicFramePr>
          <p:nvPr>
            <p:extLst/>
          </p:nvPr>
        </p:nvGraphicFramePr>
        <p:xfrm>
          <a:off x="3397406" y="3323803"/>
          <a:ext cx="7275356" cy="123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58" y="4564420"/>
            <a:ext cx="7347874" cy="11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image analyze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80051" y="1408014"/>
            <a:ext cx="8481959" cy="517890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880050" y="1925904"/>
            <a:ext cx="987228" cy="3625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26" name="TextBox 225"/>
          <p:cNvSpPr txBox="1"/>
          <p:nvPr/>
        </p:nvSpPr>
        <p:spPr>
          <a:xfrm>
            <a:off x="1912419" y="2230947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Transaction Analyze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12419" y="2638012"/>
            <a:ext cx="72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600" dirty="0"/>
              <a:t>Customer image analyze</a:t>
            </a:r>
            <a:endParaRPr lang="en-US" sz="5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912419" y="3155902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Location analyze</a:t>
            </a:r>
            <a:endParaRPr lang="en-US" sz="400" dirty="0"/>
          </a:p>
        </p:txBody>
      </p:sp>
      <p:grpSp>
        <p:nvGrpSpPr>
          <p:cNvPr id="335" name="Group 334"/>
          <p:cNvGrpSpPr/>
          <p:nvPr/>
        </p:nvGrpSpPr>
        <p:grpSpPr>
          <a:xfrm>
            <a:off x="3010467" y="2046083"/>
            <a:ext cx="7351542" cy="950614"/>
            <a:chOff x="1486467" y="2046083"/>
            <a:chExt cx="7351542" cy="950614"/>
          </a:xfrm>
        </p:grpSpPr>
        <p:sp>
          <p:nvSpPr>
            <p:cNvPr id="229" name="Rectangle 228"/>
            <p:cNvSpPr/>
            <p:nvPr/>
          </p:nvSpPr>
          <p:spPr>
            <a:xfrm>
              <a:off x="1511929" y="2046083"/>
              <a:ext cx="7326080" cy="950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379633" y="212872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486467" y="2127916"/>
              <a:ext cx="8418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Type: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486467" y="2540845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Name: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007833" y="2127916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Location: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048912" y="2518354"/>
              <a:ext cx="11608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Relationship: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383626" y="256238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328143" y="2121855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355175" y="2546349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</p:grpSp>
      <p:sp>
        <p:nvSpPr>
          <p:cNvPr id="239" name="Rectangle 238"/>
          <p:cNvSpPr/>
          <p:nvPr/>
        </p:nvSpPr>
        <p:spPr>
          <a:xfrm>
            <a:off x="3035929" y="3146642"/>
            <a:ext cx="7326080" cy="2404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41" name="Regular Pentagon 240"/>
          <p:cNvSpPr/>
          <p:nvPr/>
        </p:nvSpPr>
        <p:spPr>
          <a:xfrm>
            <a:off x="7182417" y="3603279"/>
            <a:ext cx="1982709" cy="1629624"/>
          </a:xfrm>
          <a:prstGeom prst="pentagon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8155666" y="3603279"/>
            <a:ext cx="22633" cy="8781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8178298" y="4237023"/>
            <a:ext cx="986828" cy="244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8173770" y="4481465"/>
            <a:ext cx="602056" cy="7514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7562663" y="4481465"/>
            <a:ext cx="604319" cy="7514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1" idx="1"/>
          </p:cNvCxnSpPr>
          <p:nvPr/>
        </p:nvCxnSpPr>
        <p:spPr>
          <a:xfrm>
            <a:off x="7182418" y="4225739"/>
            <a:ext cx="966458" cy="2557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7562662" y="3974471"/>
            <a:ext cx="611108" cy="37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8155666" y="3603280"/>
            <a:ext cx="22633" cy="6971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7562662" y="4353602"/>
            <a:ext cx="500205" cy="27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241" idx="4"/>
          </p:cNvCxnSpPr>
          <p:nvPr/>
        </p:nvCxnSpPr>
        <p:spPr>
          <a:xfrm>
            <a:off x="8062866" y="4616153"/>
            <a:ext cx="723594" cy="61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 flipV="1">
            <a:off x="8546095" y="4359243"/>
            <a:ext cx="229732" cy="87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8166981" y="3974471"/>
            <a:ext cx="380246" cy="38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44"/>
          <p:cNvGrpSpPr/>
          <p:nvPr/>
        </p:nvGrpSpPr>
        <p:grpSpPr>
          <a:xfrm>
            <a:off x="8166982" y="3367889"/>
            <a:ext cx="293253" cy="187999"/>
            <a:chOff x="5392738" y="-3175"/>
            <a:chExt cx="587375" cy="561976"/>
          </a:xfrm>
        </p:grpSpPr>
        <p:sp>
          <p:nvSpPr>
            <p:cNvPr id="271" name="Rectangle 181"/>
            <p:cNvSpPr>
              <a:spLocks noChangeArrowheads="1"/>
            </p:cNvSpPr>
            <p:nvPr/>
          </p:nvSpPr>
          <p:spPr bwMode="auto">
            <a:xfrm>
              <a:off x="5392738" y="-3175"/>
              <a:ext cx="106363" cy="561975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182"/>
            <p:cNvSpPr>
              <a:spLocks noChangeArrowheads="1"/>
            </p:cNvSpPr>
            <p:nvPr/>
          </p:nvSpPr>
          <p:spPr bwMode="auto">
            <a:xfrm>
              <a:off x="5554663" y="255588"/>
              <a:ext cx="106363" cy="303213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183"/>
            <p:cNvSpPr>
              <a:spLocks noChangeArrowheads="1"/>
            </p:cNvSpPr>
            <p:nvPr/>
          </p:nvSpPr>
          <p:spPr bwMode="auto">
            <a:xfrm>
              <a:off x="5715000" y="188913"/>
              <a:ext cx="106363" cy="36988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184"/>
            <p:cNvSpPr>
              <a:spLocks noChangeArrowheads="1"/>
            </p:cNvSpPr>
            <p:nvPr/>
          </p:nvSpPr>
          <p:spPr bwMode="auto">
            <a:xfrm>
              <a:off x="5873750" y="119063"/>
              <a:ext cx="106363" cy="43973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185"/>
            <p:cNvSpPr>
              <a:spLocks/>
            </p:cNvSpPr>
            <p:nvPr/>
          </p:nvSpPr>
          <p:spPr bwMode="auto">
            <a:xfrm>
              <a:off x="5549900" y="-3175"/>
              <a:ext cx="265113" cy="215900"/>
            </a:xfrm>
            <a:custGeom>
              <a:avLst/>
              <a:gdLst>
                <a:gd name="T0" fmla="*/ 0 w 105"/>
                <a:gd name="T1" fmla="*/ 85 h 85"/>
                <a:gd name="T2" fmla="*/ 61 w 105"/>
                <a:gd name="T3" fmla="*/ 28 h 85"/>
                <a:gd name="T4" fmla="*/ 40 w 105"/>
                <a:gd name="T5" fmla="*/ 13 h 85"/>
                <a:gd name="T6" fmla="*/ 94 w 105"/>
                <a:gd name="T7" fmla="*/ 0 h 85"/>
                <a:gd name="T8" fmla="*/ 105 w 105"/>
                <a:gd name="T9" fmla="*/ 52 h 85"/>
                <a:gd name="T10" fmla="*/ 82 w 105"/>
                <a:gd name="T11" fmla="*/ 40 h 85"/>
                <a:gd name="T12" fmla="*/ 0 w 105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85">
                  <a:moveTo>
                    <a:pt x="0" y="85"/>
                  </a:moveTo>
                  <a:cubicBezTo>
                    <a:pt x="0" y="85"/>
                    <a:pt x="56" y="70"/>
                    <a:pt x="61" y="2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40"/>
                    <a:pt x="66" y="85"/>
                    <a:pt x="0" y="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6" name="文本框 69"/>
          <p:cNvSpPr txBox="1"/>
          <p:nvPr/>
        </p:nvSpPr>
        <p:spPr>
          <a:xfrm>
            <a:off x="8460235" y="3352741"/>
            <a:ext cx="1193431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50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Transaction Volume</a:t>
            </a:r>
            <a:endParaRPr lang="zh-CN" altLang="en-US" sz="105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77" name="组合 44"/>
          <p:cNvGrpSpPr/>
          <p:nvPr/>
        </p:nvGrpSpPr>
        <p:grpSpPr>
          <a:xfrm>
            <a:off x="9183892" y="4106258"/>
            <a:ext cx="290182" cy="194138"/>
            <a:chOff x="5392738" y="-3175"/>
            <a:chExt cx="587375" cy="561976"/>
          </a:xfrm>
        </p:grpSpPr>
        <p:sp>
          <p:nvSpPr>
            <p:cNvPr id="278" name="Rectangle 181"/>
            <p:cNvSpPr>
              <a:spLocks noChangeArrowheads="1"/>
            </p:cNvSpPr>
            <p:nvPr/>
          </p:nvSpPr>
          <p:spPr bwMode="auto">
            <a:xfrm>
              <a:off x="5392738" y="-3175"/>
              <a:ext cx="106363" cy="561975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182"/>
            <p:cNvSpPr>
              <a:spLocks noChangeArrowheads="1"/>
            </p:cNvSpPr>
            <p:nvPr/>
          </p:nvSpPr>
          <p:spPr bwMode="auto">
            <a:xfrm>
              <a:off x="5554663" y="255588"/>
              <a:ext cx="106363" cy="303213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183"/>
            <p:cNvSpPr>
              <a:spLocks noChangeArrowheads="1"/>
            </p:cNvSpPr>
            <p:nvPr/>
          </p:nvSpPr>
          <p:spPr bwMode="auto">
            <a:xfrm>
              <a:off x="5715000" y="188913"/>
              <a:ext cx="106363" cy="36988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184"/>
            <p:cNvSpPr>
              <a:spLocks noChangeArrowheads="1"/>
            </p:cNvSpPr>
            <p:nvPr/>
          </p:nvSpPr>
          <p:spPr bwMode="auto">
            <a:xfrm>
              <a:off x="5873750" y="119063"/>
              <a:ext cx="106363" cy="43973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85"/>
            <p:cNvSpPr>
              <a:spLocks/>
            </p:cNvSpPr>
            <p:nvPr/>
          </p:nvSpPr>
          <p:spPr bwMode="auto">
            <a:xfrm>
              <a:off x="5549900" y="-3175"/>
              <a:ext cx="265113" cy="215900"/>
            </a:xfrm>
            <a:custGeom>
              <a:avLst/>
              <a:gdLst>
                <a:gd name="T0" fmla="*/ 0 w 105"/>
                <a:gd name="T1" fmla="*/ 85 h 85"/>
                <a:gd name="T2" fmla="*/ 61 w 105"/>
                <a:gd name="T3" fmla="*/ 28 h 85"/>
                <a:gd name="T4" fmla="*/ 40 w 105"/>
                <a:gd name="T5" fmla="*/ 13 h 85"/>
                <a:gd name="T6" fmla="*/ 94 w 105"/>
                <a:gd name="T7" fmla="*/ 0 h 85"/>
                <a:gd name="T8" fmla="*/ 105 w 105"/>
                <a:gd name="T9" fmla="*/ 52 h 85"/>
                <a:gd name="T10" fmla="*/ 82 w 105"/>
                <a:gd name="T11" fmla="*/ 40 h 85"/>
                <a:gd name="T12" fmla="*/ 0 w 105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85">
                  <a:moveTo>
                    <a:pt x="0" y="85"/>
                  </a:moveTo>
                  <a:cubicBezTo>
                    <a:pt x="0" y="85"/>
                    <a:pt x="56" y="70"/>
                    <a:pt x="61" y="2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40"/>
                    <a:pt x="66" y="85"/>
                    <a:pt x="0" y="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3" name="文本框 69"/>
          <p:cNvSpPr txBox="1"/>
          <p:nvPr/>
        </p:nvSpPr>
        <p:spPr>
          <a:xfrm>
            <a:off x="9487068" y="4121064"/>
            <a:ext cx="118093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Revenue</a:t>
            </a:r>
            <a:endParaRPr lang="zh-CN" altLang="en-US" sz="12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4" name="组合 59"/>
          <p:cNvGrpSpPr/>
          <p:nvPr/>
        </p:nvGrpSpPr>
        <p:grpSpPr>
          <a:xfrm>
            <a:off x="7339841" y="5247289"/>
            <a:ext cx="340752" cy="196442"/>
            <a:chOff x="1851025" y="5038725"/>
            <a:chExt cx="828676" cy="630238"/>
          </a:xfrm>
        </p:grpSpPr>
        <p:sp>
          <p:nvSpPr>
            <p:cNvPr id="285" name="Freeform 328"/>
            <p:cNvSpPr>
              <a:spLocks noEditPoints="1"/>
            </p:cNvSpPr>
            <p:nvPr/>
          </p:nvSpPr>
          <p:spPr bwMode="auto">
            <a:xfrm>
              <a:off x="1851025" y="5122863"/>
              <a:ext cx="547688" cy="546100"/>
            </a:xfrm>
            <a:custGeom>
              <a:avLst/>
              <a:gdLst>
                <a:gd name="T0" fmla="*/ 217 w 217"/>
                <a:gd name="T1" fmla="*/ 122 h 216"/>
                <a:gd name="T2" fmla="*/ 217 w 217"/>
                <a:gd name="T3" fmla="*/ 94 h 216"/>
                <a:gd name="T4" fmla="*/ 196 w 217"/>
                <a:gd name="T5" fmla="*/ 89 h 216"/>
                <a:gd name="T6" fmla="*/ 190 w 217"/>
                <a:gd name="T7" fmla="*/ 72 h 216"/>
                <a:gd name="T8" fmla="*/ 205 w 217"/>
                <a:gd name="T9" fmla="*/ 56 h 216"/>
                <a:gd name="T10" fmla="*/ 188 w 217"/>
                <a:gd name="T11" fmla="*/ 33 h 216"/>
                <a:gd name="T12" fmla="*/ 168 w 217"/>
                <a:gd name="T13" fmla="*/ 42 h 216"/>
                <a:gd name="T14" fmla="*/ 154 w 217"/>
                <a:gd name="T15" fmla="*/ 31 h 216"/>
                <a:gd name="T16" fmla="*/ 156 w 217"/>
                <a:gd name="T17" fmla="*/ 9 h 216"/>
                <a:gd name="T18" fmla="*/ 129 w 217"/>
                <a:gd name="T19" fmla="*/ 0 h 216"/>
                <a:gd name="T20" fmla="*/ 118 w 217"/>
                <a:gd name="T21" fmla="*/ 20 h 216"/>
                <a:gd name="T22" fmla="*/ 109 w 217"/>
                <a:gd name="T23" fmla="*/ 19 h 216"/>
                <a:gd name="T24" fmla="*/ 100 w 217"/>
                <a:gd name="T25" fmla="*/ 20 h 216"/>
                <a:gd name="T26" fmla="*/ 89 w 217"/>
                <a:gd name="T27" fmla="*/ 0 h 216"/>
                <a:gd name="T28" fmla="*/ 62 w 217"/>
                <a:gd name="T29" fmla="*/ 9 h 216"/>
                <a:gd name="T30" fmla="*/ 64 w 217"/>
                <a:gd name="T31" fmla="*/ 31 h 216"/>
                <a:gd name="T32" fmla="*/ 50 w 217"/>
                <a:gd name="T33" fmla="*/ 42 h 216"/>
                <a:gd name="T34" fmla="*/ 29 w 217"/>
                <a:gd name="T35" fmla="*/ 33 h 216"/>
                <a:gd name="T36" fmla="*/ 13 w 217"/>
                <a:gd name="T37" fmla="*/ 56 h 216"/>
                <a:gd name="T38" fmla="*/ 28 w 217"/>
                <a:gd name="T39" fmla="*/ 72 h 216"/>
                <a:gd name="T40" fmla="*/ 22 w 217"/>
                <a:gd name="T41" fmla="*/ 89 h 216"/>
                <a:gd name="T42" fmla="*/ 0 w 217"/>
                <a:gd name="T43" fmla="*/ 94 h 216"/>
                <a:gd name="T44" fmla="*/ 0 w 217"/>
                <a:gd name="T45" fmla="*/ 122 h 216"/>
                <a:gd name="T46" fmla="*/ 22 w 217"/>
                <a:gd name="T47" fmla="*/ 127 h 216"/>
                <a:gd name="T48" fmla="*/ 28 w 217"/>
                <a:gd name="T49" fmla="*/ 144 h 216"/>
                <a:gd name="T50" fmla="*/ 13 w 217"/>
                <a:gd name="T51" fmla="*/ 160 h 216"/>
                <a:gd name="T52" fmla="*/ 29 w 217"/>
                <a:gd name="T53" fmla="*/ 183 h 216"/>
                <a:gd name="T54" fmla="*/ 50 w 217"/>
                <a:gd name="T55" fmla="*/ 174 h 216"/>
                <a:gd name="T56" fmla="*/ 64 w 217"/>
                <a:gd name="T57" fmla="*/ 185 h 216"/>
                <a:gd name="T58" fmla="*/ 62 w 217"/>
                <a:gd name="T59" fmla="*/ 207 h 216"/>
                <a:gd name="T60" fmla="*/ 89 w 217"/>
                <a:gd name="T61" fmla="*/ 216 h 216"/>
                <a:gd name="T62" fmla="*/ 100 w 217"/>
                <a:gd name="T63" fmla="*/ 196 h 216"/>
                <a:gd name="T64" fmla="*/ 109 w 217"/>
                <a:gd name="T65" fmla="*/ 197 h 216"/>
                <a:gd name="T66" fmla="*/ 118 w 217"/>
                <a:gd name="T67" fmla="*/ 196 h 216"/>
                <a:gd name="T68" fmla="*/ 129 w 217"/>
                <a:gd name="T69" fmla="*/ 216 h 216"/>
                <a:gd name="T70" fmla="*/ 156 w 217"/>
                <a:gd name="T71" fmla="*/ 207 h 216"/>
                <a:gd name="T72" fmla="*/ 154 w 217"/>
                <a:gd name="T73" fmla="*/ 185 h 216"/>
                <a:gd name="T74" fmla="*/ 168 w 217"/>
                <a:gd name="T75" fmla="*/ 174 h 216"/>
                <a:gd name="T76" fmla="*/ 188 w 217"/>
                <a:gd name="T77" fmla="*/ 183 h 216"/>
                <a:gd name="T78" fmla="*/ 205 w 217"/>
                <a:gd name="T79" fmla="*/ 160 h 216"/>
                <a:gd name="T80" fmla="*/ 190 w 217"/>
                <a:gd name="T81" fmla="*/ 144 h 216"/>
                <a:gd name="T82" fmla="*/ 196 w 217"/>
                <a:gd name="T83" fmla="*/ 127 h 216"/>
                <a:gd name="T84" fmla="*/ 217 w 217"/>
                <a:gd name="T85" fmla="*/ 122 h 216"/>
                <a:gd name="T86" fmla="*/ 109 w 217"/>
                <a:gd name="T87" fmla="*/ 172 h 216"/>
                <a:gd name="T88" fmla="*/ 45 w 217"/>
                <a:gd name="T89" fmla="*/ 108 h 216"/>
                <a:gd name="T90" fmla="*/ 109 w 217"/>
                <a:gd name="T91" fmla="*/ 44 h 216"/>
                <a:gd name="T92" fmla="*/ 172 w 217"/>
                <a:gd name="T93" fmla="*/ 108 h 216"/>
                <a:gd name="T94" fmla="*/ 109 w 217"/>
                <a:gd name="T95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7" h="216">
                  <a:moveTo>
                    <a:pt x="217" y="122"/>
                  </a:moveTo>
                  <a:cubicBezTo>
                    <a:pt x="217" y="94"/>
                    <a:pt x="217" y="94"/>
                    <a:pt x="217" y="94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83"/>
                    <a:pt x="193" y="78"/>
                    <a:pt x="190" y="72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3" y="38"/>
                    <a:pt x="159" y="34"/>
                    <a:pt x="154" y="31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19"/>
                    <a:pt x="112" y="19"/>
                    <a:pt x="109" y="19"/>
                  </a:cubicBezTo>
                  <a:cubicBezTo>
                    <a:pt x="106" y="19"/>
                    <a:pt x="103" y="19"/>
                    <a:pt x="100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59" y="34"/>
                    <a:pt x="54" y="38"/>
                    <a:pt x="50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5" y="78"/>
                    <a:pt x="23" y="83"/>
                    <a:pt x="22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3" y="133"/>
                    <a:pt x="25" y="138"/>
                    <a:pt x="28" y="144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4" y="178"/>
                    <a:pt x="59" y="182"/>
                    <a:pt x="64" y="185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3" y="197"/>
                    <a:pt x="106" y="197"/>
                    <a:pt x="109" y="197"/>
                  </a:cubicBezTo>
                  <a:cubicBezTo>
                    <a:pt x="112" y="197"/>
                    <a:pt x="115" y="197"/>
                    <a:pt x="118" y="196"/>
                  </a:cubicBezTo>
                  <a:cubicBezTo>
                    <a:pt x="129" y="216"/>
                    <a:pt x="129" y="216"/>
                    <a:pt x="129" y="216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9" y="182"/>
                    <a:pt x="164" y="178"/>
                    <a:pt x="168" y="174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3" y="138"/>
                    <a:pt x="194" y="133"/>
                    <a:pt x="196" y="127"/>
                  </a:cubicBezTo>
                  <a:lnTo>
                    <a:pt x="217" y="122"/>
                  </a:lnTo>
                  <a:close/>
                  <a:moveTo>
                    <a:pt x="109" y="172"/>
                  </a:moveTo>
                  <a:cubicBezTo>
                    <a:pt x="74" y="172"/>
                    <a:pt x="45" y="143"/>
                    <a:pt x="45" y="108"/>
                  </a:cubicBezTo>
                  <a:cubicBezTo>
                    <a:pt x="45" y="73"/>
                    <a:pt x="74" y="44"/>
                    <a:pt x="109" y="44"/>
                  </a:cubicBezTo>
                  <a:cubicBezTo>
                    <a:pt x="144" y="44"/>
                    <a:pt x="172" y="73"/>
                    <a:pt x="172" y="108"/>
                  </a:cubicBezTo>
                  <a:cubicBezTo>
                    <a:pt x="172" y="143"/>
                    <a:pt x="144" y="172"/>
                    <a:pt x="109" y="1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29"/>
            <p:cNvSpPr>
              <a:spLocks noEditPoints="1"/>
            </p:cNvSpPr>
            <p:nvPr/>
          </p:nvSpPr>
          <p:spPr bwMode="auto">
            <a:xfrm>
              <a:off x="2354263" y="5038725"/>
              <a:ext cx="325438" cy="323850"/>
            </a:xfrm>
            <a:custGeom>
              <a:avLst/>
              <a:gdLst>
                <a:gd name="T0" fmla="*/ 129 w 129"/>
                <a:gd name="T1" fmla="*/ 72 h 128"/>
                <a:gd name="T2" fmla="*/ 129 w 129"/>
                <a:gd name="T3" fmla="*/ 55 h 128"/>
                <a:gd name="T4" fmla="*/ 116 w 129"/>
                <a:gd name="T5" fmla="*/ 53 h 128"/>
                <a:gd name="T6" fmla="*/ 113 w 129"/>
                <a:gd name="T7" fmla="*/ 43 h 128"/>
                <a:gd name="T8" fmla="*/ 122 w 129"/>
                <a:gd name="T9" fmla="*/ 33 h 128"/>
                <a:gd name="T10" fmla="*/ 112 w 129"/>
                <a:gd name="T11" fmla="*/ 19 h 128"/>
                <a:gd name="T12" fmla="*/ 100 w 129"/>
                <a:gd name="T13" fmla="*/ 25 h 128"/>
                <a:gd name="T14" fmla="*/ 91 w 129"/>
                <a:gd name="T15" fmla="*/ 18 h 128"/>
                <a:gd name="T16" fmla="*/ 93 w 129"/>
                <a:gd name="T17" fmla="*/ 5 h 128"/>
                <a:gd name="T18" fmla="*/ 77 w 129"/>
                <a:gd name="T19" fmla="*/ 0 h 128"/>
                <a:gd name="T20" fmla="*/ 70 w 129"/>
                <a:gd name="T21" fmla="*/ 11 h 128"/>
                <a:gd name="T22" fmla="*/ 65 w 129"/>
                <a:gd name="T23" fmla="*/ 11 h 128"/>
                <a:gd name="T24" fmla="*/ 60 w 129"/>
                <a:gd name="T25" fmla="*/ 11 h 128"/>
                <a:gd name="T26" fmla="*/ 53 w 129"/>
                <a:gd name="T27" fmla="*/ 0 h 128"/>
                <a:gd name="T28" fmla="*/ 37 w 129"/>
                <a:gd name="T29" fmla="*/ 5 h 128"/>
                <a:gd name="T30" fmla="*/ 38 w 129"/>
                <a:gd name="T31" fmla="*/ 18 h 128"/>
                <a:gd name="T32" fmla="*/ 30 w 129"/>
                <a:gd name="T33" fmla="*/ 25 h 128"/>
                <a:gd name="T34" fmla="*/ 18 w 129"/>
                <a:gd name="T35" fmla="*/ 19 h 128"/>
                <a:gd name="T36" fmla="*/ 8 w 129"/>
                <a:gd name="T37" fmla="*/ 33 h 128"/>
                <a:gd name="T38" fmla="*/ 17 w 129"/>
                <a:gd name="T39" fmla="*/ 43 h 128"/>
                <a:gd name="T40" fmla="*/ 13 w 129"/>
                <a:gd name="T41" fmla="*/ 53 h 128"/>
                <a:gd name="T42" fmla="*/ 0 w 129"/>
                <a:gd name="T43" fmla="*/ 56 h 128"/>
                <a:gd name="T44" fmla="*/ 0 w 129"/>
                <a:gd name="T45" fmla="*/ 72 h 128"/>
                <a:gd name="T46" fmla="*/ 13 w 129"/>
                <a:gd name="T47" fmla="*/ 75 h 128"/>
                <a:gd name="T48" fmla="*/ 17 w 129"/>
                <a:gd name="T49" fmla="*/ 85 h 128"/>
                <a:gd name="T50" fmla="*/ 8 w 129"/>
                <a:gd name="T51" fmla="*/ 95 h 128"/>
                <a:gd name="T52" fmla="*/ 18 w 129"/>
                <a:gd name="T53" fmla="*/ 109 h 128"/>
                <a:gd name="T54" fmla="*/ 30 w 129"/>
                <a:gd name="T55" fmla="*/ 103 h 128"/>
                <a:gd name="T56" fmla="*/ 38 w 129"/>
                <a:gd name="T57" fmla="*/ 110 h 128"/>
                <a:gd name="T58" fmla="*/ 37 w 129"/>
                <a:gd name="T59" fmla="*/ 123 h 128"/>
                <a:gd name="T60" fmla="*/ 53 w 129"/>
                <a:gd name="T61" fmla="*/ 128 h 128"/>
                <a:gd name="T62" fmla="*/ 60 w 129"/>
                <a:gd name="T63" fmla="*/ 116 h 128"/>
                <a:gd name="T64" fmla="*/ 65 w 129"/>
                <a:gd name="T65" fmla="*/ 117 h 128"/>
                <a:gd name="T66" fmla="*/ 70 w 129"/>
                <a:gd name="T67" fmla="*/ 116 h 128"/>
                <a:gd name="T68" fmla="*/ 77 w 129"/>
                <a:gd name="T69" fmla="*/ 128 h 128"/>
                <a:gd name="T70" fmla="*/ 93 w 129"/>
                <a:gd name="T71" fmla="*/ 123 h 128"/>
                <a:gd name="T72" fmla="*/ 92 w 129"/>
                <a:gd name="T73" fmla="*/ 110 h 128"/>
                <a:gd name="T74" fmla="*/ 100 w 129"/>
                <a:gd name="T75" fmla="*/ 103 h 128"/>
                <a:gd name="T76" fmla="*/ 112 w 129"/>
                <a:gd name="T77" fmla="*/ 109 h 128"/>
                <a:gd name="T78" fmla="*/ 122 w 129"/>
                <a:gd name="T79" fmla="*/ 95 h 128"/>
                <a:gd name="T80" fmla="*/ 113 w 129"/>
                <a:gd name="T81" fmla="*/ 85 h 128"/>
                <a:gd name="T82" fmla="*/ 116 w 129"/>
                <a:gd name="T83" fmla="*/ 75 h 128"/>
                <a:gd name="T84" fmla="*/ 129 w 129"/>
                <a:gd name="T85" fmla="*/ 72 h 128"/>
                <a:gd name="T86" fmla="*/ 65 w 129"/>
                <a:gd name="T87" fmla="*/ 102 h 128"/>
                <a:gd name="T88" fmla="*/ 27 w 129"/>
                <a:gd name="T89" fmla="*/ 64 h 128"/>
                <a:gd name="T90" fmla="*/ 65 w 129"/>
                <a:gd name="T91" fmla="*/ 26 h 128"/>
                <a:gd name="T92" fmla="*/ 103 w 129"/>
                <a:gd name="T93" fmla="*/ 64 h 128"/>
                <a:gd name="T94" fmla="*/ 65 w 129"/>
                <a:gd name="T9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28">
                  <a:moveTo>
                    <a:pt x="129" y="72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49"/>
                    <a:pt x="115" y="46"/>
                    <a:pt x="113" y="4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7" y="22"/>
                    <a:pt x="95" y="20"/>
                    <a:pt x="91" y="1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1"/>
                    <a:pt x="67" y="11"/>
                    <a:pt x="65" y="11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20"/>
                    <a:pt x="32" y="22"/>
                    <a:pt x="30" y="2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5" y="46"/>
                    <a:pt x="14" y="49"/>
                    <a:pt x="13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9"/>
                    <a:pt x="15" y="82"/>
                    <a:pt x="17" y="8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2" y="106"/>
                    <a:pt x="35" y="108"/>
                    <a:pt x="38" y="11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7"/>
                    <a:pt x="63" y="117"/>
                    <a:pt x="65" y="117"/>
                  </a:cubicBezTo>
                  <a:cubicBezTo>
                    <a:pt x="67" y="117"/>
                    <a:pt x="68" y="117"/>
                    <a:pt x="70" y="116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5" y="108"/>
                    <a:pt x="97" y="106"/>
                    <a:pt x="100" y="103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5" y="82"/>
                    <a:pt x="116" y="79"/>
                    <a:pt x="116" y="75"/>
                  </a:cubicBezTo>
                  <a:lnTo>
                    <a:pt x="129" y="72"/>
                  </a:lnTo>
                  <a:close/>
                  <a:moveTo>
                    <a:pt x="65" y="102"/>
                  </a:moveTo>
                  <a:cubicBezTo>
                    <a:pt x="44" y="102"/>
                    <a:pt x="27" y="85"/>
                    <a:pt x="27" y="64"/>
                  </a:cubicBezTo>
                  <a:cubicBezTo>
                    <a:pt x="27" y="43"/>
                    <a:pt x="44" y="26"/>
                    <a:pt x="65" y="26"/>
                  </a:cubicBezTo>
                  <a:cubicBezTo>
                    <a:pt x="86" y="26"/>
                    <a:pt x="103" y="43"/>
                    <a:pt x="103" y="64"/>
                  </a:cubicBezTo>
                  <a:cubicBezTo>
                    <a:pt x="103" y="85"/>
                    <a:pt x="86" y="102"/>
                    <a:pt x="65" y="1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7" name="文本框 72"/>
          <p:cNvSpPr txBox="1"/>
          <p:nvPr/>
        </p:nvSpPr>
        <p:spPr>
          <a:xfrm>
            <a:off x="6651342" y="5221273"/>
            <a:ext cx="876665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Risk info</a:t>
            </a:r>
            <a:endParaRPr lang="zh-CN" altLang="en-US" sz="12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8" name="组合 62"/>
          <p:cNvGrpSpPr/>
          <p:nvPr/>
        </p:nvGrpSpPr>
        <p:grpSpPr>
          <a:xfrm>
            <a:off x="8793250" y="5225563"/>
            <a:ext cx="178911" cy="166456"/>
            <a:chOff x="1946275" y="85725"/>
            <a:chExt cx="642938" cy="669925"/>
          </a:xfrm>
        </p:grpSpPr>
        <p:sp>
          <p:nvSpPr>
            <p:cNvPr id="289" name="Freeform 337"/>
            <p:cNvSpPr>
              <a:spLocks/>
            </p:cNvSpPr>
            <p:nvPr/>
          </p:nvSpPr>
          <p:spPr bwMode="auto">
            <a:xfrm>
              <a:off x="2282825" y="115888"/>
              <a:ext cx="306388" cy="615950"/>
            </a:xfrm>
            <a:custGeom>
              <a:avLst/>
              <a:gdLst>
                <a:gd name="T0" fmla="*/ 121 w 121"/>
                <a:gd name="T1" fmla="*/ 122 h 244"/>
                <a:gd name="T2" fmla="*/ 0 w 121"/>
                <a:gd name="T3" fmla="*/ 0 h 244"/>
                <a:gd name="T4" fmla="*/ 0 w 121"/>
                <a:gd name="T5" fmla="*/ 8 h 244"/>
                <a:gd name="T6" fmla="*/ 113 w 121"/>
                <a:gd name="T7" fmla="*/ 122 h 244"/>
                <a:gd name="T8" fmla="*/ 0 w 121"/>
                <a:gd name="T9" fmla="*/ 236 h 244"/>
                <a:gd name="T10" fmla="*/ 0 w 121"/>
                <a:gd name="T11" fmla="*/ 244 h 244"/>
                <a:gd name="T12" fmla="*/ 121 w 121"/>
                <a:gd name="T13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44">
                  <a:moveTo>
                    <a:pt x="121" y="122"/>
                  </a:moveTo>
                  <a:cubicBezTo>
                    <a:pt x="121" y="55"/>
                    <a:pt x="67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2" y="8"/>
                    <a:pt x="113" y="59"/>
                    <a:pt x="113" y="122"/>
                  </a:cubicBezTo>
                  <a:cubicBezTo>
                    <a:pt x="113" y="184"/>
                    <a:pt x="62" y="235"/>
                    <a:pt x="0" y="23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67" y="243"/>
                    <a:pt x="121" y="189"/>
                    <a:pt x="121" y="1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38"/>
            <p:cNvSpPr>
              <a:spLocks/>
            </p:cNvSpPr>
            <p:nvPr/>
          </p:nvSpPr>
          <p:spPr bwMode="auto">
            <a:xfrm>
              <a:off x="1946275" y="85725"/>
              <a:ext cx="336550" cy="669925"/>
            </a:xfrm>
            <a:custGeom>
              <a:avLst/>
              <a:gdLst>
                <a:gd name="T0" fmla="*/ 9 w 133"/>
                <a:gd name="T1" fmla="*/ 134 h 265"/>
                <a:gd name="T2" fmla="*/ 132 w 133"/>
                <a:gd name="T3" fmla="*/ 11 h 265"/>
                <a:gd name="T4" fmla="*/ 133 w 133"/>
                <a:gd name="T5" fmla="*/ 12 h 265"/>
                <a:gd name="T6" fmla="*/ 133 w 133"/>
                <a:gd name="T7" fmla="*/ 0 h 265"/>
                <a:gd name="T8" fmla="*/ 0 w 133"/>
                <a:gd name="T9" fmla="*/ 133 h 265"/>
                <a:gd name="T10" fmla="*/ 133 w 133"/>
                <a:gd name="T11" fmla="*/ 265 h 265"/>
                <a:gd name="T12" fmla="*/ 133 w 133"/>
                <a:gd name="T13" fmla="*/ 256 h 265"/>
                <a:gd name="T14" fmla="*/ 132 w 133"/>
                <a:gd name="T15" fmla="*/ 256 h 265"/>
                <a:gd name="T16" fmla="*/ 9 w 133"/>
                <a:gd name="T17" fmla="*/ 13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65">
                  <a:moveTo>
                    <a:pt x="9" y="134"/>
                  </a:moveTo>
                  <a:cubicBezTo>
                    <a:pt x="9" y="66"/>
                    <a:pt x="64" y="11"/>
                    <a:pt x="132" y="11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59"/>
                    <a:pt x="0" y="133"/>
                  </a:cubicBezTo>
                  <a:cubicBezTo>
                    <a:pt x="0" y="206"/>
                    <a:pt x="59" y="265"/>
                    <a:pt x="133" y="265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64" y="256"/>
                    <a:pt x="9" y="201"/>
                    <a:pt x="9" y="13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339"/>
            <p:cNvSpPr>
              <a:spLocks/>
            </p:cNvSpPr>
            <p:nvPr/>
          </p:nvSpPr>
          <p:spPr bwMode="auto">
            <a:xfrm>
              <a:off x="1992313" y="136525"/>
              <a:ext cx="290513" cy="576263"/>
            </a:xfrm>
            <a:custGeom>
              <a:avLst/>
              <a:gdLst>
                <a:gd name="T0" fmla="*/ 80 w 115"/>
                <a:gd name="T1" fmla="*/ 122 h 228"/>
                <a:gd name="T2" fmla="*/ 82 w 115"/>
                <a:gd name="T3" fmla="*/ 111 h 228"/>
                <a:gd name="T4" fmla="*/ 94 w 115"/>
                <a:gd name="T5" fmla="*/ 113 h 228"/>
                <a:gd name="T6" fmla="*/ 113 w 115"/>
                <a:gd name="T7" fmla="*/ 141 h 228"/>
                <a:gd name="T8" fmla="*/ 115 w 115"/>
                <a:gd name="T9" fmla="*/ 139 h 228"/>
                <a:gd name="T10" fmla="*/ 115 w 115"/>
                <a:gd name="T11" fmla="*/ 0 h 228"/>
                <a:gd name="T12" fmla="*/ 114 w 115"/>
                <a:gd name="T13" fmla="*/ 0 h 228"/>
                <a:gd name="T14" fmla="*/ 0 w 115"/>
                <a:gd name="T15" fmla="*/ 114 h 228"/>
                <a:gd name="T16" fmla="*/ 114 w 115"/>
                <a:gd name="T17" fmla="*/ 228 h 228"/>
                <a:gd name="T18" fmla="*/ 115 w 115"/>
                <a:gd name="T19" fmla="*/ 228 h 228"/>
                <a:gd name="T20" fmla="*/ 115 w 115"/>
                <a:gd name="T21" fmla="*/ 168 h 228"/>
                <a:gd name="T22" fmla="*/ 113 w 115"/>
                <a:gd name="T23" fmla="*/ 170 h 228"/>
                <a:gd name="T24" fmla="*/ 80 w 115"/>
                <a:gd name="T25" fmla="*/ 1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228">
                  <a:moveTo>
                    <a:pt x="80" y="122"/>
                  </a:moveTo>
                  <a:cubicBezTo>
                    <a:pt x="78" y="118"/>
                    <a:pt x="79" y="113"/>
                    <a:pt x="82" y="111"/>
                  </a:cubicBezTo>
                  <a:cubicBezTo>
                    <a:pt x="86" y="108"/>
                    <a:pt x="91" y="109"/>
                    <a:pt x="94" y="113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8"/>
                    <a:pt x="114" y="228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3" y="170"/>
                    <a:pt x="113" y="170"/>
                    <a:pt x="113" y="170"/>
                  </a:cubicBezTo>
                  <a:lnTo>
                    <a:pt x="80" y="1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40"/>
            <p:cNvSpPr>
              <a:spLocks/>
            </p:cNvSpPr>
            <p:nvPr/>
          </p:nvSpPr>
          <p:spPr bwMode="auto">
            <a:xfrm>
              <a:off x="2282825" y="277813"/>
              <a:ext cx="179388" cy="282575"/>
            </a:xfrm>
            <a:custGeom>
              <a:avLst/>
              <a:gdLst>
                <a:gd name="T0" fmla="*/ 66 w 71"/>
                <a:gd name="T1" fmla="*/ 3 h 112"/>
                <a:gd name="T2" fmla="*/ 55 w 71"/>
                <a:gd name="T3" fmla="*/ 5 h 112"/>
                <a:gd name="T4" fmla="*/ 0 w 71"/>
                <a:gd name="T5" fmla="*/ 83 h 112"/>
                <a:gd name="T6" fmla="*/ 0 w 71"/>
                <a:gd name="T7" fmla="*/ 112 h 112"/>
                <a:gd name="T8" fmla="*/ 68 w 71"/>
                <a:gd name="T9" fmla="*/ 15 h 112"/>
                <a:gd name="T10" fmla="*/ 66 w 71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12">
                  <a:moveTo>
                    <a:pt x="66" y="3"/>
                  </a:moveTo>
                  <a:cubicBezTo>
                    <a:pt x="62" y="0"/>
                    <a:pt x="57" y="1"/>
                    <a:pt x="55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1" y="11"/>
                    <a:pt x="70" y="6"/>
                    <a:pt x="66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3" name="文本框 69"/>
          <p:cNvSpPr txBox="1"/>
          <p:nvPr/>
        </p:nvSpPr>
        <p:spPr>
          <a:xfrm>
            <a:off x="8971212" y="5170340"/>
            <a:ext cx="118093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Relationship</a:t>
            </a:r>
            <a:endParaRPr lang="zh-CN" altLang="en-US" sz="12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4" name="组合 39"/>
          <p:cNvGrpSpPr/>
          <p:nvPr/>
        </p:nvGrpSpPr>
        <p:grpSpPr>
          <a:xfrm>
            <a:off x="6936948" y="4137317"/>
            <a:ext cx="222137" cy="198379"/>
            <a:chOff x="555625" y="2511425"/>
            <a:chExt cx="819150" cy="688976"/>
          </a:xfrm>
        </p:grpSpPr>
        <p:sp>
          <p:nvSpPr>
            <p:cNvPr id="295" name="Freeform 172"/>
            <p:cNvSpPr>
              <a:spLocks/>
            </p:cNvSpPr>
            <p:nvPr/>
          </p:nvSpPr>
          <p:spPr bwMode="auto">
            <a:xfrm>
              <a:off x="555625" y="2622550"/>
              <a:ext cx="544513" cy="365125"/>
            </a:xfrm>
            <a:custGeom>
              <a:avLst/>
              <a:gdLst>
                <a:gd name="T0" fmla="*/ 343 w 343"/>
                <a:gd name="T1" fmla="*/ 0 h 230"/>
                <a:gd name="T2" fmla="*/ 0 w 343"/>
                <a:gd name="T3" fmla="*/ 47 h 230"/>
                <a:gd name="T4" fmla="*/ 33 w 343"/>
                <a:gd name="T5" fmla="*/ 230 h 230"/>
                <a:gd name="T6" fmla="*/ 261 w 343"/>
                <a:gd name="T7" fmla="*/ 230 h 230"/>
                <a:gd name="T8" fmla="*/ 343 w 343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30">
                  <a:moveTo>
                    <a:pt x="343" y="0"/>
                  </a:moveTo>
                  <a:lnTo>
                    <a:pt x="0" y="47"/>
                  </a:lnTo>
                  <a:lnTo>
                    <a:pt x="33" y="230"/>
                  </a:lnTo>
                  <a:lnTo>
                    <a:pt x="261" y="23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73"/>
            <p:cNvSpPr>
              <a:spLocks/>
            </p:cNvSpPr>
            <p:nvPr/>
          </p:nvSpPr>
          <p:spPr bwMode="auto">
            <a:xfrm>
              <a:off x="619125" y="2511425"/>
              <a:ext cx="755650" cy="557213"/>
            </a:xfrm>
            <a:custGeom>
              <a:avLst/>
              <a:gdLst>
                <a:gd name="T0" fmla="*/ 290 w 299"/>
                <a:gd name="T1" fmla="*/ 0 h 221"/>
                <a:gd name="T2" fmla="*/ 231 w 299"/>
                <a:gd name="T3" fmla="*/ 0 h 221"/>
                <a:gd name="T4" fmla="*/ 231 w 299"/>
                <a:gd name="T5" fmla="*/ 0 h 221"/>
                <a:gd name="T6" fmla="*/ 229 w 299"/>
                <a:gd name="T7" fmla="*/ 1 h 221"/>
                <a:gd name="T8" fmla="*/ 228 w 299"/>
                <a:gd name="T9" fmla="*/ 1 h 221"/>
                <a:gd name="T10" fmla="*/ 226 w 299"/>
                <a:gd name="T11" fmla="*/ 2 h 221"/>
                <a:gd name="T12" fmla="*/ 225 w 299"/>
                <a:gd name="T13" fmla="*/ 3 h 221"/>
                <a:gd name="T14" fmla="*/ 224 w 299"/>
                <a:gd name="T15" fmla="*/ 4 h 221"/>
                <a:gd name="T16" fmla="*/ 223 w 299"/>
                <a:gd name="T17" fmla="*/ 6 h 221"/>
                <a:gd name="T18" fmla="*/ 223 w 299"/>
                <a:gd name="T19" fmla="*/ 6 h 221"/>
                <a:gd name="T20" fmla="*/ 151 w 299"/>
                <a:gd name="T21" fmla="*/ 203 h 221"/>
                <a:gd name="T22" fmla="*/ 9 w 299"/>
                <a:gd name="T23" fmla="*/ 203 h 221"/>
                <a:gd name="T24" fmla="*/ 0 w 299"/>
                <a:gd name="T25" fmla="*/ 212 h 221"/>
                <a:gd name="T26" fmla="*/ 9 w 299"/>
                <a:gd name="T27" fmla="*/ 221 h 221"/>
                <a:gd name="T28" fmla="*/ 157 w 299"/>
                <a:gd name="T29" fmla="*/ 221 h 221"/>
                <a:gd name="T30" fmla="*/ 160 w 299"/>
                <a:gd name="T31" fmla="*/ 220 h 221"/>
                <a:gd name="T32" fmla="*/ 161 w 299"/>
                <a:gd name="T33" fmla="*/ 220 h 221"/>
                <a:gd name="T34" fmla="*/ 163 w 299"/>
                <a:gd name="T35" fmla="*/ 218 h 221"/>
                <a:gd name="T36" fmla="*/ 163 w 299"/>
                <a:gd name="T37" fmla="*/ 218 h 221"/>
                <a:gd name="T38" fmla="*/ 165 w 299"/>
                <a:gd name="T39" fmla="*/ 216 h 221"/>
                <a:gd name="T40" fmla="*/ 165 w 299"/>
                <a:gd name="T41" fmla="*/ 215 h 221"/>
                <a:gd name="T42" fmla="*/ 165 w 299"/>
                <a:gd name="T43" fmla="*/ 215 h 221"/>
                <a:gd name="T44" fmla="*/ 238 w 299"/>
                <a:gd name="T45" fmla="*/ 18 h 221"/>
                <a:gd name="T46" fmla="*/ 290 w 299"/>
                <a:gd name="T47" fmla="*/ 18 h 221"/>
                <a:gd name="T48" fmla="*/ 299 w 299"/>
                <a:gd name="T49" fmla="*/ 9 h 221"/>
                <a:gd name="T50" fmla="*/ 290 w 299"/>
                <a:gd name="T5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9" h="221">
                  <a:moveTo>
                    <a:pt x="290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0" y="0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7" y="1"/>
                    <a:pt x="227" y="2"/>
                    <a:pt x="226" y="2"/>
                  </a:cubicBezTo>
                  <a:cubicBezTo>
                    <a:pt x="226" y="2"/>
                    <a:pt x="225" y="2"/>
                    <a:pt x="225" y="3"/>
                  </a:cubicBezTo>
                  <a:cubicBezTo>
                    <a:pt x="225" y="3"/>
                    <a:pt x="224" y="4"/>
                    <a:pt x="224" y="4"/>
                  </a:cubicBezTo>
                  <a:cubicBezTo>
                    <a:pt x="224" y="5"/>
                    <a:pt x="223" y="5"/>
                    <a:pt x="223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1" y="203"/>
                    <a:pt x="151" y="203"/>
                    <a:pt x="151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4" y="203"/>
                    <a:pt x="0" y="207"/>
                    <a:pt x="0" y="212"/>
                  </a:cubicBezTo>
                  <a:cubicBezTo>
                    <a:pt x="0" y="217"/>
                    <a:pt x="4" y="221"/>
                    <a:pt x="9" y="221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8" y="221"/>
                    <a:pt x="159" y="221"/>
                    <a:pt x="160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2" y="219"/>
                    <a:pt x="162" y="219"/>
                    <a:pt x="163" y="218"/>
                  </a:cubicBezTo>
                  <a:cubicBezTo>
                    <a:pt x="163" y="218"/>
                    <a:pt x="163" y="218"/>
                    <a:pt x="163" y="218"/>
                  </a:cubicBezTo>
                  <a:cubicBezTo>
                    <a:pt x="164" y="217"/>
                    <a:pt x="164" y="217"/>
                    <a:pt x="165" y="216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95" y="18"/>
                    <a:pt x="299" y="14"/>
                    <a:pt x="299" y="9"/>
                  </a:cubicBezTo>
                  <a:cubicBezTo>
                    <a:pt x="299" y="4"/>
                    <a:pt x="295" y="0"/>
                    <a:pt x="2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174"/>
            <p:cNvSpPr>
              <a:spLocks noChangeArrowheads="1"/>
            </p:cNvSpPr>
            <p:nvPr/>
          </p:nvSpPr>
          <p:spPr bwMode="auto">
            <a:xfrm>
              <a:off x="64452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175"/>
            <p:cNvSpPr>
              <a:spLocks noChangeArrowheads="1"/>
            </p:cNvSpPr>
            <p:nvPr/>
          </p:nvSpPr>
          <p:spPr bwMode="auto">
            <a:xfrm>
              <a:off x="91757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9" name="文本框 69"/>
          <p:cNvSpPr txBox="1"/>
          <p:nvPr/>
        </p:nvSpPr>
        <p:spPr>
          <a:xfrm>
            <a:off x="6209420" y="4118333"/>
            <a:ext cx="118093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>
                <a:solidFill>
                  <a:srgbClr val="605E5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Product Diversity</a:t>
            </a:r>
            <a:endParaRPr lang="zh-CN" altLang="en-US" sz="1200" dirty="0">
              <a:solidFill>
                <a:srgbClr val="605E5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0" name="Freeform 166"/>
          <p:cNvSpPr>
            <a:spLocks/>
          </p:cNvSpPr>
          <p:nvPr/>
        </p:nvSpPr>
        <p:spPr bwMode="auto">
          <a:xfrm>
            <a:off x="3322903" y="4783936"/>
            <a:ext cx="167420" cy="198008"/>
          </a:xfrm>
          <a:custGeom>
            <a:avLst/>
            <a:gdLst>
              <a:gd name="T0" fmla="*/ 93 w 161"/>
              <a:gd name="T1" fmla="*/ 256 h 256"/>
              <a:gd name="T2" fmla="*/ 67 w 161"/>
              <a:gd name="T3" fmla="*/ 256 h 256"/>
              <a:gd name="T4" fmla="*/ 67 w 161"/>
              <a:gd name="T5" fmla="*/ 226 h 256"/>
              <a:gd name="T6" fmla="*/ 24 w 161"/>
              <a:gd name="T7" fmla="*/ 210 h 256"/>
              <a:gd name="T8" fmla="*/ 0 w 161"/>
              <a:gd name="T9" fmla="*/ 172 h 256"/>
              <a:gd name="T10" fmla="*/ 42 w 161"/>
              <a:gd name="T11" fmla="*/ 163 h 256"/>
              <a:gd name="T12" fmla="*/ 83 w 161"/>
              <a:gd name="T13" fmla="*/ 190 h 256"/>
              <a:gd name="T14" fmla="*/ 105 w 161"/>
              <a:gd name="T15" fmla="*/ 185 h 256"/>
              <a:gd name="T16" fmla="*/ 114 w 161"/>
              <a:gd name="T17" fmla="*/ 169 h 256"/>
              <a:gd name="T18" fmla="*/ 105 w 161"/>
              <a:gd name="T19" fmla="*/ 155 h 256"/>
              <a:gd name="T20" fmla="*/ 80 w 161"/>
              <a:gd name="T21" fmla="*/ 147 h 256"/>
              <a:gd name="T22" fmla="*/ 44 w 161"/>
              <a:gd name="T23" fmla="*/ 137 h 256"/>
              <a:gd name="T24" fmla="*/ 20 w 161"/>
              <a:gd name="T25" fmla="*/ 119 h 256"/>
              <a:gd name="T26" fmla="*/ 10 w 161"/>
              <a:gd name="T27" fmla="*/ 87 h 256"/>
              <a:gd name="T28" fmla="*/ 26 w 161"/>
              <a:gd name="T29" fmla="*/ 45 h 256"/>
              <a:gd name="T30" fmla="*/ 67 w 161"/>
              <a:gd name="T31" fmla="*/ 25 h 256"/>
              <a:gd name="T32" fmla="*/ 67 w 161"/>
              <a:gd name="T33" fmla="*/ 0 h 256"/>
              <a:gd name="T34" fmla="*/ 93 w 161"/>
              <a:gd name="T35" fmla="*/ 0 h 256"/>
              <a:gd name="T36" fmla="*/ 93 w 161"/>
              <a:gd name="T37" fmla="*/ 25 h 256"/>
              <a:gd name="T38" fmla="*/ 113 w 161"/>
              <a:gd name="T39" fmla="*/ 28 h 256"/>
              <a:gd name="T40" fmla="*/ 132 w 161"/>
              <a:gd name="T41" fmla="*/ 38 h 256"/>
              <a:gd name="T42" fmla="*/ 155 w 161"/>
              <a:gd name="T43" fmla="*/ 70 h 256"/>
              <a:gd name="T44" fmla="*/ 116 w 161"/>
              <a:gd name="T45" fmla="*/ 83 h 256"/>
              <a:gd name="T46" fmla="*/ 83 w 161"/>
              <a:gd name="T47" fmla="*/ 60 h 256"/>
              <a:gd name="T48" fmla="*/ 55 w 161"/>
              <a:gd name="T49" fmla="*/ 78 h 256"/>
              <a:gd name="T50" fmla="*/ 63 w 161"/>
              <a:gd name="T51" fmla="*/ 92 h 256"/>
              <a:gd name="T52" fmla="*/ 84 w 161"/>
              <a:gd name="T53" fmla="*/ 98 h 256"/>
              <a:gd name="T54" fmla="*/ 134 w 161"/>
              <a:gd name="T55" fmla="*/ 114 h 256"/>
              <a:gd name="T56" fmla="*/ 161 w 161"/>
              <a:gd name="T57" fmla="*/ 162 h 256"/>
              <a:gd name="T58" fmla="*/ 152 w 161"/>
              <a:gd name="T59" fmla="*/ 194 h 256"/>
              <a:gd name="T60" fmla="*/ 127 w 161"/>
              <a:gd name="T61" fmla="*/ 217 h 256"/>
              <a:gd name="T62" fmla="*/ 110 w 161"/>
              <a:gd name="T63" fmla="*/ 224 h 256"/>
              <a:gd name="T64" fmla="*/ 93 w 161"/>
              <a:gd name="T65" fmla="*/ 226 h 256"/>
              <a:gd name="T66" fmla="*/ 93 w 161"/>
              <a:gd name="T6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1" h="256">
                <a:moveTo>
                  <a:pt x="93" y="256"/>
                </a:moveTo>
                <a:cubicBezTo>
                  <a:pt x="67" y="256"/>
                  <a:pt x="67" y="256"/>
                  <a:pt x="67" y="256"/>
                </a:cubicBezTo>
                <a:cubicBezTo>
                  <a:pt x="67" y="226"/>
                  <a:pt x="67" y="226"/>
                  <a:pt x="67" y="226"/>
                </a:cubicBezTo>
                <a:cubicBezTo>
                  <a:pt x="50" y="224"/>
                  <a:pt x="36" y="219"/>
                  <a:pt x="24" y="210"/>
                </a:cubicBezTo>
                <a:cubicBezTo>
                  <a:pt x="12" y="201"/>
                  <a:pt x="4" y="188"/>
                  <a:pt x="0" y="172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7" y="181"/>
                  <a:pt x="61" y="190"/>
                  <a:pt x="83" y="190"/>
                </a:cubicBezTo>
                <a:cubicBezTo>
                  <a:pt x="91" y="190"/>
                  <a:pt x="98" y="188"/>
                  <a:pt x="105" y="185"/>
                </a:cubicBezTo>
                <a:cubicBezTo>
                  <a:pt x="111" y="182"/>
                  <a:pt x="114" y="176"/>
                  <a:pt x="114" y="169"/>
                </a:cubicBezTo>
                <a:cubicBezTo>
                  <a:pt x="114" y="162"/>
                  <a:pt x="111" y="157"/>
                  <a:pt x="105" y="155"/>
                </a:cubicBezTo>
                <a:cubicBezTo>
                  <a:pt x="99" y="152"/>
                  <a:pt x="91" y="150"/>
                  <a:pt x="80" y="147"/>
                </a:cubicBezTo>
                <a:cubicBezTo>
                  <a:pt x="66" y="144"/>
                  <a:pt x="54" y="141"/>
                  <a:pt x="44" y="137"/>
                </a:cubicBezTo>
                <a:cubicBezTo>
                  <a:pt x="34" y="133"/>
                  <a:pt x="26" y="127"/>
                  <a:pt x="20" y="119"/>
                </a:cubicBezTo>
                <a:cubicBezTo>
                  <a:pt x="13" y="111"/>
                  <a:pt x="10" y="100"/>
                  <a:pt x="10" y="87"/>
                </a:cubicBezTo>
                <a:cubicBezTo>
                  <a:pt x="10" y="70"/>
                  <a:pt x="16" y="56"/>
                  <a:pt x="26" y="45"/>
                </a:cubicBezTo>
                <a:cubicBezTo>
                  <a:pt x="37" y="34"/>
                  <a:pt x="51" y="27"/>
                  <a:pt x="67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25"/>
                  <a:pt x="93" y="25"/>
                  <a:pt x="93" y="25"/>
                </a:cubicBezTo>
                <a:cubicBezTo>
                  <a:pt x="100" y="25"/>
                  <a:pt x="107" y="26"/>
                  <a:pt x="113" y="28"/>
                </a:cubicBezTo>
                <a:cubicBezTo>
                  <a:pt x="120" y="30"/>
                  <a:pt x="126" y="34"/>
                  <a:pt x="132" y="38"/>
                </a:cubicBezTo>
                <a:cubicBezTo>
                  <a:pt x="143" y="45"/>
                  <a:pt x="151" y="56"/>
                  <a:pt x="155" y="70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11" y="68"/>
                  <a:pt x="100" y="60"/>
                  <a:pt x="83" y="60"/>
                </a:cubicBezTo>
                <a:cubicBezTo>
                  <a:pt x="64" y="60"/>
                  <a:pt x="55" y="66"/>
                  <a:pt x="55" y="78"/>
                </a:cubicBezTo>
                <a:cubicBezTo>
                  <a:pt x="55" y="85"/>
                  <a:pt x="58" y="89"/>
                  <a:pt x="63" y="92"/>
                </a:cubicBezTo>
                <a:cubicBezTo>
                  <a:pt x="67" y="94"/>
                  <a:pt x="74" y="96"/>
                  <a:pt x="84" y="98"/>
                </a:cubicBezTo>
                <a:cubicBezTo>
                  <a:pt x="108" y="103"/>
                  <a:pt x="124" y="108"/>
                  <a:pt x="134" y="114"/>
                </a:cubicBezTo>
                <a:cubicBezTo>
                  <a:pt x="152" y="125"/>
                  <a:pt x="161" y="141"/>
                  <a:pt x="161" y="162"/>
                </a:cubicBezTo>
                <a:cubicBezTo>
                  <a:pt x="161" y="174"/>
                  <a:pt x="158" y="185"/>
                  <a:pt x="152" y="194"/>
                </a:cubicBezTo>
                <a:cubicBezTo>
                  <a:pt x="146" y="204"/>
                  <a:pt x="137" y="211"/>
                  <a:pt x="127" y="217"/>
                </a:cubicBezTo>
                <a:cubicBezTo>
                  <a:pt x="122" y="219"/>
                  <a:pt x="116" y="222"/>
                  <a:pt x="110" y="224"/>
                </a:cubicBezTo>
                <a:cubicBezTo>
                  <a:pt x="105" y="225"/>
                  <a:pt x="99" y="226"/>
                  <a:pt x="93" y="226"/>
                </a:cubicBezTo>
                <a:lnTo>
                  <a:pt x="93" y="256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1" name="组合 39"/>
          <p:cNvGrpSpPr/>
          <p:nvPr/>
        </p:nvGrpSpPr>
        <p:grpSpPr>
          <a:xfrm>
            <a:off x="3292210" y="3829152"/>
            <a:ext cx="336142" cy="210626"/>
            <a:chOff x="555625" y="2511425"/>
            <a:chExt cx="819150" cy="688976"/>
          </a:xfrm>
        </p:grpSpPr>
        <p:sp>
          <p:nvSpPr>
            <p:cNvPr id="302" name="Freeform 172"/>
            <p:cNvSpPr>
              <a:spLocks/>
            </p:cNvSpPr>
            <p:nvPr/>
          </p:nvSpPr>
          <p:spPr bwMode="auto">
            <a:xfrm>
              <a:off x="555625" y="2622550"/>
              <a:ext cx="544513" cy="365125"/>
            </a:xfrm>
            <a:custGeom>
              <a:avLst/>
              <a:gdLst>
                <a:gd name="T0" fmla="*/ 343 w 343"/>
                <a:gd name="T1" fmla="*/ 0 h 230"/>
                <a:gd name="T2" fmla="*/ 0 w 343"/>
                <a:gd name="T3" fmla="*/ 47 h 230"/>
                <a:gd name="T4" fmla="*/ 33 w 343"/>
                <a:gd name="T5" fmla="*/ 230 h 230"/>
                <a:gd name="T6" fmla="*/ 261 w 343"/>
                <a:gd name="T7" fmla="*/ 230 h 230"/>
                <a:gd name="T8" fmla="*/ 343 w 343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30">
                  <a:moveTo>
                    <a:pt x="343" y="0"/>
                  </a:moveTo>
                  <a:lnTo>
                    <a:pt x="0" y="47"/>
                  </a:lnTo>
                  <a:lnTo>
                    <a:pt x="33" y="230"/>
                  </a:lnTo>
                  <a:lnTo>
                    <a:pt x="261" y="23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73"/>
            <p:cNvSpPr>
              <a:spLocks/>
            </p:cNvSpPr>
            <p:nvPr/>
          </p:nvSpPr>
          <p:spPr bwMode="auto">
            <a:xfrm>
              <a:off x="619125" y="2511425"/>
              <a:ext cx="755650" cy="557213"/>
            </a:xfrm>
            <a:custGeom>
              <a:avLst/>
              <a:gdLst>
                <a:gd name="T0" fmla="*/ 290 w 299"/>
                <a:gd name="T1" fmla="*/ 0 h 221"/>
                <a:gd name="T2" fmla="*/ 231 w 299"/>
                <a:gd name="T3" fmla="*/ 0 h 221"/>
                <a:gd name="T4" fmla="*/ 231 w 299"/>
                <a:gd name="T5" fmla="*/ 0 h 221"/>
                <a:gd name="T6" fmla="*/ 229 w 299"/>
                <a:gd name="T7" fmla="*/ 1 h 221"/>
                <a:gd name="T8" fmla="*/ 228 w 299"/>
                <a:gd name="T9" fmla="*/ 1 h 221"/>
                <a:gd name="T10" fmla="*/ 226 w 299"/>
                <a:gd name="T11" fmla="*/ 2 h 221"/>
                <a:gd name="T12" fmla="*/ 225 w 299"/>
                <a:gd name="T13" fmla="*/ 3 h 221"/>
                <a:gd name="T14" fmla="*/ 224 w 299"/>
                <a:gd name="T15" fmla="*/ 4 h 221"/>
                <a:gd name="T16" fmla="*/ 223 w 299"/>
                <a:gd name="T17" fmla="*/ 6 h 221"/>
                <a:gd name="T18" fmla="*/ 223 w 299"/>
                <a:gd name="T19" fmla="*/ 6 h 221"/>
                <a:gd name="T20" fmla="*/ 151 w 299"/>
                <a:gd name="T21" fmla="*/ 203 h 221"/>
                <a:gd name="T22" fmla="*/ 9 w 299"/>
                <a:gd name="T23" fmla="*/ 203 h 221"/>
                <a:gd name="T24" fmla="*/ 0 w 299"/>
                <a:gd name="T25" fmla="*/ 212 h 221"/>
                <a:gd name="T26" fmla="*/ 9 w 299"/>
                <a:gd name="T27" fmla="*/ 221 h 221"/>
                <a:gd name="T28" fmla="*/ 157 w 299"/>
                <a:gd name="T29" fmla="*/ 221 h 221"/>
                <a:gd name="T30" fmla="*/ 160 w 299"/>
                <a:gd name="T31" fmla="*/ 220 h 221"/>
                <a:gd name="T32" fmla="*/ 161 w 299"/>
                <a:gd name="T33" fmla="*/ 220 h 221"/>
                <a:gd name="T34" fmla="*/ 163 w 299"/>
                <a:gd name="T35" fmla="*/ 218 h 221"/>
                <a:gd name="T36" fmla="*/ 163 w 299"/>
                <a:gd name="T37" fmla="*/ 218 h 221"/>
                <a:gd name="T38" fmla="*/ 165 w 299"/>
                <a:gd name="T39" fmla="*/ 216 h 221"/>
                <a:gd name="T40" fmla="*/ 165 w 299"/>
                <a:gd name="T41" fmla="*/ 215 h 221"/>
                <a:gd name="T42" fmla="*/ 165 w 299"/>
                <a:gd name="T43" fmla="*/ 215 h 221"/>
                <a:gd name="T44" fmla="*/ 238 w 299"/>
                <a:gd name="T45" fmla="*/ 18 h 221"/>
                <a:gd name="T46" fmla="*/ 290 w 299"/>
                <a:gd name="T47" fmla="*/ 18 h 221"/>
                <a:gd name="T48" fmla="*/ 299 w 299"/>
                <a:gd name="T49" fmla="*/ 9 h 221"/>
                <a:gd name="T50" fmla="*/ 290 w 299"/>
                <a:gd name="T5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9" h="221">
                  <a:moveTo>
                    <a:pt x="290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31" y="0"/>
                    <a:pt x="230" y="0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7" y="1"/>
                    <a:pt x="227" y="2"/>
                    <a:pt x="226" y="2"/>
                  </a:cubicBezTo>
                  <a:cubicBezTo>
                    <a:pt x="226" y="2"/>
                    <a:pt x="225" y="2"/>
                    <a:pt x="225" y="3"/>
                  </a:cubicBezTo>
                  <a:cubicBezTo>
                    <a:pt x="225" y="3"/>
                    <a:pt x="224" y="4"/>
                    <a:pt x="224" y="4"/>
                  </a:cubicBezTo>
                  <a:cubicBezTo>
                    <a:pt x="224" y="5"/>
                    <a:pt x="223" y="5"/>
                    <a:pt x="223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1" y="203"/>
                    <a:pt x="151" y="203"/>
                    <a:pt x="151" y="203"/>
                  </a:cubicBezTo>
                  <a:cubicBezTo>
                    <a:pt x="9" y="203"/>
                    <a:pt x="9" y="203"/>
                    <a:pt x="9" y="203"/>
                  </a:cubicBezTo>
                  <a:cubicBezTo>
                    <a:pt x="4" y="203"/>
                    <a:pt x="0" y="207"/>
                    <a:pt x="0" y="212"/>
                  </a:cubicBezTo>
                  <a:cubicBezTo>
                    <a:pt x="0" y="217"/>
                    <a:pt x="4" y="221"/>
                    <a:pt x="9" y="221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8" y="221"/>
                    <a:pt x="159" y="221"/>
                    <a:pt x="160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2" y="219"/>
                    <a:pt x="162" y="219"/>
                    <a:pt x="163" y="218"/>
                  </a:cubicBezTo>
                  <a:cubicBezTo>
                    <a:pt x="163" y="218"/>
                    <a:pt x="163" y="218"/>
                    <a:pt x="163" y="218"/>
                  </a:cubicBezTo>
                  <a:cubicBezTo>
                    <a:pt x="164" y="217"/>
                    <a:pt x="164" y="217"/>
                    <a:pt x="165" y="216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95" y="18"/>
                    <a:pt x="299" y="14"/>
                    <a:pt x="299" y="9"/>
                  </a:cubicBezTo>
                  <a:cubicBezTo>
                    <a:pt x="299" y="4"/>
                    <a:pt x="295" y="0"/>
                    <a:pt x="2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Oval 174"/>
            <p:cNvSpPr>
              <a:spLocks noChangeArrowheads="1"/>
            </p:cNvSpPr>
            <p:nvPr/>
          </p:nvSpPr>
          <p:spPr bwMode="auto">
            <a:xfrm>
              <a:off x="64452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Oval 175"/>
            <p:cNvSpPr>
              <a:spLocks noChangeArrowheads="1"/>
            </p:cNvSpPr>
            <p:nvPr/>
          </p:nvSpPr>
          <p:spPr bwMode="auto">
            <a:xfrm>
              <a:off x="917575" y="3097213"/>
              <a:ext cx="103188" cy="103188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6" name="组合 44"/>
          <p:cNvGrpSpPr/>
          <p:nvPr/>
        </p:nvGrpSpPr>
        <p:grpSpPr>
          <a:xfrm>
            <a:off x="3300754" y="5207873"/>
            <a:ext cx="241032" cy="171801"/>
            <a:chOff x="5392738" y="-3175"/>
            <a:chExt cx="587375" cy="561976"/>
          </a:xfrm>
        </p:grpSpPr>
        <p:sp>
          <p:nvSpPr>
            <p:cNvPr id="307" name="Rectangle 181"/>
            <p:cNvSpPr>
              <a:spLocks noChangeArrowheads="1"/>
            </p:cNvSpPr>
            <p:nvPr/>
          </p:nvSpPr>
          <p:spPr bwMode="auto">
            <a:xfrm>
              <a:off x="5392738" y="-3175"/>
              <a:ext cx="106363" cy="561975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182"/>
            <p:cNvSpPr>
              <a:spLocks noChangeArrowheads="1"/>
            </p:cNvSpPr>
            <p:nvPr/>
          </p:nvSpPr>
          <p:spPr bwMode="auto">
            <a:xfrm>
              <a:off x="5554663" y="255588"/>
              <a:ext cx="106363" cy="303213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183"/>
            <p:cNvSpPr>
              <a:spLocks noChangeArrowheads="1"/>
            </p:cNvSpPr>
            <p:nvPr/>
          </p:nvSpPr>
          <p:spPr bwMode="auto">
            <a:xfrm>
              <a:off x="5715000" y="188913"/>
              <a:ext cx="106363" cy="36988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184"/>
            <p:cNvSpPr>
              <a:spLocks noChangeArrowheads="1"/>
            </p:cNvSpPr>
            <p:nvPr/>
          </p:nvSpPr>
          <p:spPr bwMode="auto">
            <a:xfrm>
              <a:off x="5873750" y="119063"/>
              <a:ext cx="106363" cy="439738"/>
            </a:xfrm>
            <a:prstGeom prst="rect">
              <a:avLst/>
            </a:pr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85"/>
            <p:cNvSpPr>
              <a:spLocks/>
            </p:cNvSpPr>
            <p:nvPr/>
          </p:nvSpPr>
          <p:spPr bwMode="auto">
            <a:xfrm>
              <a:off x="5549900" y="-3175"/>
              <a:ext cx="265113" cy="215900"/>
            </a:xfrm>
            <a:custGeom>
              <a:avLst/>
              <a:gdLst>
                <a:gd name="T0" fmla="*/ 0 w 105"/>
                <a:gd name="T1" fmla="*/ 85 h 85"/>
                <a:gd name="T2" fmla="*/ 61 w 105"/>
                <a:gd name="T3" fmla="*/ 28 h 85"/>
                <a:gd name="T4" fmla="*/ 40 w 105"/>
                <a:gd name="T5" fmla="*/ 13 h 85"/>
                <a:gd name="T6" fmla="*/ 94 w 105"/>
                <a:gd name="T7" fmla="*/ 0 h 85"/>
                <a:gd name="T8" fmla="*/ 105 w 105"/>
                <a:gd name="T9" fmla="*/ 52 h 85"/>
                <a:gd name="T10" fmla="*/ 82 w 105"/>
                <a:gd name="T11" fmla="*/ 40 h 85"/>
                <a:gd name="T12" fmla="*/ 0 w 105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85">
                  <a:moveTo>
                    <a:pt x="0" y="85"/>
                  </a:moveTo>
                  <a:cubicBezTo>
                    <a:pt x="0" y="85"/>
                    <a:pt x="56" y="70"/>
                    <a:pt x="61" y="2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40"/>
                    <a:pt x="66" y="85"/>
                    <a:pt x="0" y="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2" name="组合 50"/>
          <p:cNvGrpSpPr/>
          <p:nvPr/>
        </p:nvGrpSpPr>
        <p:grpSpPr>
          <a:xfrm>
            <a:off x="9791025" y="3806948"/>
            <a:ext cx="171980" cy="208199"/>
            <a:chOff x="6708775" y="2478088"/>
            <a:chExt cx="419100" cy="681038"/>
          </a:xfrm>
        </p:grpSpPr>
        <p:sp>
          <p:nvSpPr>
            <p:cNvPr id="313" name="Freeform 194"/>
            <p:cNvSpPr>
              <a:spLocks/>
            </p:cNvSpPr>
            <p:nvPr/>
          </p:nvSpPr>
          <p:spPr bwMode="auto">
            <a:xfrm>
              <a:off x="6862763" y="3132138"/>
              <a:ext cx="111125" cy="26988"/>
            </a:xfrm>
            <a:custGeom>
              <a:avLst/>
              <a:gdLst>
                <a:gd name="T0" fmla="*/ 44 w 44"/>
                <a:gd name="T1" fmla="*/ 5 h 11"/>
                <a:gd name="T2" fmla="*/ 38 w 44"/>
                <a:gd name="T3" fmla="*/ 11 h 11"/>
                <a:gd name="T4" fmla="*/ 7 w 44"/>
                <a:gd name="T5" fmla="*/ 11 h 11"/>
                <a:gd name="T6" fmla="*/ 0 w 44"/>
                <a:gd name="T7" fmla="*/ 5 h 11"/>
                <a:gd name="T8" fmla="*/ 7 w 44"/>
                <a:gd name="T9" fmla="*/ 0 h 11"/>
                <a:gd name="T10" fmla="*/ 38 w 44"/>
                <a:gd name="T11" fmla="*/ 0 h 11"/>
                <a:gd name="T12" fmla="*/ 44 w 44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">
                  <a:moveTo>
                    <a:pt x="44" y="5"/>
                  </a:moveTo>
                  <a:cubicBezTo>
                    <a:pt x="44" y="8"/>
                    <a:pt x="41" y="11"/>
                    <a:pt x="3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2"/>
                    <a:pt x="44" y="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95"/>
            <p:cNvSpPr>
              <a:spLocks/>
            </p:cNvSpPr>
            <p:nvPr/>
          </p:nvSpPr>
          <p:spPr bwMode="auto">
            <a:xfrm>
              <a:off x="6837363" y="3119438"/>
              <a:ext cx="161925" cy="25400"/>
            </a:xfrm>
            <a:custGeom>
              <a:avLst/>
              <a:gdLst>
                <a:gd name="T0" fmla="*/ 9 w 64"/>
                <a:gd name="T1" fmla="*/ 10 h 10"/>
                <a:gd name="T2" fmla="*/ 56 w 64"/>
                <a:gd name="T3" fmla="*/ 10 h 10"/>
                <a:gd name="T4" fmla="*/ 59 w 64"/>
                <a:gd name="T5" fmla="*/ 6 h 10"/>
                <a:gd name="T6" fmla="*/ 64 w 64"/>
                <a:gd name="T7" fmla="*/ 0 h 10"/>
                <a:gd name="T8" fmla="*/ 0 w 64"/>
                <a:gd name="T9" fmla="*/ 0 h 10"/>
                <a:gd name="T10" fmla="*/ 0 w 64"/>
                <a:gd name="T11" fmla="*/ 1 h 10"/>
                <a:gd name="T12" fmla="*/ 9 w 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0">
                  <a:moveTo>
                    <a:pt x="9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9"/>
                    <a:pt x="57" y="8"/>
                    <a:pt x="59" y="6"/>
                  </a:cubicBezTo>
                  <a:cubicBezTo>
                    <a:pt x="62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7" y="8"/>
                    <a:pt x="9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96"/>
            <p:cNvSpPr>
              <a:spLocks/>
            </p:cNvSpPr>
            <p:nvPr/>
          </p:nvSpPr>
          <p:spPr bwMode="auto">
            <a:xfrm>
              <a:off x="6832600" y="3038475"/>
              <a:ext cx="174625" cy="17463"/>
            </a:xfrm>
            <a:custGeom>
              <a:avLst/>
              <a:gdLst>
                <a:gd name="T0" fmla="*/ 69 w 69"/>
                <a:gd name="T1" fmla="*/ 4 h 7"/>
                <a:gd name="T2" fmla="*/ 66 w 69"/>
                <a:gd name="T3" fmla="*/ 7 h 7"/>
                <a:gd name="T4" fmla="*/ 3 w 69"/>
                <a:gd name="T5" fmla="*/ 7 h 7"/>
                <a:gd name="T6" fmla="*/ 0 w 69"/>
                <a:gd name="T7" fmla="*/ 4 h 7"/>
                <a:gd name="T8" fmla="*/ 3 w 69"/>
                <a:gd name="T9" fmla="*/ 0 h 7"/>
                <a:gd name="T10" fmla="*/ 66 w 69"/>
                <a:gd name="T11" fmla="*/ 0 h 7"/>
                <a:gd name="T12" fmla="*/ 69 w 69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69" y="4"/>
                  </a:moveTo>
                  <a:cubicBezTo>
                    <a:pt x="69" y="6"/>
                    <a:pt x="68" y="7"/>
                    <a:pt x="6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97"/>
            <p:cNvSpPr>
              <a:spLocks/>
            </p:cNvSpPr>
            <p:nvPr/>
          </p:nvSpPr>
          <p:spPr bwMode="auto">
            <a:xfrm>
              <a:off x="6832600" y="3063875"/>
              <a:ext cx="174625" cy="17463"/>
            </a:xfrm>
            <a:custGeom>
              <a:avLst/>
              <a:gdLst>
                <a:gd name="T0" fmla="*/ 69 w 69"/>
                <a:gd name="T1" fmla="*/ 3 h 7"/>
                <a:gd name="T2" fmla="*/ 66 w 69"/>
                <a:gd name="T3" fmla="*/ 7 h 7"/>
                <a:gd name="T4" fmla="*/ 3 w 69"/>
                <a:gd name="T5" fmla="*/ 7 h 7"/>
                <a:gd name="T6" fmla="*/ 0 w 69"/>
                <a:gd name="T7" fmla="*/ 3 h 7"/>
                <a:gd name="T8" fmla="*/ 3 w 69"/>
                <a:gd name="T9" fmla="*/ 0 h 7"/>
                <a:gd name="T10" fmla="*/ 66 w 69"/>
                <a:gd name="T11" fmla="*/ 0 h 7"/>
                <a:gd name="T12" fmla="*/ 69 w 69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69" y="3"/>
                  </a:moveTo>
                  <a:cubicBezTo>
                    <a:pt x="69" y="5"/>
                    <a:pt x="68" y="7"/>
                    <a:pt x="6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98"/>
            <p:cNvSpPr>
              <a:spLocks/>
            </p:cNvSpPr>
            <p:nvPr/>
          </p:nvSpPr>
          <p:spPr bwMode="auto">
            <a:xfrm>
              <a:off x="6832600" y="3089275"/>
              <a:ext cx="174625" cy="14288"/>
            </a:xfrm>
            <a:custGeom>
              <a:avLst/>
              <a:gdLst>
                <a:gd name="T0" fmla="*/ 69 w 69"/>
                <a:gd name="T1" fmla="*/ 3 h 6"/>
                <a:gd name="T2" fmla="*/ 66 w 69"/>
                <a:gd name="T3" fmla="*/ 6 h 6"/>
                <a:gd name="T4" fmla="*/ 3 w 69"/>
                <a:gd name="T5" fmla="*/ 6 h 6"/>
                <a:gd name="T6" fmla="*/ 0 w 69"/>
                <a:gd name="T7" fmla="*/ 3 h 6"/>
                <a:gd name="T8" fmla="*/ 3 w 69"/>
                <a:gd name="T9" fmla="*/ 0 h 6"/>
                <a:gd name="T10" fmla="*/ 66 w 69"/>
                <a:gd name="T11" fmla="*/ 0 h 6"/>
                <a:gd name="T12" fmla="*/ 69 w 6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69" y="3"/>
                  </a:moveTo>
                  <a:cubicBezTo>
                    <a:pt x="69" y="5"/>
                    <a:pt x="68" y="6"/>
                    <a:pt x="6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99"/>
            <p:cNvSpPr>
              <a:spLocks/>
            </p:cNvSpPr>
            <p:nvPr/>
          </p:nvSpPr>
          <p:spPr bwMode="auto">
            <a:xfrm>
              <a:off x="6832600" y="3111500"/>
              <a:ext cx="171450" cy="11113"/>
            </a:xfrm>
            <a:custGeom>
              <a:avLst/>
              <a:gdLst>
                <a:gd name="T0" fmla="*/ 68 w 68"/>
                <a:gd name="T1" fmla="*/ 2 h 4"/>
                <a:gd name="T2" fmla="*/ 66 w 68"/>
                <a:gd name="T3" fmla="*/ 4 h 4"/>
                <a:gd name="T4" fmla="*/ 3 w 68"/>
                <a:gd name="T5" fmla="*/ 4 h 4"/>
                <a:gd name="T6" fmla="*/ 0 w 68"/>
                <a:gd name="T7" fmla="*/ 2 h 4"/>
                <a:gd name="T8" fmla="*/ 3 w 68"/>
                <a:gd name="T9" fmla="*/ 0 h 4"/>
                <a:gd name="T10" fmla="*/ 66 w 68"/>
                <a:gd name="T11" fmla="*/ 0 h 4"/>
                <a:gd name="T12" fmla="*/ 68 w 68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">
                  <a:moveTo>
                    <a:pt x="68" y="2"/>
                  </a:moveTo>
                  <a:cubicBezTo>
                    <a:pt x="68" y="3"/>
                    <a:pt x="67" y="4"/>
                    <a:pt x="66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200"/>
            <p:cNvSpPr>
              <a:spLocks/>
            </p:cNvSpPr>
            <p:nvPr/>
          </p:nvSpPr>
          <p:spPr bwMode="auto">
            <a:xfrm>
              <a:off x="6829425" y="3016250"/>
              <a:ext cx="177800" cy="14288"/>
            </a:xfrm>
            <a:custGeom>
              <a:avLst/>
              <a:gdLst>
                <a:gd name="T0" fmla="*/ 70 w 70"/>
                <a:gd name="T1" fmla="*/ 3 h 6"/>
                <a:gd name="T2" fmla="*/ 68 w 70"/>
                <a:gd name="T3" fmla="*/ 6 h 6"/>
                <a:gd name="T4" fmla="*/ 3 w 70"/>
                <a:gd name="T5" fmla="*/ 6 h 6"/>
                <a:gd name="T6" fmla="*/ 0 w 70"/>
                <a:gd name="T7" fmla="*/ 3 h 6"/>
                <a:gd name="T8" fmla="*/ 3 w 70"/>
                <a:gd name="T9" fmla="*/ 0 h 6"/>
                <a:gd name="T10" fmla="*/ 68 w 70"/>
                <a:gd name="T11" fmla="*/ 0 h 6"/>
                <a:gd name="T12" fmla="*/ 70 w 70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">
                  <a:moveTo>
                    <a:pt x="70" y="3"/>
                  </a:moveTo>
                  <a:cubicBezTo>
                    <a:pt x="70" y="5"/>
                    <a:pt x="69" y="6"/>
                    <a:pt x="6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9" y="0"/>
                    <a:pt x="70" y="1"/>
                    <a:pt x="70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201"/>
            <p:cNvSpPr>
              <a:spLocks noEditPoints="1"/>
            </p:cNvSpPr>
            <p:nvPr/>
          </p:nvSpPr>
          <p:spPr bwMode="auto">
            <a:xfrm>
              <a:off x="6708775" y="2478088"/>
              <a:ext cx="419100" cy="520700"/>
            </a:xfrm>
            <a:custGeom>
              <a:avLst/>
              <a:gdLst>
                <a:gd name="T0" fmla="*/ 53 w 166"/>
                <a:gd name="T1" fmla="*/ 206 h 206"/>
                <a:gd name="T2" fmla="*/ 50 w 166"/>
                <a:gd name="T3" fmla="*/ 206 h 206"/>
                <a:gd name="T4" fmla="*/ 48 w 166"/>
                <a:gd name="T5" fmla="*/ 205 h 206"/>
                <a:gd name="T6" fmla="*/ 37 w 166"/>
                <a:gd name="T7" fmla="*/ 187 h 206"/>
                <a:gd name="T8" fmla="*/ 36 w 166"/>
                <a:gd name="T9" fmla="*/ 181 h 206"/>
                <a:gd name="T10" fmla="*/ 34 w 166"/>
                <a:gd name="T11" fmla="*/ 171 h 206"/>
                <a:gd name="T12" fmla="*/ 25 w 166"/>
                <a:gd name="T13" fmla="*/ 151 h 206"/>
                <a:gd name="T14" fmla="*/ 22 w 166"/>
                <a:gd name="T15" fmla="*/ 145 h 206"/>
                <a:gd name="T16" fmla="*/ 20 w 166"/>
                <a:gd name="T17" fmla="*/ 143 h 206"/>
                <a:gd name="T18" fmla="*/ 8 w 166"/>
                <a:gd name="T19" fmla="*/ 119 h 206"/>
                <a:gd name="T20" fmla="*/ 0 w 166"/>
                <a:gd name="T21" fmla="*/ 83 h 206"/>
                <a:gd name="T22" fmla="*/ 0 w 166"/>
                <a:gd name="T23" fmla="*/ 78 h 206"/>
                <a:gd name="T24" fmla="*/ 7 w 166"/>
                <a:gd name="T25" fmla="*/ 46 h 206"/>
                <a:gd name="T26" fmla="*/ 24 w 166"/>
                <a:gd name="T27" fmla="*/ 23 h 206"/>
                <a:gd name="T28" fmla="*/ 78 w 166"/>
                <a:gd name="T29" fmla="*/ 0 h 206"/>
                <a:gd name="T30" fmla="*/ 84 w 166"/>
                <a:gd name="T31" fmla="*/ 0 h 206"/>
                <a:gd name="T32" fmla="*/ 141 w 166"/>
                <a:gd name="T33" fmla="*/ 23 h 206"/>
                <a:gd name="T34" fmla="*/ 166 w 166"/>
                <a:gd name="T35" fmla="*/ 80 h 206"/>
                <a:gd name="T36" fmla="*/ 166 w 166"/>
                <a:gd name="T37" fmla="*/ 83 h 206"/>
                <a:gd name="T38" fmla="*/ 147 w 166"/>
                <a:gd name="T39" fmla="*/ 138 h 206"/>
                <a:gd name="T40" fmla="*/ 144 w 166"/>
                <a:gd name="T41" fmla="*/ 145 h 206"/>
                <a:gd name="T42" fmla="*/ 141 w 166"/>
                <a:gd name="T43" fmla="*/ 150 h 206"/>
                <a:gd name="T44" fmla="*/ 131 w 166"/>
                <a:gd name="T45" fmla="*/ 171 h 206"/>
                <a:gd name="T46" fmla="*/ 129 w 166"/>
                <a:gd name="T47" fmla="*/ 180 h 206"/>
                <a:gd name="T48" fmla="*/ 118 w 166"/>
                <a:gd name="T49" fmla="*/ 205 h 206"/>
                <a:gd name="T50" fmla="*/ 116 w 166"/>
                <a:gd name="T51" fmla="*/ 206 h 206"/>
                <a:gd name="T52" fmla="*/ 111 w 166"/>
                <a:gd name="T53" fmla="*/ 206 h 206"/>
                <a:gd name="T54" fmla="*/ 94 w 166"/>
                <a:gd name="T55" fmla="*/ 206 h 206"/>
                <a:gd name="T56" fmla="*/ 78 w 166"/>
                <a:gd name="T57" fmla="*/ 206 h 206"/>
                <a:gd name="T58" fmla="*/ 53 w 166"/>
                <a:gd name="T59" fmla="*/ 206 h 206"/>
                <a:gd name="T60" fmla="*/ 83 w 166"/>
                <a:gd name="T61" fmla="*/ 14 h 206"/>
                <a:gd name="T62" fmla="*/ 78 w 166"/>
                <a:gd name="T63" fmla="*/ 14 h 206"/>
                <a:gd name="T64" fmla="*/ 34 w 166"/>
                <a:gd name="T65" fmla="*/ 34 h 206"/>
                <a:gd name="T66" fmla="*/ 20 w 166"/>
                <a:gd name="T67" fmla="*/ 52 h 206"/>
                <a:gd name="T68" fmla="*/ 14 w 166"/>
                <a:gd name="T69" fmla="*/ 78 h 206"/>
                <a:gd name="T70" fmla="*/ 14 w 166"/>
                <a:gd name="T71" fmla="*/ 83 h 206"/>
                <a:gd name="T72" fmla="*/ 21 w 166"/>
                <a:gd name="T73" fmla="*/ 113 h 206"/>
                <a:gd name="T74" fmla="*/ 33 w 166"/>
                <a:gd name="T75" fmla="*/ 135 h 206"/>
                <a:gd name="T76" fmla="*/ 34 w 166"/>
                <a:gd name="T77" fmla="*/ 138 h 206"/>
                <a:gd name="T78" fmla="*/ 37 w 166"/>
                <a:gd name="T79" fmla="*/ 143 h 206"/>
                <a:gd name="T80" fmla="*/ 48 w 166"/>
                <a:gd name="T81" fmla="*/ 167 h 206"/>
                <a:gd name="T82" fmla="*/ 50 w 166"/>
                <a:gd name="T83" fmla="*/ 179 h 206"/>
                <a:gd name="T84" fmla="*/ 51 w 166"/>
                <a:gd name="T85" fmla="*/ 185 h 206"/>
                <a:gd name="T86" fmla="*/ 55 w 166"/>
                <a:gd name="T87" fmla="*/ 192 h 206"/>
                <a:gd name="T88" fmla="*/ 78 w 166"/>
                <a:gd name="T89" fmla="*/ 192 h 206"/>
                <a:gd name="T90" fmla="*/ 94 w 166"/>
                <a:gd name="T91" fmla="*/ 192 h 206"/>
                <a:gd name="T92" fmla="*/ 111 w 166"/>
                <a:gd name="T93" fmla="*/ 192 h 206"/>
                <a:gd name="T94" fmla="*/ 115 w 166"/>
                <a:gd name="T95" fmla="*/ 178 h 206"/>
                <a:gd name="T96" fmla="*/ 117 w 166"/>
                <a:gd name="T97" fmla="*/ 166 h 206"/>
                <a:gd name="T98" fmla="*/ 128 w 166"/>
                <a:gd name="T99" fmla="*/ 143 h 206"/>
                <a:gd name="T100" fmla="*/ 131 w 166"/>
                <a:gd name="T101" fmla="*/ 138 h 206"/>
                <a:gd name="T102" fmla="*/ 134 w 166"/>
                <a:gd name="T103" fmla="*/ 131 h 206"/>
                <a:gd name="T104" fmla="*/ 151 w 166"/>
                <a:gd name="T105" fmla="*/ 82 h 206"/>
                <a:gd name="T106" fmla="*/ 151 w 166"/>
                <a:gd name="T107" fmla="*/ 80 h 206"/>
                <a:gd name="T108" fmla="*/ 131 w 166"/>
                <a:gd name="T109" fmla="*/ 34 h 206"/>
                <a:gd name="T110" fmla="*/ 83 w 166"/>
                <a:gd name="T111" fmla="*/ 1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6">
                  <a:moveTo>
                    <a:pt x="53" y="206"/>
                  </a:moveTo>
                  <a:cubicBezTo>
                    <a:pt x="50" y="206"/>
                    <a:pt x="50" y="206"/>
                    <a:pt x="50" y="206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3" y="200"/>
                    <a:pt x="38" y="195"/>
                    <a:pt x="37" y="187"/>
                  </a:cubicBezTo>
                  <a:cubicBezTo>
                    <a:pt x="36" y="185"/>
                    <a:pt x="36" y="183"/>
                    <a:pt x="36" y="181"/>
                  </a:cubicBezTo>
                  <a:cubicBezTo>
                    <a:pt x="35" y="177"/>
                    <a:pt x="35" y="173"/>
                    <a:pt x="34" y="171"/>
                  </a:cubicBezTo>
                  <a:cubicBezTo>
                    <a:pt x="32" y="163"/>
                    <a:pt x="28" y="157"/>
                    <a:pt x="25" y="151"/>
                  </a:cubicBezTo>
                  <a:cubicBezTo>
                    <a:pt x="24" y="149"/>
                    <a:pt x="23" y="147"/>
                    <a:pt x="22" y="145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16" y="135"/>
                    <a:pt x="11" y="127"/>
                    <a:pt x="8" y="119"/>
                  </a:cubicBezTo>
                  <a:cubicBezTo>
                    <a:pt x="3" y="109"/>
                    <a:pt x="1" y="98"/>
                    <a:pt x="0" y="8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6"/>
                    <a:pt x="3" y="56"/>
                    <a:pt x="7" y="46"/>
                  </a:cubicBezTo>
                  <a:cubicBezTo>
                    <a:pt x="12" y="36"/>
                    <a:pt x="18" y="29"/>
                    <a:pt x="24" y="23"/>
                  </a:cubicBezTo>
                  <a:cubicBezTo>
                    <a:pt x="39" y="8"/>
                    <a:pt x="57" y="0"/>
                    <a:pt x="7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7" y="1"/>
                    <a:pt x="127" y="9"/>
                    <a:pt x="141" y="23"/>
                  </a:cubicBezTo>
                  <a:cubicBezTo>
                    <a:pt x="157" y="39"/>
                    <a:pt x="165" y="57"/>
                    <a:pt x="166" y="80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64" y="106"/>
                    <a:pt x="156" y="123"/>
                    <a:pt x="147" y="138"/>
                  </a:cubicBezTo>
                  <a:cubicBezTo>
                    <a:pt x="146" y="140"/>
                    <a:pt x="145" y="143"/>
                    <a:pt x="144" y="145"/>
                  </a:cubicBezTo>
                  <a:cubicBezTo>
                    <a:pt x="143" y="147"/>
                    <a:pt x="142" y="148"/>
                    <a:pt x="141" y="150"/>
                  </a:cubicBezTo>
                  <a:cubicBezTo>
                    <a:pt x="137" y="157"/>
                    <a:pt x="133" y="164"/>
                    <a:pt x="131" y="171"/>
                  </a:cubicBezTo>
                  <a:cubicBezTo>
                    <a:pt x="130" y="173"/>
                    <a:pt x="130" y="177"/>
                    <a:pt x="129" y="180"/>
                  </a:cubicBezTo>
                  <a:cubicBezTo>
                    <a:pt x="128" y="189"/>
                    <a:pt x="126" y="199"/>
                    <a:pt x="118" y="205"/>
                  </a:cubicBezTo>
                  <a:cubicBezTo>
                    <a:pt x="116" y="206"/>
                    <a:pt x="116" y="206"/>
                    <a:pt x="116" y="206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06" y="206"/>
                    <a:pt x="100" y="206"/>
                    <a:pt x="94" y="206"/>
                  </a:cubicBezTo>
                  <a:cubicBezTo>
                    <a:pt x="89" y="206"/>
                    <a:pt x="83" y="206"/>
                    <a:pt x="78" y="206"/>
                  </a:cubicBezTo>
                  <a:cubicBezTo>
                    <a:pt x="68" y="206"/>
                    <a:pt x="60" y="206"/>
                    <a:pt x="53" y="206"/>
                  </a:cubicBezTo>
                  <a:close/>
                  <a:moveTo>
                    <a:pt x="83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61" y="15"/>
                    <a:pt x="47" y="21"/>
                    <a:pt x="34" y="34"/>
                  </a:cubicBezTo>
                  <a:cubicBezTo>
                    <a:pt x="29" y="39"/>
                    <a:pt x="24" y="44"/>
                    <a:pt x="20" y="52"/>
                  </a:cubicBezTo>
                  <a:cubicBezTo>
                    <a:pt x="17" y="60"/>
                    <a:pt x="15" y="69"/>
                    <a:pt x="14" y="7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5" y="95"/>
                    <a:pt x="17" y="105"/>
                    <a:pt x="21" y="113"/>
                  </a:cubicBezTo>
                  <a:cubicBezTo>
                    <a:pt x="24" y="121"/>
                    <a:pt x="29" y="128"/>
                    <a:pt x="33" y="13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5" y="140"/>
                    <a:pt x="36" y="142"/>
                    <a:pt x="37" y="143"/>
                  </a:cubicBezTo>
                  <a:cubicBezTo>
                    <a:pt x="41" y="150"/>
                    <a:pt x="46" y="158"/>
                    <a:pt x="48" y="167"/>
                  </a:cubicBezTo>
                  <a:cubicBezTo>
                    <a:pt x="49" y="171"/>
                    <a:pt x="50" y="175"/>
                    <a:pt x="50" y="179"/>
                  </a:cubicBezTo>
                  <a:cubicBezTo>
                    <a:pt x="50" y="181"/>
                    <a:pt x="51" y="183"/>
                    <a:pt x="51" y="185"/>
                  </a:cubicBezTo>
                  <a:cubicBezTo>
                    <a:pt x="51" y="187"/>
                    <a:pt x="53" y="190"/>
                    <a:pt x="55" y="192"/>
                  </a:cubicBezTo>
                  <a:cubicBezTo>
                    <a:pt x="62" y="192"/>
                    <a:pt x="69" y="192"/>
                    <a:pt x="78" y="192"/>
                  </a:cubicBezTo>
                  <a:cubicBezTo>
                    <a:pt x="83" y="192"/>
                    <a:pt x="89" y="192"/>
                    <a:pt x="94" y="192"/>
                  </a:cubicBezTo>
                  <a:cubicBezTo>
                    <a:pt x="100" y="192"/>
                    <a:pt x="105" y="192"/>
                    <a:pt x="111" y="192"/>
                  </a:cubicBezTo>
                  <a:cubicBezTo>
                    <a:pt x="113" y="189"/>
                    <a:pt x="114" y="183"/>
                    <a:pt x="115" y="178"/>
                  </a:cubicBezTo>
                  <a:cubicBezTo>
                    <a:pt x="115" y="174"/>
                    <a:pt x="116" y="170"/>
                    <a:pt x="117" y="166"/>
                  </a:cubicBezTo>
                  <a:cubicBezTo>
                    <a:pt x="120" y="158"/>
                    <a:pt x="124" y="150"/>
                    <a:pt x="128" y="143"/>
                  </a:cubicBezTo>
                  <a:cubicBezTo>
                    <a:pt x="129" y="141"/>
                    <a:pt x="130" y="140"/>
                    <a:pt x="131" y="138"/>
                  </a:cubicBezTo>
                  <a:cubicBezTo>
                    <a:pt x="132" y="136"/>
                    <a:pt x="133" y="134"/>
                    <a:pt x="134" y="131"/>
                  </a:cubicBezTo>
                  <a:cubicBezTo>
                    <a:pt x="143" y="116"/>
                    <a:pt x="150" y="102"/>
                    <a:pt x="151" y="82"/>
                  </a:cubicBezTo>
                  <a:cubicBezTo>
                    <a:pt x="151" y="80"/>
                    <a:pt x="151" y="80"/>
                    <a:pt x="151" y="80"/>
                  </a:cubicBezTo>
                  <a:cubicBezTo>
                    <a:pt x="151" y="62"/>
                    <a:pt x="144" y="46"/>
                    <a:pt x="131" y="34"/>
                  </a:cubicBezTo>
                  <a:cubicBezTo>
                    <a:pt x="119" y="22"/>
                    <a:pt x="103" y="15"/>
                    <a:pt x="83" y="1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1" name="组合 59"/>
          <p:cNvGrpSpPr/>
          <p:nvPr/>
        </p:nvGrpSpPr>
        <p:grpSpPr>
          <a:xfrm>
            <a:off x="3290256" y="4418092"/>
            <a:ext cx="340051" cy="192669"/>
            <a:chOff x="1851025" y="5038725"/>
            <a:chExt cx="828676" cy="630238"/>
          </a:xfrm>
        </p:grpSpPr>
        <p:sp>
          <p:nvSpPr>
            <p:cNvPr id="322" name="Freeform 328"/>
            <p:cNvSpPr>
              <a:spLocks noEditPoints="1"/>
            </p:cNvSpPr>
            <p:nvPr/>
          </p:nvSpPr>
          <p:spPr bwMode="auto">
            <a:xfrm>
              <a:off x="1851025" y="5122863"/>
              <a:ext cx="547688" cy="546100"/>
            </a:xfrm>
            <a:custGeom>
              <a:avLst/>
              <a:gdLst>
                <a:gd name="T0" fmla="*/ 217 w 217"/>
                <a:gd name="T1" fmla="*/ 122 h 216"/>
                <a:gd name="T2" fmla="*/ 217 w 217"/>
                <a:gd name="T3" fmla="*/ 94 h 216"/>
                <a:gd name="T4" fmla="*/ 196 w 217"/>
                <a:gd name="T5" fmla="*/ 89 h 216"/>
                <a:gd name="T6" fmla="*/ 190 w 217"/>
                <a:gd name="T7" fmla="*/ 72 h 216"/>
                <a:gd name="T8" fmla="*/ 205 w 217"/>
                <a:gd name="T9" fmla="*/ 56 h 216"/>
                <a:gd name="T10" fmla="*/ 188 w 217"/>
                <a:gd name="T11" fmla="*/ 33 h 216"/>
                <a:gd name="T12" fmla="*/ 168 w 217"/>
                <a:gd name="T13" fmla="*/ 42 h 216"/>
                <a:gd name="T14" fmla="*/ 154 w 217"/>
                <a:gd name="T15" fmla="*/ 31 h 216"/>
                <a:gd name="T16" fmla="*/ 156 w 217"/>
                <a:gd name="T17" fmla="*/ 9 h 216"/>
                <a:gd name="T18" fmla="*/ 129 w 217"/>
                <a:gd name="T19" fmla="*/ 0 h 216"/>
                <a:gd name="T20" fmla="*/ 118 w 217"/>
                <a:gd name="T21" fmla="*/ 20 h 216"/>
                <a:gd name="T22" fmla="*/ 109 w 217"/>
                <a:gd name="T23" fmla="*/ 19 h 216"/>
                <a:gd name="T24" fmla="*/ 100 w 217"/>
                <a:gd name="T25" fmla="*/ 20 h 216"/>
                <a:gd name="T26" fmla="*/ 89 w 217"/>
                <a:gd name="T27" fmla="*/ 0 h 216"/>
                <a:gd name="T28" fmla="*/ 62 w 217"/>
                <a:gd name="T29" fmla="*/ 9 h 216"/>
                <a:gd name="T30" fmla="*/ 64 w 217"/>
                <a:gd name="T31" fmla="*/ 31 h 216"/>
                <a:gd name="T32" fmla="*/ 50 w 217"/>
                <a:gd name="T33" fmla="*/ 42 h 216"/>
                <a:gd name="T34" fmla="*/ 29 w 217"/>
                <a:gd name="T35" fmla="*/ 33 h 216"/>
                <a:gd name="T36" fmla="*/ 13 w 217"/>
                <a:gd name="T37" fmla="*/ 56 h 216"/>
                <a:gd name="T38" fmla="*/ 28 w 217"/>
                <a:gd name="T39" fmla="*/ 72 h 216"/>
                <a:gd name="T40" fmla="*/ 22 w 217"/>
                <a:gd name="T41" fmla="*/ 89 h 216"/>
                <a:gd name="T42" fmla="*/ 0 w 217"/>
                <a:gd name="T43" fmla="*/ 94 h 216"/>
                <a:gd name="T44" fmla="*/ 0 w 217"/>
                <a:gd name="T45" fmla="*/ 122 h 216"/>
                <a:gd name="T46" fmla="*/ 22 w 217"/>
                <a:gd name="T47" fmla="*/ 127 h 216"/>
                <a:gd name="T48" fmla="*/ 28 w 217"/>
                <a:gd name="T49" fmla="*/ 144 h 216"/>
                <a:gd name="T50" fmla="*/ 13 w 217"/>
                <a:gd name="T51" fmla="*/ 160 h 216"/>
                <a:gd name="T52" fmla="*/ 29 w 217"/>
                <a:gd name="T53" fmla="*/ 183 h 216"/>
                <a:gd name="T54" fmla="*/ 50 w 217"/>
                <a:gd name="T55" fmla="*/ 174 h 216"/>
                <a:gd name="T56" fmla="*/ 64 w 217"/>
                <a:gd name="T57" fmla="*/ 185 h 216"/>
                <a:gd name="T58" fmla="*/ 62 w 217"/>
                <a:gd name="T59" fmla="*/ 207 h 216"/>
                <a:gd name="T60" fmla="*/ 89 w 217"/>
                <a:gd name="T61" fmla="*/ 216 h 216"/>
                <a:gd name="T62" fmla="*/ 100 w 217"/>
                <a:gd name="T63" fmla="*/ 196 h 216"/>
                <a:gd name="T64" fmla="*/ 109 w 217"/>
                <a:gd name="T65" fmla="*/ 197 h 216"/>
                <a:gd name="T66" fmla="*/ 118 w 217"/>
                <a:gd name="T67" fmla="*/ 196 h 216"/>
                <a:gd name="T68" fmla="*/ 129 w 217"/>
                <a:gd name="T69" fmla="*/ 216 h 216"/>
                <a:gd name="T70" fmla="*/ 156 w 217"/>
                <a:gd name="T71" fmla="*/ 207 h 216"/>
                <a:gd name="T72" fmla="*/ 154 w 217"/>
                <a:gd name="T73" fmla="*/ 185 h 216"/>
                <a:gd name="T74" fmla="*/ 168 w 217"/>
                <a:gd name="T75" fmla="*/ 174 h 216"/>
                <a:gd name="T76" fmla="*/ 188 w 217"/>
                <a:gd name="T77" fmla="*/ 183 h 216"/>
                <a:gd name="T78" fmla="*/ 205 w 217"/>
                <a:gd name="T79" fmla="*/ 160 h 216"/>
                <a:gd name="T80" fmla="*/ 190 w 217"/>
                <a:gd name="T81" fmla="*/ 144 h 216"/>
                <a:gd name="T82" fmla="*/ 196 w 217"/>
                <a:gd name="T83" fmla="*/ 127 h 216"/>
                <a:gd name="T84" fmla="*/ 217 w 217"/>
                <a:gd name="T85" fmla="*/ 122 h 216"/>
                <a:gd name="T86" fmla="*/ 109 w 217"/>
                <a:gd name="T87" fmla="*/ 172 h 216"/>
                <a:gd name="T88" fmla="*/ 45 w 217"/>
                <a:gd name="T89" fmla="*/ 108 h 216"/>
                <a:gd name="T90" fmla="*/ 109 w 217"/>
                <a:gd name="T91" fmla="*/ 44 h 216"/>
                <a:gd name="T92" fmla="*/ 172 w 217"/>
                <a:gd name="T93" fmla="*/ 108 h 216"/>
                <a:gd name="T94" fmla="*/ 109 w 217"/>
                <a:gd name="T95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7" h="216">
                  <a:moveTo>
                    <a:pt x="217" y="122"/>
                  </a:moveTo>
                  <a:cubicBezTo>
                    <a:pt x="217" y="94"/>
                    <a:pt x="217" y="94"/>
                    <a:pt x="217" y="94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83"/>
                    <a:pt x="193" y="78"/>
                    <a:pt x="190" y="72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3" y="38"/>
                    <a:pt x="159" y="34"/>
                    <a:pt x="154" y="31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19"/>
                    <a:pt x="112" y="19"/>
                    <a:pt x="109" y="19"/>
                  </a:cubicBezTo>
                  <a:cubicBezTo>
                    <a:pt x="106" y="19"/>
                    <a:pt x="103" y="19"/>
                    <a:pt x="100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59" y="34"/>
                    <a:pt x="54" y="38"/>
                    <a:pt x="50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5" y="78"/>
                    <a:pt x="23" y="83"/>
                    <a:pt x="22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3" y="133"/>
                    <a:pt x="25" y="138"/>
                    <a:pt x="28" y="144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4" y="178"/>
                    <a:pt x="59" y="182"/>
                    <a:pt x="64" y="185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3" y="197"/>
                    <a:pt x="106" y="197"/>
                    <a:pt x="109" y="197"/>
                  </a:cubicBezTo>
                  <a:cubicBezTo>
                    <a:pt x="112" y="197"/>
                    <a:pt x="115" y="197"/>
                    <a:pt x="118" y="196"/>
                  </a:cubicBezTo>
                  <a:cubicBezTo>
                    <a:pt x="129" y="216"/>
                    <a:pt x="129" y="216"/>
                    <a:pt x="129" y="216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9" y="182"/>
                    <a:pt x="164" y="178"/>
                    <a:pt x="168" y="174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3" y="138"/>
                    <a:pt x="194" y="133"/>
                    <a:pt x="196" y="127"/>
                  </a:cubicBezTo>
                  <a:lnTo>
                    <a:pt x="217" y="122"/>
                  </a:lnTo>
                  <a:close/>
                  <a:moveTo>
                    <a:pt x="109" y="172"/>
                  </a:moveTo>
                  <a:cubicBezTo>
                    <a:pt x="74" y="172"/>
                    <a:pt x="45" y="143"/>
                    <a:pt x="45" y="108"/>
                  </a:cubicBezTo>
                  <a:cubicBezTo>
                    <a:pt x="45" y="73"/>
                    <a:pt x="74" y="44"/>
                    <a:pt x="109" y="44"/>
                  </a:cubicBezTo>
                  <a:cubicBezTo>
                    <a:pt x="144" y="44"/>
                    <a:pt x="172" y="73"/>
                    <a:pt x="172" y="108"/>
                  </a:cubicBezTo>
                  <a:cubicBezTo>
                    <a:pt x="172" y="143"/>
                    <a:pt x="144" y="172"/>
                    <a:pt x="109" y="1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9"/>
            <p:cNvSpPr>
              <a:spLocks noEditPoints="1"/>
            </p:cNvSpPr>
            <p:nvPr/>
          </p:nvSpPr>
          <p:spPr bwMode="auto">
            <a:xfrm>
              <a:off x="2354263" y="5038725"/>
              <a:ext cx="325438" cy="323850"/>
            </a:xfrm>
            <a:custGeom>
              <a:avLst/>
              <a:gdLst>
                <a:gd name="T0" fmla="*/ 129 w 129"/>
                <a:gd name="T1" fmla="*/ 72 h 128"/>
                <a:gd name="T2" fmla="*/ 129 w 129"/>
                <a:gd name="T3" fmla="*/ 55 h 128"/>
                <a:gd name="T4" fmla="*/ 116 w 129"/>
                <a:gd name="T5" fmla="*/ 53 h 128"/>
                <a:gd name="T6" fmla="*/ 113 w 129"/>
                <a:gd name="T7" fmla="*/ 43 h 128"/>
                <a:gd name="T8" fmla="*/ 122 w 129"/>
                <a:gd name="T9" fmla="*/ 33 h 128"/>
                <a:gd name="T10" fmla="*/ 112 w 129"/>
                <a:gd name="T11" fmla="*/ 19 h 128"/>
                <a:gd name="T12" fmla="*/ 100 w 129"/>
                <a:gd name="T13" fmla="*/ 25 h 128"/>
                <a:gd name="T14" fmla="*/ 91 w 129"/>
                <a:gd name="T15" fmla="*/ 18 h 128"/>
                <a:gd name="T16" fmla="*/ 93 w 129"/>
                <a:gd name="T17" fmla="*/ 5 h 128"/>
                <a:gd name="T18" fmla="*/ 77 w 129"/>
                <a:gd name="T19" fmla="*/ 0 h 128"/>
                <a:gd name="T20" fmla="*/ 70 w 129"/>
                <a:gd name="T21" fmla="*/ 11 h 128"/>
                <a:gd name="T22" fmla="*/ 65 w 129"/>
                <a:gd name="T23" fmla="*/ 11 h 128"/>
                <a:gd name="T24" fmla="*/ 60 w 129"/>
                <a:gd name="T25" fmla="*/ 11 h 128"/>
                <a:gd name="T26" fmla="*/ 53 w 129"/>
                <a:gd name="T27" fmla="*/ 0 h 128"/>
                <a:gd name="T28" fmla="*/ 37 w 129"/>
                <a:gd name="T29" fmla="*/ 5 h 128"/>
                <a:gd name="T30" fmla="*/ 38 w 129"/>
                <a:gd name="T31" fmla="*/ 18 h 128"/>
                <a:gd name="T32" fmla="*/ 30 w 129"/>
                <a:gd name="T33" fmla="*/ 25 h 128"/>
                <a:gd name="T34" fmla="*/ 18 w 129"/>
                <a:gd name="T35" fmla="*/ 19 h 128"/>
                <a:gd name="T36" fmla="*/ 8 w 129"/>
                <a:gd name="T37" fmla="*/ 33 h 128"/>
                <a:gd name="T38" fmla="*/ 17 w 129"/>
                <a:gd name="T39" fmla="*/ 43 h 128"/>
                <a:gd name="T40" fmla="*/ 13 w 129"/>
                <a:gd name="T41" fmla="*/ 53 h 128"/>
                <a:gd name="T42" fmla="*/ 0 w 129"/>
                <a:gd name="T43" fmla="*/ 56 h 128"/>
                <a:gd name="T44" fmla="*/ 0 w 129"/>
                <a:gd name="T45" fmla="*/ 72 h 128"/>
                <a:gd name="T46" fmla="*/ 13 w 129"/>
                <a:gd name="T47" fmla="*/ 75 h 128"/>
                <a:gd name="T48" fmla="*/ 17 w 129"/>
                <a:gd name="T49" fmla="*/ 85 h 128"/>
                <a:gd name="T50" fmla="*/ 8 w 129"/>
                <a:gd name="T51" fmla="*/ 95 h 128"/>
                <a:gd name="T52" fmla="*/ 18 w 129"/>
                <a:gd name="T53" fmla="*/ 109 h 128"/>
                <a:gd name="T54" fmla="*/ 30 w 129"/>
                <a:gd name="T55" fmla="*/ 103 h 128"/>
                <a:gd name="T56" fmla="*/ 38 w 129"/>
                <a:gd name="T57" fmla="*/ 110 h 128"/>
                <a:gd name="T58" fmla="*/ 37 w 129"/>
                <a:gd name="T59" fmla="*/ 123 h 128"/>
                <a:gd name="T60" fmla="*/ 53 w 129"/>
                <a:gd name="T61" fmla="*/ 128 h 128"/>
                <a:gd name="T62" fmla="*/ 60 w 129"/>
                <a:gd name="T63" fmla="*/ 116 h 128"/>
                <a:gd name="T64" fmla="*/ 65 w 129"/>
                <a:gd name="T65" fmla="*/ 117 h 128"/>
                <a:gd name="T66" fmla="*/ 70 w 129"/>
                <a:gd name="T67" fmla="*/ 116 h 128"/>
                <a:gd name="T68" fmla="*/ 77 w 129"/>
                <a:gd name="T69" fmla="*/ 128 h 128"/>
                <a:gd name="T70" fmla="*/ 93 w 129"/>
                <a:gd name="T71" fmla="*/ 123 h 128"/>
                <a:gd name="T72" fmla="*/ 92 w 129"/>
                <a:gd name="T73" fmla="*/ 110 h 128"/>
                <a:gd name="T74" fmla="*/ 100 w 129"/>
                <a:gd name="T75" fmla="*/ 103 h 128"/>
                <a:gd name="T76" fmla="*/ 112 w 129"/>
                <a:gd name="T77" fmla="*/ 109 h 128"/>
                <a:gd name="T78" fmla="*/ 122 w 129"/>
                <a:gd name="T79" fmla="*/ 95 h 128"/>
                <a:gd name="T80" fmla="*/ 113 w 129"/>
                <a:gd name="T81" fmla="*/ 85 h 128"/>
                <a:gd name="T82" fmla="*/ 116 w 129"/>
                <a:gd name="T83" fmla="*/ 75 h 128"/>
                <a:gd name="T84" fmla="*/ 129 w 129"/>
                <a:gd name="T85" fmla="*/ 72 h 128"/>
                <a:gd name="T86" fmla="*/ 65 w 129"/>
                <a:gd name="T87" fmla="*/ 102 h 128"/>
                <a:gd name="T88" fmla="*/ 27 w 129"/>
                <a:gd name="T89" fmla="*/ 64 h 128"/>
                <a:gd name="T90" fmla="*/ 65 w 129"/>
                <a:gd name="T91" fmla="*/ 26 h 128"/>
                <a:gd name="T92" fmla="*/ 103 w 129"/>
                <a:gd name="T93" fmla="*/ 64 h 128"/>
                <a:gd name="T94" fmla="*/ 65 w 129"/>
                <a:gd name="T9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28">
                  <a:moveTo>
                    <a:pt x="129" y="72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49"/>
                    <a:pt x="115" y="46"/>
                    <a:pt x="113" y="4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7" y="22"/>
                    <a:pt x="95" y="20"/>
                    <a:pt x="91" y="1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1"/>
                    <a:pt x="67" y="11"/>
                    <a:pt x="65" y="11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20"/>
                    <a:pt x="32" y="22"/>
                    <a:pt x="30" y="2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5" y="46"/>
                    <a:pt x="14" y="49"/>
                    <a:pt x="13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9"/>
                    <a:pt x="15" y="82"/>
                    <a:pt x="17" y="8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2" y="106"/>
                    <a:pt x="35" y="108"/>
                    <a:pt x="38" y="11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7"/>
                    <a:pt x="63" y="117"/>
                    <a:pt x="65" y="117"/>
                  </a:cubicBezTo>
                  <a:cubicBezTo>
                    <a:pt x="67" y="117"/>
                    <a:pt x="68" y="117"/>
                    <a:pt x="70" y="116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5" y="108"/>
                    <a:pt x="97" y="106"/>
                    <a:pt x="100" y="103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5" y="82"/>
                    <a:pt x="116" y="79"/>
                    <a:pt x="116" y="75"/>
                  </a:cubicBezTo>
                  <a:lnTo>
                    <a:pt x="129" y="72"/>
                  </a:lnTo>
                  <a:close/>
                  <a:moveTo>
                    <a:pt x="65" y="102"/>
                  </a:moveTo>
                  <a:cubicBezTo>
                    <a:pt x="44" y="102"/>
                    <a:pt x="27" y="85"/>
                    <a:pt x="27" y="64"/>
                  </a:cubicBezTo>
                  <a:cubicBezTo>
                    <a:pt x="27" y="43"/>
                    <a:pt x="44" y="26"/>
                    <a:pt x="65" y="26"/>
                  </a:cubicBezTo>
                  <a:cubicBezTo>
                    <a:pt x="86" y="26"/>
                    <a:pt x="103" y="43"/>
                    <a:pt x="103" y="64"/>
                  </a:cubicBezTo>
                  <a:cubicBezTo>
                    <a:pt x="103" y="85"/>
                    <a:pt x="86" y="102"/>
                    <a:pt x="65" y="1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4" name="组合 62"/>
          <p:cNvGrpSpPr/>
          <p:nvPr/>
        </p:nvGrpSpPr>
        <p:grpSpPr>
          <a:xfrm>
            <a:off x="3257108" y="3451174"/>
            <a:ext cx="263833" cy="204802"/>
            <a:chOff x="1946275" y="85725"/>
            <a:chExt cx="642938" cy="669925"/>
          </a:xfrm>
        </p:grpSpPr>
        <p:sp>
          <p:nvSpPr>
            <p:cNvPr id="325" name="Freeform 337"/>
            <p:cNvSpPr>
              <a:spLocks/>
            </p:cNvSpPr>
            <p:nvPr/>
          </p:nvSpPr>
          <p:spPr bwMode="auto">
            <a:xfrm>
              <a:off x="2282825" y="115888"/>
              <a:ext cx="306388" cy="615950"/>
            </a:xfrm>
            <a:custGeom>
              <a:avLst/>
              <a:gdLst>
                <a:gd name="T0" fmla="*/ 121 w 121"/>
                <a:gd name="T1" fmla="*/ 122 h 244"/>
                <a:gd name="T2" fmla="*/ 0 w 121"/>
                <a:gd name="T3" fmla="*/ 0 h 244"/>
                <a:gd name="T4" fmla="*/ 0 w 121"/>
                <a:gd name="T5" fmla="*/ 8 h 244"/>
                <a:gd name="T6" fmla="*/ 113 w 121"/>
                <a:gd name="T7" fmla="*/ 122 h 244"/>
                <a:gd name="T8" fmla="*/ 0 w 121"/>
                <a:gd name="T9" fmla="*/ 236 h 244"/>
                <a:gd name="T10" fmla="*/ 0 w 121"/>
                <a:gd name="T11" fmla="*/ 244 h 244"/>
                <a:gd name="T12" fmla="*/ 121 w 121"/>
                <a:gd name="T13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44">
                  <a:moveTo>
                    <a:pt x="121" y="122"/>
                  </a:moveTo>
                  <a:cubicBezTo>
                    <a:pt x="121" y="55"/>
                    <a:pt x="67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2" y="8"/>
                    <a:pt x="113" y="59"/>
                    <a:pt x="113" y="122"/>
                  </a:cubicBezTo>
                  <a:cubicBezTo>
                    <a:pt x="113" y="184"/>
                    <a:pt x="62" y="235"/>
                    <a:pt x="0" y="23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67" y="243"/>
                    <a:pt x="121" y="189"/>
                    <a:pt x="121" y="1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38"/>
            <p:cNvSpPr>
              <a:spLocks/>
            </p:cNvSpPr>
            <p:nvPr/>
          </p:nvSpPr>
          <p:spPr bwMode="auto">
            <a:xfrm>
              <a:off x="1946275" y="85725"/>
              <a:ext cx="336550" cy="669925"/>
            </a:xfrm>
            <a:custGeom>
              <a:avLst/>
              <a:gdLst>
                <a:gd name="T0" fmla="*/ 9 w 133"/>
                <a:gd name="T1" fmla="*/ 134 h 265"/>
                <a:gd name="T2" fmla="*/ 132 w 133"/>
                <a:gd name="T3" fmla="*/ 11 h 265"/>
                <a:gd name="T4" fmla="*/ 133 w 133"/>
                <a:gd name="T5" fmla="*/ 12 h 265"/>
                <a:gd name="T6" fmla="*/ 133 w 133"/>
                <a:gd name="T7" fmla="*/ 0 h 265"/>
                <a:gd name="T8" fmla="*/ 0 w 133"/>
                <a:gd name="T9" fmla="*/ 133 h 265"/>
                <a:gd name="T10" fmla="*/ 133 w 133"/>
                <a:gd name="T11" fmla="*/ 265 h 265"/>
                <a:gd name="T12" fmla="*/ 133 w 133"/>
                <a:gd name="T13" fmla="*/ 256 h 265"/>
                <a:gd name="T14" fmla="*/ 132 w 133"/>
                <a:gd name="T15" fmla="*/ 256 h 265"/>
                <a:gd name="T16" fmla="*/ 9 w 133"/>
                <a:gd name="T17" fmla="*/ 13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65">
                  <a:moveTo>
                    <a:pt x="9" y="134"/>
                  </a:moveTo>
                  <a:cubicBezTo>
                    <a:pt x="9" y="66"/>
                    <a:pt x="64" y="11"/>
                    <a:pt x="132" y="11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59"/>
                    <a:pt x="0" y="133"/>
                  </a:cubicBezTo>
                  <a:cubicBezTo>
                    <a:pt x="0" y="206"/>
                    <a:pt x="59" y="265"/>
                    <a:pt x="133" y="265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64" y="256"/>
                    <a:pt x="9" y="201"/>
                    <a:pt x="9" y="13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39"/>
            <p:cNvSpPr>
              <a:spLocks/>
            </p:cNvSpPr>
            <p:nvPr/>
          </p:nvSpPr>
          <p:spPr bwMode="auto">
            <a:xfrm>
              <a:off x="1992313" y="136525"/>
              <a:ext cx="290513" cy="576263"/>
            </a:xfrm>
            <a:custGeom>
              <a:avLst/>
              <a:gdLst>
                <a:gd name="T0" fmla="*/ 80 w 115"/>
                <a:gd name="T1" fmla="*/ 122 h 228"/>
                <a:gd name="T2" fmla="*/ 82 w 115"/>
                <a:gd name="T3" fmla="*/ 111 h 228"/>
                <a:gd name="T4" fmla="*/ 94 w 115"/>
                <a:gd name="T5" fmla="*/ 113 h 228"/>
                <a:gd name="T6" fmla="*/ 113 w 115"/>
                <a:gd name="T7" fmla="*/ 141 h 228"/>
                <a:gd name="T8" fmla="*/ 115 w 115"/>
                <a:gd name="T9" fmla="*/ 139 h 228"/>
                <a:gd name="T10" fmla="*/ 115 w 115"/>
                <a:gd name="T11" fmla="*/ 0 h 228"/>
                <a:gd name="T12" fmla="*/ 114 w 115"/>
                <a:gd name="T13" fmla="*/ 0 h 228"/>
                <a:gd name="T14" fmla="*/ 0 w 115"/>
                <a:gd name="T15" fmla="*/ 114 h 228"/>
                <a:gd name="T16" fmla="*/ 114 w 115"/>
                <a:gd name="T17" fmla="*/ 228 h 228"/>
                <a:gd name="T18" fmla="*/ 115 w 115"/>
                <a:gd name="T19" fmla="*/ 228 h 228"/>
                <a:gd name="T20" fmla="*/ 115 w 115"/>
                <a:gd name="T21" fmla="*/ 168 h 228"/>
                <a:gd name="T22" fmla="*/ 113 w 115"/>
                <a:gd name="T23" fmla="*/ 170 h 228"/>
                <a:gd name="T24" fmla="*/ 80 w 115"/>
                <a:gd name="T25" fmla="*/ 1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228">
                  <a:moveTo>
                    <a:pt x="80" y="122"/>
                  </a:moveTo>
                  <a:cubicBezTo>
                    <a:pt x="78" y="118"/>
                    <a:pt x="79" y="113"/>
                    <a:pt x="82" y="111"/>
                  </a:cubicBezTo>
                  <a:cubicBezTo>
                    <a:pt x="86" y="108"/>
                    <a:pt x="91" y="109"/>
                    <a:pt x="94" y="113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8"/>
                    <a:pt x="114" y="228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3" y="170"/>
                    <a:pt x="113" y="170"/>
                    <a:pt x="113" y="170"/>
                  </a:cubicBezTo>
                  <a:lnTo>
                    <a:pt x="80" y="1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0"/>
            <p:cNvSpPr>
              <a:spLocks/>
            </p:cNvSpPr>
            <p:nvPr/>
          </p:nvSpPr>
          <p:spPr bwMode="auto">
            <a:xfrm>
              <a:off x="2282825" y="277813"/>
              <a:ext cx="179388" cy="282575"/>
            </a:xfrm>
            <a:custGeom>
              <a:avLst/>
              <a:gdLst>
                <a:gd name="T0" fmla="*/ 66 w 71"/>
                <a:gd name="T1" fmla="*/ 3 h 112"/>
                <a:gd name="T2" fmla="*/ 55 w 71"/>
                <a:gd name="T3" fmla="*/ 5 h 112"/>
                <a:gd name="T4" fmla="*/ 0 w 71"/>
                <a:gd name="T5" fmla="*/ 83 h 112"/>
                <a:gd name="T6" fmla="*/ 0 w 71"/>
                <a:gd name="T7" fmla="*/ 112 h 112"/>
                <a:gd name="T8" fmla="*/ 68 w 71"/>
                <a:gd name="T9" fmla="*/ 15 h 112"/>
                <a:gd name="T10" fmla="*/ 66 w 71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12">
                  <a:moveTo>
                    <a:pt x="66" y="3"/>
                  </a:moveTo>
                  <a:cubicBezTo>
                    <a:pt x="62" y="0"/>
                    <a:pt x="57" y="1"/>
                    <a:pt x="55" y="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1" y="11"/>
                    <a:pt x="70" y="6"/>
                    <a:pt x="66" y="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9" name="TextBox 328"/>
          <p:cNvSpPr txBox="1"/>
          <p:nvPr/>
        </p:nvSpPr>
        <p:spPr>
          <a:xfrm>
            <a:off x="3149215" y="3188323"/>
            <a:ext cx="1755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Supplier: </a:t>
            </a:r>
            <a:r>
              <a:rPr lang="en-US" sz="1400" dirty="0" err="1"/>
              <a:t>WeiHai</a:t>
            </a:r>
            <a:r>
              <a:rPr lang="en-US" sz="1400" dirty="0"/>
              <a:t> </a:t>
            </a:r>
            <a:r>
              <a:rPr lang="en-US" sz="1400" dirty="0" err="1"/>
              <a:t>co.lt</a:t>
            </a:r>
            <a:endParaRPr lang="en-US" sz="1400" dirty="0"/>
          </a:p>
        </p:txBody>
      </p:sp>
      <p:sp>
        <p:nvSpPr>
          <p:cNvPr id="330" name="TextBox 329"/>
          <p:cNvSpPr txBox="1"/>
          <p:nvPr/>
        </p:nvSpPr>
        <p:spPr>
          <a:xfrm>
            <a:off x="3573361" y="3420262"/>
            <a:ext cx="3219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100" dirty="0"/>
              <a:t>Base in </a:t>
            </a:r>
            <a:r>
              <a:rPr lang="en-US" sz="1100" dirty="0" err="1"/>
              <a:t>GuangZhou</a:t>
            </a:r>
            <a:r>
              <a:rPr lang="en-US" sz="1100" dirty="0"/>
              <a:t> China, enrollment with 10 Billion.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3544635" y="3834576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100" dirty="0"/>
              <a:t>Mainly manufacture brass, hardware.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3539417" y="436170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100" dirty="0"/>
              <a:t>Buyer: </a:t>
            </a:r>
            <a:r>
              <a:rPr lang="en-US" sz="1100" dirty="0" err="1"/>
              <a:t>Comix</a:t>
            </a:r>
            <a:r>
              <a:rPr lang="en-US" sz="1100" dirty="0"/>
              <a:t>, Kingfisher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551294" y="4750363"/>
            <a:ext cx="3012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100" dirty="0"/>
              <a:t>Monthly volume: 4000 invoices with $100 Million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530190" y="5162967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100" dirty="0"/>
              <a:t>Monthly Revenue: $10 Million</a:t>
            </a:r>
          </a:p>
        </p:txBody>
      </p:sp>
    </p:spTree>
    <p:extLst>
      <p:ext uri="{BB962C8B-B14F-4D97-AF65-F5344CB8AC3E}">
        <p14:creationId xmlns:p14="http://schemas.microsoft.com/office/powerpoint/2010/main" val="17737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Analyze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80051" y="1408014"/>
            <a:ext cx="8481959" cy="517890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880050" y="1925904"/>
            <a:ext cx="987228" cy="3625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组合 126279"/>
          <p:cNvGrpSpPr/>
          <p:nvPr/>
        </p:nvGrpSpPr>
        <p:grpSpPr>
          <a:xfrm>
            <a:off x="3446217" y="3463679"/>
            <a:ext cx="5528785" cy="1675625"/>
            <a:chOff x="560277" y="1250409"/>
            <a:chExt cx="5344967" cy="2674004"/>
          </a:xfrm>
        </p:grpSpPr>
        <p:grpSp>
          <p:nvGrpSpPr>
            <p:cNvPr id="9" name="Group 482"/>
            <p:cNvGrpSpPr>
              <a:grpSpLocks/>
            </p:cNvGrpSpPr>
            <p:nvPr/>
          </p:nvGrpSpPr>
          <p:grpSpPr bwMode="auto">
            <a:xfrm>
              <a:off x="560277" y="1250409"/>
              <a:ext cx="5344967" cy="2674004"/>
              <a:chOff x="173" y="577"/>
              <a:chExt cx="5275" cy="2639"/>
            </a:xfrm>
          </p:grpSpPr>
          <p:sp>
            <p:nvSpPr>
              <p:cNvPr id="58" name="Freeform 284"/>
              <p:cNvSpPr>
                <a:spLocks/>
              </p:cNvSpPr>
              <p:nvPr/>
            </p:nvSpPr>
            <p:spPr bwMode="auto">
              <a:xfrm>
                <a:off x="1629" y="2958"/>
                <a:ext cx="14" cy="17"/>
              </a:xfrm>
              <a:custGeom>
                <a:avLst/>
                <a:gdLst>
                  <a:gd name="T0" fmla="*/ 3 w 6"/>
                  <a:gd name="T1" fmla="*/ 0 h 7"/>
                  <a:gd name="T2" fmla="*/ 0 w 6"/>
                  <a:gd name="T3" fmla="*/ 3 h 7"/>
                  <a:gd name="T4" fmla="*/ 3 w 6"/>
                  <a:gd name="T5" fmla="*/ 7 h 7"/>
                  <a:gd name="T6" fmla="*/ 6 w 6"/>
                  <a:gd name="T7" fmla="*/ 7 h 7"/>
                  <a:gd name="T8" fmla="*/ 6 w 6"/>
                  <a:gd name="T9" fmla="*/ 2 h 7"/>
                  <a:gd name="T10" fmla="*/ 3 w 6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1"/>
                      <a:pt x="0" y="2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  <a:cubicBezTo>
                      <a:pt x="4" y="7"/>
                      <a:pt x="5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85"/>
              <p:cNvSpPr>
                <a:spLocks/>
              </p:cNvSpPr>
              <p:nvPr/>
            </p:nvSpPr>
            <p:spPr bwMode="auto">
              <a:xfrm>
                <a:off x="1513" y="894"/>
                <a:ext cx="28" cy="21"/>
              </a:xfrm>
              <a:custGeom>
                <a:avLst/>
                <a:gdLst>
                  <a:gd name="T0" fmla="*/ 12 w 12"/>
                  <a:gd name="T1" fmla="*/ 3 h 9"/>
                  <a:gd name="T2" fmla="*/ 0 w 12"/>
                  <a:gd name="T3" fmla="*/ 7 h 9"/>
                  <a:gd name="T4" fmla="*/ 4 w 12"/>
                  <a:gd name="T5" fmla="*/ 9 h 9"/>
                  <a:gd name="T6" fmla="*/ 12 w 12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">
                    <a:moveTo>
                      <a:pt x="12" y="3"/>
                    </a:moveTo>
                    <a:cubicBezTo>
                      <a:pt x="8" y="0"/>
                      <a:pt x="1" y="5"/>
                      <a:pt x="0" y="7"/>
                    </a:cubicBezTo>
                    <a:cubicBezTo>
                      <a:pt x="1" y="8"/>
                      <a:pt x="3" y="9"/>
                      <a:pt x="4" y="9"/>
                    </a:cubicBezTo>
                    <a:cubicBezTo>
                      <a:pt x="8" y="9"/>
                      <a:pt x="12" y="5"/>
                      <a:pt x="12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86"/>
              <p:cNvSpPr>
                <a:spLocks/>
              </p:cNvSpPr>
              <p:nvPr/>
            </p:nvSpPr>
            <p:spPr bwMode="auto">
              <a:xfrm>
                <a:off x="1407" y="776"/>
                <a:ext cx="37" cy="30"/>
              </a:xfrm>
              <a:custGeom>
                <a:avLst/>
                <a:gdLst>
                  <a:gd name="T0" fmla="*/ 16 w 16"/>
                  <a:gd name="T1" fmla="*/ 10 h 13"/>
                  <a:gd name="T2" fmla="*/ 0 w 16"/>
                  <a:gd name="T3" fmla="*/ 10 h 13"/>
                  <a:gd name="T4" fmla="*/ 16 w 16"/>
                  <a:gd name="T5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3">
                    <a:moveTo>
                      <a:pt x="16" y="10"/>
                    </a:moveTo>
                    <a:cubicBezTo>
                      <a:pt x="15" y="0"/>
                      <a:pt x="3" y="7"/>
                      <a:pt x="0" y="10"/>
                    </a:cubicBezTo>
                    <a:cubicBezTo>
                      <a:pt x="7" y="13"/>
                      <a:pt x="13" y="10"/>
                      <a:pt x="16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87"/>
              <p:cNvSpPr>
                <a:spLocks/>
              </p:cNvSpPr>
              <p:nvPr/>
            </p:nvSpPr>
            <p:spPr bwMode="auto">
              <a:xfrm>
                <a:off x="1388" y="724"/>
                <a:ext cx="19" cy="9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0 h 4"/>
                  <a:gd name="T4" fmla="*/ 3 w 8"/>
                  <a:gd name="T5" fmla="*/ 0 h 4"/>
                  <a:gd name="T6" fmla="*/ 0 w 8"/>
                  <a:gd name="T7" fmla="*/ 2 h 4"/>
                  <a:gd name="T8" fmla="*/ 3 w 8"/>
                  <a:gd name="T9" fmla="*/ 4 h 4"/>
                  <a:gd name="T10" fmla="*/ 8 w 8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0" y="3"/>
                      <a:pt x="3" y="4"/>
                      <a:pt x="3" y="4"/>
                    </a:cubicBezTo>
                    <a:cubicBezTo>
                      <a:pt x="6" y="4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88"/>
              <p:cNvSpPr>
                <a:spLocks/>
              </p:cNvSpPr>
              <p:nvPr/>
            </p:nvSpPr>
            <p:spPr bwMode="auto">
              <a:xfrm>
                <a:off x="1806" y="1184"/>
                <a:ext cx="23" cy="22"/>
              </a:xfrm>
              <a:custGeom>
                <a:avLst/>
                <a:gdLst>
                  <a:gd name="T0" fmla="*/ 5 w 10"/>
                  <a:gd name="T1" fmla="*/ 9 h 9"/>
                  <a:gd name="T2" fmla="*/ 10 w 10"/>
                  <a:gd name="T3" fmla="*/ 0 h 9"/>
                  <a:gd name="T4" fmla="*/ 0 w 10"/>
                  <a:gd name="T5" fmla="*/ 6 h 9"/>
                  <a:gd name="T6" fmla="*/ 5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8" y="9"/>
                      <a:pt x="10" y="2"/>
                      <a:pt x="10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3" y="9"/>
                      <a:pt x="5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89"/>
              <p:cNvSpPr>
                <a:spLocks/>
              </p:cNvSpPr>
              <p:nvPr/>
            </p:nvSpPr>
            <p:spPr bwMode="auto">
              <a:xfrm>
                <a:off x="1676" y="1147"/>
                <a:ext cx="28" cy="14"/>
              </a:xfrm>
              <a:custGeom>
                <a:avLst/>
                <a:gdLst>
                  <a:gd name="T0" fmla="*/ 12 w 12"/>
                  <a:gd name="T1" fmla="*/ 4 h 6"/>
                  <a:gd name="T2" fmla="*/ 9 w 12"/>
                  <a:gd name="T3" fmla="*/ 2 h 6"/>
                  <a:gd name="T4" fmla="*/ 4 w 12"/>
                  <a:gd name="T5" fmla="*/ 0 h 6"/>
                  <a:gd name="T6" fmla="*/ 0 w 12"/>
                  <a:gd name="T7" fmla="*/ 0 h 6"/>
                  <a:gd name="T8" fmla="*/ 8 w 12"/>
                  <a:gd name="T9" fmla="*/ 6 h 6"/>
                  <a:gd name="T10" fmla="*/ 12 w 12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cubicBezTo>
                      <a:pt x="11" y="3"/>
                      <a:pt x="10" y="2"/>
                      <a:pt x="9" y="2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3" y="4"/>
                      <a:pt x="4" y="6"/>
                      <a:pt x="8" y="6"/>
                    </a:cubicBezTo>
                    <a:cubicBezTo>
                      <a:pt x="9" y="6"/>
                      <a:pt x="11" y="5"/>
                      <a:pt x="12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90"/>
              <p:cNvSpPr>
                <a:spLocks/>
              </p:cNvSpPr>
              <p:nvPr/>
            </p:nvSpPr>
            <p:spPr bwMode="auto">
              <a:xfrm>
                <a:off x="1558" y="910"/>
                <a:ext cx="12" cy="12"/>
              </a:xfrm>
              <a:custGeom>
                <a:avLst/>
                <a:gdLst>
                  <a:gd name="T0" fmla="*/ 5 w 5"/>
                  <a:gd name="T1" fmla="*/ 1 h 5"/>
                  <a:gd name="T2" fmla="*/ 3 w 5"/>
                  <a:gd name="T3" fmla="*/ 1 h 5"/>
                  <a:gd name="T4" fmla="*/ 0 w 5"/>
                  <a:gd name="T5" fmla="*/ 3 h 5"/>
                  <a:gd name="T6" fmla="*/ 0 w 5"/>
                  <a:gd name="T7" fmla="*/ 5 h 5"/>
                  <a:gd name="T8" fmla="*/ 3 w 5"/>
                  <a:gd name="T9" fmla="*/ 5 h 5"/>
                  <a:gd name="T10" fmla="*/ 5 w 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5" y="3"/>
                      <a:pt x="5" y="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91"/>
              <p:cNvSpPr>
                <a:spLocks/>
              </p:cNvSpPr>
              <p:nvPr/>
            </p:nvSpPr>
            <p:spPr bwMode="auto">
              <a:xfrm>
                <a:off x="1454" y="679"/>
                <a:ext cx="33" cy="19"/>
              </a:xfrm>
              <a:custGeom>
                <a:avLst/>
                <a:gdLst>
                  <a:gd name="T0" fmla="*/ 5 w 14"/>
                  <a:gd name="T1" fmla="*/ 8 h 8"/>
                  <a:gd name="T2" fmla="*/ 14 w 14"/>
                  <a:gd name="T3" fmla="*/ 2 h 8"/>
                  <a:gd name="T4" fmla="*/ 4 w 14"/>
                  <a:gd name="T5" fmla="*/ 1 h 8"/>
                  <a:gd name="T6" fmla="*/ 0 w 14"/>
                  <a:gd name="T7" fmla="*/ 5 h 8"/>
                  <a:gd name="T8" fmla="*/ 5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11" y="8"/>
                      <a:pt x="13" y="5"/>
                      <a:pt x="14" y="2"/>
                    </a:cubicBezTo>
                    <a:cubicBezTo>
                      <a:pt x="8" y="0"/>
                      <a:pt x="7" y="1"/>
                      <a:pt x="4" y="1"/>
                    </a:cubicBezTo>
                    <a:cubicBezTo>
                      <a:pt x="3" y="1"/>
                      <a:pt x="0" y="2"/>
                      <a:pt x="0" y="5"/>
                    </a:cubicBezTo>
                    <a:cubicBezTo>
                      <a:pt x="2" y="7"/>
                      <a:pt x="4" y="8"/>
                      <a:pt x="5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92"/>
              <p:cNvSpPr>
                <a:spLocks/>
              </p:cNvSpPr>
              <p:nvPr/>
            </p:nvSpPr>
            <p:spPr bwMode="auto">
              <a:xfrm>
                <a:off x="1482" y="672"/>
                <a:ext cx="45" cy="31"/>
              </a:xfrm>
              <a:custGeom>
                <a:avLst/>
                <a:gdLst>
                  <a:gd name="T0" fmla="*/ 0 w 19"/>
                  <a:gd name="T1" fmla="*/ 12 h 13"/>
                  <a:gd name="T2" fmla="*/ 4 w 19"/>
                  <a:gd name="T3" fmla="*/ 13 h 13"/>
                  <a:gd name="T4" fmla="*/ 19 w 19"/>
                  <a:gd name="T5" fmla="*/ 2 h 13"/>
                  <a:gd name="T6" fmla="*/ 4 w 19"/>
                  <a:gd name="T7" fmla="*/ 3 h 13"/>
                  <a:gd name="T8" fmla="*/ 6 w 19"/>
                  <a:gd name="T9" fmla="*/ 7 h 13"/>
                  <a:gd name="T10" fmla="*/ 0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0" y="12"/>
                    </a:moveTo>
                    <a:cubicBezTo>
                      <a:pt x="1" y="13"/>
                      <a:pt x="3" y="13"/>
                      <a:pt x="4" y="13"/>
                    </a:cubicBezTo>
                    <a:cubicBezTo>
                      <a:pt x="8" y="13"/>
                      <a:pt x="17" y="8"/>
                      <a:pt x="19" y="2"/>
                    </a:cubicBezTo>
                    <a:cubicBezTo>
                      <a:pt x="13" y="2"/>
                      <a:pt x="5" y="0"/>
                      <a:pt x="4" y="3"/>
                    </a:cubicBezTo>
                    <a:cubicBezTo>
                      <a:pt x="4" y="5"/>
                      <a:pt x="5" y="7"/>
                      <a:pt x="6" y="7"/>
                    </a:cubicBezTo>
                    <a:cubicBezTo>
                      <a:pt x="4" y="8"/>
                      <a:pt x="3" y="11"/>
                      <a:pt x="0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93"/>
              <p:cNvSpPr>
                <a:spLocks/>
              </p:cNvSpPr>
              <p:nvPr/>
            </p:nvSpPr>
            <p:spPr bwMode="auto">
              <a:xfrm>
                <a:off x="1527" y="691"/>
                <a:ext cx="24" cy="16"/>
              </a:xfrm>
              <a:custGeom>
                <a:avLst/>
                <a:gdLst>
                  <a:gd name="T0" fmla="*/ 6 w 10"/>
                  <a:gd name="T1" fmla="*/ 6 h 7"/>
                  <a:gd name="T2" fmla="*/ 10 w 10"/>
                  <a:gd name="T3" fmla="*/ 3 h 7"/>
                  <a:gd name="T4" fmla="*/ 9 w 10"/>
                  <a:gd name="T5" fmla="*/ 0 h 7"/>
                  <a:gd name="T6" fmla="*/ 0 w 10"/>
                  <a:gd name="T7" fmla="*/ 5 h 7"/>
                  <a:gd name="T8" fmla="*/ 6 w 10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6" y="6"/>
                    </a:moveTo>
                    <a:cubicBezTo>
                      <a:pt x="10" y="6"/>
                      <a:pt x="10" y="6"/>
                      <a:pt x="10" y="3"/>
                    </a:cubicBezTo>
                    <a:cubicBezTo>
                      <a:pt x="10" y="2"/>
                      <a:pt x="10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7"/>
                      <a:pt x="4" y="6"/>
                      <a:pt x="6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94"/>
              <p:cNvSpPr>
                <a:spLocks/>
              </p:cNvSpPr>
              <p:nvPr/>
            </p:nvSpPr>
            <p:spPr bwMode="auto">
              <a:xfrm>
                <a:off x="1494" y="636"/>
                <a:ext cx="50" cy="26"/>
              </a:xfrm>
              <a:custGeom>
                <a:avLst/>
                <a:gdLst>
                  <a:gd name="T0" fmla="*/ 5 w 21"/>
                  <a:gd name="T1" fmla="*/ 6 h 11"/>
                  <a:gd name="T2" fmla="*/ 4 w 21"/>
                  <a:gd name="T3" fmla="*/ 11 h 11"/>
                  <a:gd name="T4" fmla="*/ 8 w 21"/>
                  <a:gd name="T5" fmla="*/ 11 h 11"/>
                  <a:gd name="T6" fmla="*/ 10 w 21"/>
                  <a:gd name="T7" fmla="*/ 9 h 11"/>
                  <a:gd name="T8" fmla="*/ 15 w 21"/>
                  <a:gd name="T9" fmla="*/ 9 h 11"/>
                  <a:gd name="T10" fmla="*/ 14 w 21"/>
                  <a:gd name="T11" fmla="*/ 8 h 11"/>
                  <a:gd name="T12" fmla="*/ 21 w 21"/>
                  <a:gd name="T13" fmla="*/ 6 h 11"/>
                  <a:gd name="T14" fmla="*/ 21 w 21"/>
                  <a:gd name="T15" fmla="*/ 3 h 11"/>
                  <a:gd name="T16" fmla="*/ 10 w 21"/>
                  <a:gd name="T17" fmla="*/ 0 h 11"/>
                  <a:gd name="T18" fmla="*/ 0 w 21"/>
                  <a:gd name="T19" fmla="*/ 4 h 11"/>
                  <a:gd name="T20" fmla="*/ 5 w 21"/>
                  <a:gd name="T21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1">
                    <a:moveTo>
                      <a:pt x="5" y="6"/>
                    </a:moveTo>
                    <a:cubicBezTo>
                      <a:pt x="5" y="8"/>
                      <a:pt x="4" y="9"/>
                      <a:pt x="4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2" y="9"/>
                      <a:pt x="13" y="9"/>
                      <a:pt x="15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9"/>
                      <a:pt x="19" y="10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7" y="3"/>
                      <a:pt x="15" y="0"/>
                      <a:pt x="10" y="0"/>
                    </a:cubicBezTo>
                    <a:cubicBezTo>
                      <a:pt x="7" y="0"/>
                      <a:pt x="0" y="0"/>
                      <a:pt x="0" y="4"/>
                    </a:cubicBezTo>
                    <a:cubicBezTo>
                      <a:pt x="0" y="6"/>
                      <a:pt x="2" y="6"/>
                      <a:pt x="5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95"/>
              <p:cNvSpPr>
                <a:spLocks/>
              </p:cNvSpPr>
              <p:nvPr/>
            </p:nvSpPr>
            <p:spPr bwMode="auto">
              <a:xfrm>
                <a:off x="1558" y="644"/>
                <a:ext cx="33" cy="16"/>
              </a:xfrm>
              <a:custGeom>
                <a:avLst/>
                <a:gdLst>
                  <a:gd name="T0" fmla="*/ 3 w 14"/>
                  <a:gd name="T1" fmla="*/ 7 h 7"/>
                  <a:gd name="T2" fmla="*/ 14 w 14"/>
                  <a:gd name="T3" fmla="*/ 2 h 7"/>
                  <a:gd name="T4" fmla="*/ 0 w 14"/>
                  <a:gd name="T5" fmla="*/ 2 h 7"/>
                  <a:gd name="T6" fmla="*/ 0 w 14"/>
                  <a:gd name="T7" fmla="*/ 5 h 7"/>
                  <a:gd name="T8" fmla="*/ 3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3" y="7"/>
                    </a:moveTo>
                    <a:cubicBezTo>
                      <a:pt x="10" y="7"/>
                      <a:pt x="13" y="6"/>
                      <a:pt x="14" y="2"/>
                    </a:cubicBezTo>
                    <a:cubicBezTo>
                      <a:pt x="9" y="0"/>
                      <a:pt x="2" y="0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7"/>
                      <a:pt x="2" y="7"/>
                      <a:pt x="3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96"/>
              <p:cNvSpPr>
                <a:spLocks/>
              </p:cNvSpPr>
              <p:nvPr/>
            </p:nvSpPr>
            <p:spPr bwMode="auto">
              <a:xfrm>
                <a:off x="1551" y="667"/>
                <a:ext cx="23" cy="19"/>
              </a:xfrm>
              <a:custGeom>
                <a:avLst/>
                <a:gdLst>
                  <a:gd name="T0" fmla="*/ 6 w 10"/>
                  <a:gd name="T1" fmla="*/ 8 h 8"/>
                  <a:gd name="T2" fmla="*/ 10 w 10"/>
                  <a:gd name="T3" fmla="*/ 3 h 8"/>
                  <a:gd name="T4" fmla="*/ 4 w 10"/>
                  <a:gd name="T5" fmla="*/ 0 h 8"/>
                  <a:gd name="T6" fmla="*/ 0 w 10"/>
                  <a:gd name="T7" fmla="*/ 4 h 8"/>
                  <a:gd name="T8" fmla="*/ 6 w 1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8"/>
                    </a:moveTo>
                    <a:cubicBezTo>
                      <a:pt x="8" y="8"/>
                      <a:pt x="10" y="5"/>
                      <a:pt x="1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4" y="8"/>
                      <a:pt x="6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97"/>
              <p:cNvSpPr>
                <a:spLocks/>
              </p:cNvSpPr>
              <p:nvPr/>
            </p:nvSpPr>
            <p:spPr bwMode="auto">
              <a:xfrm>
                <a:off x="1385" y="660"/>
                <a:ext cx="29" cy="7"/>
              </a:xfrm>
              <a:custGeom>
                <a:avLst/>
                <a:gdLst>
                  <a:gd name="T0" fmla="*/ 3 w 12"/>
                  <a:gd name="T1" fmla="*/ 3 h 3"/>
                  <a:gd name="T2" fmla="*/ 12 w 12"/>
                  <a:gd name="T3" fmla="*/ 1 h 3"/>
                  <a:gd name="T4" fmla="*/ 0 w 12"/>
                  <a:gd name="T5" fmla="*/ 1 h 3"/>
                  <a:gd name="T6" fmla="*/ 3 w 1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3" y="3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7" y="0"/>
                      <a:pt x="4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98"/>
              <p:cNvSpPr>
                <a:spLocks/>
              </p:cNvSpPr>
              <p:nvPr/>
            </p:nvSpPr>
            <p:spPr bwMode="auto">
              <a:xfrm>
                <a:off x="1397" y="632"/>
                <a:ext cx="47" cy="26"/>
              </a:xfrm>
              <a:custGeom>
                <a:avLst/>
                <a:gdLst>
                  <a:gd name="T0" fmla="*/ 12 w 20"/>
                  <a:gd name="T1" fmla="*/ 11 h 11"/>
                  <a:gd name="T2" fmla="*/ 20 w 20"/>
                  <a:gd name="T3" fmla="*/ 8 h 11"/>
                  <a:gd name="T4" fmla="*/ 0 w 20"/>
                  <a:gd name="T5" fmla="*/ 8 h 11"/>
                  <a:gd name="T6" fmla="*/ 12 w 20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1">
                    <a:moveTo>
                      <a:pt x="12" y="11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0" y="0"/>
                      <a:pt x="0" y="8"/>
                    </a:cubicBezTo>
                    <a:cubicBezTo>
                      <a:pt x="0" y="10"/>
                      <a:pt x="12" y="11"/>
                      <a:pt x="12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99"/>
              <p:cNvSpPr>
                <a:spLocks/>
              </p:cNvSpPr>
              <p:nvPr/>
            </p:nvSpPr>
            <p:spPr bwMode="auto">
              <a:xfrm>
                <a:off x="766" y="991"/>
                <a:ext cx="17" cy="14"/>
              </a:xfrm>
              <a:custGeom>
                <a:avLst/>
                <a:gdLst>
                  <a:gd name="T0" fmla="*/ 0 w 7"/>
                  <a:gd name="T1" fmla="*/ 6 h 6"/>
                  <a:gd name="T2" fmla="*/ 2 w 7"/>
                  <a:gd name="T3" fmla="*/ 6 h 6"/>
                  <a:gd name="T4" fmla="*/ 7 w 7"/>
                  <a:gd name="T5" fmla="*/ 2 h 6"/>
                  <a:gd name="T6" fmla="*/ 5 w 7"/>
                  <a:gd name="T7" fmla="*/ 0 h 6"/>
                  <a:gd name="T8" fmla="*/ 0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5" y="3"/>
                      <a:pt x="7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4"/>
                      <a:pt x="0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00"/>
              <p:cNvSpPr>
                <a:spLocks/>
              </p:cNvSpPr>
              <p:nvPr/>
            </p:nvSpPr>
            <p:spPr bwMode="auto">
              <a:xfrm>
                <a:off x="776" y="1021"/>
                <a:ext cx="12" cy="24"/>
              </a:xfrm>
              <a:custGeom>
                <a:avLst/>
                <a:gdLst>
                  <a:gd name="T0" fmla="*/ 0 w 5"/>
                  <a:gd name="T1" fmla="*/ 4 h 10"/>
                  <a:gd name="T2" fmla="*/ 2 w 5"/>
                  <a:gd name="T3" fmla="*/ 10 h 10"/>
                  <a:gd name="T4" fmla="*/ 5 w 5"/>
                  <a:gd name="T5" fmla="*/ 10 h 10"/>
                  <a:gd name="T6" fmla="*/ 5 w 5"/>
                  <a:gd name="T7" fmla="*/ 0 h 10"/>
                  <a:gd name="T8" fmla="*/ 0 w 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">
                    <a:moveTo>
                      <a:pt x="0" y="4"/>
                    </a:moveTo>
                    <a:cubicBezTo>
                      <a:pt x="0" y="7"/>
                      <a:pt x="1" y="8"/>
                      <a:pt x="2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01"/>
              <p:cNvSpPr>
                <a:spLocks/>
              </p:cNvSpPr>
              <p:nvPr/>
            </p:nvSpPr>
            <p:spPr bwMode="auto">
              <a:xfrm>
                <a:off x="514" y="988"/>
                <a:ext cx="45" cy="31"/>
              </a:xfrm>
              <a:custGeom>
                <a:avLst/>
                <a:gdLst>
                  <a:gd name="T0" fmla="*/ 10 w 19"/>
                  <a:gd name="T1" fmla="*/ 0 h 13"/>
                  <a:gd name="T2" fmla="*/ 7 w 19"/>
                  <a:gd name="T3" fmla="*/ 5 h 13"/>
                  <a:gd name="T4" fmla="*/ 4 w 19"/>
                  <a:gd name="T5" fmla="*/ 5 h 13"/>
                  <a:gd name="T6" fmla="*/ 0 w 19"/>
                  <a:gd name="T7" fmla="*/ 7 h 13"/>
                  <a:gd name="T8" fmla="*/ 4 w 19"/>
                  <a:gd name="T9" fmla="*/ 13 h 13"/>
                  <a:gd name="T10" fmla="*/ 19 w 19"/>
                  <a:gd name="T11" fmla="*/ 2 h 13"/>
                  <a:gd name="T12" fmla="*/ 19 w 19"/>
                  <a:gd name="T13" fmla="*/ 0 h 13"/>
                  <a:gd name="T14" fmla="*/ 10 w 19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3">
                    <a:moveTo>
                      <a:pt x="10" y="0"/>
                    </a:moveTo>
                    <a:cubicBezTo>
                      <a:pt x="10" y="2"/>
                      <a:pt x="9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5"/>
                      <a:pt x="0" y="5"/>
                      <a:pt x="0" y="7"/>
                    </a:cubicBezTo>
                    <a:cubicBezTo>
                      <a:pt x="0" y="10"/>
                      <a:pt x="2" y="13"/>
                      <a:pt x="4" y="13"/>
                    </a:cubicBezTo>
                    <a:cubicBezTo>
                      <a:pt x="6" y="8"/>
                      <a:pt x="15" y="3"/>
                      <a:pt x="19" y="2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5" y="1"/>
                      <a:pt x="11" y="3"/>
                      <a:pt x="1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02"/>
              <p:cNvSpPr>
                <a:spLocks/>
              </p:cNvSpPr>
              <p:nvPr/>
            </p:nvSpPr>
            <p:spPr bwMode="auto">
              <a:xfrm>
                <a:off x="1629" y="3204"/>
                <a:ext cx="14" cy="9"/>
              </a:xfrm>
              <a:custGeom>
                <a:avLst/>
                <a:gdLst>
                  <a:gd name="T0" fmla="*/ 0 w 6"/>
                  <a:gd name="T1" fmla="*/ 1 h 4"/>
                  <a:gd name="T2" fmla="*/ 6 w 6"/>
                  <a:gd name="T3" fmla="*/ 1 h 4"/>
                  <a:gd name="T4" fmla="*/ 0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cubicBezTo>
                      <a:pt x="2" y="4"/>
                      <a:pt x="4" y="3"/>
                      <a:pt x="6" y="1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03"/>
              <p:cNvSpPr>
                <a:spLocks/>
              </p:cNvSpPr>
              <p:nvPr/>
            </p:nvSpPr>
            <p:spPr bwMode="auto">
              <a:xfrm>
                <a:off x="1588" y="3187"/>
                <a:ext cx="38" cy="12"/>
              </a:xfrm>
              <a:custGeom>
                <a:avLst/>
                <a:gdLst>
                  <a:gd name="T0" fmla="*/ 16 w 16"/>
                  <a:gd name="T1" fmla="*/ 2 h 5"/>
                  <a:gd name="T2" fmla="*/ 8 w 16"/>
                  <a:gd name="T3" fmla="*/ 2 h 5"/>
                  <a:gd name="T4" fmla="*/ 5 w 16"/>
                  <a:gd name="T5" fmla="*/ 0 h 5"/>
                  <a:gd name="T6" fmla="*/ 0 w 16"/>
                  <a:gd name="T7" fmla="*/ 2 h 5"/>
                  <a:gd name="T8" fmla="*/ 7 w 16"/>
                  <a:gd name="T9" fmla="*/ 3 h 5"/>
                  <a:gd name="T10" fmla="*/ 9 w 16"/>
                  <a:gd name="T11" fmla="*/ 5 h 5"/>
                  <a:gd name="T12" fmla="*/ 16 w 1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">
                    <a:moveTo>
                      <a:pt x="16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1" y="2"/>
                      <a:pt x="0" y="2"/>
                    </a:cubicBezTo>
                    <a:cubicBezTo>
                      <a:pt x="3" y="2"/>
                      <a:pt x="5" y="3"/>
                      <a:pt x="7" y="3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10" y="2"/>
                      <a:pt x="15" y="4"/>
                      <a:pt x="16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04"/>
              <p:cNvSpPr>
                <a:spLocks/>
              </p:cNvSpPr>
              <p:nvPr/>
            </p:nvSpPr>
            <p:spPr bwMode="auto">
              <a:xfrm>
                <a:off x="1584" y="3176"/>
                <a:ext cx="14" cy="16"/>
              </a:xfrm>
              <a:custGeom>
                <a:avLst/>
                <a:gdLst>
                  <a:gd name="T0" fmla="*/ 6 w 6"/>
                  <a:gd name="T1" fmla="*/ 2 h 7"/>
                  <a:gd name="T2" fmla="*/ 4 w 6"/>
                  <a:gd name="T3" fmla="*/ 0 h 7"/>
                  <a:gd name="T4" fmla="*/ 0 w 6"/>
                  <a:gd name="T5" fmla="*/ 3 h 7"/>
                  <a:gd name="T6" fmla="*/ 6 w 6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6" y="2"/>
                    </a:moveTo>
                    <a:cubicBezTo>
                      <a:pt x="6" y="2"/>
                      <a:pt x="4" y="1"/>
                      <a:pt x="4" y="0"/>
                    </a:cubicBezTo>
                    <a:cubicBezTo>
                      <a:pt x="2" y="1"/>
                      <a:pt x="0" y="1"/>
                      <a:pt x="0" y="3"/>
                    </a:cubicBezTo>
                    <a:cubicBezTo>
                      <a:pt x="0" y="7"/>
                      <a:pt x="5" y="5"/>
                      <a:pt x="6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05"/>
              <p:cNvSpPr>
                <a:spLocks/>
              </p:cNvSpPr>
              <p:nvPr/>
            </p:nvSpPr>
            <p:spPr bwMode="auto">
              <a:xfrm>
                <a:off x="1551" y="3159"/>
                <a:ext cx="21" cy="9"/>
              </a:xfrm>
              <a:custGeom>
                <a:avLst/>
                <a:gdLst>
                  <a:gd name="T0" fmla="*/ 5 w 9"/>
                  <a:gd name="T1" fmla="*/ 0 h 4"/>
                  <a:gd name="T2" fmla="*/ 0 w 9"/>
                  <a:gd name="T3" fmla="*/ 2 h 4"/>
                  <a:gd name="T4" fmla="*/ 3 w 9"/>
                  <a:gd name="T5" fmla="*/ 4 h 4"/>
                  <a:gd name="T6" fmla="*/ 9 w 9"/>
                  <a:gd name="T7" fmla="*/ 2 h 4"/>
                  <a:gd name="T8" fmla="*/ 5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5" y="0"/>
                    </a:moveTo>
                    <a:cubicBezTo>
                      <a:pt x="4" y="0"/>
                      <a:pt x="2" y="2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5" y="4"/>
                      <a:pt x="7" y="3"/>
                      <a:pt x="9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06"/>
              <p:cNvSpPr>
                <a:spLocks/>
              </p:cNvSpPr>
              <p:nvPr/>
            </p:nvSpPr>
            <p:spPr bwMode="auto">
              <a:xfrm>
                <a:off x="1546" y="3147"/>
                <a:ext cx="21" cy="7"/>
              </a:xfrm>
              <a:custGeom>
                <a:avLst/>
                <a:gdLst>
                  <a:gd name="T0" fmla="*/ 5 w 9"/>
                  <a:gd name="T1" fmla="*/ 0 h 3"/>
                  <a:gd name="T2" fmla="*/ 0 w 9"/>
                  <a:gd name="T3" fmla="*/ 3 h 3"/>
                  <a:gd name="T4" fmla="*/ 9 w 9"/>
                  <a:gd name="T5" fmla="*/ 2 h 3"/>
                  <a:gd name="T6" fmla="*/ 5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5" y="0"/>
                    </a:moveTo>
                    <a:cubicBezTo>
                      <a:pt x="2" y="0"/>
                      <a:pt x="1" y="2"/>
                      <a:pt x="0" y="3"/>
                    </a:cubicBezTo>
                    <a:cubicBezTo>
                      <a:pt x="4" y="3"/>
                      <a:pt x="7" y="3"/>
                      <a:pt x="9" y="2"/>
                    </a:cubicBezTo>
                    <a:cubicBezTo>
                      <a:pt x="7" y="1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07"/>
              <p:cNvSpPr>
                <a:spLocks/>
              </p:cNvSpPr>
              <p:nvPr/>
            </p:nvSpPr>
            <p:spPr bwMode="auto">
              <a:xfrm>
                <a:off x="1482" y="2956"/>
                <a:ext cx="14" cy="26"/>
              </a:xfrm>
              <a:custGeom>
                <a:avLst/>
                <a:gdLst>
                  <a:gd name="T0" fmla="*/ 6 w 6"/>
                  <a:gd name="T1" fmla="*/ 9 h 11"/>
                  <a:gd name="T2" fmla="*/ 4 w 6"/>
                  <a:gd name="T3" fmla="*/ 2 h 11"/>
                  <a:gd name="T4" fmla="*/ 2 w 6"/>
                  <a:gd name="T5" fmla="*/ 0 h 11"/>
                  <a:gd name="T6" fmla="*/ 0 w 6"/>
                  <a:gd name="T7" fmla="*/ 4 h 11"/>
                  <a:gd name="T8" fmla="*/ 4 w 6"/>
                  <a:gd name="T9" fmla="*/ 11 h 11"/>
                  <a:gd name="T10" fmla="*/ 6 w 6"/>
                  <a:gd name="T1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cubicBezTo>
                      <a:pt x="6" y="6"/>
                      <a:pt x="4" y="5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2" y="11"/>
                      <a:pt x="4" y="11"/>
                    </a:cubicBezTo>
                    <a:cubicBezTo>
                      <a:pt x="5" y="11"/>
                      <a:pt x="6" y="10"/>
                      <a:pt x="6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08"/>
              <p:cNvSpPr>
                <a:spLocks/>
              </p:cNvSpPr>
              <p:nvPr/>
            </p:nvSpPr>
            <p:spPr bwMode="auto">
              <a:xfrm>
                <a:off x="1501" y="3013"/>
                <a:ext cx="12" cy="14"/>
              </a:xfrm>
              <a:custGeom>
                <a:avLst/>
                <a:gdLst>
                  <a:gd name="T0" fmla="*/ 4 w 5"/>
                  <a:gd name="T1" fmla="*/ 0 h 6"/>
                  <a:gd name="T2" fmla="*/ 0 w 5"/>
                  <a:gd name="T3" fmla="*/ 6 h 6"/>
                  <a:gd name="T4" fmla="*/ 3 w 5"/>
                  <a:gd name="T5" fmla="*/ 6 h 6"/>
                  <a:gd name="T6" fmla="*/ 5 w 5"/>
                  <a:gd name="T7" fmla="*/ 4 h 6"/>
                  <a:gd name="T8" fmla="*/ 4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4" y="1"/>
                      <a:pt x="4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309"/>
              <p:cNvSpPr>
                <a:spLocks/>
              </p:cNvSpPr>
              <p:nvPr/>
            </p:nvSpPr>
            <p:spPr bwMode="auto">
              <a:xfrm>
                <a:off x="1501" y="3076"/>
                <a:ext cx="21" cy="19"/>
              </a:xfrm>
              <a:custGeom>
                <a:avLst/>
                <a:gdLst>
                  <a:gd name="T0" fmla="*/ 5 w 9"/>
                  <a:gd name="T1" fmla="*/ 3 h 8"/>
                  <a:gd name="T2" fmla="*/ 3 w 9"/>
                  <a:gd name="T3" fmla="*/ 0 h 8"/>
                  <a:gd name="T4" fmla="*/ 9 w 9"/>
                  <a:gd name="T5" fmla="*/ 8 h 8"/>
                  <a:gd name="T6" fmla="*/ 5 w 9"/>
                  <a:gd name="T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5" y="8"/>
                      <a:pt x="9" y="8"/>
                    </a:cubicBezTo>
                    <a:cubicBezTo>
                      <a:pt x="9" y="4"/>
                      <a:pt x="7" y="3"/>
                      <a:pt x="5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10"/>
              <p:cNvSpPr>
                <a:spLocks/>
              </p:cNvSpPr>
              <p:nvPr/>
            </p:nvSpPr>
            <p:spPr bwMode="auto">
              <a:xfrm>
                <a:off x="1522" y="3095"/>
                <a:ext cx="12" cy="14"/>
              </a:xfrm>
              <a:custGeom>
                <a:avLst/>
                <a:gdLst>
                  <a:gd name="T0" fmla="*/ 4 w 5"/>
                  <a:gd name="T1" fmla="*/ 2 h 6"/>
                  <a:gd name="T2" fmla="*/ 1 w 5"/>
                  <a:gd name="T3" fmla="*/ 0 h 6"/>
                  <a:gd name="T4" fmla="*/ 0 w 5"/>
                  <a:gd name="T5" fmla="*/ 3 h 6"/>
                  <a:gd name="T6" fmla="*/ 2 w 5"/>
                  <a:gd name="T7" fmla="*/ 6 h 6"/>
                  <a:gd name="T8" fmla="*/ 4 w 5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6"/>
                      <a:pt x="2" y="6"/>
                    </a:cubicBezTo>
                    <a:cubicBezTo>
                      <a:pt x="5" y="6"/>
                      <a:pt x="4" y="3"/>
                      <a:pt x="4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11"/>
              <p:cNvSpPr>
                <a:spLocks/>
              </p:cNvSpPr>
              <p:nvPr/>
            </p:nvSpPr>
            <p:spPr bwMode="auto">
              <a:xfrm>
                <a:off x="1522" y="3114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0 h 4"/>
                  <a:gd name="T4" fmla="*/ 0 w 6"/>
                  <a:gd name="T5" fmla="*/ 3 h 4"/>
                  <a:gd name="T6" fmla="*/ 6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0"/>
                      <a:pt x="3" y="2"/>
                      <a:pt x="0" y="3"/>
                    </a:cubicBezTo>
                    <a:cubicBezTo>
                      <a:pt x="1" y="4"/>
                      <a:pt x="4" y="3"/>
                      <a:pt x="6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12"/>
              <p:cNvSpPr>
                <a:spLocks/>
              </p:cNvSpPr>
              <p:nvPr/>
            </p:nvSpPr>
            <p:spPr bwMode="auto">
              <a:xfrm>
                <a:off x="1614" y="3199"/>
                <a:ext cx="24" cy="7"/>
              </a:xfrm>
              <a:custGeom>
                <a:avLst/>
                <a:gdLst>
                  <a:gd name="T0" fmla="*/ 10 w 10"/>
                  <a:gd name="T1" fmla="*/ 0 h 3"/>
                  <a:gd name="T2" fmla="*/ 0 w 10"/>
                  <a:gd name="T3" fmla="*/ 0 h 3"/>
                  <a:gd name="T4" fmla="*/ 2 w 10"/>
                  <a:gd name="T5" fmla="*/ 3 h 3"/>
                  <a:gd name="T6" fmla="*/ 10 w 10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4" y="1"/>
                      <a:pt x="9" y="2"/>
                      <a:pt x="1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13"/>
              <p:cNvSpPr>
                <a:spLocks/>
              </p:cNvSpPr>
              <p:nvPr/>
            </p:nvSpPr>
            <p:spPr bwMode="auto">
              <a:xfrm>
                <a:off x="1581" y="1914"/>
                <a:ext cx="14" cy="17"/>
              </a:xfrm>
              <a:custGeom>
                <a:avLst/>
                <a:gdLst>
                  <a:gd name="T0" fmla="*/ 0 w 6"/>
                  <a:gd name="T1" fmla="*/ 5 h 7"/>
                  <a:gd name="T2" fmla="*/ 2 w 6"/>
                  <a:gd name="T3" fmla="*/ 7 h 7"/>
                  <a:gd name="T4" fmla="*/ 6 w 6"/>
                  <a:gd name="T5" fmla="*/ 3 h 7"/>
                  <a:gd name="T6" fmla="*/ 6 w 6"/>
                  <a:gd name="T7" fmla="*/ 0 h 7"/>
                  <a:gd name="T8" fmla="*/ 3 w 6"/>
                  <a:gd name="T9" fmla="*/ 0 h 7"/>
                  <a:gd name="T10" fmla="*/ 0 w 6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0" y="5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6" y="4"/>
                      <a:pt x="6" y="3"/>
                    </a:cubicBezTo>
                    <a:cubicBezTo>
                      <a:pt x="6" y="3"/>
                      <a:pt x="6" y="1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4"/>
              <p:cNvSpPr>
                <a:spLocks/>
              </p:cNvSpPr>
              <p:nvPr/>
            </p:nvSpPr>
            <p:spPr bwMode="auto">
              <a:xfrm>
                <a:off x="1695" y="1201"/>
                <a:ext cx="14" cy="21"/>
              </a:xfrm>
              <a:custGeom>
                <a:avLst/>
                <a:gdLst>
                  <a:gd name="T0" fmla="*/ 6 w 6"/>
                  <a:gd name="T1" fmla="*/ 0 h 9"/>
                  <a:gd name="T2" fmla="*/ 0 w 6"/>
                  <a:gd name="T3" fmla="*/ 5 h 9"/>
                  <a:gd name="T4" fmla="*/ 0 w 6"/>
                  <a:gd name="T5" fmla="*/ 9 h 9"/>
                  <a:gd name="T6" fmla="*/ 6 w 6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1"/>
                      <a:pt x="0" y="3"/>
                      <a:pt x="0" y="5"/>
                    </a:cubicBezTo>
                    <a:cubicBezTo>
                      <a:pt x="0" y="6"/>
                      <a:pt x="0" y="8"/>
                      <a:pt x="0" y="9"/>
                    </a:cubicBezTo>
                    <a:cubicBezTo>
                      <a:pt x="4" y="6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15"/>
              <p:cNvSpPr>
                <a:spLocks/>
              </p:cNvSpPr>
              <p:nvPr/>
            </p:nvSpPr>
            <p:spPr bwMode="auto">
              <a:xfrm>
                <a:off x="1650" y="1201"/>
                <a:ext cx="35" cy="19"/>
              </a:xfrm>
              <a:custGeom>
                <a:avLst/>
                <a:gdLst>
                  <a:gd name="T0" fmla="*/ 6 w 15"/>
                  <a:gd name="T1" fmla="*/ 0 h 8"/>
                  <a:gd name="T2" fmla="*/ 0 w 15"/>
                  <a:gd name="T3" fmla="*/ 4 h 8"/>
                  <a:gd name="T4" fmla="*/ 11 w 15"/>
                  <a:gd name="T5" fmla="*/ 8 h 8"/>
                  <a:gd name="T6" fmla="*/ 15 w 15"/>
                  <a:gd name="T7" fmla="*/ 6 h 8"/>
                  <a:gd name="T8" fmla="*/ 6 w 1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6" y="0"/>
                    </a:moveTo>
                    <a:cubicBezTo>
                      <a:pt x="4" y="1"/>
                      <a:pt x="1" y="3"/>
                      <a:pt x="0" y="4"/>
                    </a:cubicBezTo>
                    <a:cubicBezTo>
                      <a:pt x="4" y="7"/>
                      <a:pt x="6" y="8"/>
                      <a:pt x="11" y="8"/>
                    </a:cubicBezTo>
                    <a:cubicBezTo>
                      <a:pt x="12" y="8"/>
                      <a:pt x="14" y="8"/>
                      <a:pt x="15" y="6"/>
                    </a:cubicBezTo>
                    <a:cubicBezTo>
                      <a:pt x="11" y="4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16"/>
              <p:cNvSpPr>
                <a:spLocks/>
              </p:cNvSpPr>
              <p:nvPr/>
            </p:nvSpPr>
            <p:spPr bwMode="auto">
              <a:xfrm>
                <a:off x="1473" y="1314"/>
                <a:ext cx="33" cy="12"/>
              </a:xfrm>
              <a:custGeom>
                <a:avLst/>
                <a:gdLst>
                  <a:gd name="T0" fmla="*/ 8 w 14"/>
                  <a:gd name="T1" fmla="*/ 5 h 5"/>
                  <a:gd name="T2" fmla="*/ 14 w 14"/>
                  <a:gd name="T3" fmla="*/ 0 h 5"/>
                  <a:gd name="T4" fmla="*/ 0 w 14"/>
                  <a:gd name="T5" fmla="*/ 5 h 5"/>
                  <a:gd name="T6" fmla="*/ 8 w 14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8" y="5"/>
                    </a:moveTo>
                    <a:cubicBezTo>
                      <a:pt x="10" y="2"/>
                      <a:pt x="13" y="3"/>
                      <a:pt x="14" y="0"/>
                    </a:cubicBezTo>
                    <a:cubicBezTo>
                      <a:pt x="11" y="0"/>
                      <a:pt x="1" y="1"/>
                      <a:pt x="0" y="5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17"/>
              <p:cNvSpPr>
                <a:spLocks/>
              </p:cNvSpPr>
              <p:nvPr/>
            </p:nvSpPr>
            <p:spPr bwMode="auto">
              <a:xfrm>
                <a:off x="1345" y="1593"/>
                <a:ext cx="19" cy="26"/>
              </a:xfrm>
              <a:custGeom>
                <a:avLst/>
                <a:gdLst>
                  <a:gd name="T0" fmla="*/ 8 w 8"/>
                  <a:gd name="T1" fmla="*/ 8 h 11"/>
                  <a:gd name="T2" fmla="*/ 6 w 8"/>
                  <a:gd name="T3" fmla="*/ 2 h 11"/>
                  <a:gd name="T4" fmla="*/ 3 w 8"/>
                  <a:gd name="T5" fmla="*/ 0 h 11"/>
                  <a:gd name="T6" fmla="*/ 0 w 8"/>
                  <a:gd name="T7" fmla="*/ 0 h 11"/>
                  <a:gd name="T8" fmla="*/ 3 w 8"/>
                  <a:gd name="T9" fmla="*/ 2 h 11"/>
                  <a:gd name="T10" fmla="*/ 6 w 8"/>
                  <a:gd name="T11" fmla="*/ 4 h 11"/>
                  <a:gd name="T12" fmla="*/ 7 w 8"/>
                  <a:gd name="T13" fmla="*/ 11 h 11"/>
                  <a:gd name="T14" fmla="*/ 8 w 8"/>
                  <a:gd name="T1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8" y="8"/>
                    </a:moveTo>
                    <a:cubicBezTo>
                      <a:pt x="8" y="5"/>
                      <a:pt x="7" y="4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5" y="4"/>
                      <a:pt x="6" y="4"/>
                    </a:cubicBezTo>
                    <a:cubicBezTo>
                      <a:pt x="5" y="5"/>
                      <a:pt x="6" y="8"/>
                      <a:pt x="7" y="11"/>
                    </a:cubicBezTo>
                    <a:cubicBezTo>
                      <a:pt x="7" y="11"/>
                      <a:pt x="8" y="9"/>
                      <a:pt x="8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18"/>
              <p:cNvSpPr>
                <a:spLocks/>
              </p:cNvSpPr>
              <p:nvPr/>
            </p:nvSpPr>
            <p:spPr bwMode="auto">
              <a:xfrm>
                <a:off x="1338" y="1628"/>
                <a:ext cx="19" cy="31"/>
              </a:xfrm>
              <a:custGeom>
                <a:avLst/>
                <a:gdLst>
                  <a:gd name="T0" fmla="*/ 3 w 8"/>
                  <a:gd name="T1" fmla="*/ 2 h 13"/>
                  <a:gd name="T2" fmla="*/ 1 w 8"/>
                  <a:gd name="T3" fmla="*/ 0 h 13"/>
                  <a:gd name="T4" fmla="*/ 0 w 8"/>
                  <a:gd name="T5" fmla="*/ 5 h 13"/>
                  <a:gd name="T6" fmla="*/ 3 w 8"/>
                  <a:gd name="T7" fmla="*/ 13 h 13"/>
                  <a:gd name="T8" fmla="*/ 3 w 8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3" y="2"/>
                    </a:moveTo>
                    <a:cubicBezTo>
                      <a:pt x="2" y="2"/>
                      <a:pt x="1" y="1"/>
                      <a:pt x="1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7"/>
                      <a:pt x="1" y="11"/>
                      <a:pt x="3" y="13"/>
                    </a:cubicBezTo>
                    <a:cubicBezTo>
                      <a:pt x="4" y="11"/>
                      <a:pt x="8" y="2"/>
                      <a:pt x="3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19"/>
              <p:cNvSpPr>
                <a:spLocks/>
              </p:cNvSpPr>
              <p:nvPr/>
            </p:nvSpPr>
            <p:spPr bwMode="auto">
              <a:xfrm>
                <a:off x="1364" y="1624"/>
                <a:ext cx="12" cy="16"/>
              </a:xfrm>
              <a:custGeom>
                <a:avLst/>
                <a:gdLst>
                  <a:gd name="T0" fmla="*/ 5 w 5"/>
                  <a:gd name="T1" fmla="*/ 4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4"/>
                    </a:moveTo>
                    <a:cubicBezTo>
                      <a:pt x="3" y="4"/>
                      <a:pt x="1" y="2"/>
                      <a:pt x="0" y="0"/>
                    </a:cubicBezTo>
                    <a:cubicBezTo>
                      <a:pt x="0" y="3"/>
                      <a:pt x="1" y="4"/>
                      <a:pt x="3" y="7"/>
                    </a:cubicBezTo>
                    <a:cubicBezTo>
                      <a:pt x="4" y="6"/>
                      <a:pt x="5" y="5"/>
                      <a:pt x="5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20"/>
              <p:cNvSpPr>
                <a:spLocks/>
              </p:cNvSpPr>
              <p:nvPr/>
            </p:nvSpPr>
            <p:spPr bwMode="auto">
              <a:xfrm>
                <a:off x="1945" y="776"/>
                <a:ext cx="26" cy="21"/>
              </a:xfrm>
              <a:custGeom>
                <a:avLst/>
                <a:gdLst>
                  <a:gd name="T0" fmla="*/ 11 w 11"/>
                  <a:gd name="T1" fmla="*/ 5 h 9"/>
                  <a:gd name="T2" fmla="*/ 0 w 11"/>
                  <a:gd name="T3" fmla="*/ 0 h 9"/>
                  <a:gd name="T4" fmla="*/ 0 w 11"/>
                  <a:gd name="T5" fmla="*/ 5 h 9"/>
                  <a:gd name="T6" fmla="*/ 11 w 11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5"/>
                    </a:moveTo>
                    <a:cubicBezTo>
                      <a:pt x="9" y="1"/>
                      <a:pt x="5" y="0"/>
                      <a:pt x="0" y="0"/>
                    </a:cubicBezTo>
                    <a:cubicBezTo>
                      <a:pt x="0" y="3"/>
                      <a:pt x="0" y="2"/>
                      <a:pt x="0" y="5"/>
                    </a:cubicBezTo>
                    <a:cubicBezTo>
                      <a:pt x="0" y="9"/>
                      <a:pt x="9" y="7"/>
                      <a:pt x="11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21"/>
              <p:cNvSpPr>
                <a:spLocks/>
              </p:cNvSpPr>
              <p:nvPr/>
            </p:nvSpPr>
            <p:spPr bwMode="auto">
              <a:xfrm>
                <a:off x="1950" y="736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3 w 7"/>
                  <a:gd name="T3" fmla="*/ 2 h 6"/>
                  <a:gd name="T4" fmla="*/ 0 w 7"/>
                  <a:gd name="T5" fmla="*/ 5 h 6"/>
                  <a:gd name="T6" fmla="*/ 7 w 7"/>
                  <a:gd name="T7" fmla="*/ 6 h 6"/>
                  <a:gd name="T8" fmla="*/ 3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4"/>
                      <a:pt x="7" y="2"/>
                      <a:pt x="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22"/>
              <p:cNvSpPr>
                <a:spLocks/>
              </p:cNvSpPr>
              <p:nvPr/>
            </p:nvSpPr>
            <p:spPr bwMode="auto">
              <a:xfrm>
                <a:off x="1820" y="660"/>
                <a:ext cx="28" cy="17"/>
              </a:xfrm>
              <a:custGeom>
                <a:avLst/>
                <a:gdLst>
                  <a:gd name="T0" fmla="*/ 4 w 12"/>
                  <a:gd name="T1" fmla="*/ 7 h 7"/>
                  <a:gd name="T2" fmla="*/ 12 w 12"/>
                  <a:gd name="T3" fmla="*/ 5 h 7"/>
                  <a:gd name="T4" fmla="*/ 0 w 12"/>
                  <a:gd name="T5" fmla="*/ 0 h 7"/>
                  <a:gd name="T6" fmla="*/ 0 w 12"/>
                  <a:gd name="T7" fmla="*/ 2 h 7"/>
                  <a:gd name="T8" fmla="*/ 4 w 12"/>
                  <a:gd name="T9" fmla="*/ 2 h 7"/>
                  <a:gd name="T10" fmla="*/ 4 w 12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4" y="7"/>
                    </a:moveTo>
                    <a:cubicBezTo>
                      <a:pt x="6" y="7"/>
                      <a:pt x="7" y="5"/>
                      <a:pt x="12" y="5"/>
                    </a:cubicBezTo>
                    <a:cubicBezTo>
                      <a:pt x="11" y="1"/>
                      <a:pt x="5" y="1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4"/>
                      <a:pt x="3" y="7"/>
                      <a:pt x="4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23"/>
              <p:cNvSpPr>
                <a:spLocks/>
              </p:cNvSpPr>
              <p:nvPr/>
            </p:nvSpPr>
            <p:spPr bwMode="auto">
              <a:xfrm>
                <a:off x="2221" y="580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4"/>
              <p:cNvSpPr>
                <a:spLocks/>
              </p:cNvSpPr>
              <p:nvPr/>
            </p:nvSpPr>
            <p:spPr bwMode="auto">
              <a:xfrm>
                <a:off x="1626" y="577"/>
                <a:ext cx="841" cy="381"/>
              </a:xfrm>
              <a:custGeom>
                <a:avLst/>
                <a:gdLst>
                  <a:gd name="T0" fmla="*/ 283 w 356"/>
                  <a:gd name="T1" fmla="*/ 84 h 161"/>
                  <a:gd name="T2" fmla="*/ 281 w 356"/>
                  <a:gd name="T3" fmla="*/ 82 h 161"/>
                  <a:gd name="T4" fmla="*/ 279 w 356"/>
                  <a:gd name="T5" fmla="*/ 74 h 161"/>
                  <a:gd name="T6" fmla="*/ 289 w 356"/>
                  <a:gd name="T7" fmla="*/ 76 h 161"/>
                  <a:gd name="T8" fmla="*/ 299 w 356"/>
                  <a:gd name="T9" fmla="*/ 78 h 161"/>
                  <a:gd name="T10" fmla="*/ 302 w 356"/>
                  <a:gd name="T11" fmla="*/ 74 h 161"/>
                  <a:gd name="T12" fmla="*/ 298 w 356"/>
                  <a:gd name="T13" fmla="*/ 69 h 161"/>
                  <a:gd name="T14" fmla="*/ 304 w 356"/>
                  <a:gd name="T15" fmla="*/ 62 h 161"/>
                  <a:gd name="T16" fmla="*/ 317 w 356"/>
                  <a:gd name="T17" fmla="*/ 54 h 161"/>
                  <a:gd name="T18" fmla="*/ 316 w 356"/>
                  <a:gd name="T19" fmla="*/ 45 h 161"/>
                  <a:gd name="T20" fmla="*/ 311 w 356"/>
                  <a:gd name="T21" fmla="*/ 37 h 161"/>
                  <a:gd name="T22" fmla="*/ 329 w 356"/>
                  <a:gd name="T23" fmla="*/ 30 h 161"/>
                  <a:gd name="T24" fmla="*/ 316 w 356"/>
                  <a:gd name="T25" fmla="*/ 30 h 161"/>
                  <a:gd name="T26" fmla="*/ 323 w 356"/>
                  <a:gd name="T27" fmla="*/ 22 h 161"/>
                  <a:gd name="T28" fmla="*/ 356 w 356"/>
                  <a:gd name="T29" fmla="*/ 12 h 161"/>
                  <a:gd name="T30" fmla="*/ 309 w 356"/>
                  <a:gd name="T31" fmla="*/ 15 h 161"/>
                  <a:gd name="T32" fmla="*/ 294 w 356"/>
                  <a:gd name="T33" fmla="*/ 3 h 161"/>
                  <a:gd name="T34" fmla="*/ 253 w 356"/>
                  <a:gd name="T35" fmla="*/ 1 h 161"/>
                  <a:gd name="T36" fmla="*/ 236 w 356"/>
                  <a:gd name="T37" fmla="*/ 2 h 161"/>
                  <a:gd name="T38" fmla="*/ 219 w 356"/>
                  <a:gd name="T39" fmla="*/ 13 h 161"/>
                  <a:gd name="T40" fmla="*/ 209 w 356"/>
                  <a:gd name="T41" fmla="*/ 7 h 161"/>
                  <a:gd name="T42" fmla="*/ 192 w 356"/>
                  <a:gd name="T43" fmla="*/ 11 h 161"/>
                  <a:gd name="T44" fmla="*/ 161 w 356"/>
                  <a:gd name="T45" fmla="*/ 6 h 161"/>
                  <a:gd name="T46" fmla="*/ 154 w 356"/>
                  <a:gd name="T47" fmla="*/ 7 h 161"/>
                  <a:gd name="T48" fmla="*/ 123 w 356"/>
                  <a:gd name="T49" fmla="*/ 3 h 161"/>
                  <a:gd name="T50" fmla="*/ 97 w 356"/>
                  <a:gd name="T51" fmla="*/ 8 h 161"/>
                  <a:gd name="T52" fmla="*/ 84 w 356"/>
                  <a:gd name="T53" fmla="*/ 5 h 161"/>
                  <a:gd name="T54" fmla="*/ 57 w 356"/>
                  <a:gd name="T55" fmla="*/ 9 h 161"/>
                  <a:gd name="T56" fmla="*/ 74 w 356"/>
                  <a:gd name="T57" fmla="*/ 18 h 161"/>
                  <a:gd name="T58" fmla="*/ 58 w 356"/>
                  <a:gd name="T59" fmla="*/ 19 h 161"/>
                  <a:gd name="T60" fmla="*/ 52 w 356"/>
                  <a:gd name="T61" fmla="*/ 22 h 161"/>
                  <a:gd name="T62" fmla="*/ 41 w 356"/>
                  <a:gd name="T63" fmla="*/ 28 h 161"/>
                  <a:gd name="T64" fmla="*/ 31 w 356"/>
                  <a:gd name="T65" fmla="*/ 31 h 161"/>
                  <a:gd name="T66" fmla="*/ 20 w 356"/>
                  <a:gd name="T67" fmla="*/ 35 h 161"/>
                  <a:gd name="T68" fmla="*/ 31 w 356"/>
                  <a:gd name="T69" fmla="*/ 42 h 161"/>
                  <a:gd name="T70" fmla="*/ 51 w 356"/>
                  <a:gd name="T71" fmla="*/ 37 h 161"/>
                  <a:gd name="T72" fmla="*/ 65 w 356"/>
                  <a:gd name="T73" fmla="*/ 36 h 161"/>
                  <a:gd name="T74" fmla="*/ 74 w 356"/>
                  <a:gd name="T75" fmla="*/ 26 h 161"/>
                  <a:gd name="T76" fmla="*/ 113 w 356"/>
                  <a:gd name="T77" fmla="*/ 19 h 161"/>
                  <a:gd name="T78" fmla="*/ 121 w 356"/>
                  <a:gd name="T79" fmla="*/ 18 h 161"/>
                  <a:gd name="T80" fmla="*/ 105 w 356"/>
                  <a:gd name="T81" fmla="*/ 26 h 161"/>
                  <a:gd name="T82" fmla="*/ 93 w 356"/>
                  <a:gd name="T83" fmla="*/ 33 h 161"/>
                  <a:gd name="T84" fmla="*/ 91 w 356"/>
                  <a:gd name="T85" fmla="*/ 42 h 161"/>
                  <a:gd name="T86" fmla="*/ 115 w 356"/>
                  <a:gd name="T87" fmla="*/ 42 h 161"/>
                  <a:gd name="T88" fmla="*/ 141 w 356"/>
                  <a:gd name="T89" fmla="*/ 59 h 161"/>
                  <a:gd name="T90" fmla="*/ 154 w 356"/>
                  <a:gd name="T91" fmla="*/ 77 h 161"/>
                  <a:gd name="T92" fmla="*/ 137 w 356"/>
                  <a:gd name="T93" fmla="*/ 79 h 161"/>
                  <a:gd name="T94" fmla="*/ 140 w 356"/>
                  <a:gd name="T95" fmla="*/ 95 h 161"/>
                  <a:gd name="T96" fmla="*/ 131 w 356"/>
                  <a:gd name="T97" fmla="*/ 109 h 161"/>
                  <a:gd name="T98" fmla="*/ 134 w 356"/>
                  <a:gd name="T99" fmla="*/ 120 h 161"/>
                  <a:gd name="T100" fmla="*/ 140 w 356"/>
                  <a:gd name="T101" fmla="*/ 140 h 161"/>
                  <a:gd name="T102" fmla="*/ 164 w 356"/>
                  <a:gd name="T103" fmla="*/ 161 h 161"/>
                  <a:gd name="T104" fmla="*/ 187 w 356"/>
                  <a:gd name="T105" fmla="*/ 133 h 161"/>
                  <a:gd name="T106" fmla="*/ 197 w 356"/>
                  <a:gd name="T107" fmla="*/ 118 h 161"/>
                  <a:gd name="T108" fmla="*/ 240 w 356"/>
                  <a:gd name="T109" fmla="*/ 100 h 161"/>
                  <a:gd name="T110" fmla="*/ 271 w 356"/>
                  <a:gd name="T111" fmla="*/ 9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6" h="161">
                    <a:moveTo>
                      <a:pt x="297" y="84"/>
                    </a:moveTo>
                    <a:cubicBezTo>
                      <a:pt x="295" y="84"/>
                      <a:pt x="291" y="85"/>
                      <a:pt x="290" y="82"/>
                    </a:cubicBezTo>
                    <a:cubicBezTo>
                      <a:pt x="286" y="83"/>
                      <a:pt x="287" y="84"/>
                      <a:pt x="283" y="84"/>
                    </a:cubicBezTo>
                    <a:cubicBezTo>
                      <a:pt x="278" y="84"/>
                      <a:pt x="274" y="83"/>
                      <a:pt x="269" y="84"/>
                    </a:cubicBezTo>
                    <a:cubicBezTo>
                      <a:pt x="270" y="84"/>
                      <a:pt x="266" y="78"/>
                      <a:pt x="268" y="78"/>
                    </a:cubicBezTo>
                    <a:cubicBezTo>
                      <a:pt x="268" y="78"/>
                      <a:pt x="281" y="86"/>
                      <a:pt x="281" y="82"/>
                    </a:cubicBezTo>
                    <a:cubicBezTo>
                      <a:pt x="281" y="81"/>
                      <a:pt x="281" y="81"/>
                      <a:pt x="281" y="80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283" y="77"/>
                      <a:pt x="281" y="74"/>
                      <a:pt x="279" y="74"/>
                    </a:cubicBezTo>
                    <a:cubicBezTo>
                      <a:pt x="275" y="73"/>
                      <a:pt x="270" y="75"/>
                      <a:pt x="270" y="71"/>
                    </a:cubicBezTo>
                    <a:cubicBezTo>
                      <a:pt x="273" y="72"/>
                      <a:pt x="273" y="72"/>
                      <a:pt x="276" y="72"/>
                    </a:cubicBezTo>
                    <a:cubicBezTo>
                      <a:pt x="281" y="72"/>
                      <a:pt x="283" y="74"/>
                      <a:pt x="289" y="76"/>
                    </a:cubicBezTo>
                    <a:cubicBezTo>
                      <a:pt x="289" y="77"/>
                      <a:pt x="289" y="81"/>
                      <a:pt x="291" y="83"/>
                    </a:cubicBezTo>
                    <a:cubicBezTo>
                      <a:pt x="291" y="80"/>
                      <a:pt x="294" y="80"/>
                      <a:pt x="295" y="78"/>
                    </a:cubicBezTo>
                    <a:cubicBezTo>
                      <a:pt x="299" y="78"/>
                      <a:pt x="299" y="78"/>
                      <a:pt x="299" y="78"/>
                    </a:cubicBezTo>
                    <a:cubicBezTo>
                      <a:pt x="298" y="80"/>
                      <a:pt x="298" y="83"/>
                      <a:pt x="299" y="83"/>
                    </a:cubicBezTo>
                    <a:cubicBezTo>
                      <a:pt x="299" y="82"/>
                      <a:pt x="300" y="78"/>
                      <a:pt x="302" y="77"/>
                    </a:cubicBezTo>
                    <a:cubicBezTo>
                      <a:pt x="302" y="74"/>
                      <a:pt x="302" y="74"/>
                      <a:pt x="302" y="74"/>
                    </a:cubicBezTo>
                    <a:cubicBezTo>
                      <a:pt x="295" y="74"/>
                      <a:pt x="294" y="69"/>
                      <a:pt x="291" y="65"/>
                    </a:cubicBezTo>
                    <a:cubicBezTo>
                      <a:pt x="292" y="65"/>
                      <a:pt x="293" y="65"/>
                      <a:pt x="295" y="65"/>
                    </a:cubicBezTo>
                    <a:cubicBezTo>
                      <a:pt x="295" y="65"/>
                      <a:pt x="295" y="69"/>
                      <a:pt x="298" y="69"/>
                    </a:cubicBezTo>
                    <a:cubicBezTo>
                      <a:pt x="300" y="69"/>
                      <a:pt x="302" y="65"/>
                      <a:pt x="302" y="64"/>
                    </a:cubicBezTo>
                    <a:cubicBezTo>
                      <a:pt x="302" y="62"/>
                      <a:pt x="300" y="60"/>
                      <a:pt x="300" y="59"/>
                    </a:cubicBezTo>
                    <a:cubicBezTo>
                      <a:pt x="301" y="60"/>
                      <a:pt x="303" y="62"/>
                      <a:pt x="304" y="62"/>
                    </a:cubicBezTo>
                    <a:cubicBezTo>
                      <a:pt x="307" y="62"/>
                      <a:pt x="310" y="60"/>
                      <a:pt x="310" y="59"/>
                    </a:cubicBezTo>
                    <a:cubicBezTo>
                      <a:pt x="310" y="57"/>
                      <a:pt x="309" y="56"/>
                      <a:pt x="310" y="55"/>
                    </a:cubicBezTo>
                    <a:cubicBezTo>
                      <a:pt x="312" y="55"/>
                      <a:pt x="315" y="55"/>
                      <a:pt x="317" y="54"/>
                    </a:cubicBezTo>
                    <a:cubicBezTo>
                      <a:pt x="315" y="54"/>
                      <a:pt x="311" y="53"/>
                      <a:pt x="311" y="48"/>
                    </a:cubicBezTo>
                    <a:cubicBezTo>
                      <a:pt x="316" y="48"/>
                      <a:pt x="316" y="48"/>
                      <a:pt x="316" y="48"/>
                    </a:cubicBezTo>
                    <a:cubicBezTo>
                      <a:pt x="316" y="48"/>
                      <a:pt x="316" y="46"/>
                      <a:pt x="316" y="45"/>
                    </a:cubicBezTo>
                    <a:cubicBezTo>
                      <a:pt x="316" y="42"/>
                      <a:pt x="312" y="42"/>
                      <a:pt x="310" y="40"/>
                    </a:cubicBezTo>
                    <a:cubicBezTo>
                      <a:pt x="311" y="40"/>
                      <a:pt x="311" y="40"/>
                      <a:pt x="312" y="40"/>
                    </a:cubicBezTo>
                    <a:cubicBezTo>
                      <a:pt x="312" y="39"/>
                      <a:pt x="311" y="38"/>
                      <a:pt x="311" y="37"/>
                    </a:cubicBezTo>
                    <a:cubicBezTo>
                      <a:pt x="319" y="37"/>
                      <a:pt x="319" y="37"/>
                      <a:pt x="319" y="37"/>
                    </a:cubicBezTo>
                    <a:cubicBezTo>
                      <a:pt x="319" y="41"/>
                      <a:pt x="319" y="43"/>
                      <a:pt x="321" y="46"/>
                    </a:cubicBezTo>
                    <a:cubicBezTo>
                      <a:pt x="323" y="40"/>
                      <a:pt x="328" y="37"/>
                      <a:pt x="329" y="30"/>
                    </a:cubicBezTo>
                    <a:cubicBezTo>
                      <a:pt x="328" y="31"/>
                      <a:pt x="323" y="36"/>
                      <a:pt x="321" y="36"/>
                    </a:cubicBezTo>
                    <a:cubicBezTo>
                      <a:pt x="320" y="34"/>
                      <a:pt x="321" y="32"/>
                      <a:pt x="321" y="30"/>
                    </a:cubicBezTo>
                    <a:cubicBezTo>
                      <a:pt x="316" y="30"/>
                      <a:pt x="316" y="30"/>
                      <a:pt x="316" y="30"/>
                    </a:cubicBezTo>
                    <a:cubicBezTo>
                      <a:pt x="315" y="30"/>
                      <a:pt x="313" y="31"/>
                      <a:pt x="312" y="32"/>
                    </a:cubicBezTo>
                    <a:cubicBezTo>
                      <a:pt x="311" y="30"/>
                      <a:pt x="311" y="30"/>
                      <a:pt x="311" y="30"/>
                    </a:cubicBezTo>
                    <a:cubicBezTo>
                      <a:pt x="314" y="27"/>
                      <a:pt x="323" y="29"/>
                      <a:pt x="323" y="22"/>
                    </a:cubicBezTo>
                    <a:cubicBezTo>
                      <a:pt x="323" y="22"/>
                      <a:pt x="324" y="22"/>
                      <a:pt x="325" y="21"/>
                    </a:cubicBezTo>
                    <a:cubicBezTo>
                      <a:pt x="323" y="20"/>
                      <a:pt x="328" y="18"/>
                      <a:pt x="336" y="18"/>
                    </a:cubicBezTo>
                    <a:cubicBezTo>
                      <a:pt x="329" y="18"/>
                      <a:pt x="346" y="17"/>
                      <a:pt x="356" y="12"/>
                    </a:cubicBezTo>
                    <a:cubicBezTo>
                      <a:pt x="354" y="11"/>
                      <a:pt x="352" y="10"/>
                      <a:pt x="348" y="9"/>
                    </a:cubicBezTo>
                    <a:cubicBezTo>
                      <a:pt x="348" y="9"/>
                      <a:pt x="339" y="9"/>
                      <a:pt x="333" y="9"/>
                    </a:cubicBezTo>
                    <a:cubicBezTo>
                      <a:pt x="326" y="13"/>
                      <a:pt x="317" y="12"/>
                      <a:pt x="309" y="15"/>
                    </a:cubicBezTo>
                    <a:cubicBezTo>
                      <a:pt x="311" y="14"/>
                      <a:pt x="314" y="4"/>
                      <a:pt x="314" y="4"/>
                    </a:cubicBezTo>
                    <a:cubicBezTo>
                      <a:pt x="311" y="6"/>
                      <a:pt x="306" y="4"/>
                      <a:pt x="300" y="4"/>
                    </a:cubicBezTo>
                    <a:cubicBezTo>
                      <a:pt x="299" y="4"/>
                      <a:pt x="297" y="3"/>
                      <a:pt x="294" y="3"/>
                    </a:cubicBezTo>
                    <a:cubicBezTo>
                      <a:pt x="295" y="3"/>
                      <a:pt x="296" y="3"/>
                      <a:pt x="297" y="2"/>
                    </a:cubicBezTo>
                    <a:cubicBezTo>
                      <a:pt x="292" y="0"/>
                      <a:pt x="293" y="2"/>
                      <a:pt x="286" y="2"/>
                    </a:cubicBezTo>
                    <a:cubicBezTo>
                      <a:pt x="280" y="2"/>
                      <a:pt x="263" y="1"/>
                      <a:pt x="253" y="1"/>
                    </a:cubicBezTo>
                    <a:cubicBezTo>
                      <a:pt x="253" y="2"/>
                      <a:pt x="254" y="3"/>
                      <a:pt x="254" y="3"/>
                    </a:cubicBezTo>
                    <a:cubicBezTo>
                      <a:pt x="248" y="3"/>
                      <a:pt x="242" y="5"/>
                      <a:pt x="234" y="5"/>
                    </a:cubicBezTo>
                    <a:cubicBezTo>
                      <a:pt x="234" y="5"/>
                      <a:pt x="236" y="3"/>
                      <a:pt x="236" y="2"/>
                    </a:cubicBezTo>
                    <a:cubicBezTo>
                      <a:pt x="221" y="2"/>
                      <a:pt x="221" y="2"/>
                      <a:pt x="221" y="2"/>
                    </a:cubicBezTo>
                    <a:cubicBezTo>
                      <a:pt x="222" y="2"/>
                      <a:pt x="225" y="7"/>
                      <a:pt x="226" y="7"/>
                    </a:cubicBezTo>
                    <a:cubicBezTo>
                      <a:pt x="225" y="11"/>
                      <a:pt x="222" y="11"/>
                      <a:pt x="219" y="13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213" y="10"/>
                      <a:pt x="211" y="9"/>
                      <a:pt x="208" y="9"/>
                    </a:cubicBezTo>
                    <a:cubicBezTo>
                      <a:pt x="208" y="8"/>
                      <a:pt x="209" y="7"/>
                      <a:pt x="209" y="7"/>
                    </a:cubicBezTo>
                    <a:cubicBezTo>
                      <a:pt x="206" y="7"/>
                      <a:pt x="205" y="7"/>
                      <a:pt x="202" y="7"/>
                    </a:cubicBezTo>
                    <a:cubicBezTo>
                      <a:pt x="199" y="7"/>
                      <a:pt x="197" y="7"/>
                      <a:pt x="197" y="11"/>
                    </a:cubicBezTo>
                    <a:cubicBezTo>
                      <a:pt x="196" y="11"/>
                      <a:pt x="194" y="11"/>
                      <a:pt x="192" y="11"/>
                    </a:cubicBezTo>
                    <a:cubicBezTo>
                      <a:pt x="190" y="11"/>
                      <a:pt x="189" y="9"/>
                      <a:pt x="189" y="8"/>
                    </a:cubicBezTo>
                    <a:cubicBezTo>
                      <a:pt x="188" y="9"/>
                      <a:pt x="183" y="11"/>
                      <a:pt x="183" y="9"/>
                    </a:cubicBezTo>
                    <a:cubicBezTo>
                      <a:pt x="183" y="7"/>
                      <a:pt x="163" y="9"/>
                      <a:pt x="161" y="6"/>
                    </a:cubicBezTo>
                    <a:cubicBezTo>
                      <a:pt x="164" y="11"/>
                      <a:pt x="164" y="11"/>
                      <a:pt x="164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48" y="12"/>
                      <a:pt x="151" y="13"/>
                      <a:pt x="154" y="7"/>
                    </a:cubicBezTo>
                    <a:cubicBezTo>
                      <a:pt x="148" y="6"/>
                      <a:pt x="145" y="5"/>
                      <a:pt x="140" y="5"/>
                    </a:cubicBezTo>
                    <a:cubicBezTo>
                      <a:pt x="136" y="5"/>
                      <a:pt x="136" y="5"/>
                      <a:pt x="134" y="5"/>
                    </a:cubicBezTo>
                    <a:cubicBezTo>
                      <a:pt x="131" y="5"/>
                      <a:pt x="126" y="3"/>
                      <a:pt x="123" y="3"/>
                    </a:cubicBezTo>
                    <a:cubicBezTo>
                      <a:pt x="115" y="3"/>
                      <a:pt x="112" y="7"/>
                      <a:pt x="106" y="7"/>
                    </a:cubicBezTo>
                    <a:cubicBezTo>
                      <a:pt x="104" y="7"/>
                      <a:pt x="103" y="4"/>
                      <a:pt x="102" y="4"/>
                    </a:cubicBezTo>
                    <a:cubicBezTo>
                      <a:pt x="99" y="4"/>
                      <a:pt x="97" y="7"/>
                      <a:pt x="97" y="8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88" y="7"/>
                      <a:pt x="88" y="5"/>
                      <a:pt x="84" y="5"/>
                    </a:cubicBezTo>
                    <a:cubicBezTo>
                      <a:pt x="80" y="5"/>
                      <a:pt x="77" y="7"/>
                      <a:pt x="72" y="7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5" y="9"/>
                      <a:pt x="26" y="13"/>
                      <a:pt x="27" y="13"/>
                    </a:cubicBezTo>
                    <a:cubicBezTo>
                      <a:pt x="36" y="23"/>
                      <a:pt x="57" y="18"/>
                      <a:pt x="60" y="18"/>
                    </a:cubicBezTo>
                    <a:cubicBezTo>
                      <a:pt x="63" y="18"/>
                      <a:pt x="72" y="18"/>
                      <a:pt x="74" y="18"/>
                    </a:cubicBezTo>
                    <a:cubicBezTo>
                      <a:pt x="75" y="18"/>
                      <a:pt x="80" y="14"/>
                      <a:pt x="81" y="14"/>
                    </a:cubicBezTo>
                    <a:cubicBezTo>
                      <a:pt x="79" y="16"/>
                      <a:pt x="79" y="16"/>
                      <a:pt x="7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1"/>
                      <a:pt x="59" y="23"/>
                      <a:pt x="59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3" y="24"/>
                      <a:pt x="52" y="23"/>
                      <a:pt x="52" y="22"/>
                    </a:cubicBezTo>
                    <a:cubicBezTo>
                      <a:pt x="43" y="22"/>
                      <a:pt x="40" y="22"/>
                      <a:pt x="36" y="23"/>
                    </a:cubicBezTo>
                    <a:cubicBezTo>
                      <a:pt x="39" y="28"/>
                      <a:pt x="45" y="25"/>
                      <a:pt x="51" y="26"/>
                    </a:cubicBezTo>
                    <a:cubicBezTo>
                      <a:pt x="49" y="28"/>
                      <a:pt x="46" y="28"/>
                      <a:pt x="41" y="28"/>
                    </a:cubicBezTo>
                    <a:cubicBezTo>
                      <a:pt x="38" y="28"/>
                      <a:pt x="33" y="26"/>
                      <a:pt x="30" y="26"/>
                    </a:cubicBezTo>
                    <a:cubicBezTo>
                      <a:pt x="29" y="26"/>
                      <a:pt x="24" y="26"/>
                      <a:pt x="24" y="30"/>
                    </a:cubicBezTo>
                    <a:cubicBezTo>
                      <a:pt x="24" y="32"/>
                      <a:pt x="28" y="31"/>
                      <a:pt x="31" y="31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8" y="37"/>
                      <a:pt x="26" y="33"/>
                      <a:pt x="23" y="33"/>
                    </a:cubicBezTo>
                    <a:cubicBezTo>
                      <a:pt x="21" y="33"/>
                      <a:pt x="21" y="35"/>
                      <a:pt x="20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3" y="35"/>
                      <a:pt x="0" y="37"/>
                      <a:pt x="0" y="42"/>
                    </a:cubicBezTo>
                    <a:cubicBezTo>
                      <a:pt x="13" y="39"/>
                      <a:pt x="18" y="42"/>
                      <a:pt x="31" y="42"/>
                    </a:cubicBezTo>
                    <a:cubicBezTo>
                      <a:pt x="36" y="42"/>
                      <a:pt x="38" y="47"/>
                      <a:pt x="42" y="47"/>
                    </a:cubicBezTo>
                    <a:cubicBezTo>
                      <a:pt x="42" y="47"/>
                      <a:pt x="50" y="42"/>
                      <a:pt x="51" y="40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9" y="38"/>
                      <a:pt x="48" y="38"/>
                      <a:pt x="45" y="37"/>
                    </a:cubicBezTo>
                    <a:cubicBezTo>
                      <a:pt x="48" y="36"/>
                      <a:pt x="50" y="36"/>
                      <a:pt x="56" y="36"/>
                    </a:cubicBezTo>
                    <a:cubicBezTo>
                      <a:pt x="61" y="36"/>
                      <a:pt x="62" y="36"/>
                      <a:pt x="65" y="36"/>
                    </a:cubicBezTo>
                    <a:cubicBezTo>
                      <a:pt x="66" y="36"/>
                      <a:pt x="70" y="31"/>
                      <a:pt x="73" y="31"/>
                    </a:cubicBezTo>
                    <a:cubicBezTo>
                      <a:pt x="70" y="28"/>
                      <a:pt x="69" y="27"/>
                      <a:pt x="66" y="25"/>
                    </a:cubicBezTo>
                    <a:cubicBezTo>
                      <a:pt x="70" y="25"/>
                      <a:pt x="71" y="26"/>
                      <a:pt x="74" y="26"/>
                    </a:cubicBezTo>
                    <a:cubicBezTo>
                      <a:pt x="74" y="27"/>
                      <a:pt x="74" y="28"/>
                      <a:pt x="74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81" y="19"/>
                      <a:pt x="106" y="19"/>
                      <a:pt x="113" y="19"/>
                    </a:cubicBezTo>
                    <a:cubicBezTo>
                      <a:pt x="114" y="19"/>
                      <a:pt x="115" y="17"/>
                      <a:pt x="115" y="16"/>
                    </a:cubicBezTo>
                    <a:cubicBezTo>
                      <a:pt x="115" y="16"/>
                      <a:pt x="121" y="17"/>
                      <a:pt x="122" y="18"/>
                    </a:cubicBezTo>
                    <a:cubicBezTo>
                      <a:pt x="122" y="18"/>
                      <a:pt x="121" y="18"/>
                      <a:pt x="121" y="18"/>
                    </a:cubicBezTo>
                    <a:cubicBezTo>
                      <a:pt x="123" y="20"/>
                      <a:pt x="128" y="19"/>
                      <a:pt x="132" y="20"/>
                    </a:cubicBezTo>
                    <a:cubicBezTo>
                      <a:pt x="127" y="20"/>
                      <a:pt x="119" y="24"/>
                      <a:pt x="117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3" y="28"/>
                      <a:pt x="96" y="26"/>
                      <a:pt x="90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32"/>
                      <a:pt x="90" y="33"/>
                      <a:pt x="93" y="33"/>
                    </a:cubicBezTo>
                    <a:cubicBezTo>
                      <a:pt x="95" y="37"/>
                      <a:pt x="104" y="34"/>
                      <a:pt x="111" y="36"/>
                    </a:cubicBezTo>
                    <a:cubicBezTo>
                      <a:pt x="105" y="39"/>
                      <a:pt x="101" y="38"/>
                      <a:pt x="95" y="40"/>
                    </a:cubicBezTo>
                    <a:cubicBezTo>
                      <a:pt x="97" y="40"/>
                      <a:pt x="94" y="42"/>
                      <a:pt x="91" y="42"/>
                    </a:cubicBezTo>
                    <a:cubicBezTo>
                      <a:pt x="91" y="44"/>
                      <a:pt x="94" y="47"/>
                      <a:pt x="96" y="47"/>
                    </a:cubicBezTo>
                    <a:cubicBezTo>
                      <a:pt x="100" y="47"/>
                      <a:pt x="103" y="46"/>
                      <a:pt x="106" y="43"/>
                    </a:cubicBezTo>
                    <a:cubicBezTo>
                      <a:pt x="107" y="47"/>
                      <a:pt x="111" y="43"/>
                      <a:pt x="115" y="42"/>
                    </a:cubicBezTo>
                    <a:cubicBezTo>
                      <a:pt x="125" y="42"/>
                      <a:pt x="125" y="42"/>
                      <a:pt x="125" y="42"/>
                    </a:cubicBezTo>
                    <a:cubicBezTo>
                      <a:pt x="127" y="48"/>
                      <a:pt x="140" y="54"/>
                      <a:pt x="140" y="55"/>
                    </a:cubicBezTo>
                    <a:cubicBezTo>
                      <a:pt x="140" y="56"/>
                      <a:pt x="141" y="59"/>
                      <a:pt x="141" y="59"/>
                    </a:cubicBezTo>
                    <a:cubicBezTo>
                      <a:pt x="143" y="60"/>
                      <a:pt x="144" y="61"/>
                      <a:pt x="144" y="62"/>
                    </a:cubicBezTo>
                    <a:cubicBezTo>
                      <a:pt x="144" y="65"/>
                      <a:pt x="144" y="65"/>
                      <a:pt x="144" y="65"/>
                    </a:cubicBezTo>
                    <a:cubicBezTo>
                      <a:pt x="147" y="71"/>
                      <a:pt x="147" y="77"/>
                      <a:pt x="154" y="77"/>
                    </a:cubicBezTo>
                    <a:cubicBezTo>
                      <a:pt x="154" y="80"/>
                      <a:pt x="156" y="82"/>
                      <a:pt x="154" y="84"/>
                    </a:cubicBezTo>
                    <a:cubicBezTo>
                      <a:pt x="144" y="79"/>
                      <a:pt x="144" y="79"/>
                      <a:pt x="144" y="79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37" y="79"/>
                      <a:pt x="153" y="88"/>
                      <a:pt x="154" y="89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49" y="93"/>
                      <a:pt x="147" y="95"/>
                      <a:pt x="140" y="95"/>
                    </a:cubicBezTo>
                    <a:cubicBezTo>
                      <a:pt x="140" y="99"/>
                      <a:pt x="138" y="103"/>
                      <a:pt x="133" y="103"/>
                    </a:cubicBezTo>
                    <a:cubicBezTo>
                      <a:pt x="133" y="105"/>
                      <a:pt x="132" y="106"/>
                      <a:pt x="129" y="106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2"/>
                      <a:pt x="129" y="115"/>
                      <a:pt x="129" y="115"/>
                    </a:cubicBezTo>
                    <a:cubicBezTo>
                      <a:pt x="129" y="117"/>
                      <a:pt x="130" y="120"/>
                      <a:pt x="134" y="120"/>
                    </a:cubicBezTo>
                    <a:cubicBezTo>
                      <a:pt x="131" y="125"/>
                      <a:pt x="131" y="125"/>
                      <a:pt x="131" y="125"/>
                    </a:cubicBezTo>
                    <a:cubicBezTo>
                      <a:pt x="133" y="129"/>
                      <a:pt x="133" y="129"/>
                      <a:pt x="133" y="129"/>
                    </a:cubicBezTo>
                    <a:cubicBezTo>
                      <a:pt x="134" y="130"/>
                      <a:pt x="136" y="140"/>
                      <a:pt x="140" y="140"/>
                    </a:cubicBezTo>
                    <a:cubicBezTo>
                      <a:pt x="140" y="143"/>
                      <a:pt x="144" y="153"/>
                      <a:pt x="149" y="153"/>
                    </a:cubicBezTo>
                    <a:cubicBezTo>
                      <a:pt x="152" y="153"/>
                      <a:pt x="156" y="151"/>
                      <a:pt x="159" y="153"/>
                    </a:cubicBezTo>
                    <a:cubicBezTo>
                      <a:pt x="161" y="155"/>
                      <a:pt x="158" y="161"/>
                      <a:pt x="164" y="161"/>
                    </a:cubicBezTo>
                    <a:cubicBezTo>
                      <a:pt x="170" y="161"/>
                      <a:pt x="169" y="143"/>
                      <a:pt x="179" y="143"/>
                    </a:cubicBezTo>
                    <a:cubicBezTo>
                      <a:pt x="179" y="138"/>
                      <a:pt x="179" y="138"/>
                      <a:pt x="179" y="138"/>
                    </a:cubicBezTo>
                    <a:cubicBezTo>
                      <a:pt x="179" y="138"/>
                      <a:pt x="184" y="134"/>
                      <a:pt x="187" y="133"/>
                    </a:cubicBezTo>
                    <a:cubicBezTo>
                      <a:pt x="187" y="131"/>
                      <a:pt x="191" y="130"/>
                      <a:pt x="191" y="129"/>
                    </a:cubicBezTo>
                    <a:cubicBezTo>
                      <a:pt x="191" y="125"/>
                      <a:pt x="194" y="129"/>
                      <a:pt x="195" y="123"/>
                    </a:cubicBezTo>
                    <a:cubicBezTo>
                      <a:pt x="194" y="122"/>
                      <a:pt x="197" y="118"/>
                      <a:pt x="197" y="118"/>
                    </a:cubicBezTo>
                    <a:cubicBezTo>
                      <a:pt x="198" y="117"/>
                      <a:pt x="207" y="118"/>
                      <a:pt x="211" y="117"/>
                    </a:cubicBezTo>
                    <a:cubicBezTo>
                      <a:pt x="217" y="115"/>
                      <a:pt x="224" y="114"/>
                      <a:pt x="231" y="111"/>
                    </a:cubicBezTo>
                    <a:cubicBezTo>
                      <a:pt x="233" y="110"/>
                      <a:pt x="238" y="103"/>
                      <a:pt x="240" y="100"/>
                    </a:cubicBezTo>
                    <a:cubicBezTo>
                      <a:pt x="242" y="101"/>
                      <a:pt x="248" y="98"/>
                      <a:pt x="250" y="98"/>
                    </a:cubicBezTo>
                    <a:cubicBezTo>
                      <a:pt x="254" y="98"/>
                      <a:pt x="257" y="99"/>
                      <a:pt x="260" y="97"/>
                    </a:cubicBezTo>
                    <a:cubicBezTo>
                      <a:pt x="271" y="95"/>
                      <a:pt x="271" y="95"/>
                      <a:pt x="271" y="95"/>
                    </a:cubicBezTo>
                    <a:cubicBezTo>
                      <a:pt x="277" y="93"/>
                      <a:pt x="279" y="92"/>
                      <a:pt x="286" y="90"/>
                    </a:cubicBezTo>
                    <a:cubicBezTo>
                      <a:pt x="289" y="90"/>
                      <a:pt x="295" y="87"/>
                      <a:pt x="297" y="8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25"/>
              <p:cNvSpPr>
                <a:spLocks/>
              </p:cNvSpPr>
              <p:nvPr/>
            </p:nvSpPr>
            <p:spPr bwMode="auto">
              <a:xfrm>
                <a:off x="2127" y="584"/>
                <a:ext cx="24" cy="12"/>
              </a:xfrm>
              <a:custGeom>
                <a:avLst/>
                <a:gdLst>
                  <a:gd name="T0" fmla="*/ 9 w 10"/>
                  <a:gd name="T1" fmla="*/ 5 h 5"/>
                  <a:gd name="T2" fmla="*/ 9 w 10"/>
                  <a:gd name="T3" fmla="*/ 2 h 5"/>
                  <a:gd name="T4" fmla="*/ 5 w 10"/>
                  <a:gd name="T5" fmla="*/ 0 h 5"/>
                  <a:gd name="T6" fmla="*/ 2 w 10"/>
                  <a:gd name="T7" fmla="*/ 2 h 5"/>
                  <a:gd name="T8" fmla="*/ 0 w 10"/>
                  <a:gd name="T9" fmla="*/ 2 h 5"/>
                  <a:gd name="T10" fmla="*/ 9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9" y="5"/>
                    </a:moveTo>
                    <a:cubicBezTo>
                      <a:pt x="10" y="5"/>
                      <a:pt x="9" y="3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5" y="1"/>
                      <a:pt x="3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7" y="5"/>
                      <a:pt x="9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26"/>
              <p:cNvSpPr>
                <a:spLocks/>
              </p:cNvSpPr>
              <p:nvPr/>
            </p:nvSpPr>
            <p:spPr bwMode="auto">
              <a:xfrm>
                <a:off x="4770" y="2920"/>
                <a:ext cx="64" cy="55"/>
              </a:xfrm>
              <a:custGeom>
                <a:avLst/>
                <a:gdLst>
                  <a:gd name="T0" fmla="*/ 14 w 27"/>
                  <a:gd name="T1" fmla="*/ 4 h 23"/>
                  <a:gd name="T2" fmla="*/ 7 w 27"/>
                  <a:gd name="T3" fmla="*/ 0 h 23"/>
                  <a:gd name="T4" fmla="*/ 0 w 27"/>
                  <a:gd name="T5" fmla="*/ 18 h 23"/>
                  <a:gd name="T6" fmla="*/ 3 w 27"/>
                  <a:gd name="T7" fmla="*/ 23 h 23"/>
                  <a:gd name="T8" fmla="*/ 14 w 27"/>
                  <a:gd name="T9" fmla="*/ 17 h 23"/>
                  <a:gd name="T10" fmla="*/ 15 w 27"/>
                  <a:gd name="T11" fmla="*/ 19 h 23"/>
                  <a:gd name="T12" fmla="*/ 27 w 27"/>
                  <a:gd name="T13" fmla="*/ 0 h 23"/>
                  <a:gd name="T14" fmla="*/ 22 w 27"/>
                  <a:gd name="T15" fmla="*/ 0 h 23"/>
                  <a:gd name="T16" fmla="*/ 14 w 27"/>
                  <a:gd name="T1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3">
                    <a:moveTo>
                      <a:pt x="14" y="4"/>
                    </a:moveTo>
                    <a:cubicBezTo>
                      <a:pt x="12" y="4"/>
                      <a:pt x="11" y="0"/>
                      <a:pt x="7" y="0"/>
                    </a:cubicBezTo>
                    <a:cubicBezTo>
                      <a:pt x="3" y="0"/>
                      <a:pt x="0" y="13"/>
                      <a:pt x="0" y="18"/>
                    </a:cubicBezTo>
                    <a:cubicBezTo>
                      <a:pt x="0" y="21"/>
                      <a:pt x="2" y="22"/>
                      <a:pt x="3" y="23"/>
                    </a:cubicBezTo>
                    <a:cubicBezTo>
                      <a:pt x="10" y="23"/>
                      <a:pt x="10" y="18"/>
                      <a:pt x="14" y="17"/>
                    </a:cubicBezTo>
                    <a:cubicBezTo>
                      <a:pt x="14" y="18"/>
                      <a:pt x="14" y="19"/>
                      <a:pt x="15" y="19"/>
                    </a:cubicBezTo>
                    <a:cubicBezTo>
                      <a:pt x="15" y="12"/>
                      <a:pt x="24" y="9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2"/>
                      <a:pt x="18" y="4"/>
                      <a:pt x="14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27"/>
              <p:cNvSpPr>
                <a:spLocks/>
              </p:cNvSpPr>
              <p:nvPr/>
            </p:nvSpPr>
            <p:spPr bwMode="auto">
              <a:xfrm>
                <a:off x="4723" y="2332"/>
                <a:ext cx="24" cy="17"/>
              </a:xfrm>
              <a:custGeom>
                <a:avLst/>
                <a:gdLst>
                  <a:gd name="T0" fmla="*/ 0 w 10"/>
                  <a:gd name="T1" fmla="*/ 4 h 7"/>
                  <a:gd name="T2" fmla="*/ 6 w 10"/>
                  <a:gd name="T3" fmla="*/ 7 h 7"/>
                  <a:gd name="T4" fmla="*/ 10 w 10"/>
                  <a:gd name="T5" fmla="*/ 1 h 7"/>
                  <a:gd name="T6" fmla="*/ 6 w 10"/>
                  <a:gd name="T7" fmla="*/ 0 h 7"/>
                  <a:gd name="T8" fmla="*/ 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4"/>
                    </a:moveTo>
                    <a:cubicBezTo>
                      <a:pt x="1" y="4"/>
                      <a:pt x="6" y="7"/>
                      <a:pt x="6" y="7"/>
                    </a:cubicBezTo>
                    <a:cubicBezTo>
                      <a:pt x="10" y="7"/>
                      <a:pt x="9" y="3"/>
                      <a:pt x="10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3" y="0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28"/>
              <p:cNvSpPr>
                <a:spLocks/>
              </p:cNvSpPr>
              <p:nvPr/>
            </p:nvSpPr>
            <p:spPr bwMode="auto">
              <a:xfrm>
                <a:off x="5040" y="2916"/>
                <a:ext cx="179" cy="116"/>
              </a:xfrm>
              <a:custGeom>
                <a:avLst/>
                <a:gdLst>
                  <a:gd name="T0" fmla="*/ 72 w 76"/>
                  <a:gd name="T1" fmla="*/ 0 h 49"/>
                  <a:gd name="T2" fmla="*/ 58 w 76"/>
                  <a:gd name="T3" fmla="*/ 8 h 49"/>
                  <a:gd name="T4" fmla="*/ 47 w 76"/>
                  <a:gd name="T5" fmla="*/ 17 h 49"/>
                  <a:gd name="T6" fmla="*/ 45 w 76"/>
                  <a:gd name="T7" fmla="*/ 17 h 49"/>
                  <a:gd name="T8" fmla="*/ 22 w 76"/>
                  <a:gd name="T9" fmla="*/ 27 h 49"/>
                  <a:gd name="T10" fmla="*/ 15 w 76"/>
                  <a:gd name="T11" fmla="*/ 35 h 49"/>
                  <a:gd name="T12" fmla="*/ 10 w 76"/>
                  <a:gd name="T13" fmla="*/ 35 h 49"/>
                  <a:gd name="T14" fmla="*/ 1 w 76"/>
                  <a:gd name="T15" fmla="*/ 41 h 49"/>
                  <a:gd name="T16" fmla="*/ 0 w 76"/>
                  <a:gd name="T17" fmla="*/ 45 h 49"/>
                  <a:gd name="T18" fmla="*/ 4 w 76"/>
                  <a:gd name="T19" fmla="*/ 47 h 49"/>
                  <a:gd name="T20" fmla="*/ 11 w 76"/>
                  <a:gd name="T21" fmla="*/ 49 h 49"/>
                  <a:gd name="T22" fmla="*/ 41 w 76"/>
                  <a:gd name="T23" fmla="*/ 28 h 49"/>
                  <a:gd name="T24" fmla="*/ 49 w 76"/>
                  <a:gd name="T25" fmla="*/ 27 h 49"/>
                  <a:gd name="T26" fmla="*/ 54 w 76"/>
                  <a:gd name="T27" fmla="*/ 24 h 49"/>
                  <a:gd name="T28" fmla="*/ 76 w 76"/>
                  <a:gd name="T29" fmla="*/ 3 h 49"/>
                  <a:gd name="T30" fmla="*/ 72 w 76"/>
                  <a:gd name="T3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49">
                    <a:moveTo>
                      <a:pt x="72" y="0"/>
                    </a:moveTo>
                    <a:cubicBezTo>
                      <a:pt x="65" y="1"/>
                      <a:pt x="64" y="8"/>
                      <a:pt x="58" y="8"/>
                    </a:cubicBezTo>
                    <a:cubicBezTo>
                      <a:pt x="57" y="12"/>
                      <a:pt x="50" y="17"/>
                      <a:pt x="47" y="17"/>
                    </a:cubicBezTo>
                    <a:cubicBezTo>
                      <a:pt x="47" y="17"/>
                      <a:pt x="45" y="17"/>
                      <a:pt x="45" y="17"/>
                    </a:cubicBezTo>
                    <a:cubicBezTo>
                      <a:pt x="39" y="23"/>
                      <a:pt x="31" y="23"/>
                      <a:pt x="22" y="27"/>
                    </a:cubicBezTo>
                    <a:cubicBezTo>
                      <a:pt x="20" y="28"/>
                      <a:pt x="19" y="34"/>
                      <a:pt x="15" y="35"/>
                    </a:cubicBezTo>
                    <a:cubicBezTo>
                      <a:pt x="13" y="35"/>
                      <a:pt x="12" y="36"/>
                      <a:pt x="10" y="35"/>
                    </a:cubicBezTo>
                    <a:cubicBezTo>
                      <a:pt x="8" y="38"/>
                      <a:pt x="7" y="41"/>
                      <a:pt x="1" y="4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8" y="47"/>
                      <a:pt x="6" y="49"/>
                      <a:pt x="11" y="49"/>
                    </a:cubicBezTo>
                    <a:cubicBezTo>
                      <a:pt x="22" y="49"/>
                      <a:pt x="38" y="36"/>
                      <a:pt x="41" y="28"/>
                    </a:cubicBezTo>
                    <a:cubicBezTo>
                      <a:pt x="43" y="31"/>
                      <a:pt x="46" y="27"/>
                      <a:pt x="49" y="27"/>
                    </a:cubicBezTo>
                    <a:cubicBezTo>
                      <a:pt x="52" y="27"/>
                      <a:pt x="53" y="28"/>
                      <a:pt x="54" y="24"/>
                    </a:cubicBezTo>
                    <a:cubicBezTo>
                      <a:pt x="63" y="24"/>
                      <a:pt x="73" y="14"/>
                      <a:pt x="76" y="3"/>
                    </a:cubicBezTo>
                    <a:cubicBezTo>
                      <a:pt x="74" y="3"/>
                      <a:pt x="72" y="3"/>
                      <a:pt x="7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9"/>
              <p:cNvSpPr>
                <a:spLocks/>
              </p:cNvSpPr>
              <p:nvPr/>
            </p:nvSpPr>
            <p:spPr bwMode="auto">
              <a:xfrm>
                <a:off x="5283" y="2793"/>
                <a:ext cx="16" cy="42"/>
              </a:xfrm>
              <a:custGeom>
                <a:avLst/>
                <a:gdLst>
                  <a:gd name="T0" fmla="*/ 2 w 7"/>
                  <a:gd name="T1" fmla="*/ 0 h 18"/>
                  <a:gd name="T2" fmla="*/ 0 w 7"/>
                  <a:gd name="T3" fmla="*/ 0 h 18"/>
                  <a:gd name="T4" fmla="*/ 3 w 7"/>
                  <a:gd name="T5" fmla="*/ 18 h 18"/>
                  <a:gd name="T6" fmla="*/ 7 w 7"/>
                  <a:gd name="T7" fmla="*/ 10 h 18"/>
                  <a:gd name="T8" fmla="*/ 2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16"/>
                      <a:pt x="3" y="18"/>
                    </a:cubicBezTo>
                    <a:cubicBezTo>
                      <a:pt x="3" y="15"/>
                      <a:pt x="7" y="14"/>
                      <a:pt x="7" y="10"/>
                    </a:cubicBezTo>
                    <a:cubicBezTo>
                      <a:pt x="7" y="5"/>
                      <a:pt x="2" y="3"/>
                      <a:pt x="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0"/>
              <p:cNvSpPr>
                <a:spLocks/>
              </p:cNvSpPr>
              <p:nvPr/>
            </p:nvSpPr>
            <p:spPr bwMode="auto">
              <a:xfrm>
                <a:off x="5233" y="2835"/>
                <a:ext cx="102" cy="97"/>
              </a:xfrm>
              <a:custGeom>
                <a:avLst/>
                <a:gdLst>
                  <a:gd name="T0" fmla="*/ 35 w 43"/>
                  <a:gd name="T1" fmla="*/ 12 h 41"/>
                  <a:gd name="T2" fmla="*/ 27 w 43"/>
                  <a:gd name="T3" fmla="*/ 0 h 41"/>
                  <a:gd name="T4" fmla="*/ 27 w 43"/>
                  <a:gd name="T5" fmla="*/ 4 h 41"/>
                  <a:gd name="T6" fmla="*/ 24 w 43"/>
                  <a:gd name="T7" fmla="*/ 0 h 41"/>
                  <a:gd name="T8" fmla="*/ 20 w 43"/>
                  <a:gd name="T9" fmla="*/ 11 h 41"/>
                  <a:gd name="T10" fmla="*/ 5 w 43"/>
                  <a:gd name="T11" fmla="*/ 23 h 41"/>
                  <a:gd name="T12" fmla="*/ 2 w 43"/>
                  <a:gd name="T13" fmla="*/ 25 h 41"/>
                  <a:gd name="T14" fmla="*/ 9 w 43"/>
                  <a:gd name="T15" fmla="*/ 30 h 41"/>
                  <a:gd name="T16" fmla="*/ 9 w 43"/>
                  <a:gd name="T17" fmla="*/ 33 h 41"/>
                  <a:gd name="T18" fmla="*/ 0 w 43"/>
                  <a:gd name="T19" fmla="*/ 38 h 41"/>
                  <a:gd name="T20" fmla="*/ 2 w 43"/>
                  <a:gd name="T21" fmla="*/ 41 h 41"/>
                  <a:gd name="T22" fmla="*/ 22 w 43"/>
                  <a:gd name="T23" fmla="*/ 29 h 41"/>
                  <a:gd name="T24" fmla="*/ 26 w 43"/>
                  <a:gd name="T25" fmla="*/ 23 h 41"/>
                  <a:gd name="T26" fmla="*/ 43 w 43"/>
                  <a:gd name="T27" fmla="*/ 8 h 41"/>
                  <a:gd name="T28" fmla="*/ 35 w 43"/>
                  <a:gd name="T29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41">
                    <a:moveTo>
                      <a:pt x="35" y="12"/>
                    </a:moveTo>
                    <a:cubicBezTo>
                      <a:pt x="31" y="11"/>
                      <a:pt x="31" y="5"/>
                      <a:pt x="27" y="0"/>
                    </a:cubicBezTo>
                    <a:cubicBezTo>
                      <a:pt x="27" y="1"/>
                      <a:pt x="28" y="4"/>
                      <a:pt x="27" y="4"/>
                    </a:cubicBezTo>
                    <a:cubicBezTo>
                      <a:pt x="24" y="4"/>
                      <a:pt x="24" y="4"/>
                      <a:pt x="24" y="0"/>
                    </a:cubicBezTo>
                    <a:cubicBezTo>
                      <a:pt x="20" y="1"/>
                      <a:pt x="20" y="11"/>
                      <a:pt x="20" y="11"/>
                    </a:cubicBezTo>
                    <a:cubicBezTo>
                      <a:pt x="15" y="15"/>
                      <a:pt x="12" y="20"/>
                      <a:pt x="5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6" y="25"/>
                      <a:pt x="9" y="25"/>
                      <a:pt x="9" y="30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6" y="33"/>
                      <a:pt x="0" y="35"/>
                      <a:pt x="0" y="38"/>
                    </a:cubicBezTo>
                    <a:cubicBezTo>
                      <a:pt x="0" y="39"/>
                      <a:pt x="1" y="41"/>
                      <a:pt x="2" y="41"/>
                    </a:cubicBezTo>
                    <a:cubicBezTo>
                      <a:pt x="7" y="41"/>
                      <a:pt x="20" y="32"/>
                      <a:pt x="22" y="29"/>
                    </a:cubicBezTo>
                    <a:cubicBezTo>
                      <a:pt x="23" y="26"/>
                      <a:pt x="23" y="23"/>
                      <a:pt x="26" y="23"/>
                    </a:cubicBezTo>
                    <a:cubicBezTo>
                      <a:pt x="35" y="19"/>
                      <a:pt x="42" y="19"/>
                      <a:pt x="43" y="8"/>
                    </a:cubicBezTo>
                    <a:cubicBezTo>
                      <a:pt x="41" y="8"/>
                      <a:pt x="36" y="11"/>
                      <a:pt x="35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1"/>
              <p:cNvSpPr>
                <a:spLocks/>
              </p:cNvSpPr>
              <p:nvPr/>
            </p:nvSpPr>
            <p:spPr bwMode="auto">
              <a:xfrm>
                <a:off x="4794" y="2219"/>
                <a:ext cx="16" cy="28"/>
              </a:xfrm>
              <a:custGeom>
                <a:avLst/>
                <a:gdLst>
                  <a:gd name="T0" fmla="*/ 4 w 7"/>
                  <a:gd name="T1" fmla="*/ 12 h 12"/>
                  <a:gd name="T2" fmla="*/ 4 w 7"/>
                  <a:gd name="T3" fmla="*/ 8 h 12"/>
                  <a:gd name="T4" fmla="*/ 7 w 7"/>
                  <a:gd name="T5" fmla="*/ 1 h 12"/>
                  <a:gd name="T6" fmla="*/ 5 w 7"/>
                  <a:gd name="T7" fmla="*/ 0 h 12"/>
                  <a:gd name="T8" fmla="*/ 0 w 7"/>
                  <a:gd name="T9" fmla="*/ 7 h 12"/>
                  <a:gd name="T10" fmla="*/ 4 w 7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4" y="12"/>
                    </a:moveTo>
                    <a:cubicBezTo>
                      <a:pt x="4" y="11"/>
                      <a:pt x="4" y="10"/>
                      <a:pt x="4" y="8"/>
                    </a:cubicBezTo>
                    <a:cubicBezTo>
                      <a:pt x="4" y="7"/>
                      <a:pt x="7" y="5"/>
                      <a:pt x="7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0" y="5"/>
                      <a:pt x="0" y="7"/>
                    </a:cubicBezTo>
                    <a:cubicBezTo>
                      <a:pt x="0" y="10"/>
                      <a:pt x="2" y="11"/>
                      <a:pt x="4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2"/>
              <p:cNvSpPr>
                <a:spLocks/>
              </p:cNvSpPr>
              <p:nvPr/>
            </p:nvSpPr>
            <p:spPr bwMode="auto">
              <a:xfrm>
                <a:off x="5054" y="2278"/>
                <a:ext cx="21" cy="26"/>
              </a:xfrm>
              <a:custGeom>
                <a:avLst/>
                <a:gdLst>
                  <a:gd name="T0" fmla="*/ 5 w 9"/>
                  <a:gd name="T1" fmla="*/ 11 h 11"/>
                  <a:gd name="T2" fmla="*/ 9 w 9"/>
                  <a:gd name="T3" fmla="*/ 5 h 11"/>
                  <a:gd name="T4" fmla="*/ 9 w 9"/>
                  <a:gd name="T5" fmla="*/ 0 h 11"/>
                  <a:gd name="T6" fmla="*/ 0 w 9"/>
                  <a:gd name="T7" fmla="*/ 0 h 11"/>
                  <a:gd name="T8" fmla="*/ 5 w 9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1"/>
                    </a:moveTo>
                    <a:cubicBezTo>
                      <a:pt x="6" y="9"/>
                      <a:pt x="9" y="8"/>
                      <a:pt x="9" y="5"/>
                    </a:cubicBezTo>
                    <a:cubicBezTo>
                      <a:pt x="9" y="4"/>
                      <a:pt x="9" y="2"/>
                      <a:pt x="9" y="0"/>
                    </a:cubicBezTo>
                    <a:cubicBezTo>
                      <a:pt x="5" y="0"/>
                      <a:pt x="4" y="0"/>
                      <a:pt x="0" y="0"/>
                    </a:cubicBezTo>
                    <a:cubicBezTo>
                      <a:pt x="0" y="8"/>
                      <a:pt x="2" y="9"/>
                      <a:pt x="5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33"/>
              <p:cNvSpPr>
                <a:spLocks/>
              </p:cNvSpPr>
              <p:nvPr/>
            </p:nvSpPr>
            <p:spPr bwMode="auto">
              <a:xfrm>
                <a:off x="4598" y="1893"/>
                <a:ext cx="19" cy="40"/>
              </a:xfrm>
              <a:custGeom>
                <a:avLst/>
                <a:gdLst>
                  <a:gd name="T0" fmla="*/ 0 w 8"/>
                  <a:gd name="T1" fmla="*/ 11 h 17"/>
                  <a:gd name="T2" fmla="*/ 5 w 8"/>
                  <a:gd name="T3" fmla="*/ 17 h 17"/>
                  <a:gd name="T4" fmla="*/ 8 w 8"/>
                  <a:gd name="T5" fmla="*/ 11 h 17"/>
                  <a:gd name="T6" fmla="*/ 5 w 8"/>
                  <a:gd name="T7" fmla="*/ 0 h 17"/>
                  <a:gd name="T8" fmla="*/ 0 w 8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">
                    <a:moveTo>
                      <a:pt x="0" y="11"/>
                    </a:moveTo>
                    <a:cubicBezTo>
                      <a:pt x="1" y="12"/>
                      <a:pt x="3" y="17"/>
                      <a:pt x="5" y="17"/>
                    </a:cubicBezTo>
                    <a:cubicBezTo>
                      <a:pt x="6" y="17"/>
                      <a:pt x="8" y="12"/>
                      <a:pt x="8" y="11"/>
                    </a:cubicBezTo>
                    <a:cubicBezTo>
                      <a:pt x="8" y="6"/>
                      <a:pt x="6" y="3"/>
                      <a:pt x="5" y="0"/>
                    </a:cubicBezTo>
                    <a:cubicBezTo>
                      <a:pt x="2" y="3"/>
                      <a:pt x="2" y="10"/>
                      <a:pt x="0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4"/>
              <p:cNvSpPr>
                <a:spLocks/>
              </p:cNvSpPr>
              <p:nvPr/>
            </p:nvSpPr>
            <p:spPr bwMode="auto">
              <a:xfrm>
                <a:off x="4629" y="1865"/>
                <a:ext cx="21" cy="28"/>
              </a:xfrm>
              <a:custGeom>
                <a:avLst/>
                <a:gdLst>
                  <a:gd name="T0" fmla="*/ 0 w 9"/>
                  <a:gd name="T1" fmla="*/ 2 h 12"/>
                  <a:gd name="T2" fmla="*/ 6 w 9"/>
                  <a:gd name="T3" fmla="*/ 12 h 12"/>
                  <a:gd name="T4" fmla="*/ 9 w 9"/>
                  <a:gd name="T5" fmla="*/ 12 h 12"/>
                  <a:gd name="T6" fmla="*/ 9 w 9"/>
                  <a:gd name="T7" fmla="*/ 1 h 12"/>
                  <a:gd name="T8" fmla="*/ 0 w 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0" y="2"/>
                    </a:moveTo>
                    <a:cubicBezTo>
                      <a:pt x="2" y="6"/>
                      <a:pt x="6" y="8"/>
                      <a:pt x="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6"/>
                      <a:pt x="7" y="6"/>
                      <a:pt x="9" y="1"/>
                    </a:cubicBezTo>
                    <a:cubicBezTo>
                      <a:pt x="6" y="1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5"/>
              <p:cNvSpPr>
                <a:spLocks/>
              </p:cNvSpPr>
              <p:nvPr/>
            </p:nvSpPr>
            <p:spPr bwMode="auto">
              <a:xfrm>
                <a:off x="4621" y="1860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6"/>
              <p:cNvSpPr>
                <a:spLocks/>
              </p:cNvSpPr>
              <p:nvPr/>
            </p:nvSpPr>
            <p:spPr bwMode="auto">
              <a:xfrm>
                <a:off x="4671" y="2172"/>
                <a:ext cx="21" cy="19"/>
              </a:xfrm>
              <a:custGeom>
                <a:avLst/>
                <a:gdLst>
                  <a:gd name="T0" fmla="*/ 9 w 9"/>
                  <a:gd name="T1" fmla="*/ 4 h 8"/>
                  <a:gd name="T2" fmla="*/ 0 w 9"/>
                  <a:gd name="T3" fmla="*/ 0 h 8"/>
                  <a:gd name="T4" fmla="*/ 0 w 9"/>
                  <a:gd name="T5" fmla="*/ 2 h 8"/>
                  <a:gd name="T6" fmla="*/ 3 w 9"/>
                  <a:gd name="T7" fmla="*/ 8 h 8"/>
                  <a:gd name="T8" fmla="*/ 9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4"/>
                    </a:moveTo>
                    <a:cubicBezTo>
                      <a:pt x="6" y="0"/>
                      <a:pt x="3" y="3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"/>
                      <a:pt x="2" y="8"/>
                      <a:pt x="3" y="8"/>
                    </a:cubicBezTo>
                    <a:cubicBezTo>
                      <a:pt x="6" y="8"/>
                      <a:pt x="7" y="4"/>
                      <a:pt x="9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37"/>
              <p:cNvSpPr>
                <a:spLocks/>
              </p:cNvSpPr>
              <p:nvPr/>
            </p:nvSpPr>
            <p:spPr bwMode="auto">
              <a:xfrm>
                <a:off x="4543" y="2302"/>
                <a:ext cx="31" cy="9"/>
              </a:xfrm>
              <a:custGeom>
                <a:avLst/>
                <a:gdLst>
                  <a:gd name="T0" fmla="*/ 13 w 13"/>
                  <a:gd name="T1" fmla="*/ 3 h 4"/>
                  <a:gd name="T2" fmla="*/ 5 w 13"/>
                  <a:gd name="T3" fmla="*/ 0 h 4"/>
                  <a:gd name="T4" fmla="*/ 0 w 13"/>
                  <a:gd name="T5" fmla="*/ 1 h 4"/>
                  <a:gd name="T6" fmla="*/ 9 w 13"/>
                  <a:gd name="T7" fmla="*/ 4 h 4"/>
                  <a:gd name="T8" fmla="*/ 13 w 1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13" y="3"/>
                    </a:moveTo>
                    <a:cubicBezTo>
                      <a:pt x="11" y="1"/>
                      <a:pt x="8" y="0"/>
                      <a:pt x="5" y="0"/>
                    </a:cubicBezTo>
                    <a:cubicBezTo>
                      <a:pt x="4" y="0"/>
                      <a:pt x="1" y="0"/>
                      <a:pt x="0" y="1"/>
                    </a:cubicBezTo>
                    <a:cubicBezTo>
                      <a:pt x="1" y="1"/>
                      <a:pt x="8" y="4"/>
                      <a:pt x="9" y="4"/>
                    </a:cubicBezTo>
                    <a:cubicBezTo>
                      <a:pt x="10" y="4"/>
                      <a:pt x="12" y="3"/>
                      <a:pt x="1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38"/>
              <p:cNvSpPr>
                <a:spLocks/>
              </p:cNvSpPr>
              <p:nvPr/>
            </p:nvSpPr>
            <p:spPr bwMode="auto">
              <a:xfrm>
                <a:off x="4496" y="2276"/>
                <a:ext cx="24" cy="14"/>
              </a:xfrm>
              <a:custGeom>
                <a:avLst/>
                <a:gdLst>
                  <a:gd name="T0" fmla="*/ 0 w 10"/>
                  <a:gd name="T1" fmla="*/ 4 h 6"/>
                  <a:gd name="T2" fmla="*/ 0 w 10"/>
                  <a:gd name="T3" fmla="*/ 6 h 6"/>
                  <a:gd name="T4" fmla="*/ 4 w 10"/>
                  <a:gd name="T5" fmla="*/ 6 h 6"/>
                  <a:gd name="T6" fmla="*/ 10 w 10"/>
                  <a:gd name="T7" fmla="*/ 1 h 6"/>
                  <a:gd name="T8" fmla="*/ 4 w 10"/>
                  <a:gd name="T9" fmla="*/ 1 h 6"/>
                  <a:gd name="T10" fmla="*/ 0 w 10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0" y="4"/>
                    </a:moveTo>
                    <a:cubicBezTo>
                      <a:pt x="0" y="5"/>
                      <a:pt x="0" y="6"/>
                      <a:pt x="0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9" y="6"/>
                      <a:pt x="6" y="4"/>
                      <a:pt x="10" y="1"/>
                    </a:cubicBezTo>
                    <a:cubicBezTo>
                      <a:pt x="8" y="1"/>
                      <a:pt x="8" y="1"/>
                      <a:pt x="4" y="1"/>
                    </a:cubicBezTo>
                    <a:cubicBezTo>
                      <a:pt x="3" y="1"/>
                      <a:pt x="0" y="0"/>
                      <a:pt x="0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9"/>
              <p:cNvSpPr>
                <a:spLocks/>
              </p:cNvSpPr>
              <p:nvPr/>
            </p:nvSpPr>
            <p:spPr bwMode="auto">
              <a:xfrm>
                <a:off x="4525" y="2271"/>
                <a:ext cx="26" cy="16"/>
              </a:xfrm>
              <a:custGeom>
                <a:avLst/>
                <a:gdLst>
                  <a:gd name="T0" fmla="*/ 11 w 11"/>
                  <a:gd name="T1" fmla="*/ 7 h 7"/>
                  <a:gd name="T2" fmla="*/ 1 w 11"/>
                  <a:gd name="T3" fmla="*/ 0 h 7"/>
                  <a:gd name="T4" fmla="*/ 1 w 11"/>
                  <a:gd name="T5" fmla="*/ 7 h 7"/>
                  <a:gd name="T6" fmla="*/ 11 w 11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8" y="3"/>
                      <a:pt x="4" y="3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40"/>
              <p:cNvSpPr>
                <a:spLocks/>
              </p:cNvSpPr>
              <p:nvPr/>
            </p:nvSpPr>
            <p:spPr bwMode="auto">
              <a:xfrm>
                <a:off x="4560" y="2273"/>
                <a:ext cx="26" cy="22"/>
              </a:xfrm>
              <a:custGeom>
                <a:avLst/>
                <a:gdLst>
                  <a:gd name="T0" fmla="*/ 11 w 11"/>
                  <a:gd name="T1" fmla="*/ 8 h 9"/>
                  <a:gd name="T2" fmla="*/ 0 w 11"/>
                  <a:gd name="T3" fmla="*/ 6 h 9"/>
                  <a:gd name="T4" fmla="*/ 6 w 11"/>
                  <a:gd name="T5" fmla="*/ 6 h 9"/>
                  <a:gd name="T6" fmla="*/ 6 w 11"/>
                  <a:gd name="T7" fmla="*/ 9 h 9"/>
                  <a:gd name="T8" fmla="*/ 11 w 11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8"/>
                    </a:moveTo>
                    <a:cubicBezTo>
                      <a:pt x="9" y="1"/>
                      <a:pt x="3" y="0"/>
                      <a:pt x="0" y="6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6" y="7"/>
                      <a:pt x="6" y="8"/>
                      <a:pt x="6" y="9"/>
                    </a:cubicBezTo>
                    <a:cubicBezTo>
                      <a:pt x="8" y="8"/>
                      <a:pt x="9" y="8"/>
                      <a:pt x="11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1"/>
              <p:cNvSpPr>
                <a:spLocks/>
              </p:cNvSpPr>
              <p:nvPr/>
            </p:nvSpPr>
            <p:spPr bwMode="auto">
              <a:xfrm>
                <a:off x="2741" y="1026"/>
                <a:ext cx="19" cy="21"/>
              </a:xfrm>
              <a:custGeom>
                <a:avLst/>
                <a:gdLst>
                  <a:gd name="T0" fmla="*/ 8 w 8"/>
                  <a:gd name="T1" fmla="*/ 3 h 9"/>
                  <a:gd name="T2" fmla="*/ 6 w 8"/>
                  <a:gd name="T3" fmla="*/ 0 h 9"/>
                  <a:gd name="T4" fmla="*/ 0 w 8"/>
                  <a:gd name="T5" fmla="*/ 0 h 9"/>
                  <a:gd name="T6" fmla="*/ 0 w 8"/>
                  <a:gd name="T7" fmla="*/ 2 h 9"/>
                  <a:gd name="T8" fmla="*/ 3 w 8"/>
                  <a:gd name="T9" fmla="*/ 9 h 9"/>
                  <a:gd name="T10" fmla="*/ 8 w 8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2"/>
                      <a:pt x="7" y="1"/>
                      <a:pt x="6" y="0"/>
                    </a:cubicBezTo>
                    <a:cubicBezTo>
                      <a:pt x="3" y="0"/>
                      <a:pt x="3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5"/>
                      <a:pt x="2" y="7"/>
                      <a:pt x="3" y="9"/>
                    </a:cubicBezTo>
                    <a:cubicBezTo>
                      <a:pt x="6" y="8"/>
                      <a:pt x="8" y="6"/>
                      <a:pt x="8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42"/>
              <p:cNvSpPr>
                <a:spLocks/>
              </p:cNvSpPr>
              <p:nvPr/>
            </p:nvSpPr>
            <p:spPr bwMode="auto">
              <a:xfrm>
                <a:off x="3433" y="714"/>
                <a:ext cx="29" cy="15"/>
              </a:xfrm>
              <a:custGeom>
                <a:avLst/>
                <a:gdLst>
                  <a:gd name="T0" fmla="*/ 12 w 12"/>
                  <a:gd name="T1" fmla="*/ 3 h 6"/>
                  <a:gd name="T2" fmla="*/ 12 w 12"/>
                  <a:gd name="T3" fmla="*/ 0 h 6"/>
                  <a:gd name="T4" fmla="*/ 0 w 12"/>
                  <a:gd name="T5" fmla="*/ 5 h 6"/>
                  <a:gd name="T6" fmla="*/ 5 w 12"/>
                  <a:gd name="T7" fmla="*/ 6 h 6"/>
                  <a:gd name="T8" fmla="*/ 12 w 12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2" y="2"/>
                      <a:pt x="12" y="0"/>
                      <a:pt x="12" y="0"/>
                    </a:cubicBezTo>
                    <a:cubicBezTo>
                      <a:pt x="7" y="0"/>
                      <a:pt x="4" y="5"/>
                      <a:pt x="0" y="5"/>
                    </a:cubicBezTo>
                    <a:cubicBezTo>
                      <a:pt x="0" y="5"/>
                      <a:pt x="4" y="6"/>
                      <a:pt x="5" y="6"/>
                    </a:cubicBezTo>
                    <a:cubicBezTo>
                      <a:pt x="8" y="6"/>
                      <a:pt x="10" y="6"/>
                      <a:pt x="12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43"/>
              <p:cNvSpPr>
                <a:spLocks/>
              </p:cNvSpPr>
              <p:nvPr/>
            </p:nvSpPr>
            <p:spPr bwMode="auto">
              <a:xfrm>
                <a:off x="3521" y="603"/>
                <a:ext cx="106" cy="33"/>
              </a:xfrm>
              <a:custGeom>
                <a:avLst/>
                <a:gdLst>
                  <a:gd name="T0" fmla="*/ 11 w 45"/>
                  <a:gd name="T1" fmla="*/ 8 h 14"/>
                  <a:gd name="T2" fmla="*/ 16 w 45"/>
                  <a:gd name="T3" fmla="*/ 8 h 14"/>
                  <a:gd name="T4" fmla="*/ 24 w 45"/>
                  <a:gd name="T5" fmla="*/ 12 h 14"/>
                  <a:gd name="T6" fmla="*/ 41 w 45"/>
                  <a:gd name="T7" fmla="*/ 14 h 14"/>
                  <a:gd name="T8" fmla="*/ 45 w 45"/>
                  <a:gd name="T9" fmla="*/ 12 h 14"/>
                  <a:gd name="T10" fmla="*/ 33 w 45"/>
                  <a:gd name="T11" fmla="*/ 7 h 14"/>
                  <a:gd name="T12" fmla="*/ 31 w 45"/>
                  <a:gd name="T13" fmla="*/ 8 h 14"/>
                  <a:gd name="T14" fmla="*/ 26 w 45"/>
                  <a:gd name="T15" fmla="*/ 3 h 14"/>
                  <a:gd name="T16" fmla="*/ 8 w 45"/>
                  <a:gd name="T17" fmla="*/ 0 h 14"/>
                  <a:gd name="T18" fmla="*/ 0 w 45"/>
                  <a:gd name="T19" fmla="*/ 8 h 14"/>
                  <a:gd name="T20" fmla="*/ 11 w 45"/>
                  <a:gd name="T2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14">
                    <a:moveTo>
                      <a:pt x="11" y="8"/>
                    </a:moveTo>
                    <a:cubicBezTo>
                      <a:pt x="12" y="8"/>
                      <a:pt x="18" y="8"/>
                      <a:pt x="16" y="8"/>
                    </a:cubicBezTo>
                    <a:cubicBezTo>
                      <a:pt x="17" y="13"/>
                      <a:pt x="21" y="12"/>
                      <a:pt x="24" y="12"/>
                    </a:cubicBezTo>
                    <a:cubicBezTo>
                      <a:pt x="24" y="12"/>
                      <a:pt x="39" y="14"/>
                      <a:pt x="41" y="14"/>
                    </a:cubicBezTo>
                    <a:cubicBezTo>
                      <a:pt x="42" y="14"/>
                      <a:pt x="45" y="13"/>
                      <a:pt x="45" y="12"/>
                    </a:cubicBezTo>
                    <a:cubicBezTo>
                      <a:pt x="41" y="11"/>
                      <a:pt x="38" y="7"/>
                      <a:pt x="33" y="7"/>
                    </a:cubicBezTo>
                    <a:cubicBezTo>
                      <a:pt x="32" y="7"/>
                      <a:pt x="31" y="8"/>
                      <a:pt x="31" y="8"/>
                    </a:cubicBezTo>
                    <a:cubicBezTo>
                      <a:pt x="28" y="8"/>
                      <a:pt x="26" y="5"/>
                      <a:pt x="26" y="3"/>
                    </a:cubicBezTo>
                    <a:cubicBezTo>
                      <a:pt x="22" y="1"/>
                      <a:pt x="15" y="0"/>
                      <a:pt x="8" y="0"/>
                    </a:cubicBezTo>
                    <a:cubicBezTo>
                      <a:pt x="4" y="0"/>
                      <a:pt x="2" y="4"/>
                      <a:pt x="0" y="8"/>
                    </a:cubicBezTo>
                    <a:cubicBezTo>
                      <a:pt x="4" y="7"/>
                      <a:pt x="7" y="8"/>
                      <a:pt x="11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44"/>
              <p:cNvSpPr>
                <a:spLocks/>
              </p:cNvSpPr>
              <p:nvPr/>
            </p:nvSpPr>
            <p:spPr bwMode="auto">
              <a:xfrm>
                <a:off x="3636" y="622"/>
                <a:ext cx="55" cy="26"/>
              </a:xfrm>
              <a:custGeom>
                <a:avLst/>
                <a:gdLst>
                  <a:gd name="T0" fmla="*/ 4 w 23"/>
                  <a:gd name="T1" fmla="*/ 11 h 11"/>
                  <a:gd name="T2" fmla="*/ 8 w 23"/>
                  <a:gd name="T3" fmla="*/ 10 h 11"/>
                  <a:gd name="T4" fmla="*/ 23 w 23"/>
                  <a:gd name="T5" fmla="*/ 10 h 11"/>
                  <a:gd name="T6" fmla="*/ 23 w 23"/>
                  <a:gd name="T7" fmla="*/ 7 h 11"/>
                  <a:gd name="T8" fmla="*/ 5 w 23"/>
                  <a:gd name="T9" fmla="*/ 0 h 11"/>
                  <a:gd name="T10" fmla="*/ 2 w 23"/>
                  <a:gd name="T11" fmla="*/ 3 h 11"/>
                  <a:gd name="T12" fmla="*/ 0 w 23"/>
                  <a:gd name="T13" fmla="*/ 8 h 11"/>
                  <a:gd name="T14" fmla="*/ 4 w 23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1">
                    <a:moveTo>
                      <a:pt x="4" y="11"/>
                    </a:moveTo>
                    <a:cubicBezTo>
                      <a:pt x="5" y="11"/>
                      <a:pt x="6" y="10"/>
                      <a:pt x="8" y="10"/>
                    </a:cubicBezTo>
                    <a:cubicBezTo>
                      <a:pt x="11" y="10"/>
                      <a:pt x="17" y="11"/>
                      <a:pt x="23" y="10"/>
                    </a:cubicBezTo>
                    <a:cubicBezTo>
                      <a:pt x="23" y="9"/>
                      <a:pt x="23" y="8"/>
                      <a:pt x="23" y="7"/>
                    </a:cubicBezTo>
                    <a:cubicBezTo>
                      <a:pt x="21" y="6"/>
                      <a:pt x="7" y="3"/>
                      <a:pt x="5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0" y="6"/>
                      <a:pt x="0" y="8"/>
                    </a:cubicBezTo>
                    <a:cubicBezTo>
                      <a:pt x="0" y="9"/>
                      <a:pt x="2" y="11"/>
                      <a:pt x="4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5"/>
              <p:cNvSpPr>
                <a:spLocks/>
              </p:cNvSpPr>
              <p:nvPr/>
            </p:nvSpPr>
            <p:spPr bwMode="auto">
              <a:xfrm>
                <a:off x="3896" y="707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346"/>
              <p:cNvSpPr>
                <a:spLocks/>
              </p:cNvSpPr>
              <p:nvPr/>
            </p:nvSpPr>
            <p:spPr bwMode="auto">
              <a:xfrm>
                <a:off x="4092" y="662"/>
                <a:ext cx="95" cy="33"/>
              </a:xfrm>
              <a:custGeom>
                <a:avLst/>
                <a:gdLst>
                  <a:gd name="T0" fmla="*/ 8 w 40"/>
                  <a:gd name="T1" fmla="*/ 11 h 14"/>
                  <a:gd name="T2" fmla="*/ 19 w 40"/>
                  <a:gd name="T3" fmla="*/ 12 h 14"/>
                  <a:gd name="T4" fmla="*/ 40 w 40"/>
                  <a:gd name="T5" fmla="*/ 11 h 14"/>
                  <a:gd name="T6" fmla="*/ 18 w 40"/>
                  <a:gd name="T7" fmla="*/ 4 h 14"/>
                  <a:gd name="T8" fmla="*/ 16 w 40"/>
                  <a:gd name="T9" fmla="*/ 8 h 14"/>
                  <a:gd name="T10" fmla="*/ 0 w 40"/>
                  <a:gd name="T11" fmla="*/ 4 h 14"/>
                  <a:gd name="T12" fmla="*/ 0 w 40"/>
                  <a:gd name="T13" fmla="*/ 7 h 14"/>
                  <a:gd name="T14" fmla="*/ 8 w 40"/>
                  <a:gd name="T15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4">
                    <a:moveTo>
                      <a:pt x="8" y="11"/>
                    </a:moveTo>
                    <a:cubicBezTo>
                      <a:pt x="8" y="13"/>
                      <a:pt x="17" y="12"/>
                      <a:pt x="19" y="12"/>
                    </a:cubicBezTo>
                    <a:cubicBezTo>
                      <a:pt x="23" y="12"/>
                      <a:pt x="34" y="14"/>
                      <a:pt x="40" y="11"/>
                    </a:cubicBezTo>
                    <a:cubicBezTo>
                      <a:pt x="38" y="6"/>
                      <a:pt x="23" y="4"/>
                      <a:pt x="18" y="4"/>
                    </a:cubicBezTo>
                    <a:cubicBezTo>
                      <a:pt x="18" y="5"/>
                      <a:pt x="18" y="7"/>
                      <a:pt x="16" y="8"/>
                    </a:cubicBezTo>
                    <a:cubicBezTo>
                      <a:pt x="15" y="5"/>
                      <a:pt x="7" y="0"/>
                      <a:pt x="0" y="4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5" y="7"/>
                      <a:pt x="3" y="11"/>
                      <a:pt x="8" y="1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47"/>
              <p:cNvSpPr>
                <a:spLocks/>
              </p:cNvSpPr>
              <p:nvPr/>
            </p:nvSpPr>
            <p:spPr bwMode="auto">
              <a:xfrm>
                <a:off x="4199" y="674"/>
                <a:ext cx="63" cy="29"/>
              </a:xfrm>
              <a:custGeom>
                <a:avLst/>
                <a:gdLst>
                  <a:gd name="T0" fmla="*/ 9 w 27"/>
                  <a:gd name="T1" fmla="*/ 7 h 12"/>
                  <a:gd name="T2" fmla="*/ 27 w 27"/>
                  <a:gd name="T3" fmla="*/ 7 h 12"/>
                  <a:gd name="T4" fmla="*/ 15 w 27"/>
                  <a:gd name="T5" fmla="*/ 0 h 12"/>
                  <a:gd name="T6" fmla="*/ 14 w 27"/>
                  <a:gd name="T7" fmla="*/ 2 h 12"/>
                  <a:gd name="T8" fmla="*/ 11 w 27"/>
                  <a:gd name="T9" fmla="*/ 2 h 12"/>
                  <a:gd name="T10" fmla="*/ 0 w 27"/>
                  <a:gd name="T11" fmla="*/ 1 h 12"/>
                  <a:gd name="T12" fmla="*/ 9 w 27"/>
                  <a:gd name="T13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2">
                    <a:moveTo>
                      <a:pt x="9" y="7"/>
                    </a:moveTo>
                    <a:cubicBezTo>
                      <a:pt x="14" y="12"/>
                      <a:pt x="18" y="7"/>
                      <a:pt x="27" y="7"/>
                    </a:cubicBezTo>
                    <a:cubicBezTo>
                      <a:pt x="23" y="3"/>
                      <a:pt x="19" y="4"/>
                      <a:pt x="15" y="0"/>
                    </a:cubicBezTo>
                    <a:cubicBezTo>
                      <a:pt x="15" y="1"/>
                      <a:pt x="15" y="4"/>
                      <a:pt x="14" y="2"/>
                    </a:cubicBezTo>
                    <a:cubicBezTo>
                      <a:pt x="13" y="3"/>
                      <a:pt x="11" y="2"/>
                      <a:pt x="11" y="2"/>
                    </a:cubicBezTo>
                    <a:cubicBezTo>
                      <a:pt x="7" y="2"/>
                      <a:pt x="4" y="2"/>
                      <a:pt x="0" y="1"/>
                    </a:cubicBezTo>
                    <a:cubicBezTo>
                      <a:pt x="0" y="6"/>
                      <a:pt x="5" y="7"/>
                      <a:pt x="9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48"/>
              <p:cNvSpPr>
                <a:spLocks/>
              </p:cNvSpPr>
              <p:nvPr/>
            </p:nvSpPr>
            <p:spPr bwMode="auto">
              <a:xfrm>
                <a:off x="4173" y="700"/>
                <a:ext cx="42" cy="17"/>
              </a:xfrm>
              <a:custGeom>
                <a:avLst/>
                <a:gdLst>
                  <a:gd name="T0" fmla="*/ 0 w 18"/>
                  <a:gd name="T1" fmla="*/ 5 h 7"/>
                  <a:gd name="T2" fmla="*/ 12 w 18"/>
                  <a:gd name="T3" fmla="*/ 5 h 7"/>
                  <a:gd name="T4" fmla="*/ 18 w 18"/>
                  <a:gd name="T5" fmla="*/ 5 h 7"/>
                  <a:gd name="T6" fmla="*/ 13 w 18"/>
                  <a:gd name="T7" fmla="*/ 3 h 7"/>
                  <a:gd name="T8" fmla="*/ 9 w 18"/>
                  <a:gd name="T9" fmla="*/ 3 h 7"/>
                  <a:gd name="T10" fmla="*/ 2 w 18"/>
                  <a:gd name="T11" fmla="*/ 2 h 7"/>
                  <a:gd name="T12" fmla="*/ 0 w 18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7">
                    <a:moveTo>
                      <a:pt x="0" y="5"/>
                    </a:moveTo>
                    <a:cubicBezTo>
                      <a:pt x="7" y="5"/>
                      <a:pt x="9" y="5"/>
                      <a:pt x="12" y="5"/>
                    </a:cubicBezTo>
                    <a:cubicBezTo>
                      <a:pt x="14" y="5"/>
                      <a:pt x="17" y="7"/>
                      <a:pt x="18" y="5"/>
                    </a:cubicBezTo>
                    <a:cubicBezTo>
                      <a:pt x="16" y="2"/>
                      <a:pt x="15" y="0"/>
                      <a:pt x="13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6" y="3"/>
                      <a:pt x="5" y="2"/>
                      <a:pt x="2" y="2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49"/>
              <p:cNvSpPr>
                <a:spLocks/>
              </p:cNvSpPr>
              <p:nvPr/>
            </p:nvSpPr>
            <p:spPr bwMode="auto">
              <a:xfrm>
                <a:off x="393" y="755"/>
                <a:ext cx="1630" cy="2432"/>
              </a:xfrm>
              <a:custGeom>
                <a:avLst/>
                <a:gdLst>
                  <a:gd name="T0" fmla="*/ 602 w 690"/>
                  <a:gd name="T1" fmla="*/ 585 h 1030"/>
                  <a:gd name="T2" fmla="*/ 576 w 690"/>
                  <a:gd name="T3" fmla="*/ 546 h 1030"/>
                  <a:gd name="T4" fmla="*/ 509 w 690"/>
                  <a:gd name="T5" fmla="*/ 500 h 1030"/>
                  <a:gd name="T6" fmla="*/ 473 w 690"/>
                  <a:gd name="T7" fmla="*/ 492 h 1030"/>
                  <a:gd name="T8" fmla="*/ 433 w 690"/>
                  <a:gd name="T9" fmla="*/ 499 h 1030"/>
                  <a:gd name="T10" fmla="*/ 403 w 690"/>
                  <a:gd name="T11" fmla="*/ 506 h 1030"/>
                  <a:gd name="T12" fmla="*/ 357 w 690"/>
                  <a:gd name="T13" fmla="*/ 450 h 1030"/>
                  <a:gd name="T14" fmla="*/ 311 w 690"/>
                  <a:gd name="T15" fmla="*/ 408 h 1030"/>
                  <a:gd name="T16" fmla="*/ 272 w 690"/>
                  <a:gd name="T17" fmla="*/ 364 h 1030"/>
                  <a:gd name="T18" fmla="*/ 340 w 690"/>
                  <a:gd name="T19" fmla="*/ 328 h 1030"/>
                  <a:gd name="T20" fmla="*/ 388 w 690"/>
                  <a:gd name="T21" fmla="*/ 337 h 1030"/>
                  <a:gd name="T22" fmla="*/ 437 w 690"/>
                  <a:gd name="T23" fmla="*/ 266 h 1030"/>
                  <a:gd name="T24" fmla="*/ 449 w 690"/>
                  <a:gd name="T25" fmla="*/ 252 h 1030"/>
                  <a:gd name="T26" fmla="*/ 514 w 690"/>
                  <a:gd name="T27" fmla="*/ 205 h 1030"/>
                  <a:gd name="T28" fmla="*/ 540 w 690"/>
                  <a:gd name="T29" fmla="*/ 204 h 1030"/>
                  <a:gd name="T30" fmla="*/ 534 w 690"/>
                  <a:gd name="T31" fmla="*/ 180 h 1030"/>
                  <a:gd name="T32" fmla="*/ 553 w 690"/>
                  <a:gd name="T33" fmla="*/ 160 h 1030"/>
                  <a:gd name="T34" fmla="*/ 601 w 690"/>
                  <a:gd name="T35" fmla="*/ 132 h 1030"/>
                  <a:gd name="T36" fmla="*/ 574 w 690"/>
                  <a:gd name="T37" fmla="*/ 99 h 1030"/>
                  <a:gd name="T38" fmla="*/ 548 w 690"/>
                  <a:gd name="T39" fmla="*/ 78 h 1030"/>
                  <a:gd name="T40" fmla="*/ 494 w 690"/>
                  <a:gd name="T41" fmla="*/ 106 h 1030"/>
                  <a:gd name="T42" fmla="*/ 450 w 690"/>
                  <a:gd name="T43" fmla="*/ 124 h 1030"/>
                  <a:gd name="T44" fmla="*/ 404 w 690"/>
                  <a:gd name="T45" fmla="*/ 95 h 1030"/>
                  <a:gd name="T46" fmla="*/ 433 w 690"/>
                  <a:gd name="T47" fmla="*/ 55 h 1030"/>
                  <a:gd name="T48" fmla="*/ 482 w 690"/>
                  <a:gd name="T49" fmla="*/ 36 h 1030"/>
                  <a:gd name="T50" fmla="*/ 517 w 690"/>
                  <a:gd name="T51" fmla="*/ 13 h 1030"/>
                  <a:gd name="T52" fmla="*/ 472 w 690"/>
                  <a:gd name="T53" fmla="*/ 20 h 1030"/>
                  <a:gd name="T54" fmla="*/ 465 w 690"/>
                  <a:gd name="T55" fmla="*/ 0 h 1030"/>
                  <a:gd name="T56" fmla="*/ 436 w 690"/>
                  <a:gd name="T57" fmla="*/ 28 h 1030"/>
                  <a:gd name="T58" fmla="*/ 392 w 690"/>
                  <a:gd name="T59" fmla="*/ 24 h 1030"/>
                  <a:gd name="T60" fmla="*/ 320 w 690"/>
                  <a:gd name="T61" fmla="*/ 15 h 1030"/>
                  <a:gd name="T62" fmla="*/ 240 w 690"/>
                  <a:gd name="T63" fmla="*/ 22 h 1030"/>
                  <a:gd name="T64" fmla="*/ 148 w 690"/>
                  <a:gd name="T65" fmla="*/ 8 h 1030"/>
                  <a:gd name="T66" fmla="*/ 53 w 690"/>
                  <a:gd name="T67" fmla="*/ 52 h 1030"/>
                  <a:gd name="T68" fmla="*/ 14 w 690"/>
                  <a:gd name="T69" fmla="*/ 86 h 1030"/>
                  <a:gd name="T70" fmla="*/ 17 w 690"/>
                  <a:gd name="T71" fmla="*/ 113 h 1030"/>
                  <a:gd name="T72" fmla="*/ 66 w 690"/>
                  <a:gd name="T73" fmla="*/ 97 h 1030"/>
                  <a:gd name="T74" fmla="*/ 114 w 690"/>
                  <a:gd name="T75" fmla="*/ 77 h 1030"/>
                  <a:gd name="T76" fmla="*/ 171 w 690"/>
                  <a:gd name="T77" fmla="*/ 113 h 1030"/>
                  <a:gd name="T78" fmla="*/ 164 w 690"/>
                  <a:gd name="T79" fmla="*/ 139 h 1030"/>
                  <a:gd name="T80" fmla="*/ 175 w 690"/>
                  <a:gd name="T81" fmla="*/ 181 h 1030"/>
                  <a:gd name="T82" fmla="*/ 137 w 690"/>
                  <a:gd name="T83" fmla="*/ 290 h 1030"/>
                  <a:gd name="T84" fmla="*/ 168 w 690"/>
                  <a:gd name="T85" fmla="*/ 375 h 1030"/>
                  <a:gd name="T86" fmla="*/ 171 w 690"/>
                  <a:gd name="T87" fmla="*/ 352 h 1030"/>
                  <a:gd name="T88" fmla="*/ 196 w 690"/>
                  <a:gd name="T89" fmla="*/ 374 h 1030"/>
                  <a:gd name="T90" fmla="*/ 266 w 690"/>
                  <a:gd name="T91" fmla="*/ 453 h 1030"/>
                  <a:gd name="T92" fmla="*/ 347 w 690"/>
                  <a:gd name="T93" fmla="*/ 506 h 1030"/>
                  <a:gd name="T94" fmla="*/ 392 w 690"/>
                  <a:gd name="T95" fmla="*/ 524 h 1030"/>
                  <a:gd name="T96" fmla="*/ 375 w 690"/>
                  <a:gd name="T97" fmla="*/ 601 h 1030"/>
                  <a:gd name="T98" fmla="*/ 404 w 690"/>
                  <a:gd name="T99" fmla="*/ 690 h 1030"/>
                  <a:gd name="T100" fmla="*/ 455 w 690"/>
                  <a:gd name="T101" fmla="*/ 800 h 1030"/>
                  <a:gd name="T102" fmla="*/ 460 w 690"/>
                  <a:gd name="T103" fmla="*/ 922 h 1030"/>
                  <a:gd name="T104" fmla="*/ 475 w 690"/>
                  <a:gd name="T105" fmla="*/ 980 h 1030"/>
                  <a:gd name="T106" fmla="*/ 514 w 690"/>
                  <a:gd name="T107" fmla="*/ 1026 h 1030"/>
                  <a:gd name="T108" fmla="*/ 527 w 690"/>
                  <a:gd name="T109" fmla="*/ 974 h 1030"/>
                  <a:gd name="T110" fmla="*/ 531 w 690"/>
                  <a:gd name="T111" fmla="*/ 911 h 1030"/>
                  <a:gd name="T112" fmla="*/ 571 w 690"/>
                  <a:gd name="T113" fmla="*/ 874 h 1030"/>
                  <a:gd name="T114" fmla="*/ 626 w 690"/>
                  <a:gd name="T115" fmla="*/ 778 h 1030"/>
                  <a:gd name="T116" fmla="*/ 690 w 690"/>
                  <a:gd name="T117" fmla="*/ 64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0" h="1030">
                    <a:moveTo>
                      <a:pt x="676" y="622"/>
                    </a:moveTo>
                    <a:cubicBezTo>
                      <a:pt x="668" y="617"/>
                      <a:pt x="663" y="604"/>
                      <a:pt x="653" y="604"/>
                    </a:cubicBezTo>
                    <a:cubicBezTo>
                      <a:pt x="649" y="604"/>
                      <a:pt x="637" y="601"/>
                      <a:pt x="633" y="601"/>
                    </a:cubicBezTo>
                    <a:cubicBezTo>
                      <a:pt x="626" y="601"/>
                      <a:pt x="625" y="603"/>
                      <a:pt x="624" y="605"/>
                    </a:cubicBezTo>
                    <a:cubicBezTo>
                      <a:pt x="623" y="603"/>
                      <a:pt x="622" y="596"/>
                      <a:pt x="622" y="594"/>
                    </a:cubicBezTo>
                    <a:cubicBezTo>
                      <a:pt x="618" y="594"/>
                      <a:pt x="613" y="588"/>
                      <a:pt x="613" y="588"/>
                    </a:cubicBezTo>
                    <a:cubicBezTo>
                      <a:pt x="608" y="590"/>
                      <a:pt x="604" y="588"/>
                      <a:pt x="602" y="585"/>
                    </a:cubicBezTo>
                    <a:cubicBezTo>
                      <a:pt x="602" y="585"/>
                      <a:pt x="591" y="600"/>
                      <a:pt x="588" y="596"/>
                    </a:cubicBezTo>
                    <a:cubicBezTo>
                      <a:pt x="584" y="596"/>
                      <a:pt x="578" y="595"/>
                      <a:pt x="578" y="591"/>
                    </a:cubicBezTo>
                    <a:cubicBezTo>
                      <a:pt x="578" y="591"/>
                      <a:pt x="571" y="592"/>
                      <a:pt x="569" y="592"/>
                    </a:cubicBezTo>
                    <a:cubicBezTo>
                      <a:pt x="576" y="585"/>
                      <a:pt x="576" y="585"/>
                      <a:pt x="576" y="585"/>
                    </a:cubicBezTo>
                    <a:cubicBezTo>
                      <a:pt x="577" y="575"/>
                      <a:pt x="584" y="574"/>
                      <a:pt x="587" y="569"/>
                    </a:cubicBezTo>
                    <a:cubicBezTo>
                      <a:pt x="584" y="568"/>
                      <a:pt x="584" y="567"/>
                      <a:pt x="584" y="564"/>
                    </a:cubicBezTo>
                    <a:cubicBezTo>
                      <a:pt x="577" y="564"/>
                      <a:pt x="580" y="548"/>
                      <a:pt x="576" y="546"/>
                    </a:cubicBezTo>
                    <a:cubicBezTo>
                      <a:pt x="568" y="543"/>
                      <a:pt x="563" y="540"/>
                      <a:pt x="563" y="534"/>
                    </a:cubicBezTo>
                    <a:cubicBezTo>
                      <a:pt x="559" y="534"/>
                      <a:pt x="561" y="531"/>
                      <a:pt x="559" y="534"/>
                    </a:cubicBezTo>
                    <a:cubicBezTo>
                      <a:pt x="557" y="532"/>
                      <a:pt x="551" y="530"/>
                      <a:pt x="548" y="530"/>
                    </a:cubicBezTo>
                    <a:cubicBezTo>
                      <a:pt x="535" y="531"/>
                      <a:pt x="535" y="531"/>
                      <a:pt x="535" y="531"/>
                    </a:cubicBezTo>
                    <a:cubicBezTo>
                      <a:pt x="530" y="529"/>
                      <a:pt x="530" y="524"/>
                      <a:pt x="527" y="524"/>
                    </a:cubicBezTo>
                    <a:cubicBezTo>
                      <a:pt x="527" y="524"/>
                      <a:pt x="523" y="514"/>
                      <a:pt x="517" y="511"/>
                    </a:cubicBezTo>
                    <a:cubicBezTo>
                      <a:pt x="511" y="510"/>
                      <a:pt x="509" y="505"/>
                      <a:pt x="509" y="500"/>
                    </a:cubicBezTo>
                    <a:cubicBezTo>
                      <a:pt x="508" y="500"/>
                      <a:pt x="507" y="501"/>
                      <a:pt x="506" y="502"/>
                    </a:cubicBezTo>
                    <a:cubicBezTo>
                      <a:pt x="502" y="502"/>
                      <a:pt x="498" y="492"/>
                      <a:pt x="498" y="490"/>
                    </a:cubicBezTo>
                    <a:cubicBezTo>
                      <a:pt x="493" y="490"/>
                      <a:pt x="493" y="490"/>
                      <a:pt x="493" y="490"/>
                    </a:cubicBezTo>
                    <a:cubicBezTo>
                      <a:pt x="490" y="493"/>
                      <a:pt x="489" y="493"/>
                      <a:pt x="486" y="493"/>
                    </a:cubicBezTo>
                    <a:cubicBezTo>
                      <a:pt x="486" y="493"/>
                      <a:pt x="484" y="494"/>
                      <a:pt x="484" y="495"/>
                    </a:cubicBezTo>
                    <a:cubicBezTo>
                      <a:pt x="483" y="495"/>
                      <a:pt x="482" y="497"/>
                      <a:pt x="481" y="497"/>
                    </a:cubicBezTo>
                    <a:cubicBezTo>
                      <a:pt x="479" y="497"/>
                      <a:pt x="474" y="494"/>
                      <a:pt x="473" y="492"/>
                    </a:cubicBezTo>
                    <a:cubicBezTo>
                      <a:pt x="469" y="492"/>
                      <a:pt x="458" y="494"/>
                      <a:pt x="457" y="494"/>
                    </a:cubicBezTo>
                    <a:cubicBezTo>
                      <a:pt x="457" y="484"/>
                      <a:pt x="449" y="486"/>
                      <a:pt x="445" y="481"/>
                    </a:cubicBezTo>
                    <a:cubicBezTo>
                      <a:pt x="445" y="482"/>
                      <a:pt x="444" y="484"/>
                      <a:pt x="445" y="487"/>
                    </a:cubicBezTo>
                    <a:cubicBezTo>
                      <a:pt x="443" y="487"/>
                      <a:pt x="441" y="488"/>
                      <a:pt x="441" y="491"/>
                    </a:cubicBezTo>
                    <a:cubicBezTo>
                      <a:pt x="441" y="496"/>
                      <a:pt x="441" y="495"/>
                      <a:pt x="441" y="500"/>
                    </a:cubicBezTo>
                    <a:cubicBezTo>
                      <a:pt x="441" y="501"/>
                      <a:pt x="437" y="507"/>
                      <a:pt x="437" y="506"/>
                    </a:cubicBezTo>
                    <a:cubicBezTo>
                      <a:pt x="433" y="506"/>
                      <a:pt x="433" y="503"/>
                      <a:pt x="433" y="499"/>
                    </a:cubicBezTo>
                    <a:cubicBezTo>
                      <a:pt x="433" y="490"/>
                      <a:pt x="438" y="488"/>
                      <a:pt x="439" y="482"/>
                    </a:cubicBezTo>
                    <a:cubicBezTo>
                      <a:pt x="439" y="480"/>
                      <a:pt x="439" y="480"/>
                      <a:pt x="439" y="480"/>
                    </a:cubicBezTo>
                    <a:cubicBezTo>
                      <a:pt x="437" y="478"/>
                      <a:pt x="437" y="478"/>
                      <a:pt x="435" y="477"/>
                    </a:cubicBezTo>
                    <a:cubicBezTo>
                      <a:pt x="431" y="481"/>
                      <a:pt x="427" y="485"/>
                      <a:pt x="424" y="487"/>
                    </a:cubicBezTo>
                    <a:cubicBezTo>
                      <a:pt x="422" y="487"/>
                      <a:pt x="420" y="487"/>
                      <a:pt x="420" y="487"/>
                    </a:cubicBezTo>
                    <a:cubicBezTo>
                      <a:pt x="417" y="492"/>
                      <a:pt x="412" y="487"/>
                      <a:pt x="410" y="489"/>
                    </a:cubicBezTo>
                    <a:cubicBezTo>
                      <a:pt x="405" y="494"/>
                      <a:pt x="408" y="499"/>
                      <a:pt x="403" y="506"/>
                    </a:cubicBezTo>
                    <a:cubicBezTo>
                      <a:pt x="402" y="508"/>
                      <a:pt x="400" y="510"/>
                      <a:pt x="399" y="511"/>
                    </a:cubicBezTo>
                    <a:cubicBezTo>
                      <a:pt x="392" y="511"/>
                      <a:pt x="390" y="502"/>
                      <a:pt x="382" y="502"/>
                    </a:cubicBezTo>
                    <a:cubicBezTo>
                      <a:pt x="375" y="502"/>
                      <a:pt x="373" y="508"/>
                      <a:pt x="366" y="508"/>
                    </a:cubicBezTo>
                    <a:cubicBezTo>
                      <a:pt x="363" y="508"/>
                      <a:pt x="361" y="507"/>
                      <a:pt x="359" y="505"/>
                    </a:cubicBezTo>
                    <a:cubicBezTo>
                      <a:pt x="355" y="501"/>
                      <a:pt x="351" y="494"/>
                      <a:pt x="351" y="488"/>
                    </a:cubicBezTo>
                    <a:cubicBezTo>
                      <a:pt x="351" y="476"/>
                      <a:pt x="356" y="464"/>
                      <a:pt x="356" y="459"/>
                    </a:cubicBezTo>
                    <a:cubicBezTo>
                      <a:pt x="356" y="456"/>
                      <a:pt x="357" y="455"/>
                      <a:pt x="357" y="450"/>
                    </a:cubicBezTo>
                    <a:cubicBezTo>
                      <a:pt x="353" y="450"/>
                      <a:pt x="344" y="449"/>
                      <a:pt x="335" y="451"/>
                    </a:cubicBezTo>
                    <a:cubicBezTo>
                      <a:pt x="328" y="451"/>
                      <a:pt x="322" y="454"/>
                      <a:pt x="321" y="453"/>
                    </a:cubicBezTo>
                    <a:cubicBezTo>
                      <a:pt x="323" y="451"/>
                      <a:pt x="328" y="442"/>
                      <a:pt x="326" y="437"/>
                    </a:cubicBezTo>
                    <a:cubicBezTo>
                      <a:pt x="326" y="436"/>
                      <a:pt x="329" y="429"/>
                      <a:pt x="330" y="425"/>
                    </a:cubicBezTo>
                    <a:cubicBezTo>
                      <a:pt x="330" y="411"/>
                      <a:pt x="337" y="409"/>
                      <a:pt x="339" y="407"/>
                    </a:cubicBezTo>
                    <a:cubicBezTo>
                      <a:pt x="339" y="407"/>
                      <a:pt x="338" y="404"/>
                      <a:pt x="338" y="402"/>
                    </a:cubicBezTo>
                    <a:cubicBezTo>
                      <a:pt x="336" y="402"/>
                      <a:pt x="314" y="403"/>
                      <a:pt x="311" y="408"/>
                    </a:cubicBezTo>
                    <a:cubicBezTo>
                      <a:pt x="308" y="415"/>
                      <a:pt x="310" y="421"/>
                      <a:pt x="304" y="427"/>
                    </a:cubicBezTo>
                    <a:cubicBezTo>
                      <a:pt x="303" y="428"/>
                      <a:pt x="296" y="426"/>
                      <a:pt x="294" y="427"/>
                    </a:cubicBezTo>
                    <a:cubicBezTo>
                      <a:pt x="292" y="427"/>
                      <a:pt x="285" y="431"/>
                      <a:pt x="283" y="431"/>
                    </a:cubicBezTo>
                    <a:cubicBezTo>
                      <a:pt x="277" y="431"/>
                      <a:pt x="267" y="418"/>
                      <a:pt x="265" y="412"/>
                    </a:cubicBezTo>
                    <a:cubicBezTo>
                      <a:pt x="265" y="409"/>
                      <a:pt x="265" y="399"/>
                      <a:pt x="265" y="397"/>
                    </a:cubicBezTo>
                    <a:cubicBezTo>
                      <a:pt x="265" y="392"/>
                      <a:pt x="262" y="373"/>
                      <a:pt x="272" y="372"/>
                    </a:cubicBezTo>
                    <a:cubicBezTo>
                      <a:pt x="271" y="369"/>
                      <a:pt x="272" y="367"/>
                      <a:pt x="272" y="364"/>
                    </a:cubicBezTo>
                    <a:cubicBezTo>
                      <a:pt x="274" y="360"/>
                      <a:pt x="271" y="355"/>
                      <a:pt x="273" y="353"/>
                    </a:cubicBezTo>
                    <a:cubicBezTo>
                      <a:pt x="280" y="346"/>
                      <a:pt x="295" y="334"/>
                      <a:pt x="305" y="334"/>
                    </a:cubicBezTo>
                    <a:cubicBezTo>
                      <a:pt x="307" y="334"/>
                      <a:pt x="309" y="337"/>
                      <a:pt x="311" y="337"/>
                    </a:cubicBezTo>
                    <a:cubicBezTo>
                      <a:pt x="311" y="337"/>
                      <a:pt x="319" y="341"/>
                      <a:pt x="320" y="341"/>
                    </a:cubicBezTo>
                    <a:cubicBezTo>
                      <a:pt x="322" y="341"/>
                      <a:pt x="327" y="338"/>
                      <a:pt x="331" y="338"/>
                    </a:cubicBezTo>
                    <a:cubicBezTo>
                      <a:pt x="330" y="335"/>
                      <a:pt x="326" y="334"/>
                      <a:pt x="326" y="331"/>
                    </a:cubicBezTo>
                    <a:cubicBezTo>
                      <a:pt x="326" y="326"/>
                      <a:pt x="337" y="328"/>
                      <a:pt x="340" y="328"/>
                    </a:cubicBezTo>
                    <a:cubicBezTo>
                      <a:pt x="343" y="328"/>
                      <a:pt x="358" y="332"/>
                      <a:pt x="362" y="332"/>
                    </a:cubicBezTo>
                    <a:cubicBezTo>
                      <a:pt x="362" y="332"/>
                      <a:pt x="364" y="332"/>
                      <a:pt x="367" y="332"/>
                    </a:cubicBezTo>
                    <a:cubicBezTo>
                      <a:pt x="371" y="332"/>
                      <a:pt x="374" y="338"/>
                      <a:pt x="374" y="342"/>
                    </a:cubicBezTo>
                    <a:cubicBezTo>
                      <a:pt x="374" y="363"/>
                      <a:pt x="381" y="366"/>
                      <a:pt x="381" y="373"/>
                    </a:cubicBezTo>
                    <a:cubicBezTo>
                      <a:pt x="386" y="373"/>
                      <a:pt x="386" y="373"/>
                      <a:pt x="386" y="373"/>
                    </a:cubicBezTo>
                    <a:cubicBezTo>
                      <a:pt x="388" y="370"/>
                      <a:pt x="389" y="361"/>
                      <a:pt x="390" y="355"/>
                    </a:cubicBezTo>
                    <a:cubicBezTo>
                      <a:pt x="390" y="355"/>
                      <a:pt x="388" y="339"/>
                      <a:pt x="388" y="337"/>
                    </a:cubicBezTo>
                    <a:cubicBezTo>
                      <a:pt x="388" y="336"/>
                      <a:pt x="388" y="328"/>
                      <a:pt x="388" y="327"/>
                    </a:cubicBezTo>
                    <a:cubicBezTo>
                      <a:pt x="388" y="316"/>
                      <a:pt x="395" y="314"/>
                      <a:pt x="403" y="309"/>
                    </a:cubicBezTo>
                    <a:cubicBezTo>
                      <a:pt x="405" y="308"/>
                      <a:pt x="414" y="297"/>
                      <a:pt x="417" y="296"/>
                    </a:cubicBezTo>
                    <a:cubicBezTo>
                      <a:pt x="429" y="292"/>
                      <a:pt x="429" y="285"/>
                      <a:pt x="436" y="277"/>
                    </a:cubicBezTo>
                    <a:cubicBezTo>
                      <a:pt x="435" y="276"/>
                      <a:pt x="434" y="274"/>
                      <a:pt x="434" y="274"/>
                    </a:cubicBezTo>
                    <a:cubicBezTo>
                      <a:pt x="433" y="274"/>
                      <a:pt x="433" y="271"/>
                      <a:pt x="437" y="270"/>
                    </a:cubicBezTo>
                    <a:cubicBezTo>
                      <a:pt x="437" y="266"/>
                      <a:pt x="437" y="266"/>
                      <a:pt x="437" y="266"/>
                    </a:cubicBezTo>
                    <a:cubicBezTo>
                      <a:pt x="435" y="266"/>
                      <a:pt x="433" y="262"/>
                      <a:pt x="433" y="260"/>
                    </a:cubicBezTo>
                    <a:cubicBezTo>
                      <a:pt x="433" y="260"/>
                      <a:pt x="437" y="254"/>
                      <a:pt x="441" y="252"/>
                    </a:cubicBezTo>
                    <a:cubicBezTo>
                      <a:pt x="440" y="258"/>
                      <a:pt x="440" y="262"/>
                      <a:pt x="440" y="268"/>
                    </a:cubicBezTo>
                    <a:cubicBezTo>
                      <a:pt x="442" y="265"/>
                      <a:pt x="445" y="262"/>
                      <a:pt x="445" y="259"/>
                    </a:cubicBezTo>
                    <a:cubicBezTo>
                      <a:pt x="445" y="256"/>
                      <a:pt x="444" y="254"/>
                      <a:pt x="445" y="249"/>
                    </a:cubicBezTo>
                    <a:cubicBezTo>
                      <a:pt x="446" y="249"/>
                      <a:pt x="446" y="249"/>
                      <a:pt x="446" y="249"/>
                    </a:cubicBezTo>
                    <a:cubicBezTo>
                      <a:pt x="446" y="250"/>
                      <a:pt x="447" y="252"/>
                      <a:pt x="449" y="252"/>
                    </a:cubicBezTo>
                    <a:cubicBezTo>
                      <a:pt x="449" y="253"/>
                      <a:pt x="449" y="254"/>
                      <a:pt x="449" y="255"/>
                    </a:cubicBezTo>
                    <a:cubicBezTo>
                      <a:pt x="451" y="251"/>
                      <a:pt x="456" y="250"/>
                      <a:pt x="456" y="244"/>
                    </a:cubicBezTo>
                    <a:cubicBezTo>
                      <a:pt x="456" y="239"/>
                      <a:pt x="456" y="239"/>
                      <a:pt x="456" y="239"/>
                    </a:cubicBezTo>
                    <a:cubicBezTo>
                      <a:pt x="461" y="237"/>
                      <a:pt x="470" y="233"/>
                      <a:pt x="477" y="233"/>
                    </a:cubicBezTo>
                    <a:cubicBezTo>
                      <a:pt x="482" y="233"/>
                      <a:pt x="486" y="234"/>
                      <a:pt x="485" y="228"/>
                    </a:cubicBezTo>
                    <a:cubicBezTo>
                      <a:pt x="484" y="229"/>
                      <a:pt x="485" y="217"/>
                      <a:pt x="490" y="216"/>
                    </a:cubicBezTo>
                    <a:cubicBezTo>
                      <a:pt x="499" y="213"/>
                      <a:pt x="506" y="209"/>
                      <a:pt x="514" y="205"/>
                    </a:cubicBezTo>
                    <a:cubicBezTo>
                      <a:pt x="516" y="204"/>
                      <a:pt x="518" y="204"/>
                      <a:pt x="518" y="204"/>
                    </a:cubicBezTo>
                    <a:cubicBezTo>
                      <a:pt x="520" y="204"/>
                      <a:pt x="524" y="199"/>
                      <a:pt x="527" y="199"/>
                    </a:cubicBezTo>
                    <a:cubicBezTo>
                      <a:pt x="531" y="199"/>
                      <a:pt x="531" y="202"/>
                      <a:pt x="535" y="203"/>
                    </a:cubicBezTo>
                    <a:cubicBezTo>
                      <a:pt x="531" y="206"/>
                      <a:pt x="514" y="204"/>
                      <a:pt x="514" y="215"/>
                    </a:cubicBezTo>
                    <a:cubicBezTo>
                      <a:pt x="514" y="216"/>
                      <a:pt x="515" y="216"/>
                      <a:pt x="517" y="216"/>
                    </a:cubicBezTo>
                    <a:cubicBezTo>
                      <a:pt x="518" y="215"/>
                      <a:pt x="522" y="216"/>
                      <a:pt x="526" y="214"/>
                    </a:cubicBezTo>
                    <a:cubicBezTo>
                      <a:pt x="531" y="210"/>
                      <a:pt x="535" y="207"/>
                      <a:pt x="540" y="204"/>
                    </a:cubicBezTo>
                    <a:cubicBezTo>
                      <a:pt x="543" y="202"/>
                      <a:pt x="546" y="204"/>
                      <a:pt x="549" y="202"/>
                    </a:cubicBezTo>
                    <a:cubicBezTo>
                      <a:pt x="549" y="199"/>
                      <a:pt x="549" y="199"/>
                      <a:pt x="549" y="199"/>
                    </a:cubicBezTo>
                    <a:cubicBezTo>
                      <a:pt x="542" y="200"/>
                      <a:pt x="529" y="199"/>
                      <a:pt x="529" y="190"/>
                    </a:cubicBezTo>
                    <a:cubicBezTo>
                      <a:pt x="529" y="187"/>
                      <a:pt x="532" y="186"/>
                      <a:pt x="534" y="183"/>
                    </a:cubicBezTo>
                    <a:cubicBezTo>
                      <a:pt x="531" y="182"/>
                      <a:pt x="530" y="183"/>
                      <a:pt x="528" y="183"/>
                    </a:cubicBezTo>
                    <a:cubicBezTo>
                      <a:pt x="528" y="183"/>
                      <a:pt x="522" y="178"/>
                      <a:pt x="524" y="178"/>
                    </a:cubicBezTo>
                    <a:cubicBezTo>
                      <a:pt x="527" y="178"/>
                      <a:pt x="531" y="180"/>
                      <a:pt x="534" y="180"/>
                    </a:cubicBezTo>
                    <a:cubicBezTo>
                      <a:pt x="536" y="180"/>
                      <a:pt x="539" y="177"/>
                      <a:pt x="539" y="173"/>
                    </a:cubicBezTo>
                    <a:cubicBezTo>
                      <a:pt x="539" y="170"/>
                      <a:pt x="535" y="169"/>
                      <a:pt x="532" y="169"/>
                    </a:cubicBezTo>
                    <a:cubicBezTo>
                      <a:pt x="519" y="169"/>
                      <a:pt x="508" y="181"/>
                      <a:pt x="497" y="187"/>
                    </a:cubicBezTo>
                    <a:cubicBezTo>
                      <a:pt x="494" y="188"/>
                      <a:pt x="495" y="193"/>
                      <a:pt x="490" y="193"/>
                    </a:cubicBezTo>
                    <a:cubicBezTo>
                      <a:pt x="491" y="186"/>
                      <a:pt x="502" y="177"/>
                      <a:pt x="509" y="175"/>
                    </a:cubicBezTo>
                    <a:cubicBezTo>
                      <a:pt x="519" y="171"/>
                      <a:pt x="522" y="160"/>
                      <a:pt x="535" y="160"/>
                    </a:cubicBezTo>
                    <a:cubicBezTo>
                      <a:pt x="542" y="160"/>
                      <a:pt x="547" y="160"/>
                      <a:pt x="553" y="160"/>
                    </a:cubicBezTo>
                    <a:cubicBezTo>
                      <a:pt x="567" y="163"/>
                      <a:pt x="567" y="163"/>
                      <a:pt x="567" y="163"/>
                    </a:cubicBezTo>
                    <a:cubicBezTo>
                      <a:pt x="571" y="163"/>
                      <a:pt x="574" y="158"/>
                      <a:pt x="574" y="158"/>
                    </a:cubicBezTo>
                    <a:cubicBezTo>
                      <a:pt x="574" y="152"/>
                      <a:pt x="584" y="154"/>
                      <a:pt x="589" y="149"/>
                    </a:cubicBezTo>
                    <a:cubicBezTo>
                      <a:pt x="592" y="152"/>
                      <a:pt x="596" y="150"/>
                      <a:pt x="599" y="146"/>
                    </a:cubicBezTo>
                    <a:cubicBezTo>
                      <a:pt x="598" y="145"/>
                      <a:pt x="597" y="144"/>
                      <a:pt x="596" y="142"/>
                    </a:cubicBezTo>
                    <a:cubicBezTo>
                      <a:pt x="601" y="141"/>
                      <a:pt x="601" y="141"/>
                      <a:pt x="601" y="136"/>
                    </a:cubicBezTo>
                    <a:cubicBezTo>
                      <a:pt x="601" y="135"/>
                      <a:pt x="601" y="133"/>
                      <a:pt x="601" y="132"/>
                    </a:cubicBezTo>
                    <a:cubicBezTo>
                      <a:pt x="596" y="134"/>
                      <a:pt x="598" y="132"/>
                      <a:pt x="592" y="132"/>
                    </a:cubicBezTo>
                    <a:cubicBezTo>
                      <a:pt x="589" y="132"/>
                      <a:pt x="584" y="134"/>
                      <a:pt x="584" y="134"/>
                    </a:cubicBezTo>
                    <a:cubicBezTo>
                      <a:pt x="581" y="134"/>
                      <a:pt x="592" y="131"/>
                      <a:pt x="594" y="125"/>
                    </a:cubicBezTo>
                    <a:cubicBezTo>
                      <a:pt x="586" y="123"/>
                      <a:pt x="580" y="120"/>
                      <a:pt x="575" y="112"/>
                    </a:cubicBezTo>
                    <a:cubicBezTo>
                      <a:pt x="576" y="112"/>
                      <a:pt x="579" y="112"/>
                      <a:pt x="580" y="107"/>
                    </a:cubicBezTo>
                    <a:cubicBezTo>
                      <a:pt x="578" y="106"/>
                      <a:pt x="577" y="102"/>
                      <a:pt x="577" y="100"/>
                    </a:cubicBezTo>
                    <a:cubicBezTo>
                      <a:pt x="576" y="100"/>
                      <a:pt x="575" y="100"/>
                      <a:pt x="574" y="99"/>
                    </a:cubicBezTo>
                    <a:cubicBezTo>
                      <a:pt x="575" y="97"/>
                      <a:pt x="576" y="96"/>
                      <a:pt x="576" y="93"/>
                    </a:cubicBezTo>
                    <a:cubicBezTo>
                      <a:pt x="576" y="93"/>
                      <a:pt x="573" y="87"/>
                      <a:pt x="572" y="83"/>
                    </a:cubicBezTo>
                    <a:cubicBezTo>
                      <a:pt x="568" y="86"/>
                      <a:pt x="551" y="102"/>
                      <a:pt x="546" y="99"/>
                    </a:cubicBezTo>
                    <a:cubicBezTo>
                      <a:pt x="544" y="100"/>
                      <a:pt x="542" y="102"/>
                      <a:pt x="539" y="102"/>
                    </a:cubicBezTo>
                    <a:cubicBezTo>
                      <a:pt x="540" y="99"/>
                      <a:pt x="544" y="98"/>
                      <a:pt x="544" y="93"/>
                    </a:cubicBezTo>
                    <a:cubicBezTo>
                      <a:pt x="543" y="93"/>
                      <a:pt x="542" y="93"/>
                      <a:pt x="540" y="93"/>
                    </a:cubicBezTo>
                    <a:cubicBezTo>
                      <a:pt x="543" y="91"/>
                      <a:pt x="543" y="83"/>
                      <a:pt x="548" y="78"/>
                    </a:cubicBezTo>
                    <a:cubicBezTo>
                      <a:pt x="548" y="78"/>
                      <a:pt x="540" y="77"/>
                      <a:pt x="539" y="76"/>
                    </a:cubicBezTo>
                    <a:cubicBezTo>
                      <a:pt x="539" y="76"/>
                      <a:pt x="538" y="70"/>
                      <a:pt x="536" y="70"/>
                    </a:cubicBezTo>
                    <a:cubicBezTo>
                      <a:pt x="533" y="69"/>
                      <a:pt x="531" y="71"/>
                      <a:pt x="531" y="66"/>
                    </a:cubicBezTo>
                    <a:cubicBezTo>
                      <a:pt x="510" y="66"/>
                      <a:pt x="510" y="66"/>
                      <a:pt x="510" y="66"/>
                    </a:cubicBezTo>
                    <a:cubicBezTo>
                      <a:pt x="507" y="71"/>
                      <a:pt x="496" y="77"/>
                      <a:pt x="500" y="83"/>
                    </a:cubicBezTo>
                    <a:cubicBezTo>
                      <a:pt x="500" y="83"/>
                      <a:pt x="488" y="94"/>
                      <a:pt x="488" y="97"/>
                    </a:cubicBezTo>
                    <a:cubicBezTo>
                      <a:pt x="488" y="100"/>
                      <a:pt x="494" y="100"/>
                      <a:pt x="494" y="106"/>
                    </a:cubicBezTo>
                    <a:cubicBezTo>
                      <a:pt x="494" y="117"/>
                      <a:pt x="476" y="126"/>
                      <a:pt x="467" y="126"/>
                    </a:cubicBezTo>
                    <a:cubicBezTo>
                      <a:pt x="467" y="141"/>
                      <a:pt x="460" y="149"/>
                      <a:pt x="453" y="157"/>
                    </a:cubicBezTo>
                    <a:cubicBezTo>
                      <a:pt x="452" y="156"/>
                      <a:pt x="450" y="154"/>
                      <a:pt x="450" y="152"/>
                    </a:cubicBezTo>
                    <a:cubicBezTo>
                      <a:pt x="447" y="152"/>
                      <a:pt x="444" y="146"/>
                      <a:pt x="444" y="144"/>
                    </a:cubicBezTo>
                    <a:cubicBezTo>
                      <a:pt x="444" y="140"/>
                      <a:pt x="446" y="135"/>
                      <a:pt x="449" y="131"/>
                    </a:cubicBezTo>
                    <a:cubicBezTo>
                      <a:pt x="446" y="129"/>
                      <a:pt x="446" y="129"/>
                      <a:pt x="446" y="129"/>
                    </a:cubicBezTo>
                    <a:cubicBezTo>
                      <a:pt x="449" y="128"/>
                      <a:pt x="449" y="127"/>
                      <a:pt x="450" y="124"/>
                    </a:cubicBezTo>
                    <a:cubicBezTo>
                      <a:pt x="445" y="123"/>
                      <a:pt x="445" y="123"/>
                      <a:pt x="445" y="123"/>
                    </a:cubicBezTo>
                    <a:cubicBezTo>
                      <a:pt x="444" y="123"/>
                      <a:pt x="433" y="129"/>
                      <a:pt x="433" y="123"/>
                    </a:cubicBezTo>
                    <a:cubicBezTo>
                      <a:pt x="425" y="120"/>
                      <a:pt x="422" y="111"/>
                      <a:pt x="414" y="106"/>
                    </a:cubicBezTo>
                    <a:cubicBezTo>
                      <a:pt x="405" y="110"/>
                      <a:pt x="405" y="110"/>
                      <a:pt x="405" y="110"/>
                    </a:cubicBezTo>
                    <a:cubicBezTo>
                      <a:pt x="404" y="110"/>
                      <a:pt x="402" y="109"/>
                      <a:pt x="402" y="107"/>
                    </a:cubicBezTo>
                    <a:cubicBezTo>
                      <a:pt x="404" y="105"/>
                      <a:pt x="404" y="105"/>
                      <a:pt x="404" y="105"/>
                    </a:cubicBezTo>
                    <a:cubicBezTo>
                      <a:pt x="403" y="104"/>
                      <a:pt x="404" y="99"/>
                      <a:pt x="404" y="95"/>
                    </a:cubicBezTo>
                    <a:cubicBezTo>
                      <a:pt x="399" y="95"/>
                      <a:pt x="399" y="95"/>
                      <a:pt x="399" y="95"/>
                    </a:cubicBezTo>
                    <a:cubicBezTo>
                      <a:pt x="399" y="86"/>
                      <a:pt x="412" y="74"/>
                      <a:pt x="420" y="73"/>
                    </a:cubicBezTo>
                    <a:cubicBezTo>
                      <a:pt x="420" y="71"/>
                      <a:pt x="420" y="71"/>
                      <a:pt x="420" y="70"/>
                    </a:cubicBezTo>
                    <a:cubicBezTo>
                      <a:pt x="423" y="70"/>
                      <a:pt x="424" y="66"/>
                      <a:pt x="429" y="66"/>
                    </a:cubicBezTo>
                    <a:cubicBezTo>
                      <a:pt x="433" y="64"/>
                      <a:pt x="437" y="65"/>
                      <a:pt x="440" y="60"/>
                    </a:cubicBezTo>
                    <a:cubicBezTo>
                      <a:pt x="437" y="57"/>
                      <a:pt x="433" y="57"/>
                      <a:pt x="430" y="55"/>
                    </a:cubicBezTo>
                    <a:cubicBezTo>
                      <a:pt x="433" y="55"/>
                      <a:pt x="433" y="55"/>
                      <a:pt x="433" y="55"/>
                    </a:cubicBezTo>
                    <a:cubicBezTo>
                      <a:pt x="442" y="58"/>
                      <a:pt x="442" y="58"/>
                      <a:pt x="442" y="58"/>
                    </a:cubicBezTo>
                    <a:cubicBezTo>
                      <a:pt x="450" y="58"/>
                      <a:pt x="461" y="50"/>
                      <a:pt x="469" y="48"/>
                    </a:cubicBezTo>
                    <a:cubicBezTo>
                      <a:pt x="469" y="48"/>
                      <a:pt x="469" y="46"/>
                      <a:pt x="469" y="45"/>
                    </a:cubicBezTo>
                    <a:cubicBezTo>
                      <a:pt x="463" y="45"/>
                      <a:pt x="455" y="47"/>
                      <a:pt x="454" y="41"/>
                    </a:cubicBezTo>
                    <a:cubicBezTo>
                      <a:pt x="459" y="41"/>
                      <a:pt x="459" y="41"/>
                      <a:pt x="459" y="41"/>
                    </a:cubicBezTo>
                    <a:cubicBezTo>
                      <a:pt x="460" y="42"/>
                      <a:pt x="465" y="44"/>
                      <a:pt x="469" y="44"/>
                    </a:cubicBezTo>
                    <a:cubicBezTo>
                      <a:pt x="475" y="44"/>
                      <a:pt x="477" y="39"/>
                      <a:pt x="482" y="36"/>
                    </a:cubicBezTo>
                    <a:cubicBezTo>
                      <a:pt x="483" y="36"/>
                      <a:pt x="485" y="40"/>
                      <a:pt x="487" y="40"/>
                    </a:cubicBezTo>
                    <a:cubicBezTo>
                      <a:pt x="489" y="40"/>
                      <a:pt x="490" y="38"/>
                      <a:pt x="493" y="37"/>
                    </a:cubicBezTo>
                    <a:cubicBezTo>
                      <a:pt x="492" y="36"/>
                      <a:pt x="493" y="36"/>
                      <a:pt x="494" y="34"/>
                    </a:cubicBezTo>
                    <a:cubicBezTo>
                      <a:pt x="494" y="36"/>
                      <a:pt x="497" y="37"/>
                      <a:pt x="498" y="37"/>
                    </a:cubicBezTo>
                    <a:cubicBezTo>
                      <a:pt x="506" y="37"/>
                      <a:pt x="509" y="31"/>
                      <a:pt x="511" y="25"/>
                    </a:cubicBezTo>
                    <a:cubicBezTo>
                      <a:pt x="512" y="22"/>
                      <a:pt x="517" y="21"/>
                      <a:pt x="517" y="19"/>
                    </a:cubicBezTo>
                    <a:cubicBezTo>
                      <a:pt x="517" y="17"/>
                      <a:pt x="517" y="15"/>
                      <a:pt x="517" y="13"/>
                    </a:cubicBezTo>
                    <a:cubicBezTo>
                      <a:pt x="514" y="13"/>
                      <a:pt x="511" y="12"/>
                      <a:pt x="509" y="12"/>
                    </a:cubicBezTo>
                    <a:cubicBezTo>
                      <a:pt x="504" y="12"/>
                      <a:pt x="498" y="13"/>
                      <a:pt x="498" y="19"/>
                    </a:cubicBezTo>
                    <a:cubicBezTo>
                      <a:pt x="491" y="19"/>
                      <a:pt x="487" y="25"/>
                      <a:pt x="482" y="30"/>
                    </a:cubicBezTo>
                    <a:cubicBezTo>
                      <a:pt x="482" y="30"/>
                      <a:pt x="478" y="30"/>
                      <a:pt x="477" y="30"/>
                    </a:cubicBezTo>
                    <a:cubicBezTo>
                      <a:pt x="478" y="25"/>
                      <a:pt x="482" y="25"/>
                      <a:pt x="483" y="19"/>
                    </a:cubicBezTo>
                    <a:cubicBezTo>
                      <a:pt x="483" y="19"/>
                      <a:pt x="478" y="19"/>
                      <a:pt x="477" y="18"/>
                    </a:cubicBezTo>
                    <a:cubicBezTo>
                      <a:pt x="475" y="19"/>
                      <a:pt x="475" y="19"/>
                      <a:pt x="472" y="20"/>
                    </a:cubicBezTo>
                    <a:cubicBezTo>
                      <a:pt x="472" y="21"/>
                      <a:pt x="472" y="22"/>
                      <a:pt x="472" y="22"/>
                    </a:cubicBezTo>
                    <a:cubicBezTo>
                      <a:pt x="471" y="22"/>
                      <a:pt x="469" y="23"/>
                      <a:pt x="469" y="22"/>
                    </a:cubicBezTo>
                    <a:cubicBezTo>
                      <a:pt x="469" y="20"/>
                      <a:pt x="470" y="19"/>
                      <a:pt x="471" y="16"/>
                    </a:cubicBezTo>
                    <a:cubicBezTo>
                      <a:pt x="470" y="16"/>
                      <a:pt x="468" y="16"/>
                      <a:pt x="466" y="16"/>
                    </a:cubicBezTo>
                    <a:cubicBezTo>
                      <a:pt x="467" y="13"/>
                      <a:pt x="472" y="14"/>
                      <a:pt x="472" y="12"/>
                    </a:cubicBezTo>
                    <a:cubicBezTo>
                      <a:pt x="472" y="8"/>
                      <a:pt x="469" y="6"/>
                      <a:pt x="469" y="0"/>
                    </a:cubicBezTo>
                    <a:cubicBezTo>
                      <a:pt x="467" y="0"/>
                      <a:pt x="465" y="0"/>
                      <a:pt x="465" y="0"/>
                    </a:cubicBezTo>
                    <a:cubicBezTo>
                      <a:pt x="460" y="0"/>
                      <a:pt x="449" y="8"/>
                      <a:pt x="449" y="11"/>
                    </a:cubicBezTo>
                    <a:cubicBezTo>
                      <a:pt x="449" y="13"/>
                      <a:pt x="449" y="16"/>
                      <a:pt x="451" y="16"/>
                    </a:cubicBezTo>
                    <a:cubicBezTo>
                      <a:pt x="452" y="16"/>
                      <a:pt x="457" y="16"/>
                      <a:pt x="457" y="17"/>
                    </a:cubicBezTo>
                    <a:cubicBezTo>
                      <a:pt x="457" y="24"/>
                      <a:pt x="449" y="25"/>
                      <a:pt x="441" y="25"/>
                    </a:cubicBezTo>
                    <a:cubicBezTo>
                      <a:pt x="440" y="28"/>
                      <a:pt x="440" y="28"/>
                      <a:pt x="441" y="31"/>
                    </a:cubicBezTo>
                    <a:cubicBezTo>
                      <a:pt x="436" y="31"/>
                      <a:pt x="436" y="31"/>
                      <a:pt x="436" y="31"/>
                    </a:cubicBezTo>
                    <a:cubicBezTo>
                      <a:pt x="436" y="30"/>
                      <a:pt x="436" y="29"/>
                      <a:pt x="436" y="28"/>
                    </a:cubicBezTo>
                    <a:cubicBezTo>
                      <a:pt x="436" y="26"/>
                      <a:pt x="437" y="25"/>
                      <a:pt x="437" y="23"/>
                    </a:cubicBezTo>
                    <a:cubicBezTo>
                      <a:pt x="433" y="23"/>
                      <a:pt x="433" y="23"/>
                      <a:pt x="433" y="23"/>
                    </a:cubicBezTo>
                    <a:cubicBezTo>
                      <a:pt x="433" y="24"/>
                      <a:pt x="431" y="25"/>
                      <a:pt x="430" y="25"/>
                    </a:cubicBezTo>
                    <a:cubicBezTo>
                      <a:pt x="429" y="28"/>
                      <a:pt x="428" y="30"/>
                      <a:pt x="425" y="30"/>
                    </a:cubicBezTo>
                    <a:cubicBezTo>
                      <a:pt x="424" y="30"/>
                      <a:pt x="422" y="27"/>
                      <a:pt x="419" y="27"/>
                    </a:cubicBezTo>
                    <a:cubicBezTo>
                      <a:pt x="415" y="27"/>
                      <a:pt x="414" y="29"/>
                      <a:pt x="409" y="29"/>
                    </a:cubicBezTo>
                    <a:cubicBezTo>
                      <a:pt x="403" y="29"/>
                      <a:pt x="399" y="24"/>
                      <a:pt x="392" y="24"/>
                    </a:cubicBezTo>
                    <a:cubicBezTo>
                      <a:pt x="377" y="28"/>
                      <a:pt x="377" y="28"/>
                      <a:pt x="377" y="28"/>
                    </a:cubicBezTo>
                    <a:cubicBezTo>
                      <a:pt x="375" y="33"/>
                      <a:pt x="375" y="33"/>
                      <a:pt x="375" y="33"/>
                    </a:cubicBezTo>
                    <a:cubicBezTo>
                      <a:pt x="371" y="33"/>
                      <a:pt x="370" y="28"/>
                      <a:pt x="367" y="28"/>
                    </a:cubicBezTo>
                    <a:cubicBezTo>
                      <a:pt x="363" y="28"/>
                      <a:pt x="359" y="31"/>
                      <a:pt x="355" y="31"/>
                    </a:cubicBezTo>
                    <a:cubicBezTo>
                      <a:pt x="349" y="31"/>
                      <a:pt x="345" y="31"/>
                      <a:pt x="340" y="28"/>
                    </a:cubicBezTo>
                    <a:cubicBezTo>
                      <a:pt x="343" y="25"/>
                      <a:pt x="345" y="25"/>
                      <a:pt x="347" y="23"/>
                    </a:cubicBezTo>
                    <a:cubicBezTo>
                      <a:pt x="343" y="20"/>
                      <a:pt x="323" y="15"/>
                      <a:pt x="320" y="15"/>
                    </a:cubicBezTo>
                    <a:cubicBezTo>
                      <a:pt x="320" y="15"/>
                      <a:pt x="317" y="16"/>
                      <a:pt x="315" y="16"/>
                    </a:cubicBezTo>
                    <a:cubicBezTo>
                      <a:pt x="313" y="17"/>
                      <a:pt x="306" y="18"/>
                      <a:pt x="306" y="16"/>
                    </a:cubicBezTo>
                    <a:cubicBezTo>
                      <a:pt x="303" y="17"/>
                      <a:pt x="302" y="19"/>
                      <a:pt x="298" y="19"/>
                    </a:cubicBezTo>
                    <a:cubicBezTo>
                      <a:pt x="295" y="19"/>
                      <a:pt x="293" y="14"/>
                      <a:pt x="294" y="12"/>
                    </a:cubicBezTo>
                    <a:cubicBezTo>
                      <a:pt x="290" y="13"/>
                      <a:pt x="287" y="16"/>
                      <a:pt x="282" y="15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40" y="22"/>
                      <a:pt x="240" y="22"/>
                      <a:pt x="240" y="22"/>
                    </a:cubicBezTo>
                    <a:cubicBezTo>
                      <a:pt x="234" y="22"/>
                      <a:pt x="231" y="15"/>
                      <a:pt x="225" y="15"/>
                    </a:cubicBezTo>
                    <a:cubicBezTo>
                      <a:pt x="223" y="15"/>
                      <a:pt x="222" y="16"/>
                      <a:pt x="220" y="15"/>
                    </a:cubicBezTo>
                    <a:cubicBezTo>
                      <a:pt x="219" y="15"/>
                      <a:pt x="216" y="14"/>
                      <a:pt x="214" y="13"/>
                    </a:cubicBezTo>
                    <a:cubicBezTo>
                      <a:pt x="204" y="16"/>
                      <a:pt x="204" y="16"/>
                      <a:pt x="204" y="16"/>
                    </a:cubicBezTo>
                    <a:cubicBezTo>
                      <a:pt x="192" y="16"/>
                      <a:pt x="178" y="8"/>
                      <a:pt x="167" y="8"/>
                    </a:cubicBezTo>
                    <a:cubicBezTo>
                      <a:pt x="167" y="8"/>
                      <a:pt x="160" y="8"/>
                      <a:pt x="156" y="8"/>
                    </a:cubicBezTo>
                    <a:cubicBezTo>
                      <a:pt x="157" y="7"/>
                      <a:pt x="153" y="8"/>
                      <a:pt x="148" y="8"/>
                    </a:cubicBezTo>
                    <a:cubicBezTo>
                      <a:pt x="143" y="8"/>
                      <a:pt x="143" y="9"/>
                      <a:pt x="138" y="9"/>
                    </a:cubicBezTo>
                    <a:cubicBezTo>
                      <a:pt x="121" y="9"/>
                      <a:pt x="110" y="16"/>
                      <a:pt x="94" y="20"/>
                    </a:cubicBezTo>
                    <a:cubicBezTo>
                      <a:pt x="89" y="24"/>
                      <a:pt x="85" y="26"/>
                      <a:pt x="81" y="30"/>
                    </a:cubicBezTo>
                    <a:cubicBezTo>
                      <a:pt x="84" y="34"/>
                      <a:pt x="92" y="33"/>
                      <a:pt x="93" y="40"/>
                    </a:cubicBezTo>
                    <a:cubicBezTo>
                      <a:pt x="92" y="41"/>
                      <a:pt x="88" y="39"/>
                      <a:pt x="8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2" y="45"/>
                      <a:pt x="55" y="50"/>
                      <a:pt x="53" y="52"/>
                    </a:cubicBezTo>
                    <a:cubicBezTo>
                      <a:pt x="55" y="50"/>
                      <a:pt x="60" y="54"/>
                      <a:pt x="63" y="54"/>
                    </a:cubicBezTo>
                    <a:cubicBezTo>
                      <a:pt x="65" y="54"/>
                      <a:pt x="68" y="51"/>
                      <a:pt x="69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1" y="63"/>
                      <a:pt x="56" y="55"/>
                      <a:pt x="48" y="65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0" y="63"/>
                      <a:pt x="37" y="66"/>
                      <a:pt x="33" y="69"/>
                    </a:cubicBezTo>
                    <a:cubicBezTo>
                      <a:pt x="26" y="75"/>
                      <a:pt x="20" y="81"/>
                      <a:pt x="14" y="86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20" y="89"/>
                      <a:pt x="24" y="84"/>
                      <a:pt x="31" y="83"/>
                    </a:cubicBezTo>
                    <a:cubicBezTo>
                      <a:pt x="29" y="87"/>
                      <a:pt x="19" y="93"/>
                      <a:pt x="19" y="96"/>
                    </a:cubicBezTo>
                    <a:cubicBezTo>
                      <a:pt x="19" y="98"/>
                      <a:pt x="30" y="99"/>
                      <a:pt x="31" y="99"/>
                    </a:cubicBezTo>
                    <a:cubicBezTo>
                      <a:pt x="33" y="99"/>
                      <a:pt x="36" y="95"/>
                      <a:pt x="38" y="94"/>
                    </a:cubicBezTo>
                    <a:cubicBezTo>
                      <a:pt x="39" y="95"/>
                      <a:pt x="40" y="96"/>
                      <a:pt x="43" y="98"/>
                    </a:cubicBezTo>
                    <a:cubicBezTo>
                      <a:pt x="35" y="103"/>
                      <a:pt x="27" y="110"/>
                      <a:pt x="17" y="113"/>
                    </a:cubicBezTo>
                    <a:cubicBezTo>
                      <a:pt x="14" y="114"/>
                      <a:pt x="6" y="114"/>
                      <a:pt x="3" y="117"/>
                    </a:cubicBezTo>
                    <a:cubicBezTo>
                      <a:pt x="0" y="120"/>
                      <a:pt x="3" y="118"/>
                      <a:pt x="2" y="122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12" y="119"/>
                      <a:pt x="16" y="120"/>
                      <a:pt x="24" y="115"/>
                    </a:cubicBezTo>
                    <a:cubicBezTo>
                      <a:pt x="33" y="112"/>
                      <a:pt x="35" y="110"/>
                      <a:pt x="45" y="106"/>
                    </a:cubicBezTo>
                    <a:cubicBezTo>
                      <a:pt x="48" y="105"/>
                      <a:pt x="52" y="100"/>
                      <a:pt x="57" y="98"/>
                    </a:cubicBezTo>
                    <a:cubicBezTo>
                      <a:pt x="58" y="98"/>
                      <a:pt x="64" y="100"/>
                      <a:pt x="66" y="97"/>
                    </a:cubicBezTo>
                    <a:cubicBezTo>
                      <a:pt x="68" y="94"/>
                      <a:pt x="67" y="90"/>
                      <a:pt x="72" y="89"/>
                    </a:cubicBezTo>
                    <a:cubicBezTo>
                      <a:pt x="79" y="87"/>
                      <a:pt x="85" y="83"/>
                      <a:pt x="92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97" y="88"/>
                      <a:pt x="90" y="79"/>
                      <a:pt x="83" y="87"/>
                    </a:cubicBezTo>
                    <a:cubicBezTo>
                      <a:pt x="84" y="88"/>
                      <a:pt x="80" y="94"/>
                      <a:pt x="81" y="94"/>
                    </a:cubicBezTo>
                    <a:cubicBezTo>
                      <a:pt x="86" y="94"/>
                      <a:pt x="104" y="89"/>
                      <a:pt x="108" y="83"/>
                    </a:cubicBezTo>
                    <a:cubicBezTo>
                      <a:pt x="110" y="82"/>
                      <a:pt x="110" y="77"/>
                      <a:pt x="114" y="77"/>
                    </a:cubicBezTo>
                    <a:cubicBezTo>
                      <a:pt x="118" y="77"/>
                      <a:pt x="118" y="81"/>
                      <a:pt x="120" y="83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34" y="88"/>
                      <a:pt x="143" y="89"/>
                      <a:pt x="154" y="92"/>
                    </a:cubicBezTo>
                    <a:cubicBezTo>
                      <a:pt x="154" y="98"/>
                      <a:pt x="156" y="96"/>
                      <a:pt x="158" y="102"/>
                    </a:cubicBezTo>
                    <a:cubicBezTo>
                      <a:pt x="161" y="95"/>
                      <a:pt x="161" y="95"/>
                      <a:pt x="161" y="95"/>
                    </a:cubicBezTo>
                    <a:cubicBezTo>
                      <a:pt x="162" y="98"/>
                      <a:pt x="167" y="98"/>
                      <a:pt x="170" y="97"/>
                    </a:cubicBezTo>
                    <a:cubicBezTo>
                      <a:pt x="170" y="99"/>
                      <a:pt x="169" y="112"/>
                      <a:pt x="171" y="113"/>
                    </a:cubicBezTo>
                    <a:cubicBezTo>
                      <a:pt x="171" y="116"/>
                      <a:pt x="169" y="123"/>
                      <a:pt x="171" y="124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70" y="126"/>
                      <a:pt x="165" y="127"/>
                      <a:pt x="167" y="129"/>
                    </a:cubicBezTo>
                    <a:cubicBezTo>
                      <a:pt x="166" y="132"/>
                      <a:pt x="163" y="131"/>
                      <a:pt x="163" y="135"/>
                    </a:cubicBezTo>
                    <a:cubicBezTo>
                      <a:pt x="163" y="135"/>
                      <a:pt x="164" y="136"/>
                      <a:pt x="165" y="137"/>
                    </a:cubicBezTo>
                    <a:cubicBezTo>
                      <a:pt x="164" y="139"/>
                      <a:pt x="164" y="139"/>
                      <a:pt x="164" y="139"/>
                    </a:cubicBezTo>
                    <a:cubicBezTo>
                      <a:pt x="164" y="139"/>
                      <a:pt x="167" y="143"/>
                      <a:pt x="167" y="145"/>
                    </a:cubicBezTo>
                    <a:cubicBezTo>
                      <a:pt x="167" y="146"/>
                      <a:pt x="171" y="146"/>
                      <a:pt x="173" y="146"/>
                    </a:cubicBezTo>
                    <a:cubicBezTo>
                      <a:pt x="171" y="149"/>
                      <a:pt x="164" y="151"/>
                      <a:pt x="164" y="155"/>
                    </a:cubicBezTo>
                    <a:cubicBezTo>
                      <a:pt x="164" y="158"/>
                      <a:pt x="171" y="162"/>
                      <a:pt x="175" y="163"/>
                    </a:cubicBezTo>
                    <a:cubicBezTo>
                      <a:pt x="175" y="164"/>
                      <a:pt x="183" y="169"/>
                      <a:pt x="181" y="174"/>
                    </a:cubicBezTo>
                    <a:cubicBezTo>
                      <a:pt x="181" y="174"/>
                      <a:pt x="179" y="189"/>
                      <a:pt x="173" y="191"/>
                    </a:cubicBezTo>
                    <a:cubicBezTo>
                      <a:pt x="173" y="188"/>
                      <a:pt x="175" y="184"/>
                      <a:pt x="175" y="181"/>
                    </a:cubicBezTo>
                    <a:cubicBezTo>
                      <a:pt x="175" y="181"/>
                      <a:pt x="169" y="180"/>
                      <a:pt x="167" y="180"/>
                    </a:cubicBezTo>
                    <a:cubicBezTo>
                      <a:pt x="166" y="182"/>
                      <a:pt x="165" y="186"/>
                      <a:pt x="165" y="191"/>
                    </a:cubicBezTo>
                    <a:cubicBezTo>
                      <a:pt x="159" y="195"/>
                      <a:pt x="160" y="204"/>
                      <a:pt x="155" y="208"/>
                    </a:cubicBezTo>
                    <a:cubicBezTo>
                      <a:pt x="147" y="218"/>
                      <a:pt x="142" y="232"/>
                      <a:pt x="134" y="243"/>
                    </a:cubicBezTo>
                    <a:cubicBezTo>
                      <a:pt x="132" y="248"/>
                      <a:pt x="132" y="251"/>
                      <a:pt x="132" y="256"/>
                    </a:cubicBezTo>
                    <a:cubicBezTo>
                      <a:pt x="132" y="257"/>
                      <a:pt x="133" y="262"/>
                      <a:pt x="133" y="263"/>
                    </a:cubicBezTo>
                    <a:cubicBezTo>
                      <a:pt x="134" y="262"/>
                      <a:pt x="137" y="283"/>
                      <a:pt x="137" y="290"/>
                    </a:cubicBezTo>
                    <a:cubicBezTo>
                      <a:pt x="137" y="290"/>
                      <a:pt x="136" y="292"/>
                      <a:pt x="136" y="295"/>
                    </a:cubicBezTo>
                    <a:cubicBezTo>
                      <a:pt x="143" y="295"/>
                      <a:pt x="149" y="301"/>
                      <a:pt x="154" y="304"/>
                    </a:cubicBezTo>
                    <a:cubicBezTo>
                      <a:pt x="154" y="305"/>
                      <a:pt x="154" y="321"/>
                      <a:pt x="154" y="321"/>
                    </a:cubicBezTo>
                    <a:cubicBezTo>
                      <a:pt x="155" y="327"/>
                      <a:pt x="163" y="340"/>
                      <a:pt x="163" y="344"/>
                    </a:cubicBezTo>
                    <a:cubicBezTo>
                      <a:pt x="163" y="349"/>
                      <a:pt x="161" y="351"/>
                      <a:pt x="156" y="351"/>
                    </a:cubicBezTo>
                    <a:cubicBezTo>
                      <a:pt x="158" y="359"/>
                      <a:pt x="171" y="360"/>
                      <a:pt x="171" y="368"/>
                    </a:cubicBezTo>
                    <a:cubicBezTo>
                      <a:pt x="171" y="371"/>
                      <a:pt x="168" y="372"/>
                      <a:pt x="168" y="375"/>
                    </a:cubicBezTo>
                    <a:cubicBezTo>
                      <a:pt x="168" y="379"/>
                      <a:pt x="176" y="383"/>
                      <a:pt x="179" y="386"/>
                    </a:cubicBezTo>
                    <a:cubicBezTo>
                      <a:pt x="179" y="388"/>
                      <a:pt x="179" y="391"/>
                      <a:pt x="180" y="394"/>
                    </a:cubicBezTo>
                    <a:cubicBezTo>
                      <a:pt x="182" y="393"/>
                      <a:pt x="185" y="391"/>
                      <a:pt x="185" y="388"/>
                    </a:cubicBezTo>
                    <a:cubicBezTo>
                      <a:pt x="185" y="385"/>
                      <a:pt x="182" y="381"/>
                      <a:pt x="179" y="381"/>
                    </a:cubicBezTo>
                    <a:cubicBezTo>
                      <a:pt x="179" y="378"/>
                      <a:pt x="179" y="378"/>
                      <a:pt x="179" y="375"/>
                    </a:cubicBezTo>
                    <a:cubicBezTo>
                      <a:pt x="175" y="373"/>
                      <a:pt x="179" y="367"/>
                      <a:pt x="177" y="363"/>
                    </a:cubicBezTo>
                    <a:cubicBezTo>
                      <a:pt x="176" y="361"/>
                      <a:pt x="171" y="355"/>
                      <a:pt x="171" y="352"/>
                    </a:cubicBezTo>
                    <a:cubicBezTo>
                      <a:pt x="171" y="343"/>
                      <a:pt x="163" y="337"/>
                      <a:pt x="163" y="328"/>
                    </a:cubicBezTo>
                    <a:cubicBezTo>
                      <a:pt x="163" y="324"/>
                      <a:pt x="164" y="320"/>
                      <a:pt x="166" y="317"/>
                    </a:cubicBezTo>
                    <a:cubicBezTo>
                      <a:pt x="169" y="319"/>
                      <a:pt x="169" y="320"/>
                      <a:pt x="173" y="320"/>
                    </a:cubicBezTo>
                    <a:cubicBezTo>
                      <a:pt x="175" y="326"/>
                      <a:pt x="175" y="332"/>
                      <a:pt x="178" y="339"/>
                    </a:cubicBezTo>
                    <a:cubicBezTo>
                      <a:pt x="179" y="344"/>
                      <a:pt x="182" y="345"/>
                      <a:pt x="184" y="352"/>
                    </a:cubicBezTo>
                    <a:cubicBezTo>
                      <a:pt x="184" y="353"/>
                      <a:pt x="190" y="366"/>
                      <a:pt x="190" y="366"/>
                    </a:cubicBezTo>
                    <a:cubicBezTo>
                      <a:pt x="190" y="370"/>
                      <a:pt x="195" y="371"/>
                      <a:pt x="196" y="374"/>
                    </a:cubicBezTo>
                    <a:cubicBezTo>
                      <a:pt x="200" y="385"/>
                      <a:pt x="211" y="389"/>
                      <a:pt x="211" y="404"/>
                    </a:cubicBezTo>
                    <a:cubicBezTo>
                      <a:pt x="211" y="408"/>
                      <a:pt x="207" y="410"/>
                      <a:pt x="207" y="413"/>
                    </a:cubicBezTo>
                    <a:cubicBezTo>
                      <a:pt x="207" y="416"/>
                      <a:pt x="211" y="423"/>
                      <a:pt x="212" y="424"/>
                    </a:cubicBezTo>
                    <a:cubicBezTo>
                      <a:pt x="214" y="424"/>
                      <a:pt x="221" y="430"/>
                      <a:pt x="230" y="433"/>
                    </a:cubicBezTo>
                    <a:cubicBezTo>
                      <a:pt x="231" y="433"/>
                      <a:pt x="231" y="437"/>
                      <a:pt x="233" y="438"/>
                    </a:cubicBezTo>
                    <a:cubicBezTo>
                      <a:pt x="236" y="441"/>
                      <a:pt x="238" y="442"/>
                      <a:pt x="241" y="444"/>
                    </a:cubicBezTo>
                    <a:cubicBezTo>
                      <a:pt x="241" y="444"/>
                      <a:pt x="261" y="453"/>
                      <a:pt x="266" y="453"/>
                    </a:cubicBezTo>
                    <a:cubicBezTo>
                      <a:pt x="272" y="453"/>
                      <a:pt x="273" y="447"/>
                      <a:pt x="278" y="447"/>
                    </a:cubicBezTo>
                    <a:cubicBezTo>
                      <a:pt x="284" y="447"/>
                      <a:pt x="288" y="454"/>
                      <a:pt x="290" y="458"/>
                    </a:cubicBezTo>
                    <a:cubicBezTo>
                      <a:pt x="291" y="459"/>
                      <a:pt x="294" y="463"/>
                      <a:pt x="294" y="463"/>
                    </a:cubicBezTo>
                    <a:cubicBezTo>
                      <a:pt x="298" y="464"/>
                      <a:pt x="317" y="469"/>
                      <a:pt x="322" y="471"/>
                    </a:cubicBezTo>
                    <a:cubicBezTo>
                      <a:pt x="330" y="475"/>
                      <a:pt x="331" y="484"/>
                      <a:pt x="337" y="490"/>
                    </a:cubicBezTo>
                    <a:cubicBezTo>
                      <a:pt x="336" y="491"/>
                      <a:pt x="336" y="500"/>
                      <a:pt x="339" y="502"/>
                    </a:cubicBezTo>
                    <a:cubicBezTo>
                      <a:pt x="339" y="502"/>
                      <a:pt x="345" y="506"/>
                      <a:pt x="347" y="506"/>
                    </a:cubicBezTo>
                    <a:cubicBezTo>
                      <a:pt x="347" y="505"/>
                      <a:pt x="351" y="513"/>
                      <a:pt x="356" y="513"/>
                    </a:cubicBezTo>
                    <a:cubicBezTo>
                      <a:pt x="357" y="513"/>
                      <a:pt x="367" y="522"/>
                      <a:pt x="371" y="522"/>
                    </a:cubicBezTo>
                    <a:cubicBezTo>
                      <a:pt x="372" y="522"/>
                      <a:pt x="374" y="521"/>
                      <a:pt x="374" y="519"/>
                    </a:cubicBezTo>
                    <a:cubicBezTo>
                      <a:pt x="374" y="514"/>
                      <a:pt x="375" y="508"/>
                      <a:pt x="381" y="506"/>
                    </a:cubicBezTo>
                    <a:cubicBezTo>
                      <a:pt x="384" y="511"/>
                      <a:pt x="386" y="511"/>
                      <a:pt x="390" y="513"/>
                    </a:cubicBezTo>
                    <a:cubicBezTo>
                      <a:pt x="388" y="515"/>
                      <a:pt x="387" y="516"/>
                      <a:pt x="387" y="519"/>
                    </a:cubicBezTo>
                    <a:cubicBezTo>
                      <a:pt x="387" y="520"/>
                      <a:pt x="391" y="524"/>
                      <a:pt x="392" y="524"/>
                    </a:cubicBezTo>
                    <a:cubicBezTo>
                      <a:pt x="392" y="524"/>
                      <a:pt x="392" y="524"/>
                      <a:pt x="392" y="524"/>
                    </a:cubicBezTo>
                    <a:cubicBezTo>
                      <a:pt x="392" y="526"/>
                      <a:pt x="393" y="546"/>
                      <a:pt x="393" y="549"/>
                    </a:cubicBezTo>
                    <a:cubicBezTo>
                      <a:pt x="393" y="552"/>
                      <a:pt x="388" y="562"/>
                      <a:pt x="384" y="562"/>
                    </a:cubicBezTo>
                    <a:cubicBezTo>
                      <a:pt x="383" y="563"/>
                      <a:pt x="380" y="573"/>
                      <a:pt x="378" y="573"/>
                    </a:cubicBezTo>
                    <a:cubicBezTo>
                      <a:pt x="374" y="580"/>
                      <a:pt x="366" y="590"/>
                      <a:pt x="366" y="597"/>
                    </a:cubicBezTo>
                    <a:cubicBezTo>
                      <a:pt x="366" y="600"/>
                      <a:pt x="368" y="602"/>
                      <a:pt x="371" y="602"/>
                    </a:cubicBezTo>
                    <a:cubicBezTo>
                      <a:pt x="373" y="602"/>
                      <a:pt x="375" y="599"/>
                      <a:pt x="375" y="601"/>
                    </a:cubicBezTo>
                    <a:cubicBezTo>
                      <a:pt x="375" y="604"/>
                      <a:pt x="374" y="609"/>
                      <a:pt x="373" y="609"/>
                    </a:cubicBezTo>
                    <a:cubicBezTo>
                      <a:pt x="370" y="612"/>
                      <a:pt x="367" y="612"/>
                      <a:pt x="367" y="619"/>
                    </a:cubicBezTo>
                    <a:cubicBezTo>
                      <a:pt x="367" y="621"/>
                      <a:pt x="365" y="630"/>
                      <a:pt x="365" y="630"/>
                    </a:cubicBezTo>
                    <a:cubicBezTo>
                      <a:pt x="367" y="635"/>
                      <a:pt x="371" y="635"/>
                      <a:pt x="374" y="638"/>
                    </a:cubicBezTo>
                    <a:cubicBezTo>
                      <a:pt x="377" y="639"/>
                      <a:pt x="379" y="643"/>
                      <a:pt x="380" y="646"/>
                    </a:cubicBezTo>
                    <a:cubicBezTo>
                      <a:pt x="380" y="650"/>
                      <a:pt x="395" y="678"/>
                      <a:pt x="396" y="682"/>
                    </a:cubicBezTo>
                    <a:cubicBezTo>
                      <a:pt x="397" y="686"/>
                      <a:pt x="403" y="687"/>
                      <a:pt x="404" y="690"/>
                    </a:cubicBezTo>
                    <a:cubicBezTo>
                      <a:pt x="406" y="695"/>
                      <a:pt x="401" y="700"/>
                      <a:pt x="405" y="702"/>
                    </a:cubicBezTo>
                    <a:cubicBezTo>
                      <a:pt x="411" y="707"/>
                      <a:pt x="416" y="713"/>
                      <a:pt x="419" y="714"/>
                    </a:cubicBezTo>
                    <a:cubicBezTo>
                      <a:pt x="419" y="717"/>
                      <a:pt x="433" y="724"/>
                      <a:pt x="436" y="724"/>
                    </a:cubicBezTo>
                    <a:cubicBezTo>
                      <a:pt x="442" y="726"/>
                      <a:pt x="442" y="735"/>
                      <a:pt x="449" y="735"/>
                    </a:cubicBezTo>
                    <a:cubicBezTo>
                      <a:pt x="449" y="748"/>
                      <a:pt x="454" y="756"/>
                      <a:pt x="454" y="767"/>
                    </a:cubicBezTo>
                    <a:cubicBezTo>
                      <a:pt x="454" y="771"/>
                      <a:pt x="452" y="773"/>
                      <a:pt x="452" y="777"/>
                    </a:cubicBezTo>
                    <a:cubicBezTo>
                      <a:pt x="452" y="786"/>
                      <a:pt x="455" y="791"/>
                      <a:pt x="455" y="800"/>
                    </a:cubicBezTo>
                    <a:cubicBezTo>
                      <a:pt x="455" y="808"/>
                      <a:pt x="453" y="823"/>
                      <a:pt x="453" y="825"/>
                    </a:cubicBezTo>
                    <a:cubicBezTo>
                      <a:pt x="453" y="829"/>
                      <a:pt x="455" y="829"/>
                      <a:pt x="455" y="832"/>
                    </a:cubicBezTo>
                    <a:cubicBezTo>
                      <a:pt x="455" y="835"/>
                      <a:pt x="456" y="851"/>
                      <a:pt x="457" y="851"/>
                    </a:cubicBezTo>
                    <a:cubicBezTo>
                      <a:pt x="459" y="855"/>
                      <a:pt x="457" y="876"/>
                      <a:pt x="457" y="886"/>
                    </a:cubicBezTo>
                    <a:cubicBezTo>
                      <a:pt x="457" y="890"/>
                      <a:pt x="453" y="891"/>
                      <a:pt x="453" y="894"/>
                    </a:cubicBezTo>
                    <a:cubicBezTo>
                      <a:pt x="453" y="901"/>
                      <a:pt x="461" y="910"/>
                      <a:pt x="461" y="914"/>
                    </a:cubicBezTo>
                    <a:cubicBezTo>
                      <a:pt x="461" y="917"/>
                      <a:pt x="460" y="919"/>
                      <a:pt x="460" y="922"/>
                    </a:cubicBezTo>
                    <a:cubicBezTo>
                      <a:pt x="460" y="931"/>
                      <a:pt x="464" y="932"/>
                      <a:pt x="471" y="932"/>
                    </a:cubicBezTo>
                    <a:cubicBezTo>
                      <a:pt x="472" y="939"/>
                      <a:pt x="473" y="943"/>
                      <a:pt x="473" y="948"/>
                    </a:cubicBezTo>
                    <a:cubicBezTo>
                      <a:pt x="473" y="950"/>
                      <a:pt x="475" y="956"/>
                      <a:pt x="475" y="958"/>
                    </a:cubicBezTo>
                    <a:cubicBezTo>
                      <a:pt x="475" y="962"/>
                      <a:pt x="476" y="963"/>
                      <a:pt x="477" y="967"/>
                    </a:cubicBezTo>
                    <a:cubicBezTo>
                      <a:pt x="472" y="969"/>
                      <a:pt x="466" y="968"/>
                      <a:pt x="465" y="974"/>
                    </a:cubicBezTo>
                    <a:cubicBezTo>
                      <a:pt x="469" y="974"/>
                      <a:pt x="476" y="974"/>
                      <a:pt x="477" y="976"/>
                    </a:cubicBezTo>
                    <a:cubicBezTo>
                      <a:pt x="477" y="978"/>
                      <a:pt x="477" y="980"/>
                      <a:pt x="475" y="980"/>
                    </a:cubicBezTo>
                    <a:cubicBezTo>
                      <a:pt x="474" y="981"/>
                      <a:pt x="474" y="981"/>
                      <a:pt x="474" y="981"/>
                    </a:cubicBezTo>
                    <a:cubicBezTo>
                      <a:pt x="475" y="983"/>
                      <a:pt x="478" y="985"/>
                      <a:pt x="479" y="985"/>
                    </a:cubicBezTo>
                    <a:cubicBezTo>
                      <a:pt x="479" y="984"/>
                      <a:pt x="486" y="1004"/>
                      <a:pt x="492" y="1005"/>
                    </a:cubicBezTo>
                    <a:cubicBezTo>
                      <a:pt x="492" y="1013"/>
                      <a:pt x="500" y="1011"/>
                      <a:pt x="501" y="1015"/>
                    </a:cubicBezTo>
                    <a:cubicBezTo>
                      <a:pt x="500" y="1015"/>
                      <a:pt x="499" y="1016"/>
                      <a:pt x="498" y="1016"/>
                    </a:cubicBezTo>
                    <a:cubicBezTo>
                      <a:pt x="499" y="1019"/>
                      <a:pt x="503" y="1021"/>
                      <a:pt x="509" y="1021"/>
                    </a:cubicBezTo>
                    <a:cubicBezTo>
                      <a:pt x="512" y="1024"/>
                      <a:pt x="512" y="1030"/>
                      <a:pt x="514" y="1026"/>
                    </a:cubicBezTo>
                    <a:cubicBezTo>
                      <a:pt x="515" y="1020"/>
                      <a:pt x="517" y="1020"/>
                      <a:pt x="521" y="1019"/>
                    </a:cubicBezTo>
                    <a:cubicBezTo>
                      <a:pt x="520" y="1017"/>
                      <a:pt x="519" y="1016"/>
                      <a:pt x="520" y="1015"/>
                    </a:cubicBezTo>
                    <a:cubicBezTo>
                      <a:pt x="520" y="1015"/>
                      <a:pt x="518" y="1005"/>
                      <a:pt x="518" y="1004"/>
                    </a:cubicBezTo>
                    <a:cubicBezTo>
                      <a:pt x="518" y="1002"/>
                      <a:pt x="521" y="999"/>
                      <a:pt x="523" y="999"/>
                    </a:cubicBezTo>
                    <a:cubicBezTo>
                      <a:pt x="520" y="991"/>
                      <a:pt x="520" y="991"/>
                      <a:pt x="520" y="991"/>
                    </a:cubicBezTo>
                    <a:cubicBezTo>
                      <a:pt x="520" y="991"/>
                      <a:pt x="525" y="986"/>
                      <a:pt x="527" y="985"/>
                    </a:cubicBezTo>
                    <a:cubicBezTo>
                      <a:pt x="527" y="974"/>
                      <a:pt x="527" y="974"/>
                      <a:pt x="527" y="974"/>
                    </a:cubicBezTo>
                    <a:cubicBezTo>
                      <a:pt x="519" y="974"/>
                      <a:pt x="512" y="971"/>
                      <a:pt x="512" y="964"/>
                    </a:cubicBezTo>
                    <a:cubicBezTo>
                      <a:pt x="512" y="960"/>
                      <a:pt x="519" y="958"/>
                      <a:pt x="522" y="958"/>
                    </a:cubicBezTo>
                    <a:cubicBezTo>
                      <a:pt x="522" y="954"/>
                      <a:pt x="520" y="951"/>
                      <a:pt x="520" y="947"/>
                    </a:cubicBezTo>
                    <a:cubicBezTo>
                      <a:pt x="520" y="939"/>
                      <a:pt x="516" y="923"/>
                      <a:pt x="516" y="923"/>
                    </a:cubicBezTo>
                    <a:cubicBezTo>
                      <a:pt x="521" y="923"/>
                      <a:pt x="527" y="927"/>
                      <a:pt x="531" y="927"/>
                    </a:cubicBezTo>
                    <a:cubicBezTo>
                      <a:pt x="534" y="927"/>
                      <a:pt x="534" y="922"/>
                      <a:pt x="534" y="920"/>
                    </a:cubicBezTo>
                    <a:cubicBezTo>
                      <a:pt x="534" y="920"/>
                      <a:pt x="531" y="912"/>
                      <a:pt x="531" y="911"/>
                    </a:cubicBezTo>
                    <a:cubicBezTo>
                      <a:pt x="531" y="906"/>
                      <a:pt x="538" y="906"/>
                      <a:pt x="540" y="906"/>
                    </a:cubicBezTo>
                    <a:cubicBezTo>
                      <a:pt x="558" y="908"/>
                      <a:pt x="563" y="900"/>
                      <a:pt x="563" y="888"/>
                    </a:cubicBezTo>
                    <a:cubicBezTo>
                      <a:pt x="563" y="886"/>
                      <a:pt x="559" y="880"/>
                      <a:pt x="559" y="878"/>
                    </a:cubicBezTo>
                    <a:cubicBezTo>
                      <a:pt x="556" y="878"/>
                      <a:pt x="547" y="872"/>
                      <a:pt x="548" y="868"/>
                    </a:cubicBezTo>
                    <a:cubicBezTo>
                      <a:pt x="549" y="867"/>
                      <a:pt x="549" y="867"/>
                      <a:pt x="549" y="867"/>
                    </a:cubicBezTo>
                    <a:cubicBezTo>
                      <a:pt x="557" y="870"/>
                      <a:pt x="557" y="870"/>
                      <a:pt x="557" y="870"/>
                    </a:cubicBezTo>
                    <a:cubicBezTo>
                      <a:pt x="559" y="875"/>
                      <a:pt x="566" y="875"/>
                      <a:pt x="571" y="874"/>
                    </a:cubicBezTo>
                    <a:cubicBezTo>
                      <a:pt x="578" y="872"/>
                      <a:pt x="579" y="870"/>
                      <a:pt x="580" y="864"/>
                    </a:cubicBezTo>
                    <a:cubicBezTo>
                      <a:pt x="581" y="861"/>
                      <a:pt x="585" y="856"/>
                      <a:pt x="586" y="856"/>
                    </a:cubicBezTo>
                    <a:cubicBezTo>
                      <a:pt x="586" y="856"/>
                      <a:pt x="591" y="846"/>
                      <a:pt x="594" y="842"/>
                    </a:cubicBezTo>
                    <a:cubicBezTo>
                      <a:pt x="596" y="836"/>
                      <a:pt x="597" y="835"/>
                      <a:pt x="599" y="828"/>
                    </a:cubicBezTo>
                    <a:cubicBezTo>
                      <a:pt x="600" y="823"/>
                      <a:pt x="607" y="822"/>
                      <a:pt x="607" y="816"/>
                    </a:cubicBezTo>
                    <a:cubicBezTo>
                      <a:pt x="607" y="810"/>
                      <a:pt x="603" y="803"/>
                      <a:pt x="603" y="800"/>
                    </a:cubicBezTo>
                    <a:cubicBezTo>
                      <a:pt x="603" y="791"/>
                      <a:pt x="619" y="778"/>
                      <a:pt x="626" y="778"/>
                    </a:cubicBezTo>
                    <a:cubicBezTo>
                      <a:pt x="629" y="778"/>
                      <a:pt x="641" y="771"/>
                      <a:pt x="643" y="771"/>
                    </a:cubicBezTo>
                    <a:cubicBezTo>
                      <a:pt x="650" y="771"/>
                      <a:pt x="654" y="756"/>
                      <a:pt x="654" y="756"/>
                    </a:cubicBezTo>
                    <a:cubicBezTo>
                      <a:pt x="658" y="750"/>
                      <a:pt x="661" y="745"/>
                      <a:pt x="661" y="735"/>
                    </a:cubicBezTo>
                    <a:cubicBezTo>
                      <a:pt x="661" y="730"/>
                      <a:pt x="665" y="729"/>
                      <a:pt x="665" y="724"/>
                    </a:cubicBezTo>
                    <a:cubicBezTo>
                      <a:pt x="665" y="719"/>
                      <a:pt x="662" y="698"/>
                      <a:pt x="662" y="693"/>
                    </a:cubicBezTo>
                    <a:cubicBezTo>
                      <a:pt x="662" y="689"/>
                      <a:pt x="669" y="686"/>
                      <a:pt x="671" y="685"/>
                    </a:cubicBezTo>
                    <a:cubicBezTo>
                      <a:pt x="671" y="665"/>
                      <a:pt x="690" y="668"/>
                      <a:pt x="690" y="645"/>
                    </a:cubicBezTo>
                    <a:cubicBezTo>
                      <a:pt x="690" y="639"/>
                      <a:pt x="687" y="629"/>
                      <a:pt x="686" y="626"/>
                    </a:cubicBezTo>
                    <a:cubicBezTo>
                      <a:pt x="683" y="618"/>
                      <a:pt x="678" y="625"/>
                      <a:pt x="676" y="6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50"/>
              <p:cNvSpPr>
                <a:spLocks/>
              </p:cNvSpPr>
              <p:nvPr/>
            </p:nvSpPr>
            <p:spPr bwMode="auto">
              <a:xfrm>
                <a:off x="1546" y="717"/>
                <a:ext cx="293" cy="198"/>
              </a:xfrm>
              <a:custGeom>
                <a:avLst/>
                <a:gdLst>
                  <a:gd name="T0" fmla="*/ 77 w 124"/>
                  <a:gd name="T1" fmla="*/ 12 h 84"/>
                  <a:gd name="T2" fmla="*/ 52 w 124"/>
                  <a:gd name="T3" fmla="*/ 12 h 84"/>
                  <a:gd name="T4" fmla="*/ 51 w 124"/>
                  <a:gd name="T5" fmla="*/ 3 h 84"/>
                  <a:gd name="T6" fmla="*/ 30 w 124"/>
                  <a:gd name="T7" fmla="*/ 14 h 84"/>
                  <a:gd name="T8" fmla="*/ 22 w 124"/>
                  <a:gd name="T9" fmla="*/ 12 h 84"/>
                  <a:gd name="T10" fmla="*/ 26 w 124"/>
                  <a:gd name="T11" fmla="*/ 0 h 84"/>
                  <a:gd name="T12" fmla="*/ 4 w 124"/>
                  <a:gd name="T13" fmla="*/ 19 h 84"/>
                  <a:gd name="T14" fmla="*/ 10 w 124"/>
                  <a:gd name="T15" fmla="*/ 18 h 84"/>
                  <a:gd name="T16" fmla="*/ 0 w 124"/>
                  <a:gd name="T17" fmla="*/ 24 h 84"/>
                  <a:gd name="T18" fmla="*/ 11 w 124"/>
                  <a:gd name="T19" fmla="*/ 28 h 84"/>
                  <a:gd name="T20" fmla="*/ 41 w 124"/>
                  <a:gd name="T21" fmla="*/ 29 h 84"/>
                  <a:gd name="T22" fmla="*/ 51 w 124"/>
                  <a:gd name="T23" fmla="*/ 24 h 84"/>
                  <a:gd name="T24" fmla="*/ 70 w 124"/>
                  <a:gd name="T25" fmla="*/ 38 h 84"/>
                  <a:gd name="T26" fmla="*/ 64 w 124"/>
                  <a:gd name="T27" fmla="*/ 51 h 84"/>
                  <a:gd name="T28" fmla="*/ 73 w 124"/>
                  <a:gd name="T29" fmla="*/ 49 h 84"/>
                  <a:gd name="T30" fmla="*/ 84 w 124"/>
                  <a:gd name="T31" fmla="*/ 53 h 84"/>
                  <a:gd name="T32" fmla="*/ 69 w 124"/>
                  <a:gd name="T33" fmla="*/ 52 h 84"/>
                  <a:gd name="T34" fmla="*/ 56 w 124"/>
                  <a:gd name="T35" fmla="*/ 54 h 84"/>
                  <a:gd name="T36" fmla="*/ 43 w 124"/>
                  <a:gd name="T37" fmla="*/ 63 h 84"/>
                  <a:gd name="T38" fmla="*/ 58 w 124"/>
                  <a:gd name="T39" fmla="*/ 76 h 84"/>
                  <a:gd name="T40" fmla="*/ 84 w 124"/>
                  <a:gd name="T41" fmla="*/ 83 h 84"/>
                  <a:gd name="T42" fmla="*/ 78 w 124"/>
                  <a:gd name="T43" fmla="*/ 72 h 84"/>
                  <a:gd name="T44" fmla="*/ 96 w 124"/>
                  <a:gd name="T45" fmla="*/ 76 h 84"/>
                  <a:gd name="T46" fmla="*/ 86 w 124"/>
                  <a:gd name="T47" fmla="*/ 58 h 84"/>
                  <a:gd name="T48" fmla="*/ 90 w 124"/>
                  <a:gd name="T49" fmla="*/ 56 h 84"/>
                  <a:gd name="T50" fmla="*/ 97 w 124"/>
                  <a:gd name="T51" fmla="*/ 53 h 84"/>
                  <a:gd name="T52" fmla="*/ 103 w 124"/>
                  <a:gd name="T53" fmla="*/ 57 h 84"/>
                  <a:gd name="T54" fmla="*/ 105 w 124"/>
                  <a:gd name="T55" fmla="*/ 63 h 84"/>
                  <a:gd name="T56" fmla="*/ 124 w 124"/>
                  <a:gd name="T57" fmla="*/ 49 h 84"/>
                  <a:gd name="T58" fmla="*/ 109 w 124"/>
                  <a:gd name="T59" fmla="*/ 46 h 84"/>
                  <a:gd name="T60" fmla="*/ 95 w 124"/>
                  <a:gd name="T61" fmla="*/ 35 h 84"/>
                  <a:gd name="T62" fmla="*/ 105 w 124"/>
                  <a:gd name="T63" fmla="*/ 28 h 84"/>
                  <a:gd name="T64" fmla="*/ 94 w 124"/>
                  <a:gd name="T65" fmla="*/ 24 h 84"/>
                  <a:gd name="T66" fmla="*/ 91 w 124"/>
                  <a:gd name="T67" fmla="*/ 2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84">
                    <a:moveTo>
                      <a:pt x="92" y="17"/>
                    </a:moveTo>
                    <a:cubicBezTo>
                      <a:pt x="86" y="17"/>
                      <a:pt x="84" y="12"/>
                      <a:pt x="77" y="12"/>
                    </a:cubicBezTo>
                    <a:cubicBezTo>
                      <a:pt x="75" y="12"/>
                      <a:pt x="71" y="12"/>
                      <a:pt x="68" y="12"/>
                    </a:cubicBezTo>
                    <a:cubicBezTo>
                      <a:pt x="64" y="12"/>
                      <a:pt x="59" y="12"/>
                      <a:pt x="52" y="12"/>
                    </a:cubicBezTo>
                    <a:cubicBezTo>
                      <a:pt x="52" y="10"/>
                      <a:pt x="53" y="10"/>
                      <a:pt x="55" y="7"/>
                    </a:cubicBezTo>
                    <a:cubicBezTo>
                      <a:pt x="55" y="7"/>
                      <a:pt x="53" y="3"/>
                      <a:pt x="51" y="3"/>
                    </a:cubicBezTo>
                    <a:cubicBezTo>
                      <a:pt x="43" y="3"/>
                      <a:pt x="38" y="8"/>
                      <a:pt x="30" y="11"/>
                    </a:cubicBezTo>
                    <a:cubicBezTo>
                      <a:pt x="30" y="12"/>
                      <a:pt x="30" y="12"/>
                      <a:pt x="30" y="14"/>
                    </a:cubicBezTo>
                    <a:cubicBezTo>
                      <a:pt x="27" y="15"/>
                      <a:pt x="25" y="16"/>
                      <a:pt x="22" y="16"/>
                    </a:cubicBezTo>
                    <a:cubicBezTo>
                      <a:pt x="22" y="14"/>
                      <a:pt x="22" y="13"/>
                      <a:pt x="22" y="12"/>
                    </a:cubicBezTo>
                    <a:cubicBezTo>
                      <a:pt x="22" y="6"/>
                      <a:pt x="31" y="6"/>
                      <a:pt x="3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4"/>
                      <a:pt x="2" y="9"/>
                      <a:pt x="2" y="17"/>
                    </a:cubicBezTo>
                    <a:cubicBezTo>
                      <a:pt x="2" y="18"/>
                      <a:pt x="3" y="18"/>
                      <a:pt x="4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0"/>
                      <a:pt x="10" y="21"/>
                      <a:pt x="10" y="23"/>
                    </a:cubicBezTo>
                    <a:cubicBezTo>
                      <a:pt x="9" y="21"/>
                      <a:pt x="2" y="21"/>
                      <a:pt x="0" y="24"/>
                    </a:cubicBezTo>
                    <a:cubicBezTo>
                      <a:pt x="2" y="27"/>
                      <a:pt x="5" y="25"/>
                      <a:pt x="9" y="24"/>
                    </a:cubicBezTo>
                    <a:cubicBezTo>
                      <a:pt x="9" y="26"/>
                      <a:pt x="10" y="28"/>
                      <a:pt x="11" y="28"/>
                    </a:cubicBezTo>
                    <a:cubicBezTo>
                      <a:pt x="14" y="28"/>
                      <a:pt x="15" y="24"/>
                      <a:pt x="19" y="24"/>
                    </a:cubicBezTo>
                    <a:cubicBezTo>
                      <a:pt x="27" y="24"/>
                      <a:pt x="34" y="26"/>
                      <a:pt x="41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7"/>
                      <a:pt x="48" y="24"/>
                      <a:pt x="51" y="24"/>
                    </a:cubicBezTo>
                    <a:cubicBezTo>
                      <a:pt x="54" y="24"/>
                      <a:pt x="54" y="30"/>
                      <a:pt x="58" y="28"/>
                    </a:cubicBezTo>
                    <a:cubicBezTo>
                      <a:pt x="59" y="32"/>
                      <a:pt x="63" y="38"/>
                      <a:pt x="70" y="38"/>
                    </a:cubicBezTo>
                    <a:cubicBezTo>
                      <a:pt x="69" y="39"/>
                      <a:pt x="70" y="41"/>
                      <a:pt x="70" y="42"/>
                    </a:cubicBezTo>
                    <a:cubicBezTo>
                      <a:pt x="70" y="46"/>
                      <a:pt x="65" y="47"/>
                      <a:pt x="64" y="51"/>
                    </a:cubicBezTo>
                    <a:cubicBezTo>
                      <a:pt x="65" y="51"/>
                      <a:pt x="66" y="51"/>
                      <a:pt x="67" y="51"/>
                    </a:cubicBezTo>
                    <a:cubicBezTo>
                      <a:pt x="69" y="51"/>
                      <a:pt x="70" y="50"/>
                      <a:pt x="73" y="49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55"/>
                      <a:pt x="81" y="56"/>
                      <a:pt x="77" y="56"/>
                    </a:cubicBezTo>
                    <a:cubicBezTo>
                      <a:pt x="73" y="56"/>
                      <a:pt x="70" y="57"/>
                      <a:pt x="69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3" y="52"/>
                      <a:pt x="61" y="54"/>
                      <a:pt x="56" y="54"/>
                    </a:cubicBezTo>
                    <a:cubicBezTo>
                      <a:pt x="56" y="56"/>
                      <a:pt x="55" y="57"/>
                      <a:pt x="55" y="60"/>
                    </a:cubicBezTo>
                    <a:cubicBezTo>
                      <a:pt x="54" y="60"/>
                      <a:pt x="43" y="61"/>
                      <a:pt x="43" y="63"/>
                    </a:cubicBezTo>
                    <a:cubicBezTo>
                      <a:pt x="43" y="66"/>
                      <a:pt x="49" y="66"/>
                      <a:pt x="52" y="68"/>
                    </a:cubicBezTo>
                    <a:cubicBezTo>
                      <a:pt x="54" y="69"/>
                      <a:pt x="57" y="72"/>
                      <a:pt x="58" y="76"/>
                    </a:cubicBezTo>
                    <a:cubicBezTo>
                      <a:pt x="59" y="80"/>
                      <a:pt x="75" y="84"/>
                      <a:pt x="80" y="84"/>
                    </a:cubicBezTo>
                    <a:cubicBezTo>
                      <a:pt x="81" y="84"/>
                      <a:pt x="83" y="84"/>
                      <a:pt x="84" y="83"/>
                    </a:cubicBezTo>
                    <a:cubicBezTo>
                      <a:pt x="83" y="78"/>
                      <a:pt x="76" y="79"/>
                      <a:pt x="75" y="72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0" y="76"/>
                      <a:pt x="84" y="78"/>
                      <a:pt x="89" y="78"/>
                    </a:cubicBezTo>
                    <a:cubicBezTo>
                      <a:pt x="92" y="78"/>
                      <a:pt x="93" y="76"/>
                      <a:pt x="96" y="76"/>
                    </a:cubicBezTo>
                    <a:cubicBezTo>
                      <a:pt x="96" y="74"/>
                      <a:pt x="96" y="73"/>
                      <a:pt x="96" y="71"/>
                    </a:cubicBezTo>
                    <a:cubicBezTo>
                      <a:pt x="96" y="70"/>
                      <a:pt x="88" y="58"/>
                      <a:pt x="86" y="58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0" y="53"/>
                      <a:pt x="91" y="51"/>
                      <a:pt x="92" y="51"/>
                    </a:cubicBezTo>
                    <a:cubicBezTo>
                      <a:pt x="95" y="51"/>
                      <a:pt x="95" y="53"/>
                      <a:pt x="97" y="53"/>
                    </a:cubicBezTo>
                    <a:cubicBezTo>
                      <a:pt x="99" y="53"/>
                      <a:pt x="100" y="53"/>
                      <a:pt x="103" y="53"/>
                    </a:cubicBezTo>
                    <a:cubicBezTo>
                      <a:pt x="103" y="55"/>
                      <a:pt x="103" y="56"/>
                      <a:pt x="103" y="57"/>
                    </a:cubicBezTo>
                    <a:cubicBezTo>
                      <a:pt x="102" y="57"/>
                      <a:pt x="101" y="57"/>
                      <a:pt x="100" y="57"/>
                    </a:cubicBezTo>
                    <a:cubicBezTo>
                      <a:pt x="100" y="58"/>
                      <a:pt x="104" y="63"/>
                      <a:pt x="105" y="63"/>
                    </a:cubicBezTo>
                    <a:cubicBezTo>
                      <a:pt x="108" y="63"/>
                      <a:pt x="107" y="58"/>
                      <a:pt x="110" y="58"/>
                    </a:cubicBezTo>
                    <a:cubicBezTo>
                      <a:pt x="116" y="58"/>
                      <a:pt x="118" y="52"/>
                      <a:pt x="124" y="49"/>
                    </a:cubicBezTo>
                    <a:cubicBezTo>
                      <a:pt x="122" y="49"/>
                      <a:pt x="120" y="48"/>
                      <a:pt x="119" y="46"/>
                    </a:cubicBezTo>
                    <a:cubicBezTo>
                      <a:pt x="117" y="47"/>
                      <a:pt x="112" y="47"/>
                      <a:pt x="109" y="46"/>
                    </a:cubicBezTo>
                    <a:cubicBezTo>
                      <a:pt x="110" y="45"/>
                      <a:pt x="111" y="43"/>
                      <a:pt x="111" y="41"/>
                    </a:cubicBezTo>
                    <a:cubicBezTo>
                      <a:pt x="104" y="41"/>
                      <a:pt x="100" y="39"/>
                      <a:pt x="95" y="35"/>
                    </a:cubicBezTo>
                    <a:cubicBezTo>
                      <a:pt x="95" y="35"/>
                      <a:pt x="104" y="35"/>
                      <a:pt x="104" y="34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6" y="26"/>
                      <a:pt x="96" y="27"/>
                      <a:pt x="96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2" y="24"/>
                      <a:pt x="88" y="25"/>
                      <a:pt x="86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2" y="19"/>
                      <a:pt x="88" y="20"/>
                      <a:pt x="92" y="1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51"/>
              <p:cNvSpPr>
                <a:spLocks/>
              </p:cNvSpPr>
              <p:nvPr/>
            </p:nvSpPr>
            <p:spPr bwMode="auto">
              <a:xfrm>
                <a:off x="4737" y="2814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52"/>
              <p:cNvSpPr>
                <a:spLocks/>
              </p:cNvSpPr>
              <p:nvPr/>
            </p:nvSpPr>
            <p:spPr bwMode="auto">
              <a:xfrm>
                <a:off x="4383" y="2316"/>
                <a:ext cx="661" cy="567"/>
              </a:xfrm>
              <a:custGeom>
                <a:avLst/>
                <a:gdLst>
                  <a:gd name="T0" fmla="*/ 268 w 280"/>
                  <a:gd name="T1" fmla="*/ 107 h 240"/>
                  <a:gd name="T2" fmla="*/ 264 w 280"/>
                  <a:gd name="T3" fmla="*/ 102 h 240"/>
                  <a:gd name="T4" fmla="*/ 248 w 280"/>
                  <a:gd name="T5" fmla="*/ 73 h 240"/>
                  <a:gd name="T6" fmla="*/ 240 w 280"/>
                  <a:gd name="T7" fmla="*/ 34 h 240"/>
                  <a:gd name="T8" fmla="*/ 234 w 280"/>
                  <a:gd name="T9" fmla="*/ 11 h 240"/>
                  <a:gd name="T10" fmla="*/ 221 w 280"/>
                  <a:gd name="T11" fmla="*/ 33 h 240"/>
                  <a:gd name="T12" fmla="*/ 196 w 280"/>
                  <a:gd name="T13" fmla="*/ 53 h 240"/>
                  <a:gd name="T14" fmla="*/ 182 w 280"/>
                  <a:gd name="T15" fmla="*/ 47 h 240"/>
                  <a:gd name="T16" fmla="*/ 188 w 280"/>
                  <a:gd name="T17" fmla="*/ 18 h 240"/>
                  <a:gd name="T18" fmla="*/ 182 w 280"/>
                  <a:gd name="T19" fmla="*/ 15 h 240"/>
                  <a:gd name="T20" fmla="*/ 162 w 280"/>
                  <a:gd name="T21" fmla="*/ 5 h 240"/>
                  <a:gd name="T22" fmla="*/ 160 w 280"/>
                  <a:gd name="T23" fmla="*/ 14 h 240"/>
                  <a:gd name="T24" fmla="*/ 137 w 280"/>
                  <a:gd name="T25" fmla="*/ 34 h 240"/>
                  <a:gd name="T26" fmla="*/ 131 w 280"/>
                  <a:gd name="T27" fmla="*/ 39 h 240"/>
                  <a:gd name="T28" fmla="*/ 122 w 280"/>
                  <a:gd name="T29" fmla="*/ 29 h 240"/>
                  <a:gd name="T30" fmla="*/ 110 w 280"/>
                  <a:gd name="T31" fmla="*/ 35 h 240"/>
                  <a:gd name="T32" fmla="*/ 101 w 280"/>
                  <a:gd name="T33" fmla="*/ 43 h 240"/>
                  <a:gd name="T34" fmla="*/ 95 w 280"/>
                  <a:gd name="T35" fmla="*/ 52 h 240"/>
                  <a:gd name="T36" fmla="*/ 92 w 280"/>
                  <a:gd name="T37" fmla="*/ 62 h 240"/>
                  <a:gd name="T38" fmla="*/ 82 w 280"/>
                  <a:gd name="T39" fmla="*/ 61 h 240"/>
                  <a:gd name="T40" fmla="*/ 71 w 280"/>
                  <a:gd name="T41" fmla="*/ 80 h 240"/>
                  <a:gd name="T42" fmla="*/ 41 w 280"/>
                  <a:gd name="T43" fmla="*/ 87 h 240"/>
                  <a:gd name="T44" fmla="*/ 21 w 280"/>
                  <a:gd name="T45" fmla="*/ 104 h 240"/>
                  <a:gd name="T46" fmla="*/ 17 w 280"/>
                  <a:gd name="T47" fmla="*/ 113 h 240"/>
                  <a:gd name="T48" fmla="*/ 16 w 280"/>
                  <a:gd name="T49" fmla="*/ 129 h 240"/>
                  <a:gd name="T50" fmla="*/ 6 w 280"/>
                  <a:gd name="T51" fmla="*/ 128 h 240"/>
                  <a:gd name="T52" fmla="*/ 13 w 280"/>
                  <a:gd name="T53" fmla="*/ 162 h 240"/>
                  <a:gd name="T54" fmla="*/ 13 w 280"/>
                  <a:gd name="T55" fmla="*/ 179 h 240"/>
                  <a:gd name="T56" fmla="*/ 0 w 280"/>
                  <a:gd name="T57" fmla="*/ 198 h 240"/>
                  <a:gd name="T58" fmla="*/ 37 w 280"/>
                  <a:gd name="T59" fmla="*/ 199 h 240"/>
                  <a:gd name="T60" fmla="*/ 64 w 280"/>
                  <a:gd name="T61" fmla="*/ 191 h 240"/>
                  <a:gd name="T62" fmla="*/ 101 w 280"/>
                  <a:gd name="T63" fmla="*/ 180 h 240"/>
                  <a:gd name="T64" fmla="*/ 115 w 280"/>
                  <a:gd name="T65" fmla="*/ 177 h 240"/>
                  <a:gd name="T66" fmla="*/ 135 w 280"/>
                  <a:gd name="T67" fmla="*/ 191 h 240"/>
                  <a:gd name="T68" fmla="*/ 152 w 280"/>
                  <a:gd name="T69" fmla="*/ 194 h 240"/>
                  <a:gd name="T70" fmla="*/ 146 w 280"/>
                  <a:gd name="T71" fmla="*/ 209 h 240"/>
                  <a:gd name="T72" fmla="*/ 154 w 280"/>
                  <a:gd name="T73" fmla="*/ 208 h 240"/>
                  <a:gd name="T74" fmla="*/ 156 w 280"/>
                  <a:gd name="T75" fmla="*/ 214 h 240"/>
                  <a:gd name="T76" fmla="*/ 153 w 280"/>
                  <a:gd name="T77" fmla="*/ 228 h 240"/>
                  <a:gd name="T78" fmla="*/ 171 w 280"/>
                  <a:gd name="T79" fmla="*/ 240 h 240"/>
                  <a:gd name="T80" fmla="*/ 188 w 280"/>
                  <a:gd name="T81" fmla="*/ 238 h 240"/>
                  <a:gd name="T82" fmla="*/ 207 w 280"/>
                  <a:gd name="T83" fmla="*/ 232 h 240"/>
                  <a:gd name="T84" fmla="*/ 219 w 280"/>
                  <a:gd name="T85" fmla="*/ 225 h 240"/>
                  <a:gd name="T86" fmla="*/ 244 w 280"/>
                  <a:gd name="T87" fmla="*/ 191 h 240"/>
                  <a:gd name="T88" fmla="*/ 277 w 280"/>
                  <a:gd name="T89" fmla="*/ 1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0" h="240">
                    <a:moveTo>
                      <a:pt x="280" y="127"/>
                    </a:moveTo>
                    <a:cubicBezTo>
                      <a:pt x="276" y="120"/>
                      <a:pt x="270" y="114"/>
                      <a:pt x="268" y="107"/>
                    </a:cubicBezTo>
                    <a:cubicBezTo>
                      <a:pt x="270" y="106"/>
                      <a:pt x="271" y="106"/>
                      <a:pt x="272" y="103"/>
                    </a:cubicBezTo>
                    <a:cubicBezTo>
                      <a:pt x="270" y="103"/>
                      <a:pt x="264" y="102"/>
                      <a:pt x="264" y="102"/>
                    </a:cubicBezTo>
                    <a:cubicBezTo>
                      <a:pt x="263" y="99"/>
                      <a:pt x="258" y="84"/>
                      <a:pt x="258" y="81"/>
                    </a:cubicBezTo>
                    <a:cubicBezTo>
                      <a:pt x="256" y="81"/>
                      <a:pt x="248" y="75"/>
                      <a:pt x="248" y="73"/>
                    </a:cubicBezTo>
                    <a:cubicBezTo>
                      <a:pt x="248" y="60"/>
                      <a:pt x="244" y="50"/>
                      <a:pt x="244" y="36"/>
                    </a:cubicBezTo>
                    <a:cubicBezTo>
                      <a:pt x="243" y="36"/>
                      <a:pt x="240" y="35"/>
                      <a:pt x="240" y="34"/>
                    </a:cubicBezTo>
                    <a:cubicBezTo>
                      <a:pt x="238" y="34"/>
                      <a:pt x="234" y="30"/>
                      <a:pt x="234" y="27"/>
                    </a:cubicBezTo>
                    <a:cubicBezTo>
                      <a:pt x="234" y="24"/>
                      <a:pt x="234" y="15"/>
                      <a:pt x="234" y="11"/>
                    </a:cubicBezTo>
                    <a:cubicBezTo>
                      <a:pt x="234" y="11"/>
                      <a:pt x="231" y="4"/>
                      <a:pt x="230" y="0"/>
                    </a:cubicBezTo>
                    <a:cubicBezTo>
                      <a:pt x="230" y="13"/>
                      <a:pt x="221" y="19"/>
                      <a:pt x="221" y="33"/>
                    </a:cubicBezTo>
                    <a:cubicBezTo>
                      <a:pt x="221" y="42"/>
                      <a:pt x="214" y="63"/>
                      <a:pt x="207" y="63"/>
                    </a:cubicBezTo>
                    <a:cubicBezTo>
                      <a:pt x="202" y="63"/>
                      <a:pt x="201" y="56"/>
                      <a:pt x="196" y="53"/>
                    </a:cubicBezTo>
                    <a:cubicBezTo>
                      <a:pt x="192" y="52"/>
                      <a:pt x="191" y="48"/>
                      <a:pt x="187" y="47"/>
                    </a:cubicBezTo>
                    <a:cubicBezTo>
                      <a:pt x="186" y="47"/>
                      <a:pt x="183" y="48"/>
                      <a:pt x="182" y="47"/>
                    </a:cubicBezTo>
                    <a:cubicBezTo>
                      <a:pt x="179" y="43"/>
                      <a:pt x="181" y="41"/>
                      <a:pt x="176" y="38"/>
                    </a:cubicBezTo>
                    <a:cubicBezTo>
                      <a:pt x="178" y="36"/>
                      <a:pt x="188" y="22"/>
                      <a:pt x="188" y="18"/>
                    </a:cubicBezTo>
                    <a:cubicBezTo>
                      <a:pt x="188" y="18"/>
                      <a:pt x="187" y="16"/>
                      <a:pt x="186" y="16"/>
                    </a:cubicBezTo>
                    <a:cubicBezTo>
                      <a:pt x="184" y="16"/>
                      <a:pt x="183" y="15"/>
                      <a:pt x="182" y="15"/>
                    </a:cubicBezTo>
                    <a:cubicBezTo>
                      <a:pt x="181" y="15"/>
                      <a:pt x="179" y="15"/>
                      <a:pt x="178" y="15"/>
                    </a:cubicBezTo>
                    <a:cubicBezTo>
                      <a:pt x="170" y="15"/>
                      <a:pt x="165" y="12"/>
                      <a:pt x="162" y="5"/>
                    </a:cubicBezTo>
                    <a:cubicBezTo>
                      <a:pt x="161" y="6"/>
                      <a:pt x="158" y="6"/>
                      <a:pt x="156" y="6"/>
                    </a:cubicBezTo>
                    <a:cubicBezTo>
                      <a:pt x="155" y="10"/>
                      <a:pt x="158" y="10"/>
                      <a:pt x="160" y="14"/>
                    </a:cubicBezTo>
                    <a:cubicBezTo>
                      <a:pt x="158" y="20"/>
                      <a:pt x="150" y="14"/>
                      <a:pt x="142" y="23"/>
                    </a:cubicBezTo>
                    <a:cubicBezTo>
                      <a:pt x="142" y="27"/>
                      <a:pt x="137" y="29"/>
                      <a:pt x="137" y="34"/>
                    </a:cubicBezTo>
                    <a:cubicBezTo>
                      <a:pt x="137" y="38"/>
                      <a:pt x="137" y="39"/>
                      <a:pt x="134" y="39"/>
                    </a:cubicBezTo>
                    <a:cubicBezTo>
                      <a:pt x="133" y="39"/>
                      <a:pt x="132" y="40"/>
                      <a:pt x="131" y="39"/>
                    </a:cubicBezTo>
                    <a:cubicBezTo>
                      <a:pt x="130" y="39"/>
                      <a:pt x="129" y="41"/>
                      <a:pt x="129" y="41"/>
                    </a:cubicBezTo>
                    <a:cubicBezTo>
                      <a:pt x="125" y="41"/>
                      <a:pt x="126" y="31"/>
                      <a:pt x="122" y="29"/>
                    </a:cubicBezTo>
                    <a:cubicBezTo>
                      <a:pt x="119" y="29"/>
                      <a:pt x="117" y="30"/>
                      <a:pt x="114" y="29"/>
                    </a:cubicBezTo>
                    <a:cubicBezTo>
                      <a:pt x="113" y="30"/>
                      <a:pt x="114" y="37"/>
                      <a:pt x="110" y="35"/>
                    </a:cubicBezTo>
                    <a:cubicBezTo>
                      <a:pt x="108" y="39"/>
                      <a:pt x="108" y="39"/>
                      <a:pt x="105" y="44"/>
                    </a:cubicBezTo>
                    <a:cubicBezTo>
                      <a:pt x="104" y="44"/>
                      <a:pt x="105" y="44"/>
                      <a:pt x="101" y="43"/>
                    </a:cubicBezTo>
                    <a:cubicBezTo>
                      <a:pt x="101" y="46"/>
                      <a:pt x="100" y="47"/>
                      <a:pt x="101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3" y="52"/>
                      <a:pt x="93" y="59"/>
                      <a:pt x="92" y="62"/>
                    </a:cubicBezTo>
                    <a:cubicBezTo>
                      <a:pt x="92" y="60"/>
                      <a:pt x="89" y="58"/>
                      <a:pt x="89" y="53"/>
                    </a:cubicBezTo>
                    <a:cubicBezTo>
                      <a:pt x="85" y="56"/>
                      <a:pt x="86" y="58"/>
                      <a:pt x="82" y="61"/>
                    </a:cubicBezTo>
                    <a:cubicBezTo>
                      <a:pt x="82" y="62"/>
                      <a:pt x="83" y="64"/>
                      <a:pt x="84" y="64"/>
                    </a:cubicBezTo>
                    <a:cubicBezTo>
                      <a:pt x="82" y="68"/>
                      <a:pt x="75" y="78"/>
                      <a:pt x="71" y="80"/>
                    </a:cubicBezTo>
                    <a:cubicBezTo>
                      <a:pt x="68" y="81"/>
                      <a:pt x="63" y="81"/>
                      <a:pt x="60" y="81"/>
                    </a:cubicBezTo>
                    <a:cubicBezTo>
                      <a:pt x="53" y="81"/>
                      <a:pt x="45" y="88"/>
                      <a:pt x="41" y="87"/>
                    </a:cubicBezTo>
                    <a:cubicBezTo>
                      <a:pt x="38" y="93"/>
                      <a:pt x="31" y="91"/>
                      <a:pt x="27" y="96"/>
                    </a:cubicBezTo>
                    <a:cubicBezTo>
                      <a:pt x="25" y="99"/>
                      <a:pt x="25" y="102"/>
                      <a:pt x="21" y="104"/>
                    </a:cubicBezTo>
                    <a:cubicBezTo>
                      <a:pt x="20" y="103"/>
                      <a:pt x="19" y="103"/>
                      <a:pt x="18" y="99"/>
                    </a:cubicBezTo>
                    <a:cubicBezTo>
                      <a:pt x="18" y="104"/>
                      <a:pt x="17" y="111"/>
                      <a:pt x="17" y="113"/>
                    </a:cubicBezTo>
                    <a:cubicBezTo>
                      <a:pt x="15" y="113"/>
                      <a:pt x="12" y="116"/>
                      <a:pt x="12" y="120"/>
                    </a:cubicBezTo>
                    <a:cubicBezTo>
                      <a:pt x="12" y="123"/>
                      <a:pt x="16" y="125"/>
                      <a:pt x="16" y="129"/>
                    </a:cubicBezTo>
                    <a:cubicBezTo>
                      <a:pt x="16" y="132"/>
                      <a:pt x="14" y="133"/>
                      <a:pt x="13" y="135"/>
                    </a:cubicBezTo>
                    <a:cubicBezTo>
                      <a:pt x="11" y="135"/>
                      <a:pt x="7" y="131"/>
                      <a:pt x="6" y="128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7" y="140"/>
                      <a:pt x="13" y="151"/>
                      <a:pt x="13" y="162"/>
                    </a:cubicBezTo>
                    <a:cubicBezTo>
                      <a:pt x="13" y="166"/>
                      <a:pt x="9" y="165"/>
                      <a:pt x="9" y="170"/>
                    </a:cubicBezTo>
                    <a:cubicBezTo>
                      <a:pt x="9" y="174"/>
                      <a:pt x="13" y="174"/>
                      <a:pt x="13" y="179"/>
                    </a:cubicBezTo>
                    <a:cubicBezTo>
                      <a:pt x="13" y="185"/>
                      <a:pt x="10" y="194"/>
                      <a:pt x="6" y="195"/>
                    </a:cubicBezTo>
                    <a:cubicBezTo>
                      <a:pt x="4" y="196"/>
                      <a:pt x="0" y="195"/>
                      <a:pt x="0" y="198"/>
                    </a:cubicBezTo>
                    <a:cubicBezTo>
                      <a:pt x="0" y="204"/>
                      <a:pt x="6" y="207"/>
                      <a:pt x="13" y="207"/>
                    </a:cubicBezTo>
                    <a:cubicBezTo>
                      <a:pt x="26" y="207"/>
                      <a:pt x="26" y="202"/>
                      <a:pt x="37" y="199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0" y="199"/>
                      <a:pt x="61" y="195"/>
                      <a:pt x="64" y="191"/>
                    </a:cubicBezTo>
                    <a:cubicBezTo>
                      <a:pt x="67" y="190"/>
                      <a:pt x="77" y="185"/>
                      <a:pt x="80" y="185"/>
                    </a:cubicBezTo>
                    <a:cubicBezTo>
                      <a:pt x="88" y="182"/>
                      <a:pt x="92" y="185"/>
                      <a:pt x="10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2" y="179"/>
                      <a:pt x="113" y="177"/>
                      <a:pt x="115" y="177"/>
                    </a:cubicBezTo>
                    <a:cubicBezTo>
                      <a:pt x="121" y="177"/>
                      <a:pt x="129" y="182"/>
                      <a:pt x="132" y="186"/>
                    </a:cubicBezTo>
                    <a:cubicBezTo>
                      <a:pt x="131" y="190"/>
                      <a:pt x="132" y="191"/>
                      <a:pt x="135" y="191"/>
                    </a:cubicBezTo>
                    <a:cubicBezTo>
                      <a:pt x="135" y="207"/>
                      <a:pt x="135" y="207"/>
                      <a:pt x="135" y="207"/>
                    </a:cubicBezTo>
                    <a:cubicBezTo>
                      <a:pt x="136" y="207"/>
                      <a:pt x="150" y="196"/>
                      <a:pt x="152" y="194"/>
                    </a:cubicBezTo>
                    <a:cubicBezTo>
                      <a:pt x="154" y="192"/>
                      <a:pt x="150" y="202"/>
                      <a:pt x="144" y="209"/>
                    </a:cubicBezTo>
                    <a:cubicBezTo>
                      <a:pt x="146" y="209"/>
                      <a:pt x="146" y="209"/>
                      <a:pt x="146" y="209"/>
                    </a:cubicBezTo>
                    <a:cubicBezTo>
                      <a:pt x="150" y="208"/>
                      <a:pt x="150" y="203"/>
                      <a:pt x="154" y="202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9"/>
                      <a:pt x="153" y="210"/>
                      <a:pt x="152" y="211"/>
                    </a:cubicBez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6" y="220"/>
                      <a:pt x="156" y="220"/>
                      <a:pt x="156" y="220"/>
                    </a:cubicBezTo>
                    <a:cubicBezTo>
                      <a:pt x="156" y="223"/>
                      <a:pt x="153" y="224"/>
                      <a:pt x="153" y="228"/>
                    </a:cubicBezTo>
                    <a:cubicBezTo>
                      <a:pt x="153" y="234"/>
                      <a:pt x="162" y="237"/>
                      <a:pt x="169" y="237"/>
                    </a:cubicBezTo>
                    <a:cubicBezTo>
                      <a:pt x="169" y="238"/>
                      <a:pt x="170" y="240"/>
                      <a:pt x="171" y="240"/>
                    </a:cubicBezTo>
                    <a:cubicBezTo>
                      <a:pt x="174" y="240"/>
                      <a:pt x="179" y="234"/>
                      <a:pt x="183" y="232"/>
                    </a:cubicBezTo>
                    <a:cubicBezTo>
                      <a:pt x="183" y="233"/>
                      <a:pt x="183" y="238"/>
                      <a:pt x="188" y="238"/>
                    </a:cubicBezTo>
                    <a:cubicBezTo>
                      <a:pt x="188" y="240"/>
                      <a:pt x="188" y="240"/>
                      <a:pt x="188" y="240"/>
                    </a:cubicBezTo>
                    <a:cubicBezTo>
                      <a:pt x="198" y="238"/>
                      <a:pt x="203" y="232"/>
                      <a:pt x="207" y="232"/>
                    </a:cubicBezTo>
                    <a:cubicBezTo>
                      <a:pt x="208" y="232"/>
                      <a:pt x="210" y="232"/>
                      <a:pt x="213" y="232"/>
                    </a:cubicBezTo>
                    <a:cubicBezTo>
                      <a:pt x="216" y="232"/>
                      <a:pt x="215" y="228"/>
                      <a:pt x="219" y="225"/>
                    </a:cubicBezTo>
                    <a:cubicBezTo>
                      <a:pt x="224" y="218"/>
                      <a:pt x="224" y="215"/>
                      <a:pt x="230" y="209"/>
                    </a:cubicBezTo>
                    <a:cubicBezTo>
                      <a:pt x="235" y="204"/>
                      <a:pt x="244" y="201"/>
                      <a:pt x="244" y="191"/>
                    </a:cubicBezTo>
                    <a:cubicBezTo>
                      <a:pt x="256" y="191"/>
                      <a:pt x="261" y="175"/>
                      <a:pt x="266" y="167"/>
                    </a:cubicBezTo>
                    <a:cubicBezTo>
                      <a:pt x="270" y="160"/>
                      <a:pt x="279" y="151"/>
                      <a:pt x="277" y="140"/>
                    </a:cubicBezTo>
                    <a:cubicBezTo>
                      <a:pt x="277" y="140"/>
                      <a:pt x="280" y="126"/>
                      <a:pt x="280" y="12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53"/>
              <p:cNvSpPr>
                <a:spLocks/>
              </p:cNvSpPr>
              <p:nvPr/>
            </p:nvSpPr>
            <p:spPr bwMode="auto">
              <a:xfrm>
                <a:off x="4158" y="2002"/>
                <a:ext cx="180" cy="226"/>
              </a:xfrm>
              <a:custGeom>
                <a:avLst/>
                <a:gdLst>
                  <a:gd name="T0" fmla="*/ 76 w 76"/>
                  <a:gd name="T1" fmla="*/ 72 h 96"/>
                  <a:gd name="T2" fmla="*/ 76 w 76"/>
                  <a:gd name="T3" fmla="*/ 68 h 96"/>
                  <a:gd name="T4" fmla="*/ 65 w 76"/>
                  <a:gd name="T5" fmla="*/ 56 h 96"/>
                  <a:gd name="T6" fmla="*/ 58 w 76"/>
                  <a:gd name="T7" fmla="*/ 53 h 96"/>
                  <a:gd name="T8" fmla="*/ 58 w 76"/>
                  <a:gd name="T9" fmla="*/ 47 h 96"/>
                  <a:gd name="T10" fmla="*/ 61 w 76"/>
                  <a:gd name="T11" fmla="*/ 46 h 96"/>
                  <a:gd name="T12" fmla="*/ 52 w 76"/>
                  <a:gd name="T13" fmla="*/ 36 h 96"/>
                  <a:gd name="T14" fmla="*/ 45 w 76"/>
                  <a:gd name="T15" fmla="*/ 32 h 96"/>
                  <a:gd name="T16" fmla="*/ 27 w 76"/>
                  <a:gd name="T17" fmla="*/ 18 h 96"/>
                  <a:gd name="T18" fmla="*/ 16 w 76"/>
                  <a:gd name="T19" fmla="*/ 3 h 96"/>
                  <a:gd name="T20" fmla="*/ 0 w 76"/>
                  <a:gd name="T21" fmla="*/ 0 h 96"/>
                  <a:gd name="T22" fmla="*/ 16 w 76"/>
                  <a:gd name="T23" fmla="*/ 19 h 96"/>
                  <a:gd name="T24" fmla="*/ 27 w 76"/>
                  <a:gd name="T25" fmla="*/ 35 h 96"/>
                  <a:gd name="T26" fmla="*/ 34 w 76"/>
                  <a:gd name="T27" fmla="*/ 48 h 96"/>
                  <a:gd name="T28" fmla="*/ 36 w 76"/>
                  <a:gd name="T29" fmla="*/ 61 h 96"/>
                  <a:gd name="T30" fmla="*/ 47 w 76"/>
                  <a:gd name="T31" fmla="*/ 74 h 96"/>
                  <a:gd name="T32" fmla="*/ 48 w 76"/>
                  <a:gd name="T33" fmla="*/ 78 h 96"/>
                  <a:gd name="T34" fmla="*/ 65 w 76"/>
                  <a:gd name="T35" fmla="*/ 95 h 96"/>
                  <a:gd name="T36" fmla="*/ 73 w 76"/>
                  <a:gd name="T37" fmla="*/ 95 h 96"/>
                  <a:gd name="T38" fmla="*/ 76 w 76"/>
                  <a:gd name="T39" fmla="*/ 7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6">
                    <a:moveTo>
                      <a:pt x="76" y="72"/>
                    </a:moveTo>
                    <a:cubicBezTo>
                      <a:pt x="76" y="70"/>
                      <a:pt x="76" y="69"/>
                      <a:pt x="76" y="68"/>
                    </a:cubicBezTo>
                    <a:cubicBezTo>
                      <a:pt x="69" y="68"/>
                      <a:pt x="67" y="64"/>
                      <a:pt x="65" y="56"/>
                    </a:cubicBezTo>
                    <a:cubicBezTo>
                      <a:pt x="62" y="57"/>
                      <a:pt x="61" y="55"/>
                      <a:pt x="58" y="5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61" y="47"/>
                      <a:pt x="61" y="4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49" y="36"/>
                      <a:pt x="48" y="32"/>
                      <a:pt x="45" y="32"/>
                    </a:cubicBezTo>
                    <a:cubicBezTo>
                      <a:pt x="36" y="32"/>
                      <a:pt x="32" y="23"/>
                      <a:pt x="27" y="18"/>
                    </a:cubicBezTo>
                    <a:cubicBezTo>
                      <a:pt x="24" y="16"/>
                      <a:pt x="19" y="4"/>
                      <a:pt x="16" y="3"/>
                    </a:cubicBezTo>
                    <a:cubicBezTo>
                      <a:pt x="10" y="0"/>
                      <a:pt x="6" y="3"/>
                      <a:pt x="0" y="0"/>
                    </a:cubicBezTo>
                    <a:cubicBezTo>
                      <a:pt x="1" y="6"/>
                      <a:pt x="10" y="19"/>
                      <a:pt x="16" y="19"/>
                    </a:cubicBezTo>
                    <a:cubicBezTo>
                      <a:pt x="17" y="27"/>
                      <a:pt x="25" y="29"/>
                      <a:pt x="27" y="35"/>
                    </a:cubicBezTo>
                    <a:cubicBezTo>
                      <a:pt x="28" y="41"/>
                      <a:pt x="30" y="45"/>
                      <a:pt x="34" y="48"/>
                    </a:cubicBezTo>
                    <a:cubicBezTo>
                      <a:pt x="36" y="52"/>
                      <a:pt x="34" y="57"/>
                      <a:pt x="36" y="61"/>
                    </a:cubicBezTo>
                    <a:cubicBezTo>
                      <a:pt x="38" y="64"/>
                      <a:pt x="44" y="70"/>
                      <a:pt x="47" y="74"/>
                    </a:cubicBezTo>
                    <a:cubicBezTo>
                      <a:pt x="48" y="75"/>
                      <a:pt x="48" y="77"/>
                      <a:pt x="48" y="78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7" y="96"/>
                      <a:pt x="68" y="95"/>
                      <a:pt x="73" y="95"/>
                    </a:cubicBezTo>
                    <a:cubicBezTo>
                      <a:pt x="73" y="89"/>
                      <a:pt x="76" y="76"/>
                      <a:pt x="76" y="7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54"/>
              <p:cNvSpPr>
                <a:spLocks/>
              </p:cNvSpPr>
              <p:nvPr/>
            </p:nvSpPr>
            <p:spPr bwMode="auto">
              <a:xfrm>
                <a:off x="4380" y="1964"/>
                <a:ext cx="171" cy="227"/>
              </a:xfrm>
              <a:custGeom>
                <a:avLst/>
                <a:gdLst>
                  <a:gd name="T0" fmla="*/ 61 w 72"/>
                  <a:gd name="T1" fmla="*/ 62 h 96"/>
                  <a:gd name="T2" fmla="*/ 65 w 72"/>
                  <a:gd name="T3" fmla="*/ 57 h 96"/>
                  <a:gd name="T4" fmla="*/ 72 w 72"/>
                  <a:gd name="T5" fmla="*/ 57 h 96"/>
                  <a:gd name="T6" fmla="*/ 62 w 72"/>
                  <a:gd name="T7" fmla="*/ 36 h 96"/>
                  <a:gd name="T8" fmla="*/ 64 w 72"/>
                  <a:gd name="T9" fmla="*/ 29 h 96"/>
                  <a:gd name="T10" fmla="*/ 65 w 72"/>
                  <a:gd name="T11" fmla="*/ 29 h 96"/>
                  <a:gd name="T12" fmla="*/ 65 w 72"/>
                  <a:gd name="T13" fmla="*/ 23 h 96"/>
                  <a:gd name="T14" fmla="*/ 71 w 72"/>
                  <a:gd name="T15" fmla="*/ 22 h 96"/>
                  <a:gd name="T16" fmla="*/ 58 w 72"/>
                  <a:gd name="T17" fmla="*/ 0 h 96"/>
                  <a:gd name="T18" fmla="*/ 45 w 72"/>
                  <a:gd name="T19" fmla="*/ 20 h 96"/>
                  <a:gd name="T20" fmla="*/ 39 w 72"/>
                  <a:gd name="T21" fmla="*/ 22 h 96"/>
                  <a:gd name="T22" fmla="*/ 38 w 72"/>
                  <a:gd name="T23" fmla="*/ 22 h 96"/>
                  <a:gd name="T24" fmla="*/ 36 w 72"/>
                  <a:gd name="T25" fmla="*/ 27 h 96"/>
                  <a:gd name="T26" fmla="*/ 19 w 72"/>
                  <a:gd name="T27" fmla="*/ 43 h 96"/>
                  <a:gd name="T28" fmla="*/ 16 w 72"/>
                  <a:gd name="T29" fmla="*/ 50 h 96"/>
                  <a:gd name="T30" fmla="*/ 9 w 72"/>
                  <a:gd name="T31" fmla="*/ 47 h 96"/>
                  <a:gd name="T32" fmla="*/ 5 w 72"/>
                  <a:gd name="T33" fmla="*/ 47 h 96"/>
                  <a:gd name="T34" fmla="*/ 1 w 72"/>
                  <a:gd name="T35" fmla="*/ 58 h 96"/>
                  <a:gd name="T36" fmla="*/ 12 w 72"/>
                  <a:gd name="T37" fmla="*/ 87 h 96"/>
                  <a:gd name="T38" fmla="*/ 20 w 72"/>
                  <a:gd name="T39" fmla="*/ 89 h 96"/>
                  <a:gd name="T40" fmla="*/ 28 w 72"/>
                  <a:gd name="T41" fmla="*/ 92 h 96"/>
                  <a:gd name="T42" fmla="*/ 41 w 72"/>
                  <a:gd name="T43" fmla="*/ 91 h 96"/>
                  <a:gd name="T44" fmla="*/ 42 w 72"/>
                  <a:gd name="T45" fmla="*/ 96 h 96"/>
                  <a:gd name="T46" fmla="*/ 44 w 72"/>
                  <a:gd name="T47" fmla="*/ 96 h 96"/>
                  <a:gd name="T48" fmla="*/ 54 w 72"/>
                  <a:gd name="T49" fmla="*/ 84 h 96"/>
                  <a:gd name="T50" fmla="*/ 64 w 72"/>
                  <a:gd name="T51" fmla="*/ 68 h 96"/>
                  <a:gd name="T52" fmla="*/ 61 w 72"/>
                  <a:gd name="T53" fmla="*/ 6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96">
                    <a:moveTo>
                      <a:pt x="61" y="62"/>
                    </a:moveTo>
                    <a:cubicBezTo>
                      <a:pt x="63" y="61"/>
                      <a:pt x="63" y="58"/>
                      <a:pt x="65" y="57"/>
                    </a:cubicBezTo>
                    <a:cubicBezTo>
                      <a:pt x="68" y="57"/>
                      <a:pt x="69" y="57"/>
                      <a:pt x="72" y="57"/>
                    </a:cubicBezTo>
                    <a:cubicBezTo>
                      <a:pt x="69" y="49"/>
                      <a:pt x="62" y="45"/>
                      <a:pt x="62" y="36"/>
                    </a:cubicBezTo>
                    <a:cubicBezTo>
                      <a:pt x="61" y="36"/>
                      <a:pt x="64" y="31"/>
                      <a:pt x="64" y="29"/>
                    </a:cubicBezTo>
                    <a:cubicBezTo>
                      <a:pt x="64" y="29"/>
                      <a:pt x="64" y="29"/>
                      <a:pt x="65" y="29"/>
                    </a:cubicBezTo>
                    <a:cubicBezTo>
                      <a:pt x="65" y="28"/>
                      <a:pt x="65" y="24"/>
                      <a:pt x="65" y="23"/>
                    </a:cubicBezTo>
                    <a:cubicBezTo>
                      <a:pt x="68" y="22"/>
                      <a:pt x="69" y="22"/>
                      <a:pt x="71" y="22"/>
                    </a:cubicBezTo>
                    <a:cubicBezTo>
                      <a:pt x="69" y="13"/>
                      <a:pt x="58" y="13"/>
                      <a:pt x="58" y="0"/>
                    </a:cubicBezTo>
                    <a:cubicBezTo>
                      <a:pt x="51" y="5"/>
                      <a:pt x="51" y="16"/>
                      <a:pt x="45" y="20"/>
                    </a:cubicBezTo>
                    <a:cubicBezTo>
                      <a:pt x="43" y="21"/>
                      <a:pt x="39" y="22"/>
                      <a:pt x="39" y="22"/>
                    </a:cubicBezTo>
                    <a:cubicBezTo>
                      <a:pt x="39" y="22"/>
                      <a:pt x="37" y="22"/>
                      <a:pt x="38" y="22"/>
                    </a:cubicBezTo>
                    <a:cubicBezTo>
                      <a:pt x="38" y="22"/>
                      <a:pt x="36" y="26"/>
                      <a:pt x="36" y="27"/>
                    </a:cubicBezTo>
                    <a:cubicBezTo>
                      <a:pt x="36" y="36"/>
                      <a:pt x="19" y="34"/>
                      <a:pt x="19" y="43"/>
                    </a:cubicBezTo>
                    <a:cubicBezTo>
                      <a:pt x="16" y="43"/>
                      <a:pt x="16" y="46"/>
                      <a:pt x="16" y="50"/>
                    </a:cubicBezTo>
                    <a:cubicBezTo>
                      <a:pt x="13" y="50"/>
                      <a:pt x="11" y="47"/>
                      <a:pt x="9" y="47"/>
                    </a:cubicBezTo>
                    <a:cubicBezTo>
                      <a:pt x="8" y="47"/>
                      <a:pt x="7" y="47"/>
                      <a:pt x="5" y="47"/>
                    </a:cubicBezTo>
                    <a:cubicBezTo>
                      <a:pt x="4" y="47"/>
                      <a:pt x="0" y="57"/>
                      <a:pt x="1" y="58"/>
                    </a:cubicBezTo>
                    <a:cubicBezTo>
                      <a:pt x="5" y="77"/>
                      <a:pt x="8" y="61"/>
                      <a:pt x="12" y="87"/>
                    </a:cubicBezTo>
                    <a:cubicBezTo>
                      <a:pt x="12" y="88"/>
                      <a:pt x="19" y="89"/>
                      <a:pt x="20" y="89"/>
                    </a:cubicBezTo>
                    <a:cubicBezTo>
                      <a:pt x="22" y="89"/>
                      <a:pt x="25" y="91"/>
                      <a:pt x="28" y="92"/>
                    </a:cubicBezTo>
                    <a:cubicBezTo>
                      <a:pt x="28" y="92"/>
                      <a:pt x="36" y="91"/>
                      <a:pt x="41" y="91"/>
                    </a:cubicBezTo>
                    <a:cubicBezTo>
                      <a:pt x="40" y="93"/>
                      <a:pt x="40" y="96"/>
                      <a:pt x="42" y="96"/>
                    </a:cubicBezTo>
                    <a:cubicBezTo>
                      <a:pt x="43" y="96"/>
                      <a:pt x="44" y="96"/>
                      <a:pt x="44" y="96"/>
                    </a:cubicBezTo>
                    <a:cubicBezTo>
                      <a:pt x="48" y="92"/>
                      <a:pt x="54" y="96"/>
                      <a:pt x="54" y="84"/>
                    </a:cubicBezTo>
                    <a:cubicBezTo>
                      <a:pt x="54" y="81"/>
                      <a:pt x="64" y="72"/>
                      <a:pt x="64" y="68"/>
                    </a:cubicBezTo>
                    <a:cubicBezTo>
                      <a:pt x="64" y="65"/>
                      <a:pt x="62" y="63"/>
                      <a:pt x="61" y="6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55"/>
              <p:cNvSpPr>
                <a:spLocks/>
              </p:cNvSpPr>
              <p:nvPr/>
            </p:nvSpPr>
            <p:spPr bwMode="auto">
              <a:xfrm>
                <a:off x="4468" y="201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56"/>
              <p:cNvSpPr>
                <a:spLocks/>
              </p:cNvSpPr>
              <p:nvPr/>
            </p:nvSpPr>
            <p:spPr bwMode="auto">
              <a:xfrm>
                <a:off x="1612" y="3150"/>
                <a:ext cx="80" cy="66"/>
              </a:xfrm>
              <a:custGeom>
                <a:avLst/>
                <a:gdLst>
                  <a:gd name="T0" fmla="*/ 11 w 34"/>
                  <a:gd name="T1" fmla="*/ 2 h 28"/>
                  <a:gd name="T2" fmla="*/ 7 w 34"/>
                  <a:gd name="T3" fmla="*/ 0 h 28"/>
                  <a:gd name="T4" fmla="*/ 5 w 34"/>
                  <a:gd name="T5" fmla="*/ 7 h 28"/>
                  <a:gd name="T6" fmla="*/ 2 w 34"/>
                  <a:gd name="T7" fmla="*/ 10 h 28"/>
                  <a:gd name="T8" fmla="*/ 7 w 34"/>
                  <a:gd name="T9" fmla="*/ 17 h 28"/>
                  <a:gd name="T10" fmla="*/ 14 w 34"/>
                  <a:gd name="T11" fmla="*/ 23 h 28"/>
                  <a:gd name="T12" fmla="*/ 19 w 34"/>
                  <a:gd name="T13" fmla="*/ 26 h 28"/>
                  <a:gd name="T14" fmla="*/ 29 w 34"/>
                  <a:gd name="T15" fmla="*/ 26 h 28"/>
                  <a:gd name="T16" fmla="*/ 34 w 34"/>
                  <a:gd name="T17" fmla="*/ 23 h 28"/>
                  <a:gd name="T18" fmla="*/ 11 w 34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11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0" y="10"/>
                      <a:pt x="2" y="10"/>
                    </a:cubicBezTo>
                    <a:cubicBezTo>
                      <a:pt x="2" y="11"/>
                      <a:pt x="7" y="16"/>
                      <a:pt x="7" y="17"/>
                    </a:cubicBezTo>
                    <a:cubicBezTo>
                      <a:pt x="7" y="18"/>
                      <a:pt x="14" y="20"/>
                      <a:pt x="14" y="23"/>
                    </a:cubicBezTo>
                    <a:cubicBezTo>
                      <a:pt x="14" y="28"/>
                      <a:pt x="15" y="26"/>
                      <a:pt x="19" y="26"/>
                    </a:cubicBezTo>
                    <a:cubicBezTo>
                      <a:pt x="25" y="26"/>
                      <a:pt x="23" y="24"/>
                      <a:pt x="29" y="26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11" y="2"/>
                      <a:pt x="1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57"/>
              <p:cNvSpPr>
                <a:spLocks/>
              </p:cNvSpPr>
              <p:nvPr/>
            </p:nvSpPr>
            <p:spPr bwMode="auto">
              <a:xfrm>
                <a:off x="1754" y="2115"/>
                <a:ext cx="52" cy="43"/>
              </a:xfrm>
              <a:custGeom>
                <a:avLst/>
                <a:gdLst>
                  <a:gd name="T0" fmla="*/ 4 w 22"/>
                  <a:gd name="T1" fmla="*/ 4 h 18"/>
                  <a:gd name="T2" fmla="*/ 0 w 22"/>
                  <a:gd name="T3" fmla="*/ 13 h 18"/>
                  <a:gd name="T4" fmla="*/ 8 w 22"/>
                  <a:gd name="T5" fmla="*/ 17 h 18"/>
                  <a:gd name="T6" fmla="*/ 18 w 22"/>
                  <a:gd name="T7" fmla="*/ 13 h 18"/>
                  <a:gd name="T8" fmla="*/ 22 w 22"/>
                  <a:gd name="T9" fmla="*/ 6 h 18"/>
                  <a:gd name="T10" fmla="*/ 18 w 22"/>
                  <a:gd name="T11" fmla="*/ 6 h 18"/>
                  <a:gd name="T12" fmla="*/ 13 w 22"/>
                  <a:gd name="T13" fmla="*/ 4 h 18"/>
                  <a:gd name="T14" fmla="*/ 4 w 22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8">
                    <a:moveTo>
                      <a:pt x="4" y="4"/>
                    </a:moveTo>
                    <a:cubicBezTo>
                      <a:pt x="4" y="5"/>
                      <a:pt x="0" y="12"/>
                      <a:pt x="0" y="13"/>
                    </a:cubicBezTo>
                    <a:cubicBezTo>
                      <a:pt x="5" y="13"/>
                      <a:pt x="4" y="17"/>
                      <a:pt x="8" y="17"/>
                    </a:cubicBezTo>
                    <a:cubicBezTo>
                      <a:pt x="15" y="17"/>
                      <a:pt x="17" y="18"/>
                      <a:pt x="18" y="13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6" y="5"/>
                      <a:pt x="16" y="4"/>
                      <a:pt x="13" y="4"/>
                    </a:cubicBezTo>
                    <a:cubicBezTo>
                      <a:pt x="9" y="4"/>
                      <a:pt x="4" y="0"/>
                      <a:pt x="4" y="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58"/>
              <p:cNvSpPr>
                <a:spLocks/>
              </p:cNvSpPr>
              <p:nvPr/>
            </p:nvSpPr>
            <p:spPr bwMode="auto">
              <a:xfrm>
                <a:off x="764" y="1130"/>
                <a:ext cx="45" cy="38"/>
              </a:xfrm>
              <a:custGeom>
                <a:avLst/>
                <a:gdLst>
                  <a:gd name="T0" fmla="*/ 0 w 19"/>
                  <a:gd name="T1" fmla="*/ 0 h 16"/>
                  <a:gd name="T2" fmla="*/ 15 w 19"/>
                  <a:gd name="T3" fmla="*/ 16 h 16"/>
                  <a:gd name="T4" fmla="*/ 19 w 19"/>
                  <a:gd name="T5" fmla="*/ 16 h 16"/>
                  <a:gd name="T6" fmla="*/ 15 w 19"/>
                  <a:gd name="T7" fmla="*/ 8 h 16"/>
                  <a:gd name="T8" fmla="*/ 8 w 19"/>
                  <a:gd name="T9" fmla="*/ 1 h 16"/>
                  <a:gd name="T10" fmla="*/ 4 w 19"/>
                  <a:gd name="T11" fmla="*/ 0 h 16"/>
                  <a:gd name="T12" fmla="*/ 0 w 1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6">
                    <a:moveTo>
                      <a:pt x="0" y="0"/>
                    </a:moveTo>
                    <a:cubicBezTo>
                      <a:pt x="0" y="8"/>
                      <a:pt x="10" y="16"/>
                      <a:pt x="15" y="16"/>
                    </a:cubicBezTo>
                    <a:cubicBezTo>
                      <a:pt x="17" y="16"/>
                      <a:pt x="18" y="16"/>
                      <a:pt x="19" y="16"/>
                    </a:cubicBezTo>
                    <a:cubicBezTo>
                      <a:pt x="18" y="13"/>
                      <a:pt x="15" y="11"/>
                      <a:pt x="15" y="8"/>
                    </a:cubicBezTo>
                    <a:cubicBezTo>
                      <a:pt x="14" y="8"/>
                      <a:pt x="8" y="4"/>
                      <a:pt x="8" y="1"/>
                    </a:cubicBezTo>
                    <a:cubicBezTo>
                      <a:pt x="6" y="1"/>
                      <a:pt x="5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59"/>
              <p:cNvSpPr>
                <a:spLocks/>
              </p:cNvSpPr>
              <p:nvPr/>
            </p:nvSpPr>
            <p:spPr bwMode="auto">
              <a:xfrm>
                <a:off x="740" y="1064"/>
                <a:ext cx="22" cy="45"/>
              </a:xfrm>
              <a:custGeom>
                <a:avLst/>
                <a:gdLst>
                  <a:gd name="T0" fmla="*/ 0 w 9"/>
                  <a:gd name="T1" fmla="*/ 0 h 19"/>
                  <a:gd name="T2" fmla="*/ 0 w 9"/>
                  <a:gd name="T3" fmla="*/ 9 h 19"/>
                  <a:gd name="T4" fmla="*/ 4 w 9"/>
                  <a:gd name="T5" fmla="*/ 19 h 19"/>
                  <a:gd name="T6" fmla="*/ 5 w 9"/>
                  <a:gd name="T7" fmla="*/ 17 h 19"/>
                  <a:gd name="T8" fmla="*/ 9 w 9"/>
                  <a:gd name="T9" fmla="*/ 4 h 19"/>
                  <a:gd name="T10" fmla="*/ 9 w 9"/>
                  <a:gd name="T11" fmla="*/ 2 h 19"/>
                  <a:gd name="T12" fmla="*/ 4 w 9"/>
                  <a:gd name="T13" fmla="*/ 0 h 19"/>
                  <a:gd name="T14" fmla="*/ 0 w 9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9">
                    <a:moveTo>
                      <a:pt x="0" y="0"/>
                    </a:moveTo>
                    <a:cubicBezTo>
                      <a:pt x="0" y="4"/>
                      <a:pt x="0" y="7"/>
                      <a:pt x="0" y="9"/>
                    </a:cubicBezTo>
                    <a:cubicBezTo>
                      <a:pt x="0" y="11"/>
                      <a:pt x="2" y="16"/>
                      <a:pt x="4" y="19"/>
                    </a:cubicBezTo>
                    <a:cubicBezTo>
                      <a:pt x="4" y="19"/>
                      <a:pt x="4" y="17"/>
                      <a:pt x="5" y="1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5" y="1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60"/>
              <p:cNvSpPr>
                <a:spLocks/>
              </p:cNvSpPr>
              <p:nvPr/>
            </p:nvSpPr>
            <p:spPr bwMode="auto">
              <a:xfrm>
                <a:off x="1494" y="854"/>
                <a:ext cx="76" cy="42"/>
              </a:xfrm>
              <a:custGeom>
                <a:avLst/>
                <a:gdLst>
                  <a:gd name="T0" fmla="*/ 32 w 32"/>
                  <a:gd name="T1" fmla="*/ 18 h 18"/>
                  <a:gd name="T2" fmla="*/ 32 w 32"/>
                  <a:gd name="T3" fmla="*/ 14 h 18"/>
                  <a:gd name="T4" fmla="*/ 28 w 32"/>
                  <a:gd name="T5" fmla="*/ 13 h 18"/>
                  <a:gd name="T6" fmla="*/ 30 w 32"/>
                  <a:gd name="T7" fmla="*/ 11 h 18"/>
                  <a:gd name="T8" fmla="*/ 16 w 32"/>
                  <a:gd name="T9" fmla="*/ 0 h 18"/>
                  <a:gd name="T10" fmla="*/ 0 w 32"/>
                  <a:gd name="T11" fmla="*/ 14 h 18"/>
                  <a:gd name="T12" fmla="*/ 8 w 32"/>
                  <a:gd name="T13" fmla="*/ 18 h 18"/>
                  <a:gd name="T14" fmla="*/ 19 w 32"/>
                  <a:gd name="T15" fmla="*/ 13 h 18"/>
                  <a:gd name="T16" fmla="*/ 27 w 32"/>
                  <a:gd name="T17" fmla="*/ 18 h 18"/>
                  <a:gd name="T18" fmla="*/ 32 w 3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32" y="18"/>
                    </a:move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4"/>
                      <a:pt x="29" y="14"/>
                      <a:pt x="28" y="13"/>
                    </a:cubicBezTo>
                    <a:cubicBezTo>
                      <a:pt x="28" y="12"/>
                      <a:pt x="29" y="11"/>
                      <a:pt x="30" y="11"/>
                    </a:cubicBezTo>
                    <a:cubicBezTo>
                      <a:pt x="25" y="6"/>
                      <a:pt x="19" y="5"/>
                      <a:pt x="16" y="0"/>
                    </a:cubicBezTo>
                    <a:cubicBezTo>
                      <a:pt x="11" y="2"/>
                      <a:pt x="3" y="11"/>
                      <a:pt x="0" y="14"/>
                    </a:cubicBezTo>
                    <a:cubicBezTo>
                      <a:pt x="0" y="16"/>
                      <a:pt x="5" y="18"/>
                      <a:pt x="8" y="18"/>
                    </a:cubicBezTo>
                    <a:cubicBezTo>
                      <a:pt x="13" y="18"/>
                      <a:pt x="13" y="13"/>
                      <a:pt x="19" y="13"/>
                    </a:cubicBezTo>
                    <a:cubicBezTo>
                      <a:pt x="22" y="13"/>
                      <a:pt x="24" y="17"/>
                      <a:pt x="27" y="18"/>
                    </a:cubicBezTo>
                    <a:lnTo>
                      <a:pt x="32" y="18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61"/>
              <p:cNvSpPr>
                <a:spLocks/>
              </p:cNvSpPr>
              <p:nvPr/>
            </p:nvSpPr>
            <p:spPr bwMode="auto">
              <a:xfrm>
                <a:off x="1610" y="861"/>
                <a:ext cx="35" cy="19"/>
              </a:xfrm>
              <a:custGeom>
                <a:avLst/>
                <a:gdLst>
                  <a:gd name="T0" fmla="*/ 0 w 15"/>
                  <a:gd name="T1" fmla="*/ 5 h 8"/>
                  <a:gd name="T2" fmla="*/ 6 w 15"/>
                  <a:gd name="T3" fmla="*/ 8 h 8"/>
                  <a:gd name="T4" fmla="*/ 15 w 15"/>
                  <a:gd name="T5" fmla="*/ 0 h 8"/>
                  <a:gd name="T6" fmla="*/ 0 w 15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8">
                    <a:moveTo>
                      <a:pt x="0" y="5"/>
                    </a:moveTo>
                    <a:cubicBezTo>
                      <a:pt x="3" y="6"/>
                      <a:pt x="4" y="8"/>
                      <a:pt x="6" y="8"/>
                    </a:cubicBezTo>
                    <a:cubicBezTo>
                      <a:pt x="12" y="8"/>
                      <a:pt x="14" y="5"/>
                      <a:pt x="15" y="0"/>
                    </a:cubicBezTo>
                    <a:cubicBezTo>
                      <a:pt x="9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62"/>
              <p:cNvSpPr>
                <a:spLocks/>
              </p:cNvSpPr>
              <p:nvPr/>
            </p:nvSpPr>
            <p:spPr bwMode="auto">
              <a:xfrm>
                <a:off x="1650" y="809"/>
                <a:ext cx="31" cy="19"/>
              </a:xfrm>
              <a:custGeom>
                <a:avLst/>
                <a:gdLst>
                  <a:gd name="T0" fmla="*/ 13 w 13"/>
                  <a:gd name="T1" fmla="*/ 3 h 8"/>
                  <a:gd name="T2" fmla="*/ 13 w 13"/>
                  <a:gd name="T3" fmla="*/ 0 h 8"/>
                  <a:gd name="T4" fmla="*/ 0 w 13"/>
                  <a:gd name="T5" fmla="*/ 7 h 8"/>
                  <a:gd name="T6" fmla="*/ 4 w 13"/>
                  <a:gd name="T7" fmla="*/ 7 h 8"/>
                  <a:gd name="T8" fmla="*/ 13 w 13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3" y="2"/>
                      <a:pt x="0" y="7"/>
                    </a:cubicBezTo>
                    <a:cubicBezTo>
                      <a:pt x="2" y="8"/>
                      <a:pt x="3" y="7"/>
                      <a:pt x="4" y="7"/>
                    </a:cubicBezTo>
                    <a:cubicBezTo>
                      <a:pt x="7" y="7"/>
                      <a:pt x="10" y="6"/>
                      <a:pt x="13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63"/>
              <p:cNvSpPr>
                <a:spLocks/>
              </p:cNvSpPr>
              <p:nvPr/>
            </p:nvSpPr>
            <p:spPr bwMode="auto">
              <a:xfrm>
                <a:off x="1496" y="717"/>
                <a:ext cx="71" cy="30"/>
              </a:xfrm>
              <a:custGeom>
                <a:avLst/>
                <a:gdLst>
                  <a:gd name="T0" fmla="*/ 30 w 30"/>
                  <a:gd name="T1" fmla="*/ 0 h 13"/>
                  <a:gd name="T2" fmla="*/ 17 w 30"/>
                  <a:gd name="T3" fmla="*/ 0 h 13"/>
                  <a:gd name="T4" fmla="*/ 0 w 30"/>
                  <a:gd name="T5" fmla="*/ 11 h 13"/>
                  <a:gd name="T6" fmla="*/ 3 w 30"/>
                  <a:gd name="T7" fmla="*/ 13 h 13"/>
                  <a:gd name="T8" fmla="*/ 11 w 30"/>
                  <a:gd name="T9" fmla="*/ 9 h 13"/>
                  <a:gd name="T10" fmla="*/ 15 w 30"/>
                  <a:gd name="T11" fmla="*/ 9 h 13"/>
                  <a:gd name="T12" fmla="*/ 30 w 3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30" y="0"/>
                    </a:moveTo>
                    <a:cubicBezTo>
                      <a:pt x="25" y="0"/>
                      <a:pt x="22" y="0"/>
                      <a:pt x="17" y="0"/>
                    </a:cubicBezTo>
                    <a:cubicBezTo>
                      <a:pt x="13" y="0"/>
                      <a:pt x="0" y="4"/>
                      <a:pt x="0" y="11"/>
                    </a:cubicBezTo>
                    <a:cubicBezTo>
                      <a:pt x="0" y="12"/>
                      <a:pt x="2" y="13"/>
                      <a:pt x="3" y="13"/>
                    </a:cubicBezTo>
                    <a:cubicBezTo>
                      <a:pt x="6" y="13"/>
                      <a:pt x="10" y="9"/>
                      <a:pt x="11" y="9"/>
                    </a:cubicBezTo>
                    <a:cubicBezTo>
                      <a:pt x="12" y="9"/>
                      <a:pt x="15" y="9"/>
                      <a:pt x="15" y="9"/>
                    </a:cubicBezTo>
                    <a:cubicBezTo>
                      <a:pt x="20" y="9"/>
                      <a:pt x="29" y="4"/>
                      <a:pt x="30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364"/>
              <p:cNvSpPr>
                <a:spLocks/>
              </p:cNvSpPr>
              <p:nvPr/>
            </p:nvSpPr>
            <p:spPr bwMode="auto">
              <a:xfrm>
                <a:off x="1418" y="719"/>
                <a:ext cx="69" cy="40"/>
              </a:xfrm>
              <a:custGeom>
                <a:avLst/>
                <a:gdLst>
                  <a:gd name="T0" fmla="*/ 29 w 29"/>
                  <a:gd name="T1" fmla="*/ 0 h 17"/>
                  <a:gd name="T2" fmla="*/ 27 w 29"/>
                  <a:gd name="T3" fmla="*/ 0 h 17"/>
                  <a:gd name="T4" fmla="*/ 22 w 29"/>
                  <a:gd name="T5" fmla="*/ 3 h 17"/>
                  <a:gd name="T6" fmla="*/ 19 w 29"/>
                  <a:gd name="T7" fmla="*/ 0 h 17"/>
                  <a:gd name="T8" fmla="*/ 8 w 29"/>
                  <a:gd name="T9" fmla="*/ 5 h 17"/>
                  <a:gd name="T10" fmla="*/ 3 w 29"/>
                  <a:gd name="T11" fmla="*/ 5 h 17"/>
                  <a:gd name="T12" fmla="*/ 0 w 29"/>
                  <a:gd name="T13" fmla="*/ 9 h 17"/>
                  <a:gd name="T14" fmla="*/ 0 w 29"/>
                  <a:gd name="T15" fmla="*/ 11 h 17"/>
                  <a:gd name="T16" fmla="*/ 7 w 29"/>
                  <a:gd name="T17" fmla="*/ 13 h 17"/>
                  <a:gd name="T18" fmla="*/ 8 w 29"/>
                  <a:gd name="T19" fmla="*/ 17 h 17"/>
                  <a:gd name="T20" fmla="*/ 16 w 29"/>
                  <a:gd name="T21" fmla="*/ 15 h 17"/>
                  <a:gd name="T22" fmla="*/ 26 w 29"/>
                  <a:gd name="T23" fmla="*/ 11 h 17"/>
                  <a:gd name="T24" fmla="*/ 25 w 29"/>
                  <a:gd name="T25" fmla="*/ 5 h 17"/>
                  <a:gd name="T26" fmla="*/ 29 w 29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7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3" y="3"/>
                      <a:pt x="22" y="3"/>
                    </a:cubicBezTo>
                    <a:cubicBezTo>
                      <a:pt x="21" y="3"/>
                      <a:pt x="19" y="2"/>
                      <a:pt x="19" y="0"/>
                    </a:cubicBezTo>
                    <a:cubicBezTo>
                      <a:pt x="15" y="3"/>
                      <a:pt x="12" y="5"/>
                      <a:pt x="8" y="5"/>
                    </a:cubicBezTo>
                    <a:cubicBezTo>
                      <a:pt x="7" y="5"/>
                      <a:pt x="5" y="5"/>
                      <a:pt x="3" y="5"/>
                    </a:cubicBezTo>
                    <a:cubicBezTo>
                      <a:pt x="2" y="5"/>
                      <a:pt x="2" y="8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2"/>
                      <a:pt x="4" y="12"/>
                      <a:pt x="7" y="13"/>
                    </a:cubicBezTo>
                    <a:cubicBezTo>
                      <a:pt x="7" y="15"/>
                      <a:pt x="7" y="17"/>
                      <a:pt x="8" y="17"/>
                    </a:cubicBezTo>
                    <a:cubicBezTo>
                      <a:pt x="11" y="17"/>
                      <a:pt x="12" y="15"/>
                      <a:pt x="16" y="15"/>
                    </a:cubicBezTo>
                    <a:cubicBezTo>
                      <a:pt x="19" y="15"/>
                      <a:pt x="22" y="13"/>
                      <a:pt x="26" y="11"/>
                    </a:cubicBezTo>
                    <a:cubicBezTo>
                      <a:pt x="26" y="9"/>
                      <a:pt x="25" y="8"/>
                      <a:pt x="25" y="5"/>
                    </a:cubicBezTo>
                    <a:cubicBezTo>
                      <a:pt x="27" y="5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65"/>
              <p:cNvSpPr>
                <a:spLocks/>
              </p:cNvSpPr>
              <p:nvPr/>
            </p:nvSpPr>
            <p:spPr bwMode="auto">
              <a:xfrm>
                <a:off x="1144" y="707"/>
                <a:ext cx="140" cy="59"/>
              </a:xfrm>
              <a:custGeom>
                <a:avLst/>
                <a:gdLst>
                  <a:gd name="T0" fmla="*/ 8 w 59"/>
                  <a:gd name="T1" fmla="*/ 25 h 25"/>
                  <a:gd name="T2" fmla="*/ 33 w 59"/>
                  <a:gd name="T3" fmla="*/ 16 h 25"/>
                  <a:gd name="T4" fmla="*/ 59 w 59"/>
                  <a:gd name="T5" fmla="*/ 5 h 25"/>
                  <a:gd name="T6" fmla="*/ 29 w 59"/>
                  <a:gd name="T7" fmla="*/ 0 h 25"/>
                  <a:gd name="T8" fmla="*/ 20 w 59"/>
                  <a:gd name="T9" fmla="*/ 0 h 25"/>
                  <a:gd name="T10" fmla="*/ 0 w 59"/>
                  <a:gd name="T11" fmla="*/ 20 h 25"/>
                  <a:gd name="T12" fmla="*/ 8 w 59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5">
                    <a:moveTo>
                      <a:pt x="8" y="25"/>
                    </a:moveTo>
                    <a:cubicBezTo>
                      <a:pt x="17" y="25"/>
                      <a:pt x="25" y="18"/>
                      <a:pt x="33" y="16"/>
                    </a:cubicBezTo>
                    <a:cubicBezTo>
                      <a:pt x="38" y="14"/>
                      <a:pt x="57" y="10"/>
                      <a:pt x="59" y="5"/>
                    </a:cubicBezTo>
                    <a:cubicBezTo>
                      <a:pt x="47" y="3"/>
                      <a:pt x="41" y="0"/>
                      <a:pt x="29" y="0"/>
                    </a:cubicBezTo>
                    <a:cubicBezTo>
                      <a:pt x="25" y="0"/>
                      <a:pt x="23" y="4"/>
                      <a:pt x="20" y="0"/>
                    </a:cubicBezTo>
                    <a:cubicBezTo>
                      <a:pt x="20" y="14"/>
                      <a:pt x="0" y="8"/>
                      <a:pt x="0" y="20"/>
                    </a:cubicBezTo>
                    <a:cubicBezTo>
                      <a:pt x="0" y="25"/>
                      <a:pt x="5" y="25"/>
                      <a:pt x="8" y="2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66"/>
              <p:cNvSpPr>
                <a:spLocks/>
              </p:cNvSpPr>
              <p:nvPr/>
            </p:nvSpPr>
            <p:spPr bwMode="auto">
              <a:xfrm>
                <a:off x="1199" y="729"/>
                <a:ext cx="196" cy="85"/>
              </a:xfrm>
              <a:custGeom>
                <a:avLst/>
                <a:gdLst>
                  <a:gd name="T0" fmla="*/ 30 w 83"/>
                  <a:gd name="T1" fmla="*/ 32 h 36"/>
                  <a:gd name="T2" fmla="*/ 50 w 83"/>
                  <a:gd name="T3" fmla="*/ 27 h 36"/>
                  <a:gd name="T4" fmla="*/ 61 w 83"/>
                  <a:gd name="T5" fmla="*/ 30 h 36"/>
                  <a:gd name="T6" fmla="*/ 70 w 83"/>
                  <a:gd name="T7" fmla="*/ 24 h 36"/>
                  <a:gd name="T8" fmla="*/ 83 w 83"/>
                  <a:gd name="T9" fmla="*/ 24 h 36"/>
                  <a:gd name="T10" fmla="*/ 83 w 83"/>
                  <a:gd name="T11" fmla="*/ 22 h 36"/>
                  <a:gd name="T12" fmla="*/ 75 w 83"/>
                  <a:gd name="T13" fmla="*/ 18 h 36"/>
                  <a:gd name="T14" fmla="*/ 79 w 83"/>
                  <a:gd name="T15" fmla="*/ 7 h 36"/>
                  <a:gd name="T16" fmla="*/ 78 w 83"/>
                  <a:gd name="T17" fmla="*/ 0 h 36"/>
                  <a:gd name="T18" fmla="*/ 70 w 83"/>
                  <a:gd name="T19" fmla="*/ 0 h 36"/>
                  <a:gd name="T20" fmla="*/ 67 w 83"/>
                  <a:gd name="T21" fmla="*/ 2 h 36"/>
                  <a:gd name="T22" fmla="*/ 63 w 83"/>
                  <a:gd name="T23" fmla="*/ 11 h 36"/>
                  <a:gd name="T24" fmla="*/ 61 w 83"/>
                  <a:gd name="T25" fmla="*/ 3 h 36"/>
                  <a:gd name="T26" fmla="*/ 49 w 83"/>
                  <a:gd name="T27" fmla="*/ 9 h 36"/>
                  <a:gd name="T28" fmla="*/ 46 w 83"/>
                  <a:gd name="T29" fmla="*/ 9 h 36"/>
                  <a:gd name="T30" fmla="*/ 45 w 83"/>
                  <a:gd name="T31" fmla="*/ 2 h 36"/>
                  <a:gd name="T32" fmla="*/ 36 w 83"/>
                  <a:gd name="T33" fmla="*/ 7 h 36"/>
                  <a:gd name="T34" fmla="*/ 38 w 83"/>
                  <a:gd name="T35" fmla="*/ 0 h 36"/>
                  <a:gd name="T36" fmla="*/ 6 w 83"/>
                  <a:gd name="T37" fmla="*/ 11 h 36"/>
                  <a:gd name="T38" fmla="*/ 6 w 83"/>
                  <a:gd name="T39" fmla="*/ 12 h 36"/>
                  <a:gd name="T40" fmla="*/ 6 w 83"/>
                  <a:gd name="T41" fmla="*/ 16 h 36"/>
                  <a:gd name="T42" fmla="*/ 22 w 83"/>
                  <a:gd name="T43" fmla="*/ 13 h 36"/>
                  <a:gd name="T44" fmla="*/ 3 w 83"/>
                  <a:gd name="T45" fmla="*/ 19 h 36"/>
                  <a:gd name="T46" fmla="*/ 15 w 83"/>
                  <a:gd name="T47" fmla="*/ 20 h 36"/>
                  <a:gd name="T48" fmla="*/ 28 w 83"/>
                  <a:gd name="T49" fmla="*/ 22 h 36"/>
                  <a:gd name="T50" fmla="*/ 12 w 83"/>
                  <a:gd name="T51" fmla="*/ 22 h 36"/>
                  <a:gd name="T52" fmla="*/ 0 w 83"/>
                  <a:gd name="T53" fmla="*/ 24 h 36"/>
                  <a:gd name="T54" fmla="*/ 12 w 83"/>
                  <a:gd name="T55" fmla="*/ 29 h 36"/>
                  <a:gd name="T56" fmla="*/ 12 w 83"/>
                  <a:gd name="T57" fmla="*/ 32 h 36"/>
                  <a:gd name="T58" fmla="*/ 30 w 83"/>
                  <a:gd name="T59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36">
                    <a:moveTo>
                      <a:pt x="30" y="32"/>
                    </a:moveTo>
                    <a:cubicBezTo>
                      <a:pt x="32" y="31"/>
                      <a:pt x="49" y="27"/>
                      <a:pt x="50" y="27"/>
                    </a:cubicBezTo>
                    <a:cubicBezTo>
                      <a:pt x="53" y="27"/>
                      <a:pt x="55" y="30"/>
                      <a:pt x="61" y="30"/>
                    </a:cubicBezTo>
                    <a:cubicBezTo>
                      <a:pt x="66" y="30"/>
                      <a:pt x="67" y="24"/>
                      <a:pt x="70" y="24"/>
                    </a:cubicBezTo>
                    <a:cubicBezTo>
                      <a:pt x="76" y="24"/>
                      <a:pt x="75" y="27"/>
                      <a:pt x="83" y="24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0" y="19"/>
                      <a:pt x="78" y="19"/>
                      <a:pt x="75" y="18"/>
                    </a:cubicBezTo>
                    <a:cubicBezTo>
                      <a:pt x="76" y="16"/>
                      <a:pt x="79" y="10"/>
                      <a:pt x="79" y="7"/>
                    </a:cubicBezTo>
                    <a:cubicBezTo>
                      <a:pt x="79" y="5"/>
                      <a:pt x="79" y="3"/>
                      <a:pt x="78" y="0"/>
                    </a:cubicBezTo>
                    <a:cubicBezTo>
                      <a:pt x="75" y="1"/>
                      <a:pt x="73" y="0"/>
                      <a:pt x="70" y="0"/>
                    </a:cubicBezTo>
                    <a:cubicBezTo>
                      <a:pt x="69" y="0"/>
                      <a:pt x="67" y="1"/>
                      <a:pt x="67" y="2"/>
                    </a:cubicBezTo>
                    <a:cubicBezTo>
                      <a:pt x="67" y="7"/>
                      <a:pt x="67" y="8"/>
                      <a:pt x="63" y="11"/>
                    </a:cubicBezTo>
                    <a:cubicBezTo>
                      <a:pt x="61" y="9"/>
                      <a:pt x="61" y="7"/>
                      <a:pt x="61" y="3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7"/>
                      <a:pt x="47" y="5"/>
                      <a:pt x="45" y="2"/>
                    </a:cubicBezTo>
                    <a:cubicBezTo>
                      <a:pt x="43" y="4"/>
                      <a:pt x="42" y="7"/>
                      <a:pt x="36" y="7"/>
                    </a:cubicBezTo>
                    <a:cubicBezTo>
                      <a:pt x="34" y="7"/>
                      <a:pt x="38" y="1"/>
                      <a:pt x="38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6"/>
                      <a:pt x="6" y="16"/>
                    </a:cubicBezTo>
                    <a:cubicBezTo>
                      <a:pt x="11" y="16"/>
                      <a:pt x="18" y="11"/>
                      <a:pt x="22" y="13"/>
                    </a:cubicBezTo>
                    <a:cubicBezTo>
                      <a:pt x="18" y="17"/>
                      <a:pt x="7" y="17"/>
                      <a:pt x="3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2" y="24"/>
                      <a:pt x="19" y="22"/>
                      <a:pt x="12" y="22"/>
                    </a:cubicBezTo>
                    <a:cubicBezTo>
                      <a:pt x="7" y="22"/>
                      <a:pt x="4" y="23"/>
                      <a:pt x="0" y="24"/>
                    </a:cubicBezTo>
                    <a:cubicBezTo>
                      <a:pt x="2" y="27"/>
                      <a:pt x="6" y="29"/>
                      <a:pt x="12" y="2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7" y="36"/>
                      <a:pt x="23" y="32"/>
                      <a:pt x="30" y="3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67"/>
              <p:cNvSpPr>
                <a:spLocks/>
              </p:cNvSpPr>
              <p:nvPr/>
            </p:nvSpPr>
            <p:spPr bwMode="auto">
              <a:xfrm>
                <a:off x="1735" y="1109"/>
                <a:ext cx="92" cy="99"/>
              </a:xfrm>
              <a:custGeom>
                <a:avLst/>
                <a:gdLst>
                  <a:gd name="T0" fmla="*/ 35 w 39"/>
                  <a:gd name="T1" fmla="*/ 24 h 42"/>
                  <a:gd name="T2" fmla="*/ 38 w 39"/>
                  <a:gd name="T3" fmla="*/ 20 h 42"/>
                  <a:gd name="T4" fmla="*/ 24 w 39"/>
                  <a:gd name="T5" fmla="*/ 17 h 42"/>
                  <a:gd name="T6" fmla="*/ 26 w 39"/>
                  <a:gd name="T7" fmla="*/ 12 h 42"/>
                  <a:gd name="T8" fmla="*/ 21 w 39"/>
                  <a:gd name="T9" fmla="*/ 12 h 42"/>
                  <a:gd name="T10" fmla="*/ 28 w 39"/>
                  <a:gd name="T11" fmla="*/ 2 h 42"/>
                  <a:gd name="T12" fmla="*/ 20 w 39"/>
                  <a:gd name="T13" fmla="*/ 8 h 42"/>
                  <a:gd name="T14" fmla="*/ 11 w 39"/>
                  <a:gd name="T15" fmla="*/ 22 h 42"/>
                  <a:gd name="T16" fmla="*/ 0 w 39"/>
                  <a:gd name="T17" fmla="*/ 32 h 42"/>
                  <a:gd name="T18" fmla="*/ 2 w 39"/>
                  <a:gd name="T19" fmla="*/ 35 h 42"/>
                  <a:gd name="T20" fmla="*/ 23 w 39"/>
                  <a:gd name="T21" fmla="*/ 35 h 42"/>
                  <a:gd name="T22" fmla="*/ 20 w 39"/>
                  <a:gd name="T23" fmla="*/ 37 h 42"/>
                  <a:gd name="T24" fmla="*/ 21 w 39"/>
                  <a:gd name="T25" fmla="*/ 42 h 42"/>
                  <a:gd name="T26" fmla="*/ 39 w 39"/>
                  <a:gd name="T27" fmla="*/ 29 h 42"/>
                  <a:gd name="T28" fmla="*/ 35 w 39"/>
                  <a:gd name="T29" fmla="*/ 2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2">
                    <a:moveTo>
                      <a:pt x="35" y="24"/>
                    </a:moveTo>
                    <a:cubicBezTo>
                      <a:pt x="35" y="24"/>
                      <a:pt x="37" y="21"/>
                      <a:pt x="38" y="20"/>
                    </a:cubicBezTo>
                    <a:cubicBezTo>
                      <a:pt x="38" y="20"/>
                      <a:pt x="24" y="18"/>
                      <a:pt x="24" y="17"/>
                    </a:cubicBezTo>
                    <a:cubicBezTo>
                      <a:pt x="24" y="15"/>
                      <a:pt x="26" y="14"/>
                      <a:pt x="26" y="12"/>
                    </a:cubicBezTo>
                    <a:cubicBezTo>
                      <a:pt x="24" y="13"/>
                      <a:pt x="23" y="14"/>
                      <a:pt x="21" y="12"/>
                    </a:cubicBezTo>
                    <a:cubicBezTo>
                      <a:pt x="24" y="12"/>
                      <a:pt x="28" y="6"/>
                      <a:pt x="28" y="2"/>
                    </a:cubicBezTo>
                    <a:cubicBezTo>
                      <a:pt x="28" y="0"/>
                      <a:pt x="21" y="8"/>
                      <a:pt x="20" y="8"/>
                    </a:cubicBezTo>
                    <a:cubicBezTo>
                      <a:pt x="14" y="8"/>
                      <a:pt x="15" y="18"/>
                      <a:pt x="11" y="22"/>
                    </a:cubicBezTo>
                    <a:cubicBezTo>
                      <a:pt x="8" y="25"/>
                      <a:pt x="0" y="30"/>
                      <a:pt x="0" y="32"/>
                    </a:cubicBezTo>
                    <a:cubicBezTo>
                      <a:pt x="0" y="33"/>
                      <a:pt x="1" y="35"/>
                      <a:pt x="2" y="35"/>
                    </a:cubicBezTo>
                    <a:cubicBezTo>
                      <a:pt x="6" y="35"/>
                      <a:pt x="15" y="35"/>
                      <a:pt x="23" y="35"/>
                    </a:cubicBezTo>
                    <a:cubicBezTo>
                      <a:pt x="22" y="36"/>
                      <a:pt x="21" y="37"/>
                      <a:pt x="20" y="3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8" y="35"/>
                      <a:pt x="31" y="33"/>
                      <a:pt x="39" y="29"/>
                    </a:cubicBezTo>
                    <a:cubicBezTo>
                      <a:pt x="38" y="27"/>
                      <a:pt x="35" y="26"/>
                      <a:pt x="35" y="2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68"/>
              <p:cNvSpPr>
                <a:spLocks/>
              </p:cNvSpPr>
              <p:nvPr/>
            </p:nvSpPr>
            <p:spPr bwMode="auto">
              <a:xfrm>
                <a:off x="1251" y="662"/>
                <a:ext cx="96" cy="29"/>
              </a:xfrm>
              <a:custGeom>
                <a:avLst/>
                <a:gdLst>
                  <a:gd name="T0" fmla="*/ 41 w 41"/>
                  <a:gd name="T1" fmla="*/ 2 h 12"/>
                  <a:gd name="T2" fmla="*/ 33 w 41"/>
                  <a:gd name="T3" fmla="*/ 0 h 12"/>
                  <a:gd name="T4" fmla="*/ 0 w 41"/>
                  <a:gd name="T5" fmla="*/ 12 h 12"/>
                  <a:gd name="T6" fmla="*/ 12 w 41"/>
                  <a:gd name="T7" fmla="*/ 12 h 12"/>
                  <a:gd name="T8" fmla="*/ 41 w 4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2">
                    <a:moveTo>
                      <a:pt x="41" y="2"/>
                    </a:moveTo>
                    <a:cubicBezTo>
                      <a:pt x="38" y="1"/>
                      <a:pt x="36" y="0"/>
                      <a:pt x="33" y="0"/>
                    </a:cubicBezTo>
                    <a:cubicBezTo>
                      <a:pt x="25" y="0"/>
                      <a:pt x="3" y="7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21" y="7"/>
                      <a:pt x="35" y="9"/>
                      <a:pt x="4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69"/>
              <p:cNvSpPr>
                <a:spLocks/>
              </p:cNvSpPr>
              <p:nvPr/>
            </p:nvSpPr>
            <p:spPr bwMode="auto">
              <a:xfrm>
                <a:off x="1300" y="674"/>
                <a:ext cx="133" cy="40"/>
              </a:xfrm>
              <a:custGeom>
                <a:avLst/>
                <a:gdLst>
                  <a:gd name="T0" fmla="*/ 0 w 56"/>
                  <a:gd name="T1" fmla="*/ 12 h 17"/>
                  <a:gd name="T2" fmla="*/ 12 w 56"/>
                  <a:gd name="T3" fmla="*/ 10 h 17"/>
                  <a:gd name="T4" fmla="*/ 8 w 56"/>
                  <a:gd name="T5" fmla="*/ 15 h 17"/>
                  <a:gd name="T6" fmla="*/ 12 w 56"/>
                  <a:gd name="T7" fmla="*/ 17 h 17"/>
                  <a:gd name="T8" fmla="*/ 30 w 56"/>
                  <a:gd name="T9" fmla="*/ 13 h 17"/>
                  <a:gd name="T10" fmla="*/ 37 w 56"/>
                  <a:gd name="T11" fmla="*/ 13 h 17"/>
                  <a:gd name="T12" fmla="*/ 56 w 56"/>
                  <a:gd name="T13" fmla="*/ 7 h 17"/>
                  <a:gd name="T14" fmla="*/ 47 w 56"/>
                  <a:gd name="T15" fmla="*/ 7 h 17"/>
                  <a:gd name="T16" fmla="*/ 50 w 56"/>
                  <a:gd name="T17" fmla="*/ 0 h 17"/>
                  <a:gd name="T18" fmla="*/ 45 w 56"/>
                  <a:gd name="T19" fmla="*/ 0 h 17"/>
                  <a:gd name="T20" fmla="*/ 36 w 56"/>
                  <a:gd name="T21" fmla="*/ 8 h 17"/>
                  <a:gd name="T22" fmla="*/ 24 w 56"/>
                  <a:gd name="T23" fmla="*/ 4 h 17"/>
                  <a:gd name="T24" fmla="*/ 0 w 56"/>
                  <a:gd name="T2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12"/>
                    </a:moveTo>
                    <a:cubicBezTo>
                      <a:pt x="2" y="12"/>
                      <a:pt x="8" y="11"/>
                      <a:pt x="12" y="10"/>
                    </a:cubicBezTo>
                    <a:cubicBezTo>
                      <a:pt x="12" y="11"/>
                      <a:pt x="8" y="13"/>
                      <a:pt x="8" y="15"/>
                    </a:cubicBezTo>
                    <a:cubicBezTo>
                      <a:pt x="8" y="17"/>
                      <a:pt x="11" y="17"/>
                      <a:pt x="12" y="17"/>
                    </a:cubicBezTo>
                    <a:cubicBezTo>
                      <a:pt x="18" y="17"/>
                      <a:pt x="24" y="13"/>
                      <a:pt x="30" y="13"/>
                    </a:cubicBezTo>
                    <a:cubicBezTo>
                      <a:pt x="31" y="13"/>
                      <a:pt x="37" y="13"/>
                      <a:pt x="37" y="13"/>
                    </a:cubicBezTo>
                    <a:cubicBezTo>
                      <a:pt x="45" y="13"/>
                      <a:pt x="51" y="11"/>
                      <a:pt x="56" y="7"/>
                    </a:cubicBezTo>
                    <a:cubicBezTo>
                      <a:pt x="53" y="6"/>
                      <a:pt x="50" y="7"/>
                      <a:pt x="47" y="7"/>
                    </a:cubicBezTo>
                    <a:cubicBezTo>
                      <a:pt x="49" y="5"/>
                      <a:pt x="50" y="1"/>
                      <a:pt x="5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2"/>
                      <a:pt x="40" y="8"/>
                      <a:pt x="36" y="8"/>
                    </a:cubicBezTo>
                    <a:cubicBezTo>
                      <a:pt x="28" y="8"/>
                      <a:pt x="28" y="5"/>
                      <a:pt x="24" y="4"/>
                    </a:cubicBezTo>
                    <a:cubicBezTo>
                      <a:pt x="17" y="1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70"/>
              <p:cNvSpPr>
                <a:spLocks/>
              </p:cNvSpPr>
              <p:nvPr/>
            </p:nvSpPr>
            <p:spPr bwMode="auto">
              <a:xfrm>
                <a:off x="1577" y="677"/>
                <a:ext cx="137" cy="30"/>
              </a:xfrm>
              <a:custGeom>
                <a:avLst/>
                <a:gdLst>
                  <a:gd name="T0" fmla="*/ 9 w 58"/>
                  <a:gd name="T1" fmla="*/ 0 h 13"/>
                  <a:gd name="T2" fmla="*/ 5 w 58"/>
                  <a:gd name="T3" fmla="*/ 0 h 13"/>
                  <a:gd name="T4" fmla="*/ 1 w 58"/>
                  <a:gd name="T5" fmla="*/ 3 h 13"/>
                  <a:gd name="T6" fmla="*/ 3 w 58"/>
                  <a:gd name="T7" fmla="*/ 6 h 13"/>
                  <a:gd name="T8" fmla="*/ 0 w 58"/>
                  <a:gd name="T9" fmla="*/ 9 h 13"/>
                  <a:gd name="T10" fmla="*/ 23 w 58"/>
                  <a:gd name="T11" fmla="*/ 13 h 13"/>
                  <a:gd name="T12" fmla="*/ 45 w 58"/>
                  <a:gd name="T13" fmla="*/ 13 h 13"/>
                  <a:gd name="T14" fmla="*/ 58 w 58"/>
                  <a:gd name="T15" fmla="*/ 11 h 13"/>
                  <a:gd name="T16" fmla="*/ 58 w 58"/>
                  <a:gd name="T17" fmla="*/ 6 h 13"/>
                  <a:gd name="T18" fmla="*/ 52 w 58"/>
                  <a:gd name="T19" fmla="*/ 3 h 13"/>
                  <a:gd name="T20" fmla="*/ 32 w 58"/>
                  <a:gd name="T21" fmla="*/ 6 h 13"/>
                  <a:gd name="T22" fmla="*/ 13 w 58"/>
                  <a:gd name="T23" fmla="*/ 6 h 13"/>
                  <a:gd name="T24" fmla="*/ 8 w 58"/>
                  <a:gd name="T25" fmla="*/ 2 h 13"/>
                  <a:gd name="T26" fmla="*/ 9 w 58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3">
                    <a:moveTo>
                      <a:pt x="9" y="0"/>
                    </a:move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1" y="1"/>
                      <a:pt x="1" y="3"/>
                    </a:cubicBezTo>
                    <a:cubicBezTo>
                      <a:pt x="1" y="4"/>
                      <a:pt x="2" y="6"/>
                      <a:pt x="3" y="6"/>
                    </a:cubicBezTo>
                    <a:cubicBezTo>
                      <a:pt x="2" y="6"/>
                      <a:pt x="0" y="8"/>
                      <a:pt x="0" y="9"/>
                    </a:cubicBezTo>
                    <a:cubicBezTo>
                      <a:pt x="0" y="11"/>
                      <a:pt x="18" y="13"/>
                      <a:pt x="2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8"/>
                      <a:pt x="53" y="12"/>
                      <a:pt x="58" y="11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5" y="5"/>
                      <a:pt x="54" y="3"/>
                      <a:pt x="52" y="3"/>
                    </a:cubicBezTo>
                    <a:cubicBezTo>
                      <a:pt x="46" y="3"/>
                      <a:pt x="40" y="6"/>
                      <a:pt x="32" y="6"/>
                    </a:cubicBezTo>
                    <a:cubicBezTo>
                      <a:pt x="22" y="6"/>
                      <a:pt x="20" y="6"/>
                      <a:pt x="13" y="6"/>
                    </a:cubicBezTo>
                    <a:cubicBezTo>
                      <a:pt x="9" y="6"/>
                      <a:pt x="8" y="4"/>
                      <a:pt x="8" y="2"/>
                    </a:cubicBezTo>
                    <a:cubicBezTo>
                      <a:pt x="8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71"/>
              <p:cNvSpPr>
                <a:spLocks/>
              </p:cNvSpPr>
              <p:nvPr/>
            </p:nvSpPr>
            <p:spPr bwMode="auto">
              <a:xfrm>
                <a:off x="1614" y="610"/>
                <a:ext cx="93" cy="45"/>
              </a:xfrm>
              <a:custGeom>
                <a:avLst/>
                <a:gdLst>
                  <a:gd name="T0" fmla="*/ 9 w 39"/>
                  <a:gd name="T1" fmla="*/ 10 h 19"/>
                  <a:gd name="T2" fmla="*/ 5 w 39"/>
                  <a:gd name="T3" fmla="*/ 15 h 19"/>
                  <a:gd name="T4" fmla="*/ 5 w 39"/>
                  <a:gd name="T5" fmla="*/ 16 h 19"/>
                  <a:gd name="T6" fmla="*/ 7 w 39"/>
                  <a:gd name="T7" fmla="*/ 19 h 19"/>
                  <a:gd name="T8" fmla="*/ 15 w 39"/>
                  <a:gd name="T9" fmla="*/ 16 h 19"/>
                  <a:gd name="T10" fmla="*/ 14 w 39"/>
                  <a:gd name="T11" fmla="*/ 15 h 19"/>
                  <a:gd name="T12" fmla="*/ 39 w 39"/>
                  <a:gd name="T13" fmla="*/ 8 h 19"/>
                  <a:gd name="T14" fmla="*/ 26 w 39"/>
                  <a:gd name="T15" fmla="*/ 5 h 19"/>
                  <a:gd name="T16" fmla="*/ 22 w 39"/>
                  <a:gd name="T17" fmla="*/ 1 h 19"/>
                  <a:gd name="T18" fmla="*/ 18 w 39"/>
                  <a:gd name="T19" fmla="*/ 0 h 19"/>
                  <a:gd name="T20" fmla="*/ 0 w 39"/>
                  <a:gd name="T21" fmla="*/ 8 h 19"/>
                  <a:gd name="T22" fmla="*/ 4 w 39"/>
                  <a:gd name="T23" fmla="*/ 10 h 19"/>
                  <a:gd name="T24" fmla="*/ 9 w 39"/>
                  <a:gd name="T2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9">
                    <a:moveTo>
                      <a:pt x="9" y="10"/>
                    </a:moveTo>
                    <a:cubicBezTo>
                      <a:pt x="5" y="11"/>
                      <a:pt x="4" y="11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6" y="19"/>
                      <a:pt x="7" y="19"/>
                    </a:cubicBezTo>
                    <a:cubicBezTo>
                      <a:pt x="10" y="19"/>
                      <a:pt x="12" y="17"/>
                      <a:pt x="15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2" y="14"/>
                      <a:pt x="35" y="12"/>
                      <a:pt x="39" y="8"/>
                    </a:cubicBezTo>
                    <a:cubicBezTo>
                      <a:pt x="37" y="4"/>
                      <a:pt x="31" y="5"/>
                      <a:pt x="26" y="5"/>
                    </a:cubicBezTo>
                    <a:cubicBezTo>
                      <a:pt x="24" y="5"/>
                      <a:pt x="24" y="1"/>
                      <a:pt x="22" y="1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4" y="0"/>
                      <a:pt x="0" y="3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72"/>
              <p:cNvSpPr>
                <a:spLocks/>
              </p:cNvSpPr>
              <p:nvPr/>
            </p:nvSpPr>
            <p:spPr bwMode="auto">
              <a:xfrm>
                <a:off x="1676" y="712"/>
                <a:ext cx="47" cy="31"/>
              </a:xfrm>
              <a:custGeom>
                <a:avLst/>
                <a:gdLst>
                  <a:gd name="T0" fmla="*/ 8 w 20"/>
                  <a:gd name="T1" fmla="*/ 3 h 13"/>
                  <a:gd name="T2" fmla="*/ 0 w 20"/>
                  <a:gd name="T3" fmla="*/ 3 h 13"/>
                  <a:gd name="T4" fmla="*/ 6 w 20"/>
                  <a:gd name="T5" fmla="*/ 9 h 13"/>
                  <a:gd name="T6" fmla="*/ 20 w 20"/>
                  <a:gd name="T7" fmla="*/ 6 h 13"/>
                  <a:gd name="T8" fmla="*/ 8 w 2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8" y="3"/>
                    </a:moveTo>
                    <a:cubicBezTo>
                      <a:pt x="7" y="3"/>
                      <a:pt x="4" y="3"/>
                      <a:pt x="0" y="3"/>
                    </a:cubicBezTo>
                    <a:cubicBezTo>
                      <a:pt x="0" y="6"/>
                      <a:pt x="4" y="9"/>
                      <a:pt x="6" y="9"/>
                    </a:cubicBezTo>
                    <a:cubicBezTo>
                      <a:pt x="10" y="9"/>
                      <a:pt x="20" y="13"/>
                      <a:pt x="20" y="6"/>
                    </a:cubicBezTo>
                    <a:cubicBezTo>
                      <a:pt x="20" y="0"/>
                      <a:pt x="10" y="3"/>
                      <a:pt x="8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3"/>
              <p:cNvSpPr>
                <a:spLocks/>
              </p:cNvSpPr>
              <p:nvPr/>
            </p:nvSpPr>
            <p:spPr bwMode="auto">
              <a:xfrm>
                <a:off x="2992" y="1291"/>
                <a:ext cx="30" cy="26"/>
              </a:xfrm>
              <a:custGeom>
                <a:avLst/>
                <a:gdLst>
                  <a:gd name="T0" fmla="*/ 13 w 13"/>
                  <a:gd name="T1" fmla="*/ 7 h 11"/>
                  <a:gd name="T2" fmla="*/ 8 w 13"/>
                  <a:gd name="T3" fmla="*/ 0 h 11"/>
                  <a:gd name="T4" fmla="*/ 0 w 13"/>
                  <a:gd name="T5" fmla="*/ 3 h 11"/>
                  <a:gd name="T6" fmla="*/ 1 w 13"/>
                  <a:gd name="T7" fmla="*/ 11 h 11"/>
                  <a:gd name="T8" fmla="*/ 13 w 13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7"/>
                    </a:moveTo>
                    <a:cubicBezTo>
                      <a:pt x="12" y="4"/>
                      <a:pt x="8" y="5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1" y="5"/>
                      <a:pt x="1" y="11"/>
                      <a:pt x="1" y="11"/>
                    </a:cubicBezTo>
                    <a:cubicBezTo>
                      <a:pt x="1" y="11"/>
                      <a:pt x="11" y="8"/>
                      <a:pt x="13" y="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74"/>
              <p:cNvSpPr>
                <a:spLocks/>
              </p:cNvSpPr>
              <p:nvPr/>
            </p:nvSpPr>
            <p:spPr bwMode="auto">
              <a:xfrm>
                <a:off x="2448" y="1019"/>
                <a:ext cx="62" cy="95"/>
              </a:xfrm>
              <a:custGeom>
                <a:avLst/>
                <a:gdLst>
                  <a:gd name="T0" fmla="*/ 0 w 26"/>
                  <a:gd name="T1" fmla="*/ 18 h 40"/>
                  <a:gd name="T2" fmla="*/ 5 w 26"/>
                  <a:gd name="T3" fmla="*/ 23 h 40"/>
                  <a:gd name="T4" fmla="*/ 4 w 26"/>
                  <a:gd name="T5" fmla="*/ 29 h 40"/>
                  <a:gd name="T6" fmla="*/ 8 w 26"/>
                  <a:gd name="T7" fmla="*/ 29 h 40"/>
                  <a:gd name="T8" fmla="*/ 3 w 26"/>
                  <a:gd name="T9" fmla="*/ 30 h 40"/>
                  <a:gd name="T10" fmla="*/ 0 w 26"/>
                  <a:gd name="T11" fmla="*/ 32 h 40"/>
                  <a:gd name="T12" fmla="*/ 0 w 26"/>
                  <a:gd name="T13" fmla="*/ 37 h 40"/>
                  <a:gd name="T14" fmla="*/ 2 w 26"/>
                  <a:gd name="T15" fmla="*/ 37 h 40"/>
                  <a:gd name="T16" fmla="*/ 0 w 26"/>
                  <a:gd name="T17" fmla="*/ 40 h 40"/>
                  <a:gd name="T18" fmla="*/ 13 w 26"/>
                  <a:gd name="T19" fmla="*/ 36 h 40"/>
                  <a:gd name="T20" fmla="*/ 18 w 26"/>
                  <a:gd name="T21" fmla="*/ 34 h 40"/>
                  <a:gd name="T22" fmla="*/ 23 w 26"/>
                  <a:gd name="T23" fmla="*/ 32 h 40"/>
                  <a:gd name="T24" fmla="*/ 26 w 26"/>
                  <a:gd name="T25" fmla="*/ 25 h 40"/>
                  <a:gd name="T26" fmla="*/ 26 w 26"/>
                  <a:gd name="T27" fmla="*/ 17 h 40"/>
                  <a:gd name="T28" fmla="*/ 22 w 26"/>
                  <a:gd name="T29" fmla="*/ 16 h 40"/>
                  <a:gd name="T30" fmla="*/ 25 w 26"/>
                  <a:gd name="T31" fmla="*/ 16 h 40"/>
                  <a:gd name="T32" fmla="*/ 26 w 26"/>
                  <a:gd name="T33" fmla="*/ 10 h 40"/>
                  <a:gd name="T34" fmla="*/ 23 w 26"/>
                  <a:gd name="T35" fmla="*/ 9 h 40"/>
                  <a:gd name="T36" fmla="*/ 19 w 26"/>
                  <a:gd name="T37" fmla="*/ 14 h 40"/>
                  <a:gd name="T38" fmla="*/ 18 w 26"/>
                  <a:gd name="T39" fmla="*/ 12 h 40"/>
                  <a:gd name="T40" fmla="*/ 22 w 26"/>
                  <a:gd name="T41" fmla="*/ 10 h 40"/>
                  <a:gd name="T42" fmla="*/ 21 w 26"/>
                  <a:gd name="T43" fmla="*/ 10 h 40"/>
                  <a:gd name="T44" fmla="*/ 21 w 26"/>
                  <a:gd name="T45" fmla="*/ 1 h 40"/>
                  <a:gd name="T46" fmla="*/ 12 w 26"/>
                  <a:gd name="T47" fmla="*/ 6 h 40"/>
                  <a:gd name="T48" fmla="*/ 9 w 26"/>
                  <a:gd name="T49" fmla="*/ 14 h 40"/>
                  <a:gd name="T50" fmla="*/ 4 w 26"/>
                  <a:gd name="T51" fmla="*/ 14 h 40"/>
                  <a:gd name="T52" fmla="*/ 0 w 26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" h="40">
                    <a:moveTo>
                      <a:pt x="0" y="18"/>
                    </a:moveTo>
                    <a:cubicBezTo>
                      <a:pt x="0" y="22"/>
                      <a:pt x="1" y="23"/>
                      <a:pt x="5" y="23"/>
                    </a:cubicBezTo>
                    <a:cubicBezTo>
                      <a:pt x="5" y="23"/>
                      <a:pt x="4" y="27"/>
                      <a:pt x="4" y="29"/>
                    </a:cubicBezTo>
                    <a:cubicBezTo>
                      <a:pt x="4" y="30"/>
                      <a:pt x="7" y="29"/>
                      <a:pt x="8" y="29"/>
                    </a:cubicBezTo>
                    <a:cubicBezTo>
                      <a:pt x="7" y="30"/>
                      <a:pt x="4" y="30"/>
                      <a:pt x="3" y="30"/>
                    </a:cubicBezTo>
                    <a:cubicBezTo>
                      <a:pt x="2" y="31"/>
                      <a:pt x="0" y="32"/>
                      <a:pt x="0" y="3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1" y="37"/>
                      <a:pt x="2" y="3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38"/>
                      <a:pt x="7" y="36"/>
                      <a:pt x="13" y="36"/>
                    </a:cubicBezTo>
                    <a:cubicBezTo>
                      <a:pt x="15" y="36"/>
                      <a:pt x="16" y="34"/>
                      <a:pt x="18" y="34"/>
                    </a:cubicBezTo>
                    <a:cubicBezTo>
                      <a:pt x="18" y="33"/>
                      <a:pt x="20" y="32"/>
                      <a:pt x="23" y="32"/>
                    </a:cubicBezTo>
                    <a:cubicBezTo>
                      <a:pt x="23" y="29"/>
                      <a:pt x="26" y="28"/>
                      <a:pt x="26" y="25"/>
                    </a:cubicBezTo>
                    <a:cubicBezTo>
                      <a:pt x="26" y="22"/>
                      <a:pt x="26" y="19"/>
                      <a:pt x="26" y="17"/>
                    </a:cubicBezTo>
                    <a:cubicBezTo>
                      <a:pt x="25" y="17"/>
                      <a:pt x="23" y="17"/>
                      <a:pt x="22" y="16"/>
                    </a:cubicBezTo>
                    <a:cubicBezTo>
                      <a:pt x="23" y="16"/>
                      <a:pt x="24" y="16"/>
                      <a:pt x="25" y="16"/>
                    </a:cubicBezTo>
                    <a:cubicBezTo>
                      <a:pt x="25" y="14"/>
                      <a:pt x="26" y="12"/>
                      <a:pt x="26" y="10"/>
                    </a:cubicBezTo>
                    <a:cubicBezTo>
                      <a:pt x="25" y="11"/>
                      <a:pt x="25" y="10"/>
                      <a:pt x="23" y="9"/>
                    </a:cubicBezTo>
                    <a:cubicBezTo>
                      <a:pt x="22" y="10"/>
                      <a:pt x="20" y="13"/>
                      <a:pt x="19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20" y="12"/>
                      <a:pt x="21" y="11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5" y="8"/>
                      <a:pt x="22" y="5"/>
                      <a:pt x="21" y="1"/>
                    </a:cubicBezTo>
                    <a:cubicBezTo>
                      <a:pt x="14" y="0"/>
                      <a:pt x="16" y="6"/>
                      <a:pt x="12" y="6"/>
                    </a:cubicBezTo>
                    <a:cubicBezTo>
                      <a:pt x="12" y="10"/>
                      <a:pt x="12" y="14"/>
                      <a:pt x="9" y="14"/>
                    </a:cubicBezTo>
                    <a:cubicBezTo>
                      <a:pt x="8" y="14"/>
                      <a:pt x="7" y="14"/>
                      <a:pt x="4" y="14"/>
                    </a:cubicBezTo>
                    <a:cubicBezTo>
                      <a:pt x="4" y="17"/>
                      <a:pt x="3" y="17"/>
                      <a:pt x="0" y="1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75"/>
              <p:cNvSpPr>
                <a:spLocks/>
              </p:cNvSpPr>
              <p:nvPr/>
            </p:nvSpPr>
            <p:spPr bwMode="auto">
              <a:xfrm>
                <a:off x="2290" y="835"/>
                <a:ext cx="128" cy="59"/>
              </a:xfrm>
              <a:custGeom>
                <a:avLst/>
                <a:gdLst>
                  <a:gd name="T0" fmla="*/ 17 w 54"/>
                  <a:gd name="T1" fmla="*/ 22 h 25"/>
                  <a:gd name="T2" fmla="*/ 22 w 54"/>
                  <a:gd name="T3" fmla="*/ 25 h 25"/>
                  <a:gd name="T4" fmla="*/ 44 w 54"/>
                  <a:gd name="T5" fmla="*/ 17 h 25"/>
                  <a:gd name="T6" fmla="*/ 51 w 54"/>
                  <a:gd name="T7" fmla="*/ 14 h 25"/>
                  <a:gd name="T8" fmla="*/ 54 w 54"/>
                  <a:gd name="T9" fmla="*/ 10 h 25"/>
                  <a:gd name="T10" fmla="*/ 50 w 54"/>
                  <a:gd name="T11" fmla="*/ 5 h 25"/>
                  <a:gd name="T12" fmla="*/ 50 w 54"/>
                  <a:gd name="T13" fmla="*/ 2 h 25"/>
                  <a:gd name="T14" fmla="*/ 42 w 54"/>
                  <a:gd name="T15" fmla="*/ 0 h 25"/>
                  <a:gd name="T16" fmla="*/ 36 w 54"/>
                  <a:gd name="T17" fmla="*/ 4 h 25"/>
                  <a:gd name="T18" fmla="*/ 26 w 54"/>
                  <a:gd name="T19" fmla="*/ 4 h 25"/>
                  <a:gd name="T20" fmla="*/ 26 w 54"/>
                  <a:gd name="T21" fmla="*/ 2 h 25"/>
                  <a:gd name="T22" fmla="*/ 17 w 54"/>
                  <a:gd name="T23" fmla="*/ 9 h 25"/>
                  <a:gd name="T24" fmla="*/ 10 w 54"/>
                  <a:gd name="T25" fmla="*/ 5 h 25"/>
                  <a:gd name="T26" fmla="*/ 5 w 54"/>
                  <a:gd name="T27" fmla="*/ 5 h 25"/>
                  <a:gd name="T28" fmla="*/ 4 w 54"/>
                  <a:gd name="T29" fmla="*/ 6 h 25"/>
                  <a:gd name="T30" fmla="*/ 0 w 54"/>
                  <a:gd name="T31" fmla="*/ 8 h 25"/>
                  <a:gd name="T32" fmla="*/ 0 w 54"/>
                  <a:gd name="T33" fmla="*/ 11 h 25"/>
                  <a:gd name="T34" fmla="*/ 0 w 54"/>
                  <a:gd name="T35" fmla="*/ 14 h 25"/>
                  <a:gd name="T36" fmla="*/ 10 w 54"/>
                  <a:gd name="T37" fmla="*/ 14 h 25"/>
                  <a:gd name="T38" fmla="*/ 17 w 54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25">
                    <a:moveTo>
                      <a:pt x="17" y="22"/>
                    </a:moveTo>
                    <a:cubicBezTo>
                      <a:pt x="18" y="22"/>
                      <a:pt x="22" y="25"/>
                      <a:pt x="22" y="25"/>
                    </a:cubicBezTo>
                    <a:cubicBezTo>
                      <a:pt x="30" y="25"/>
                      <a:pt x="37" y="19"/>
                      <a:pt x="44" y="17"/>
                    </a:cubicBezTo>
                    <a:cubicBezTo>
                      <a:pt x="47" y="16"/>
                      <a:pt x="49" y="17"/>
                      <a:pt x="51" y="14"/>
                    </a:cubicBezTo>
                    <a:cubicBezTo>
                      <a:pt x="51" y="14"/>
                      <a:pt x="54" y="13"/>
                      <a:pt x="54" y="10"/>
                    </a:cubicBezTo>
                    <a:cubicBezTo>
                      <a:pt x="54" y="8"/>
                      <a:pt x="50" y="7"/>
                      <a:pt x="50" y="5"/>
                    </a:cubicBezTo>
                    <a:cubicBezTo>
                      <a:pt x="50" y="3"/>
                      <a:pt x="50" y="2"/>
                      <a:pt x="50" y="2"/>
                    </a:cubicBezTo>
                    <a:cubicBezTo>
                      <a:pt x="49" y="2"/>
                      <a:pt x="43" y="2"/>
                      <a:pt x="42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6" y="2"/>
                      <a:pt x="26" y="2"/>
                    </a:cubicBezTo>
                    <a:cubicBezTo>
                      <a:pt x="23" y="3"/>
                      <a:pt x="21" y="9"/>
                      <a:pt x="17" y="9"/>
                    </a:cubicBezTo>
                    <a:cubicBezTo>
                      <a:pt x="13" y="9"/>
                      <a:pt x="10" y="5"/>
                      <a:pt x="10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7"/>
                      <a:pt x="2" y="8"/>
                      <a:pt x="0" y="8"/>
                    </a:cubicBezTo>
                    <a:cubicBezTo>
                      <a:pt x="4" y="8"/>
                      <a:pt x="6" y="11"/>
                      <a:pt x="0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6" y="14"/>
                      <a:pt x="10" y="14"/>
                    </a:cubicBezTo>
                    <a:cubicBezTo>
                      <a:pt x="8" y="20"/>
                      <a:pt x="12" y="20"/>
                      <a:pt x="17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6"/>
              <p:cNvSpPr>
                <a:spLocks/>
              </p:cNvSpPr>
              <p:nvPr/>
            </p:nvSpPr>
            <p:spPr bwMode="auto">
              <a:xfrm>
                <a:off x="2954" y="1418"/>
                <a:ext cx="42" cy="17"/>
              </a:xfrm>
              <a:custGeom>
                <a:avLst/>
                <a:gdLst>
                  <a:gd name="T0" fmla="*/ 18 w 18"/>
                  <a:gd name="T1" fmla="*/ 0 h 7"/>
                  <a:gd name="T2" fmla="*/ 0 w 18"/>
                  <a:gd name="T3" fmla="*/ 0 h 7"/>
                  <a:gd name="T4" fmla="*/ 0 w 18"/>
                  <a:gd name="T5" fmla="*/ 3 h 7"/>
                  <a:gd name="T6" fmla="*/ 11 w 18"/>
                  <a:gd name="T7" fmla="*/ 7 h 7"/>
                  <a:gd name="T8" fmla="*/ 18 w 18"/>
                  <a:gd name="T9" fmla="*/ 4 h 7"/>
                  <a:gd name="T10" fmla="*/ 18 w 1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7">
                    <a:moveTo>
                      <a:pt x="18" y="0"/>
                    </a:moveTo>
                    <a:cubicBezTo>
                      <a:pt x="14" y="3"/>
                      <a:pt x="7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4"/>
                      <a:pt x="6" y="7"/>
                      <a:pt x="11" y="7"/>
                    </a:cubicBezTo>
                    <a:cubicBezTo>
                      <a:pt x="12" y="7"/>
                      <a:pt x="15" y="6"/>
                      <a:pt x="18" y="4"/>
                    </a:cubicBezTo>
                    <a:cubicBezTo>
                      <a:pt x="18" y="2"/>
                      <a:pt x="18" y="1"/>
                      <a:pt x="18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77"/>
              <p:cNvSpPr>
                <a:spLocks/>
              </p:cNvSpPr>
              <p:nvPr/>
            </p:nvSpPr>
            <p:spPr bwMode="auto">
              <a:xfrm>
                <a:off x="2715" y="1305"/>
                <a:ext cx="24" cy="49"/>
              </a:xfrm>
              <a:custGeom>
                <a:avLst/>
                <a:gdLst>
                  <a:gd name="T0" fmla="*/ 6 w 10"/>
                  <a:gd name="T1" fmla="*/ 21 h 21"/>
                  <a:gd name="T2" fmla="*/ 10 w 10"/>
                  <a:gd name="T3" fmla="*/ 13 h 21"/>
                  <a:gd name="T4" fmla="*/ 10 w 10"/>
                  <a:gd name="T5" fmla="*/ 9 h 21"/>
                  <a:gd name="T6" fmla="*/ 6 w 10"/>
                  <a:gd name="T7" fmla="*/ 0 h 21"/>
                  <a:gd name="T8" fmla="*/ 0 w 10"/>
                  <a:gd name="T9" fmla="*/ 5 h 21"/>
                  <a:gd name="T10" fmla="*/ 6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6" y="21"/>
                    </a:moveTo>
                    <a:cubicBezTo>
                      <a:pt x="6" y="18"/>
                      <a:pt x="8" y="17"/>
                      <a:pt x="10" y="1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8" y="6"/>
                      <a:pt x="10" y="2"/>
                      <a:pt x="6" y="0"/>
                    </a:cubicBezTo>
                    <a:cubicBezTo>
                      <a:pt x="4" y="1"/>
                      <a:pt x="4" y="5"/>
                      <a:pt x="0" y="5"/>
                    </a:cubicBezTo>
                    <a:cubicBezTo>
                      <a:pt x="0" y="11"/>
                      <a:pt x="1" y="18"/>
                      <a:pt x="6" y="2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78"/>
              <p:cNvSpPr>
                <a:spLocks/>
              </p:cNvSpPr>
              <p:nvPr/>
            </p:nvSpPr>
            <p:spPr bwMode="auto">
              <a:xfrm>
                <a:off x="2718" y="1267"/>
                <a:ext cx="14" cy="33"/>
              </a:xfrm>
              <a:custGeom>
                <a:avLst/>
                <a:gdLst>
                  <a:gd name="T0" fmla="*/ 2 w 6"/>
                  <a:gd name="T1" fmla="*/ 5 h 14"/>
                  <a:gd name="T2" fmla="*/ 0 w 6"/>
                  <a:gd name="T3" fmla="*/ 10 h 14"/>
                  <a:gd name="T4" fmla="*/ 3 w 6"/>
                  <a:gd name="T5" fmla="*/ 14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5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2" y="14"/>
                      <a:pt x="3" y="14"/>
                    </a:cubicBezTo>
                    <a:cubicBezTo>
                      <a:pt x="4" y="14"/>
                      <a:pt x="5" y="14"/>
                      <a:pt x="6" y="14"/>
                    </a:cubicBezTo>
                    <a:cubicBezTo>
                      <a:pt x="5" y="12"/>
                      <a:pt x="6" y="5"/>
                      <a:pt x="6" y="0"/>
                    </a:cubicBezTo>
                    <a:cubicBezTo>
                      <a:pt x="6" y="0"/>
                      <a:pt x="3" y="5"/>
                      <a:pt x="2" y="5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379"/>
              <p:cNvSpPr>
                <a:spLocks/>
              </p:cNvSpPr>
              <p:nvPr/>
            </p:nvSpPr>
            <p:spPr bwMode="auto">
              <a:xfrm>
                <a:off x="2831" y="986"/>
                <a:ext cx="16" cy="24"/>
              </a:xfrm>
              <a:custGeom>
                <a:avLst/>
                <a:gdLst>
                  <a:gd name="T0" fmla="*/ 7 w 7"/>
                  <a:gd name="T1" fmla="*/ 2 h 10"/>
                  <a:gd name="T2" fmla="*/ 4 w 7"/>
                  <a:gd name="T3" fmla="*/ 0 h 10"/>
                  <a:gd name="T4" fmla="*/ 0 w 7"/>
                  <a:gd name="T5" fmla="*/ 5 h 10"/>
                  <a:gd name="T6" fmla="*/ 7 w 7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7" y="2"/>
                    </a:moveTo>
                    <a:cubicBezTo>
                      <a:pt x="7" y="1"/>
                      <a:pt x="5" y="1"/>
                      <a:pt x="4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4" y="10"/>
                      <a:pt x="7" y="4"/>
                      <a:pt x="7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380"/>
              <p:cNvSpPr>
                <a:spLocks/>
              </p:cNvSpPr>
              <p:nvPr/>
            </p:nvSpPr>
            <p:spPr bwMode="auto">
              <a:xfrm>
                <a:off x="3185" y="662"/>
                <a:ext cx="147" cy="104"/>
              </a:xfrm>
              <a:custGeom>
                <a:avLst/>
                <a:gdLst>
                  <a:gd name="T0" fmla="*/ 20 w 62"/>
                  <a:gd name="T1" fmla="*/ 43 h 44"/>
                  <a:gd name="T2" fmla="*/ 33 w 62"/>
                  <a:gd name="T3" fmla="*/ 42 h 44"/>
                  <a:gd name="T4" fmla="*/ 17 w 62"/>
                  <a:gd name="T5" fmla="*/ 29 h 44"/>
                  <a:gd name="T6" fmla="*/ 23 w 62"/>
                  <a:gd name="T7" fmla="*/ 21 h 44"/>
                  <a:gd name="T8" fmla="*/ 42 w 62"/>
                  <a:gd name="T9" fmla="*/ 12 h 44"/>
                  <a:gd name="T10" fmla="*/ 62 w 62"/>
                  <a:gd name="T11" fmla="*/ 0 h 44"/>
                  <a:gd name="T12" fmla="*/ 52 w 62"/>
                  <a:gd name="T13" fmla="*/ 0 h 44"/>
                  <a:gd name="T14" fmla="*/ 37 w 62"/>
                  <a:gd name="T15" fmla="*/ 4 h 44"/>
                  <a:gd name="T16" fmla="*/ 33 w 62"/>
                  <a:gd name="T17" fmla="*/ 4 h 44"/>
                  <a:gd name="T18" fmla="*/ 12 w 62"/>
                  <a:gd name="T19" fmla="*/ 12 h 44"/>
                  <a:gd name="T20" fmla="*/ 15 w 62"/>
                  <a:gd name="T21" fmla="*/ 16 h 44"/>
                  <a:gd name="T22" fmla="*/ 7 w 62"/>
                  <a:gd name="T23" fmla="*/ 20 h 44"/>
                  <a:gd name="T24" fmla="*/ 4 w 62"/>
                  <a:gd name="T25" fmla="*/ 24 h 44"/>
                  <a:gd name="T26" fmla="*/ 0 w 62"/>
                  <a:gd name="T27" fmla="*/ 35 h 44"/>
                  <a:gd name="T28" fmla="*/ 10 w 62"/>
                  <a:gd name="T29" fmla="*/ 41 h 44"/>
                  <a:gd name="T30" fmla="*/ 20 w 62"/>
                  <a:gd name="T31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44">
                    <a:moveTo>
                      <a:pt x="20" y="43"/>
                    </a:moveTo>
                    <a:cubicBezTo>
                      <a:pt x="23" y="43"/>
                      <a:pt x="28" y="44"/>
                      <a:pt x="33" y="42"/>
                    </a:cubicBezTo>
                    <a:cubicBezTo>
                      <a:pt x="28" y="41"/>
                      <a:pt x="17" y="34"/>
                      <a:pt x="17" y="29"/>
                    </a:cubicBezTo>
                    <a:cubicBezTo>
                      <a:pt x="17" y="27"/>
                      <a:pt x="23" y="23"/>
                      <a:pt x="23" y="21"/>
                    </a:cubicBezTo>
                    <a:cubicBezTo>
                      <a:pt x="23" y="21"/>
                      <a:pt x="33" y="12"/>
                      <a:pt x="42" y="12"/>
                    </a:cubicBezTo>
                    <a:cubicBezTo>
                      <a:pt x="48" y="12"/>
                      <a:pt x="62" y="1"/>
                      <a:pt x="6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5"/>
                      <a:pt x="43" y="1"/>
                      <a:pt x="37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27" y="6"/>
                      <a:pt x="17" y="12"/>
                      <a:pt x="12" y="12"/>
                    </a:cubicBezTo>
                    <a:cubicBezTo>
                      <a:pt x="12" y="12"/>
                      <a:pt x="14" y="15"/>
                      <a:pt x="15" y="16"/>
                    </a:cubicBezTo>
                    <a:cubicBezTo>
                      <a:pt x="12" y="18"/>
                      <a:pt x="11" y="18"/>
                      <a:pt x="7" y="20"/>
                    </a:cubicBezTo>
                    <a:cubicBezTo>
                      <a:pt x="11" y="23"/>
                      <a:pt x="11" y="24"/>
                      <a:pt x="4" y="24"/>
                    </a:cubicBezTo>
                    <a:cubicBezTo>
                      <a:pt x="7" y="28"/>
                      <a:pt x="3" y="33"/>
                      <a:pt x="0" y="35"/>
                    </a:cubicBezTo>
                    <a:cubicBezTo>
                      <a:pt x="3" y="37"/>
                      <a:pt x="5" y="40"/>
                      <a:pt x="10" y="41"/>
                    </a:cubicBezTo>
                    <a:cubicBezTo>
                      <a:pt x="10" y="40"/>
                      <a:pt x="16" y="43"/>
                      <a:pt x="20" y="4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381"/>
              <p:cNvSpPr>
                <a:spLocks/>
              </p:cNvSpPr>
              <p:nvPr/>
            </p:nvSpPr>
            <p:spPr bwMode="auto">
              <a:xfrm>
                <a:off x="2484" y="967"/>
                <a:ext cx="132" cy="173"/>
              </a:xfrm>
              <a:custGeom>
                <a:avLst/>
                <a:gdLst>
                  <a:gd name="T0" fmla="*/ 10 w 56"/>
                  <a:gd name="T1" fmla="*/ 10 h 73"/>
                  <a:gd name="T2" fmla="*/ 10 w 56"/>
                  <a:gd name="T3" fmla="*/ 20 h 73"/>
                  <a:gd name="T4" fmla="*/ 14 w 56"/>
                  <a:gd name="T5" fmla="*/ 30 h 73"/>
                  <a:gd name="T6" fmla="*/ 20 w 56"/>
                  <a:gd name="T7" fmla="*/ 23 h 73"/>
                  <a:gd name="T8" fmla="*/ 17 w 56"/>
                  <a:gd name="T9" fmla="*/ 31 h 73"/>
                  <a:gd name="T10" fmla="*/ 24 w 56"/>
                  <a:gd name="T11" fmla="*/ 34 h 73"/>
                  <a:gd name="T12" fmla="*/ 29 w 56"/>
                  <a:gd name="T13" fmla="*/ 41 h 73"/>
                  <a:gd name="T14" fmla="*/ 18 w 56"/>
                  <a:gd name="T15" fmla="*/ 50 h 73"/>
                  <a:gd name="T16" fmla="*/ 16 w 56"/>
                  <a:gd name="T17" fmla="*/ 58 h 73"/>
                  <a:gd name="T18" fmla="*/ 26 w 56"/>
                  <a:gd name="T19" fmla="*/ 62 h 73"/>
                  <a:gd name="T20" fmla="*/ 30 w 56"/>
                  <a:gd name="T21" fmla="*/ 59 h 73"/>
                  <a:gd name="T22" fmla="*/ 14 w 56"/>
                  <a:gd name="T23" fmla="*/ 73 h 73"/>
                  <a:gd name="T24" fmla="*/ 25 w 56"/>
                  <a:gd name="T25" fmla="*/ 69 h 73"/>
                  <a:gd name="T26" fmla="*/ 25 w 56"/>
                  <a:gd name="T27" fmla="*/ 67 h 73"/>
                  <a:gd name="T28" fmla="*/ 50 w 56"/>
                  <a:gd name="T29" fmla="*/ 67 h 73"/>
                  <a:gd name="T30" fmla="*/ 54 w 56"/>
                  <a:gd name="T31" fmla="*/ 61 h 73"/>
                  <a:gd name="T32" fmla="*/ 51 w 56"/>
                  <a:gd name="T33" fmla="*/ 58 h 73"/>
                  <a:gd name="T34" fmla="*/ 55 w 56"/>
                  <a:gd name="T35" fmla="*/ 56 h 73"/>
                  <a:gd name="T36" fmla="*/ 56 w 56"/>
                  <a:gd name="T37" fmla="*/ 49 h 73"/>
                  <a:gd name="T38" fmla="*/ 49 w 56"/>
                  <a:gd name="T39" fmla="*/ 48 h 73"/>
                  <a:gd name="T40" fmla="*/ 49 w 56"/>
                  <a:gd name="T41" fmla="*/ 45 h 73"/>
                  <a:gd name="T42" fmla="*/ 45 w 56"/>
                  <a:gd name="T43" fmla="*/ 41 h 73"/>
                  <a:gd name="T44" fmla="*/ 40 w 56"/>
                  <a:gd name="T45" fmla="*/ 34 h 73"/>
                  <a:gd name="T46" fmla="*/ 39 w 56"/>
                  <a:gd name="T47" fmla="*/ 31 h 73"/>
                  <a:gd name="T48" fmla="*/ 32 w 56"/>
                  <a:gd name="T49" fmla="*/ 21 h 73"/>
                  <a:gd name="T50" fmla="*/ 24 w 56"/>
                  <a:gd name="T51" fmla="*/ 19 h 73"/>
                  <a:gd name="T52" fmla="*/ 34 w 56"/>
                  <a:gd name="T53" fmla="*/ 15 h 73"/>
                  <a:gd name="T54" fmla="*/ 34 w 56"/>
                  <a:gd name="T55" fmla="*/ 11 h 73"/>
                  <a:gd name="T56" fmla="*/ 22 w 56"/>
                  <a:gd name="T57" fmla="*/ 3 h 73"/>
                  <a:gd name="T58" fmla="*/ 8 w 56"/>
                  <a:gd name="T59" fmla="*/ 1 h 73"/>
                  <a:gd name="T60" fmla="*/ 10 w 56"/>
                  <a:gd name="T61" fmla="*/ 3 h 73"/>
                  <a:gd name="T62" fmla="*/ 10 w 56"/>
                  <a:gd name="T63" fmla="*/ 4 h 73"/>
                  <a:gd name="T64" fmla="*/ 8 w 56"/>
                  <a:gd name="T65" fmla="*/ 5 h 73"/>
                  <a:gd name="T66" fmla="*/ 10 w 56"/>
                  <a:gd name="T67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3">
                    <a:moveTo>
                      <a:pt x="10" y="10"/>
                    </a:moveTo>
                    <a:cubicBezTo>
                      <a:pt x="10" y="12"/>
                      <a:pt x="8" y="20"/>
                      <a:pt x="10" y="20"/>
                    </a:cubicBezTo>
                    <a:cubicBezTo>
                      <a:pt x="10" y="23"/>
                      <a:pt x="9" y="22"/>
                      <a:pt x="14" y="30"/>
                    </a:cubicBezTo>
                    <a:cubicBezTo>
                      <a:pt x="15" y="28"/>
                      <a:pt x="17" y="25"/>
                      <a:pt x="20" y="23"/>
                    </a:cubicBezTo>
                    <a:cubicBezTo>
                      <a:pt x="20" y="26"/>
                      <a:pt x="17" y="27"/>
                      <a:pt x="17" y="31"/>
                    </a:cubicBezTo>
                    <a:cubicBezTo>
                      <a:pt x="17" y="33"/>
                      <a:pt x="20" y="34"/>
                      <a:pt x="24" y="34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26" y="46"/>
                      <a:pt x="21" y="43"/>
                      <a:pt x="18" y="50"/>
                    </a:cubicBezTo>
                    <a:cubicBezTo>
                      <a:pt x="18" y="50"/>
                      <a:pt x="16" y="55"/>
                      <a:pt x="16" y="58"/>
                    </a:cubicBezTo>
                    <a:cubicBezTo>
                      <a:pt x="16" y="60"/>
                      <a:pt x="25" y="62"/>
                      <a:pt x="26" y="62"/>
                    </a:cubicBezTo>
                    <a:cubicBezTo>
                      <a:pt x="27" y="62"/>
                      <a:pt x="29" y="61"/>
                      <a:pt x="30" y="59"/>
                    </a:cubicBezTo>
                    <a:cubicBezTo>
                      <a:pt x="28" y="66"/>
                      <a:pt x="14" y="62"/>
                      <a:pt x="14" y="73"/>
                    </a:cubicBezTo>
                    <a:cubicBezTo>
                      <a:pt x="15" y="70"/>
                      <a:pt x="21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2" y="64"/>
                      <a:pt x="51" y="62"/>
                      <a:pt x="54" y="61"/>
                    </a:cubicBezTo>
                    <a:cubicBezTo>
                      <a:pt x="53" y="60"/>
                      <a:pt x="51" y="60"/>
                      <a:pt x="51" y="58"/>
                    </a:cubicBezTo>
                    <a:cubicBezTo>
                      <a:pt x="51" y="57"/>
                      <a:pt x="54" y="56"/>
                      <a:pt x="55" y="56"/>
                    </a:cubicBezTo>
                    <a:cubicBezTo>
                      <a:pt x="54" y="53"/>
                      <a:pt x="55" y="52"/>
                      <a:pt x="56" y="49"/>
                    </a:cubicBezTo>
                    <a:cubicBezTo>
                      <a:pt x="54" y="48"/>
                      <a:pt x="53" y="47"/>
                      <a:pt x="49" y="48"/>
                    </a:cubicBezTo>
                    <a:cubicBezTo>
                      <a:pt x="49" y="47"/>
                      <a:pt x="49" y="46"/>
                      <a:pt x="49" y="45"/>
                    </a:cubicBezTo>
                    <a:cubicBezTo>
                      <a:pt x="47" y="45"/>
                      <a:pt x="45" y="44"/>
                      <a:pt x="45" y="41"/>
                    </a:cubicBezTo>
                    <a:cubicBezTo>
                      <a:pt x="42" y="40"/>
                      <a:pt x="42" y="38"/>
                      <a:pt x="40" y="34"/>
                    </a:cubicBezTo>
                    <a:cubicBezTo>
                      <a:pt x="38" y="34"/>
                      <a:pt x="39" y="32"/>
                      <a:pt x="39" y="31"/>
                    </a:cubicBezTo>
                    <a:cubicBezTo>
                      <a:pt x="39" y="27"/>
                      <a:pt x="32" y="24"/>
                      <a:pt x="32" y="21"/>
                    </a:cubicBezTo>
                    <a:cubicBezTo>
                      <a:pt x="31" y="21"/>
                      <a:pt x="25" y="21"/>
                      <a:pt x="24" y="19"/>
                    </a:cubicBezTo>
                    <a:cubicBezTo>
                      <a:pt x="26" y="19"/>
                      <a:pt x="34" y="16"/>
                      <a:pt x="34" y="15"/>
                    </a:cubicBezTo>
                    <a:cubicBezTo>
                      <a:pt x="34" y="14"/>
                      <a:pt x="34" y="13"/>
                      <a:pt x="34" y="11"/>
                    </a:cubicBezTo>
                    <a:cubicBezTo>
                      <a:pt x="0" y="10"/>
                      <a:pt x="22" y="8"/>
                      <a:pt x="22" y="3"/>
                    </a:cubicBezTo>
                    <a:cubicBezTo>
                      <a:pt x="14" y="3"/>
                      <a:pt x="9" y="0"/>
                      <a:pt x="8" y="1"/>
                    </a:cubicBezTo>
                    <a:cubicBezTo>
                      <a:pt x="8" y="2"/>
                      <a:pt x="9" y="2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7" y="6"/>
                      <a:pt x="10" y="6"/>
                      <a:pt x="10" y="1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382"/>
              <p:cNvSpPr>
                <a:spLocks/>
              </p:cNvSpPr>
              <p:nvPr/>
            </p:nvSpPr>
            <p:spPr bwMode="auto">
              <a:xfrm>
                <a:off x="3093" y="1414"/>
                <a:ext cx="31" cy="26"/>
              </a:xfrm>
              <a:custGeom>
                <a:avLst/>
                <a:gdLst>
                  <a:gd name="T0" fmla="*/ 11 w 13"/>
                  <a:gd name="T1" fmla="*/ 2 h 11"/>
                  <a:gd name="T2" fmla="*/ 13 w 13"/>
                  <a:gd name="T3" fmla="*/ 0 h 11"/>
                  <a:gd name="T4" fmla="*/ 0 w 13"/>
                  <a:gd name="T5" fmla="*/ 6 h 11"/>
                  <a:gd name="T6" fmla="*/ 2 w 13"/>
                  <a:gd name="T7" fmla="*/ 11 h 11"/>
                  <a:gd name="T8" fmla="*/ 11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1" y="2"/>
                    </a:moveTo>
                    <a:cubicBezTo>
                      <a:pt x="12" y="2"/>
                      <a:pt x="13" y="1"/>
                      <a:pt x="13" y="0"/>
                    </a:cubicBezTo>
                    <a:cubicBezTo>
                      <a:pt x="9" y="1"/>
                      <a:pt x="2" y="5"/>
                      <a:pt x="0" y="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8" y="9"/>
                      <a:pt x="11" y="7"/>
                      <a:pt x="11" y="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83"/>
              <p:cNvSpPr>
                <a:spLocks/>
              </p:cNvSpPr>
              <p:nvPr/>
            </p:nvSpPr>
            <p:spPr bwMode="auto">
              <a:xfrm>
                <a:off x="3292" y="2354"/>
                <a:ext cx="129" cy="271"/>
              </a:xfrm>
              <a:custGeom>
                <a:avLst/>
                <a:gdLst>
                  <a:gd name="T0" fmla="*/ 46 w 55"/>
                  <a:gd name="T1" fmla="*/ 0 h 115"/>
                  <a:gd name="T2" fmla="*/ 31 w 55"/>
                  <a:gd name="T3" fmla="*/ 25 h 115"/>
                  <a:gd name="T4" fmla="*/ 28 w 55"/>
                  <a:gd name="T5" fmla="*/ 25 h 115"/>
                  <a:gd name="T6" fmla="*/ 28 w 55"/>
                  <a:gd name="T7" fmla="*/ 29 h 115"/>
                  <a:gd name="T8" fmla="*/ 20 w 55"/>
                  <a:gd name="T9" fmla="*/ 34 h 115"/>
                  <a:gd name="T10" fmla="*/ 11 w 55"/>
                  <a:gd name="T11" fmla="*/ 36 h 115"/>
                  <a:gd name="T12" fmla="*/ 7 w 55"/>
                  <a:gd name="T13" fmla="*/ 51 h 115"/>
                  <a:gd name="T14" fmla="*/ 11 w 55"/>
                  <a:gd name="T15" fmla="*/ 65 h 115"/>
                  <a:gd name="T16" fmla="*/ 0 w 55"/>
                  <a:gd name="T17" fmla="*/ 82 h 115"/>
                  <a:gd name="T18" fmla="*/ 0 w 55"/>
                  <a:gd name="T19" fmla="*/ 91 h 115"/>
                  <a:gd name="T20" fmla="*/ 3 w 55"/>
                  <a:gd name="T21" fmla="*/ 94 h 115"/>
                  <a:gd name="T22" fmla="*/ 0 w 55"/>
                  <a:gd name="T23" fmla="*/ 98 h 115"/>
                  <a:gd name="T24" fmla="*/ 8 w 55"/>
                  <a:gd name="T25" fmla="*/ 113 h 115"/>
                  <a:gd name="T26" fmla="*/ 11 w 55"/>
                  <a:gd name="T27" fmla="*/ 115 h 115"/>
                  <a:gd name="T28" fmla="*/ 28 w 55"/>
                  <a:gd name="T29" fmla="*/ 91 h 115"/>
                  <a:gd name="T30" fmla="*/ 39 w 55"/>
                  <a:gd name="T31" fmla="*/ 68 h 115"/>
                  <a:gd name="T32" fmla="*/ 46 w 55"/>
                  <a:gd name="T33" fmla="*/ 44 h 115"/>
                  <a:gd name="T34" fmla="*/ 49 w 55"/>
                  <a:gd name="T35" fmla="*/ 39 h 115"/>
                  <a:gd name="T36" fmla="*/ 55 w 55"/>
                  <a:gd name="T37" fmla="*/ 26 h 115"/>
                  <a:gd name="T38" fmla="*/ 55 w 55"/>
                  <a:gd name="T39" fmla="*/ 11 h 115"/>
                  <a:gd name="T40" fmla="*/ 46 w 55"/>
                  <a:gd name="T4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115">
                    <a:moveTo>
                      <a:pt x="46" y="0"/>
                    </a:moveTo>
                    <a:cubicBezTo>
                      <a:pt x="43" y="6"/>
                      <a:pt x="39" y="25"/>
                      <a:pt x="31" y="25"/>
                    </a:cubicBezTo>
                    <a:cubicBezTo>
                      <a:pt x="30" y="25"/>
                      <a:pt x="29" y="25"/>
                      <a:pt x="28" y="25"/>
                    </a:cubicBezTo>
                    <a:cubicBezTo>
                      <a:pt x="28" y="26"/>
                      <a:pt x="28" y="28"/>
                      <a:pt x="28" y="29"/>
                    </a:cubicBezTo>
                    <a:cubicBezTo>
                      <a:pt x="25" y="30"/>
                      <a:pt x="23" y="34"/>
                      <a:pt x="20" y="34"/>
                    </a:cubicBezTo>
                    <a:cubicBezTo>
                      <a:pt x="16" y="34"/>
                      <a:pt x="15" y="36"/>
                      <a:pt x="11" y="36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6"/>
                      <a:pt x="11" y="58"/>
                      <a:pt x="11" y="65"/>
                    </a:cubicBezTo>
                    <a:cubicBezTo>
                      <a:pt x="11" y="69"/>
                      <a:pt x="7" y="82"/>
                      <a:pt x="0" y="82"/>
                    </a:cubicBezTo>
                    <a:cubicBezTo>
                      <a:pt x="3" y="87"/>
                      <a:pt x="0" y="86"/>
                      <a:pt x="0" y="91"/>
                    </a:cubicBezTo>
                    <a:cubicBezTo>
                      <a:pt x="0" y="92"/>
                      <a:pt x="2" y="94"/>
                      <a:pt x="3" y="94"/>
                    </a:cubicBezTo>
                    <a:cubicBezTo>
                      <a:pt x="2" y="96"/>
                      <a:pt x="0" y="95"/>
                      <a:pt x="0" y="98"/>
                    </a:cubicBezTo>
                    <a:cubicBezTo>
                      <a:pt x="0" y="105"/>
                      <a:pt x="1" y="113"/>
                      <a:pt x="8" y="113"/>
                    </a:cubicBezTo>
                    <a:cubicBezTo>
                      <a:pt x="8" y="114"/>
                      <a:pt x="11" y="115"/>
                      <a:pt x="11" y="115"/>
                    </a:cubicBezTo>
                    <a:cubicBezTo>
                      <a:pt x="23" y="115"/>
                      <a:pt x="28" y="106"/>
                      <a:pt x="28" y="91"/>
                    </a:cubicBezTo>
                    <a:cubicBezTo>
                      <a:pt x="33" y="91"/>
                      <a:pt x="39" y="73"/>
                      <a:pt x="39" y="68"/>
                    </a:cubicBezTo>
                    <a:cubicBezTo>
                      <a:pt x="39" y="59"/>
                      <a:pt x="46" y="53"/>
                      <a:pt x="46" y="44"/>
                    </a:cubicBezTo>
                    <a:cubicBezTo>
                      <a:pt x="48" y="44"/>
                      <a:pt x="49" y="40"/>
                      <a:pt x="49" y="39"/>
                    </a:cubicBezTo>
                    <a:cubicBezTo>
                      <a:pt x="49" y="34"/>
                      <a:pt x="55" y="31"/>
                      <a:pt x="55" y="26"/>
                    </a:cubicBezTo>
                    <a:cubicBezTo>
                      <a:pt x="55" y="19"/>
                      <a:pt x="52" y="15"/>
                      <a:pt x="55" y="11"/>
                    </a:cubicBezTo>
                    <a:cubicBezTo>
                      <a:pt x="52" y="9"/>
                      <a:pt x="47" y="6"/>
                      <a:pt x="46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84"/>
              <p:cNvSpPr>
                <a:spLocks noEditPoints="1"/>
              </p:cNvSpPr>
              <p:nvPr/>
            </p:nvSpPr>
            <p:spPr bwMode="auto">
              <a:xfrm>
                <a:off x="2311" y="636"/>
                <a:ext cx="2641" cy="2173"/>
              </a:xfrm>
              <a:custGeom>
                <a:avLst/>
                <a:gdLst>
                  <a:gd name="T0" fmla="*/ 822 w 1118"/>
                  <a:gd name="T1" fmla="*/ 594 h 920"/>
                  <a:gd name="T2" fmla="*/ 813 w 1118"/>
                  <a:gd name="T3" fmla="*/ 527 h 920"/>
                  <a:gd name="T4" fmla="*/ 877 w 1118"/>
                  <a:gd name="T5" fmla="*/ 520 h 920"/>
                  <a:gd name="T6" fmla="*/ 893 w 1118"/>
                  <a:gd name="T7" fmla="*/ 434 h 920"/>
                  <a:gd name="T8" fmla="*/ 920 w 1118"/>
                  <a:gd name="T9" fmla="*/ 351 h 920"/>
                  <a:gd name="T10" fmla="*/ 883 w 1118"/>
                  <a:gd name="T11" fmla="*/ 297 h 920"/>
                  <a:gd name="T12" fmla="*/ 935 w 1118"/>
                  <a:gd name="T13" fmla="*/ 307 h 920"/>
                  <a:gd name="T14" fmla="*/ 939 w 1118"/>
                  <a:gd name="T15" fmla="*/ 292 h 920"/>
                  <a:gd name="T16" fmla="*/ 977 w 1118"/>
                  <a:gd name="T17" fmla="*/ 219 h 920"/>
                  <a:gd name="T18" fmla="*/ 953 w 1118"/>
                  <a:gd name="T19" fmla="*/ 133 h 920"/>
                  <a:gd name="T20" fmla="*/ 1020 w 1118"/>
                  <a:gd name="T21" fmla="*/ 121 h 920"/>
                  <a:gd name="T22" fmla="*/ 1057 w 1118"/>
                  <a:gd name="T23" fmla="*/ 173 h 920"/>
                  <a:gd name="T24" fmla="*/ 1076 w 1118"/>
                  <a:gd name="T25" fmla="*/ 112 h 920"/>
                  <a:gd name="T26" fmla="*/ 1111 w 1118"/>
                  <a:gd name="T27" fmla="*/ 89 h 920"/>
                  <a:gd name="T28" fmla="*/ 933 w 1118"/>
                  <a:gd name="T29" fmla="*/ 59 h 920"/>
                  <a:gd name="T30" fmla="*/ 832 w 1118"/>
                  <a:gd name="T31" fmla="*/ 44 h 920"/>
                  <a:gd name="T32" fmla="*/ 770 w 1118"/>
                  <a:gd name="T33" fmla="*/ 50 h 920"/>
                  <a:gd name="T34" fmla="*/ 663 w 1118"/>
                  <a:gd name="T35" fmla="*/ 31 h 920"/>
                  <a:gd name="T36" fmla="*/ 594 w 1118"/>
                  <a:gd name="T37" fmla="*/ 2 h 920"/>
                  <a:gd name="T38" fmla="*/ 503 w 1118"/>
                  <a:gd name="T39" fmla="*/ 36 h 920"/>
                  <a:gd name="T40" fmla="*/ 497 w 1118"/>
                  <a:gd name="T41" fmla="*/ 66 h 920"/>
                  <a:gd name="T42" fmla="*/ 453 w 1118"/>
                  <a:gd name="T43" fmla="*/ 42 h 920"/>
                  <a:gd name="T44" fmla="*/ 378 w 1118"/>
                  <a:gd name="T45" fmla="*/ 69 h 920"/>
                  <a:gd name="T46" fmla="*/ 339 w 1118"/>
                  <a:gd name="T47" fmla="*/ 82 h 920"/>
                  <a:gd name="T48" fmla="*/ 327 w 1118"/>
                  <a:gd name="T49" fmla="*/ 73 h 920"/>
                  <a:gd name="T50" fmla="*/ 203 w 1118"/>
                  <a:gd name="T51" fmla="*/ 64 h 920"/>
                  <a:gd name="T52" fmla="*/ 146 w 1118"/>
                  <a:gd name="T53" fmla="*/ 116 h 920"/>
                  <a:gd name="T54" fmla="*/ 222 w 1118"/>
                  <a:gd name="T55" fmla="*/ 134 h 920"/>
                  <a:gd name="T56" fmla="*/ 243 w 1118"/>
                  <a:gd name="T57" fmla="*/ 130 h 920"/>
                  <a:gd name="T58" fmla="*/ 239 w 1118"/>
                  <a:gd name="T59" fmla="*/ 169 h 920"/>
                  <a:gd name="T60" fmla="*/ 178 w 1118"/>
                  <a:gd name="T61" fmla="*/ 154 h 920"/>
                  <a:gd name="T62" fmla="*/ 110 w 1118"/>
                  <a:gd name="T63" fmla="*/ 214 h 920"/>
                  <a:gd name="T64" fmla="*/ 58 w 1118"/>
                  <a:gd name="T65" fmla="*/ 302 h 920"/>
                  <a:gd name="T66" fmla="*/ 168 w 1118"/>
                  <a:gd name="T67" fmla="*/ 262 h 920"/>
                  <a:gd name="T68" fmla="*/ 230 w 1118"/>
                  <a:gd name="T69" fmla="*/ 323 h 920"/>
                  <a:gd name="T70" fmla="*/ 195 w 1118"/>
                  <a:gd name="T71" fmla="*/ 254 h 920"/>
                  <a:gd name="T72" fmla="*/ 258 w 1118"/>
                  <a:gd name="T73" fmla="*/ 321 h 920"/>
                  <a:gd name="T74" fmla="*/ 288 w 1118"/>
                  <a:gd name="T75" fmla="*/ 288 h 920"/>
                  <a:gd name="T76" fmla="*/ 310 w 1118"/>
                  <a:gd name="T77" fmla="*/ 239 h 920"/>
                  <a:gd name="T78" fmla="*/ 352 w 1118"/>
                  <a:gd name="T79" fmla="*/ 237 h 920"/>
                  <a:gd name="T80" fmla="*/ 359 w 1118"/>
                  <a:gd name="T81" fmla="*/ 283 h 920"/>
                  <a:gd name="T82" fmla="*/ 285 w 1118"/>
                  <a:gd name="T83" fmla="*/ 296 h 920"/>
                  <a:gd name="T84" fmla="*/ 349 w 1118"/>
                  <a:gd name="T85" fmla="*/ 321 h 920"/>
                  <a:gd name="T86" fmla="*/ 306 w 1118"/>
                  <a:gd name="T87" fmla="*/ 370 h 920"/>
                  <a:gd name="T88" fmla="*/ 197 w 1118"/>
                  <a:gd name="T89" fmla="*/ 353 h 920"/>
                  <a:gd name="T90" fmla="*/ 119 w 1118"/>
                  <a:gd name="T91" fmla="*/ 328 h 920"/>
                  <a:gd name="T92" fmla="*/ 31 w 1118"/>
                  <a:gd name="T93" fmla="*/ 399 h 920"/>
                  <a:gd name="T94" fmla="*/ 4 w 1118"/>
                  <a:gd name="T95" fmla="*/ 517 h 920"/>
                  <a:gd name="T96" fmla="*/ 154 w 1118"/>
                  <a:gd name="T97" fmla="*/ 578 h 920"/>
                  <a:gd name="T98" fmla="*/ 181 w 1118"/>
                  <a:gd name="T99" fmla="*/ 636 h 920"/>
                  <a:gd name="T100" fmla="*/ 200 w 1118"/>
                  <a:gd name="T101" fmla="*/ 778 h 920"/>
                  <a:gd name="T102" fmla="*/ 249 w 1118"/>
                  <a:gd name="T103" fmla="*/ 920 h 920"/>
                  <a:gd name="T104" fmla="*/ 351 w 1118"/>
                  <a:gd name="T105" fmla="*/ 839 h 920"/>
                  <a:gd name="T106" fmla="*/ 390 w 1118"/>
                  <a:gd name="T107" fmla="*/ 675 h 920"/>
                  <a:gd name="T108" fmla="*/ 429 w 1118"/>
                  <a:gd name="T109" fmla="*/ 538 h 920"/>
                  <a:gd name="T110" fmla="*/ 374 w 1118"/>
                  <a:gd name="T111" fmla="*/ 452 h 920"/>
                  <a:gd name="T112" fmla="*/ 356 w 1118"/>
                  <a:gd name="T113" fmla="*/ 397 h 920"/>
                  <a:gd name="T114" fmla="*/ 483 w 1118"/>
                  <a:gd name="T115" fmla="*/ 492 h 920"/>
                  <a:gd name="T116" fmla="*/ 463 w 1118"/>
                  <a:gd name="T117" fmla="*/ 408 h 920"/>
                  <a:gd name="T118" fmla="*/ 516 w 1118"/>
                  <a:gd name="T119" fmla="*/ 416 h 920"/>
                  <a:gd name="T120" fmla="*/ 633 w 1118"/>
                  <a:gd name="T121" fmla="*/ 506 h 920"/>
                  <a:gd name="T122" fmla="*/ 673 w 1118"/>
                  <a:gd name="T123" fmla="*/ 496 h 920"/>
                  <a:gd name="T124" fmla="*/ 765 w 1118"/>
                  <a:gd name="T125" fmla="*/ 468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920">
                    <a:moveTo>
                      <a:pt x="786" y="482"/>
                    </a:moveTo>
                    <a:cubicBezTo>
                      <a:pt x="790" y="492"/>
                      <a:pt x="794" y="497"/>
                      <a:pt x="797" y="509"/>
                    </a:cubicBezTo>
                    <a:cubicBezTo>
                      <a:pt x="798" y="511"/>
                      <a:pt x="800" y="520"/>
                      <a:pt x="798" y="521"/>
                    </a:cubicBezTo>
                    <a:cubicBezTo>
                      <a:pt x="798" y="525"/>
                      <a:pt x="798" y="525"/>
                      <a:pt x="798" y="530"/>
                    </a:cubicBezTo>
                    <a:cubicBezTo>
                      <a:pt x="800" y="530"/>
                      <a:pt x="802" y="549"/>
                      <a:pt x="802" y="551"/>
                    </a:cubicBezTo>
                    <a:cubicBezTo>
                      <a:pt x="802" y="553"/>
                      <a:pt x="802" y="555"/>
                      <a:pt x="802" y="559"/>
                    </a:cubicBezTo>
                    <a:cubicBezTo>
                      <a:pt x="803" y="560"/>
                      <a:pt x="804" y="559"/>
                      <a:pt x="806" y="559"/>
                    </a:cubicBezTo>
                    <a:cubicBezTo>
                      <a:pt x="811" y="565"/>
                      <a:pt x="816" y="567"/>
                      <a:pt x="818" y="574"/>
                    </a:cubicBezTo>
                    <a:cubicBezTo>
                      <a:pt x="818" y="574"/>
                      <a:pt x="818" y="574"/>
                      <a:pt x="818" y="574"/>
                    </a:cubicBezTo>
                    <a:cubicBezTo>
                      <a:pt x="818" y="576"/>
                      <a:pt x="817" y="585"/>
                      <a:pt x="817" y="586"/>
                    </a:cubicBezTo>
                    <a:cubicBezTo>
                      <a:pt x="817" y="589"/>
                      <a:pt x="820" y="590"/>
                      <a:pt x="822" y="594"/>
                    </a:cubicBezTo>
                    <a:cubicBezTo>
                      <a:pt x="826" y="600"/>
                      <a:pt x="830" y="605"/>
                      <a:pt x="838" y="610"/>
                    </a:cubicBezTo>
                    <a:cubicBezTo>
                      <a:pt x="840" y="612"/>
                      <a:pt x="843" y="612"/>
                      <a:pt x="845" y="612"/>
                    </a:cubicBezTo>
                    <a:cubicBezTo>
                      <a:pt x="845" y="606"/>
                      <a:pt x="845" y="606"/>
                      <a:pt x="845" y="606"/>
                    </a:cubicBezTo>
                    <a:cubicBezTo>
                      <a:pt x="843" y="603"/>
                      <a:pt x="840" y="601"/>
                      <a:pt x="840" y="595"/>
                    </a:cubicBezTo>
                    <a:cubicBezTo>
                      <a:pt x="840" y="580"/>
                      <a:pt x="840" y="580"/>
                      <a:pt x="840" y="580"/>
                    </a:cubicBezTo>
                    <a:cubicBezTo>
                      <a:pt x="837" y="579"/>
                      <a:pt x="836" y="576"/>
                      <a:pt x="834" y="573"/>
                    </a:cubicBezTo>
                    <a:cubicBezTo>
                      <a:pt x="833" y="574"/>
                      <a:pt x="832" y="574"/>
                      <a:pt x="831" y="575"/>
                    </a:cubicBezTo>
                    <a:cubicBezTo>
                      <a:pt x="825" y="571"/>
                      <a:pt x="817" y="563"/>
                      <a:pt x="815" y="557"/>
                    </a:cubicBezTo>
                    <a:cubicBezTo>
                      <a:pt x="815" y="557"/>
                      <a:pt x="814" y="551"/>
                      <a:pt x="814" y="549"/>
                    </a:cubicBezTo>
                    <a:cubicBezTo>
                      <a:pt x="810" y="549"/>
                      <a:pt x="808" y="546"/>
                      <a:pt x="808" y="542"/>
                    </a:cubicBezTo>
                    <a:cubicBezTo>
                      <a:pt x="808" y="534"/>
                      <a:pt x="813" y="532"/>
                      <a:pt x="813" y="527"/>
                    </a:cubicBezTo>
                    <a:cubicBezTo>
                      <a:pt x="813" y="525"/>
                      <a:pt x="811" y="513"/>
                      <a:pt x="811" y="513"/>
                    </a:cubicBezTo>
                    <a:cubicBezTo>
                      <a:pt x="817" y="513"/>
                      <a:pt x="817" y="513"/>
                      <a:pt x="817" y="513"/>
                    </a:cubicBezTo>
                    <a:cubicBezTo>
                      <a:pt x="817" y="522"/>
                      <a:pt x="829" y="520"/>
                      <a:pt x="830" y="526"/>
                    </a:cubicBezTo>
                    <a:cubicBezTo>
                      <a:pt x="831" y="530"/>
                      <a:pt x="833" y="533"/>
                      <a:pt x="836" y="534"/>
                    </a:cubicBezTo>
                    <a:cubicBezTo>
                      <a:pt x="837" y="537"/>
                      <a:pt x="842" y="538"/>
                      <a:pt x="847" y="539"/>
                    </a:cubicBezTo>
                    <a:cubicBezTo>
                      <a:pt x="847" y="543"/>
                      <a:pt x="847" y="545"/>
                      <a:pt x="847" y="549"/>
                    </a:cubicBezTo>
                    <a:cubicBezTo>
                      <a:pt x="847" y="549"/>
                      <a:pt x="847" y="552"/>
                      <a:pt x="848" y="552"/>
                    </a:cubicBezTo>
                    <a:cubicBezTo>
                      <a:pt x="851" y="552"/>
                      <a:pt x="857" y="543"/>
                      <a:pt x="858" y="540"/>
                    </a:cubicBezTo>
                    <a:cubicBezTo>
                      <a:pt x="859" y="539"/>
                      <a:pt x="861" y="539"/>
                      <a:pt x="863" y="540"/>
                    </a:cubicBezTo>
                    <a:cubicBezTo>
                      <a:pt x="865" y="537"/>
                      <a:pt x="870" y="531"/>
                      <a:pt x="877" y="529"/>
                    </a:cubicBezTo>
                    <a:cubicBezTo>
                      <a:pt x="875" y="526"/>
                      <a:pt x="877" y="526"/>
                      <a:pt x="877" y="520"/>
                    </a:cubicBezTo>
                    <a:cubicBezTo>
                      <a:pt x="877" y="513"/>
                      <a:pt x="874" y="508"/>
                      <a:pt x="872" y="500"/>
                    </a:cubicBezTo>
                    <a:cubicBezTo>
                      <a:pt x="858" y="484"/>
                      <a:pt x="858" y="484"/>
                      <a:pt x="858" y="484"/>
                    </a:cubicBezTo>
                    <a:cubicBezTo>
                      <a:pt x="857" y="483"/>
                      <a:pt x="855" y="483"/>
                      <a:pt x="854" y="481"/>
                    </a:cubicBezTo>
                    <a:cubicBezTo>
                      <a:pt x="854" y="480"/>
                      <a:pt x="851" y="475"/>
                      <a:pt x="851" y="474"/>
                    </a:cubicBezTo>
                    <a:cubicBezTo>
                      <a:pt x="847" y="474"/>
                      <a:pt x="842" y="461"/>
                      <a:pt x="843" y="459"/>
                    </a:cubicBezTo>
                    <a:cubicBezTo>
                      <a:pt x="848" y="451"/>
                      <a:pt x="854" y="446"/>
                      <a:pt x="855" y="446"/>
                    </a:cubicBezTo>
                    <a:cubicBezTo>
                      <a:pt x="853" y="444"/>
                      <a:pt x="867" y="450"/>
                      <a:pt x="867" y="451"/>
                    </a:cubicBezTo>
                    <a:cubicBezTo>
                      <a:pt x="867" y="453"/>
                      <a:pt x="870" y="453"/>
                      <a:pt x="871" y="456"/>
                    </a:cubicBezTo>
                    <a:cubicBezTo>
                      <a:pt x="871" y="456"/>
                      <a:pt x="871" y="453"/>
                      <a:pt x="871" y="451"/>
                    </a:cubicBezTo>
                    <a:cubicBezTo>
                      <a:pt x="872" y="451"/>
                      <a:pt x="876" y="446"/>
                      <a:pt x="879" y="446"/>
                    </a:cubicBezTo>
                    <a:cubicBezTo>
                      <a:pt x="886" y="446"/>
                      <a:pt x="887" y="438"/>
                      <a:pt x="893" y="434"/>
                    </a:cubicBezTo>
                    <a:cubicBezTo>
                      <a:pt x="893" y="436"/>
                      <a:pt x="895" y="436"/>
                      <a:pt x="895" y="440"/>
                    </a:cubicBezTo>
                    <a:cubicBezTo>
                      <a:pt x="896" y="437"/>
                      <a:pt x="899" y="438"/>
                      <a:pt x="900" y="440"/>
                    </a:cubicBezTo>
                    <a:cubicBezTo>
                      <a:pt x="900" y="431"/>
                      <a:pt x="905" y="435"/>
                      <a:pt x="911" y="434"/>
                    </a:cubicBezTo>
                    <a:cubicBezTo>
                      <a:pt x="916" y="432"/>
                      <a:pt x="917" y="421"/>
                      <a:pt x="924" y="419"/>
                    </a:cubicBezTo>
                    <a:cubicBezTo>
                      <a:pt x="924" y="416"/>
                      <a:pt x="927" y="414"/>
                      <a:pt x="929" y="411"/>
                    </a:cubicBezTo>
                    <a:cubicBezTo>
                      <a:pt x="927" y="410"/>
                      <a:pt x="928" y="406"/>
                      <a:pt x="925" y="405"/>
                    </a:cubicBezTo>
                    <a:cubicBezTo>
                      <a:pt x="930" y="400"/>
                      <a:pt x="937" y="373"/>
                      <a:pt x="937" y="373"/>
                    </a:cubicBezTo>
                    <a:cubicBezTo>
                      <a:pt x="932" y="376"/>
                      <a:pt x="928" y="373"/>
                      <a:pt x="923" y="372"/>
                    </a:cubicBezTo>
                    <a:cubicBezTo>
                      <a:pt x="927" y="370"/>
                      <a:pt x="927" y="368"/>
                      <a:pt x="929" y="364"/>
                    </a:cubicBezTo>
                    <a:cubicBezTo>
                      <a:pt x="923" y="361"/>
                      <a:pt x="924" y="360"/>
                      <a:pt x="929" y="361"/>
                    </a:cubicBezTo>
                    <a:cubicBezTo>
                      <a:pt x="929" y="356"/>
                      <a:pt x="920" y="357"/>
                      <a:pt x="920" y="351"/>
                    </a:cubicBezTo>
                    <a:cubicBezTo>
                      <a:pt x="920" y="350"/>
                      <a:pt x="918" y="348"/>
                      <a:pt x="918" y="347"/>
                    </a:cubicBezTo>
                    <a:cubicBezTo>
                      <a:pt x="917" y="347"/>
                      <a:pt x="901" y="332"/>
                      <a:pt x="901" y="331"/>
                    </a:cubicBezTo>
                    <a:cubicBezTo>
                      <a:pt x="901" y="328"/>
                      <a:pt x="904" y="329"/>
                      <a:pt x="904" y="326"/>
                    </a:cubicBezTo>
                    <a:cubicBezTo>
                      <a:pt x="904" y="326"/>
                      <a:pt x="907" y="324"/>
                      <a:pt x="907" y="324"/>
                    </a:cubicBezTo>
                    <a:cubicBezTo>
                      <a:pt x="907" y="319"/>
                      <a:pt x="912" y="317"/>
                      <a:pt x="915" y="314"/>
                    </a:cubicBezTo>
                    <a:cubicBezTo>
                      <a:pt x="912" y="313"/>
                      <a:pt x="906" y="311"/>
                      <a:pt x="904" y="308"/>
                    </a:cubicBezTo>
                    <a:cubicBezTo>
                      <a:pt x="899" y="308"/>
                      <a:pt x="899" y="308"/>
                      <a:pt x="899" y="308"/>
                    </a:cubicBezTo>
                    <a:cubicBezTo>
                      <a:pt x="899" y="310"/>
                      <a:pt x="894" y="314"/>
                      <a:pt x="894" y="314"/>
                    </a:cubicBezTo>
                    <a:cubicBezTo>
                      <a:pt x="892" y="313"/>
                      <a:pt x="892" y="310"/>
                      <a:pt x="891" y="308"/>
                    </a:cubicBezTo>
                    <a:cubicBezTo>
                      <a:pt x="889" y="306"/>
                      <a:pt x="877" y="306"/>
                      <a:pt x="877" y="301"/>
                    </a:cubicBezTo>
                    <a:cubicBezTo>
                      <a:pt x="877" y="298"/>
                      <a:pt x="881" y="297"/>
                      <a:pt x="883" y="297"/>
                    </a:cubicBezTo>
                    <a:cubicBezTo>
                      <a:pt x="884" y="297"/>
                      <a:pt x="892" y="290"/>
                      <a:pt x="892" y="286"/>
                    </a:cubicBezTo>
                    <a:cubicBezTo>
                      <a:pt x="893" y="287"/>
                      <a:pt x="894" y="282"/>
                      <a:pt x="895" y="282"/>
                    </a:cubicBezTo>
                    <a:cubicBezTo>
                      <a:pt x="898" y="282"/>
                      <a:pt x="899" y="284"/>
                      <a:pt x="901" y="287"/>
                    </a:cubicBezTo>
                    <a:cubicBezTo>
                      <a:pt x="901" y="288"/>
                      <a:pt x="900" y="289"/>
                      <a:pt x="898" y="289"/>
                    </a:cubicBezTo>
                    <a:cubicBezTo>
                      <a:pt x="899" y="292"/>
                      <a:pt x="900" y="294"/>
                      <a:pt x="903" y="294"/>
                    </a:cubicBezTo>
                    <a:cubicBezTo>
                      <a:pt x="903" y="297"/>
                      <a:pt x="903" y="297"/>
                      <a:pt x="903" y="297"/>
                    </a:cubicBezTo>
                    <a:cubicBezTo>
                      <a:pt x="902" y="298"/>
                      <a:pt x="904" y="299"/>
                      <a:pt x="904" y="300"/>
                    </a:cubicBezTo>
                    <a:cubicBezTo>
                      <a:pt x="915" y="289"/>
                      <a:pt x="916" y="289"/>
                      <a:pt x="920" y="290"/>
                    </a:cubicBezTo>
                    <a:cubicBezTo>
                      <a:pt x="922" y="284"/>
                      <a:pt x="926" y="296"/>
                      <a:pt x="929" y="300"/>
                    </a:cubicBezTo>
                    <a:cubicBezTo>
                      <a:pt x="929" y="301"/>
                      <a:pt x="926" y="301"/>
                      <a:pt x="926" y="303"/>
                    </a:cubicBezTo>
                    <a:cubicBezTo>
                      <a:pt x="926" y="306"/>
                      <a:pt x="933" y="307"/>
                      <a:pt x="935" y="307"/>
                    </a:cubicBezTo>
                    <a:cubicBezTo>
                      <a:pt x="937" y="307"/>
                      <a:pt x="937" y="310"/>
                      <a:pt x="941" y="310"/>
                    </a:cubicBezTo>
                    <a:cubicBezTo>
                      <a:pt x="941" y="311"/>
                      <a:pt x="943" y="312"/>
                      <a:pt x="943" y="312"/>
                    </a:cubicBezTo>
                    <a:cubicBezTo>
                      <a:pt x="943" y="314"/>
                      <a:pt x="941" y="316"/>
                      <a:pt x="941" y="318"/>
                    </a:cubicBezTo>
                    <a:cubicBezTo>
                      <a:pt x="941" y="322"/>
                      <a:pt x="947" y="321"/>
                      <a:pt x="949" y="325"/>
                    </a:cubicBezTo>
                    <a:cubicBezTo>
                      <a:pt x="951" y="329"/>
                      <a:pt x="948" y="339"/>
                      <a:pt x="954" y="339"/>
                    </a:cubicBezTo>
                    <a:cubicBezTo>
                      <a:pt x="954" y="332"/>
                      <a:pt x="965" y="340"/>
                      <a:pt x="965" y="329"/>
                    </a:cubicBezTo>
                    <a:cubicBezTo>
                      <a:pt x="965" y="324"/>
                      <a:pt x="963" y="319"/>
                      <a:pt x="962" y="314"/>
                    </a:cubicBezTo>
                    <a:cubicBezTo>
                      <a:pt x="958" y="314"/>
                      <a:pt x="954" y="309"/>
                      <a:pt x="951" y="305"/>
                    </a:cubicBezTo>
                    <a:cubicBezTo>
                      <a:pt x="951" y="305"/>
                      <a:pt x="951" y="305"/>
                      <a:pt x="952" y="305"/>
                    </a:cubicBezTo>
                    <a:cubicBezTo>
                      <a:pt x="949" y="301"/>
                      <a:pt x="947" y="297"/>
                      <a:pt x="944" y="296"/>
                    </a:cubicBezTo>
                    <a:cubicBezTo>
                      <a:pt x="942" y="296"/>
                      <a:pt x="939" y="294"/>
                      <a:pt x="939" y="292"/>
                    </a:cubicBezTo>
                    <a:cubicBezTo>
                      <a:pt x="939" y="291"/>
                      <a:pt x="942" y="289"/>
                      <a:pt x="944" y="289"/>
                    </a:cubicBezTo>
                    <a:cubicBezTo>
                      <a:pt x="945" y="288"/>
                      <a:pt x="947" y="288"/>
                      <a:pt x="947" y="284"/>
                    </a:cubicBezTo>
                    <a:cubicBezTo>
                      <a:pt x="947" y="281"/>
                      <a:pt x="944" y="279"/>
                      <a:pt x="944" y="277"/>
                    </a:cubicBezTo>
                    <a:cubicBezTo>
                      <a:pt x="944" y="275"/>
                      <a:pt x="945" y="274"/>
                      <a:pt x="946" y="272"/>
                    </a:cubicBezTo>
                    <a:cubicBezTo>
                      <a:pt x="948" y="274"/>
                      <a:pt x="949" y="274"/>
                      <a:pt x="952" y="274"/>
                    </a:cubicBezTo>
                    <a:cubicBezTo>
                      <a:pt x="952" y="273"/>
                      <a:pt x="949" y="267"/>
                      <a:pt x="949" y="267"/>
                    </a:cubicBezTo>
                    <a:cubicBezTo>
                      <a:pt x="949" y="267"/>
                      <a:pt x="961" y="267"/>
                      <a:pt x="961" y="267"/>
                    </a:cubicBezTo>
                    <a:cubicBezTo>
                      <a:pt x="970" y="267"/>
                      <a:pt x="974" y="244"/>
                      <a:pt x="974" y="238"/>
                    </a:cubicBezTo>
                    <a:cubicBezTo>
                      <a:pt x="974" y="235"/>
                      <a:pt x="974" y="232"/>
                      <a:pt x="974" y="228"/>
                    </a:cubicBezTo>
                    <a:cubicBezTo>
                      <a:pt x="974" y="225"/>
                      <a:pt x="974" y="223"/>
                      <a:pt x="977" y="223"/>
                    </a:cubicBezTo>
                    <a:cubicBezTo>
                      <a:pt x="977" y="219"/>
                      <a:pt x="977" y="219"/>
                      <a:pt x="977" y="219"/>
                    </a:cubicBezTo>
                    <a:cubicBezTo>
                      <a:pt x="974" y="218"/>
                      <a:pt x="970" y="214"/>
                      <a:pt x="971" y="210"/>
                    </a:cubicBezTo>
                    <a:cubicBezTo>
                      <a:pt x="964" y="205"/>
                      <a:pt x="961" y="195"/>
                      <a:pt x="957" y="185"/>
                    </a:cubicBezTo>
                    <a:cubicBezTo>
                      <a:pt x="953" y="177"/>
                      <a:pt x="942" y="176"/>
                      <a:pt x="933" y="173"/>
                    </a:cubicBezTo>
                    <a:cubicBezTo>
                      <a:pt x="932" y="175"/>
                      <a:pt x="931" y="179"/>
                      <a:pt x="929" y="180"/>
                    </a:cubicBezTo>
                    <a:cubicBezTo>
                      <a:pt x="926" y="175"/>
                      <a:pt x="918" y="178"/>
                      <a:pt x="918" y="172"/>
                    </a:cubicBezTo>
                    <a:cubicBezTo>
                      <a:pt x="918" y="172"/>
                      <a:pt x="906" y="169"/>
                      <a:pt x="906" y="168"/>
                    </a:cubicBezTo>
                    <a:cubicBezTo>
                      <a:pt x="906" y="165"/>
                      <a:pt x="909" y="164"/>
                      <a:pt x="911" y="161"/>
                    </a:cubicBezTo>
                    <a:cubicBezTo>
                      <a:pt x="908" y="156"/>
                      <a:pt x="915" y="149"/>
                      <a:pt x="916" y="146"/>
                    </a:cubicBezTo>
                    <a:cubicBezTo>
                      <a:pt x="916" y="135"/>
                      <a:pt x="916" y="135"/>
                      <a:pt x="916" y="135"/>
                    </a:cubicBezTo>
                    <a:cubicBezTo>
                      <a:pt x="919" y="133"/>
                      <a:pt x="944" y="137"/>
                      <a:pt x="951" y="137"/>
                    </a:cubicBezTo>
                    <a:cubicBezTo>
                      <a:pt x="952" y="137"/>
                      <a:pt x="953" y="133"/>
                      <a:pt x="953" y="133"/>
                    </a:cubicBezTo>
                    <a:cubicBezTo>
                      <a:pt x="968" y="133"/>
                      <a:pt x="968" y="133"/>
                      <a:pt x="968" y="133"/>
                    </a:cubicBezTo>
                    <a:cubicBezTo>
                      <a:pt x="969" y="133"/>
                      <a:pt x="975" y="139"/>
                      <a:pt x="975" y="139"/>
                    </a:cubicBezTo>
                    <a:cubicBezTo>
                      <a:pt x="979" y="139"/>
                      <a:pt x="978" y="132"/>
                      <a:pt x="978" y="126"/>
                    </a:cubicBezTo>
                    <a:cubicBezTo>
                      <a:pt x="978" y="121"/>
                      <a:pt x="980" y="115"/>
                      <a:pt x="983" y="115"/>
                    </a:cubicBezTo>
                    <a:cubicBezTo>
                      <a:pt x="984" y="115"/>
                      <a:pt x="993" y="115"/>
                      <a:pt x="995" y="115"/>
                    </a:cubicBezTo>
                    <a:cubicBezTo>
                      <a:pt x="996" y="117"/>
                      <a:pt x="1002" y="124"/>
                      <a:pt x="1004" y="125"/>
                    </a:cubicBezTo>
                    <a:cubicBezTo>
                      <a:pt x="1005" y="121"/>
                      <a:pt x="1006" y="121"/>
                      <a:pt x="1006" y="116"/>
                    </a:cubicBezTo>
                    <a:cubicBezTo>
                      <a:pt x="1008" y="116"/>
                      <a:pt x="1010" y="116"/>
                      <a:pt x="1010" y="116"/>
                    </a:cubicBezTo>
                    <a:cubicBezTo>
                      <a:pt x="1010" y="114"/>
                      <a:pt x="1006" y="112"/>
                      <a:pt x="1006" y="109"/>
                    </a:cubicBezTo>
                    <a:cubicBezTo>
                      <a:pt x="1006" y="104"/>
                      <a:pt x="1014" y="110"/>
                      <a:pt x="1013" y="110"/>
                    </a:cubicBezTo>
                    <a:cubicBezTo>
                      <a:pt x="1014" y="115"/>
                      <a:pt x="1020" y="116"/>
                      <a:pt x="1020" y="121"/>
                    </a:cubicBezTo>
                    <a:cubicBezTo>
                      <a:pt x="1020" y="122"/>
                      <a:pt x="1015" y="130"/>
                      <a:pt x="1015" y="135"/>
                    </a:cubicBezTo>
                    <a:cubicBezTo>
                      <a:pt x="1015" y="138"/>
                      <a:pt x="1017" y="137"/>
                      <a:pt x="1017" y="139"/>
                    </a:cubicBezTo>
                    <a:cubicBezTo>
                      <a:pt x="1017" y="142"/>
                      <a:pt x="1016" y="146"/>
                      <a:pt x="1012" y="146"/>
                    </a:cubicBezTo>
                    <a:cubicBezTo>
                      <a:pt x="1012" y="160"/>
                      <a:pt x="1023" y="168"/>
                      <a:pt x="1034" y="173"/>
                    </a:cubicBezTo>
                    <a:cubicBezTo>
                      <a:pt x="1039" y="177"/>
                      <a:pt x="1038" y="185"/>
                      <a:pt x="1046" y="187"/>
                    </a:cubicBezTo>
                    <a:cubicBezTo>
                      <a:pt x="1047" y="187"/>
                      <a:pt x="1049" y="188"/>
                      <a:pt x="1050" y="190"/>
                    </a:cubicBezTo>
                    <a:cubicBezTo>
                      <a:pt x="1052" y="194"/>
                      <a:pt x="1056" y="198"/>
                      <a:pt x="1059" y="198"/>
                    </a:cubicBezTo>
                    <a:cubicBezTo>
                      <a:pt x="1061" y="198"/>
                      <a:pt x="1063" y="195"/>
                      <a:pt x="1063" y="191"/>
                    </a:cubicBezTo>
                    <a:cubicBezTo>
                      <a:pt x="1063" y="188"/>
                      <a:pt x="1056" y="187"/>
                      <a:pt x="1056" y="184"/>
                    </a:cubicBezTo>
                    <a:cubicBezTo>
                      <a:pt x="1056" y="183"/>
                      <a:pt x="1060" y="182"/>
                      <a:pt x="1062" y="181"/>
                    </a:cubicBezTo>
                    <a:cubicBezTo>
                      <a:pt x="1060" y="178"/>
                      <a:pt x="1059" y="177"/>
                      <a:pt x="1057" y="173"/>
                    </a:cubicBezTo>
                    <a:cubicBezTo>
                      <a:pt x="1058" y="173"/>
                      <a:pt x="1060" y="173"/>
                      <a:pt x="1064" y="173"/>
                    </a:cubicBezTo>
                    <a:cubicBezTo>
                      <a:pt x="1063" y="171"/>
                      <a:pt x="1060" y="169"/>
                      <a:pt x="1060" y="167"/>
                    </a:cubicBezTo>
                    <a:cubicBezTo>
                      <a:pt x="1057" y="167"/>
                      <a:pt x="1055" y="164"/>
                      <a:pt x="1056" y="160"/>
                    </a:cubicBezTo>
                    <a:cubicBezTo>
                      <a:pt x="1057" y="160"/>
                      <a:pt x="1059" y="158"/>
                      <a:pt x="1059" y="156"/>
                    </a:cubicBezTo>
                    <a:cubicBezTo>
                      <a:pt x="1047" y="152"/>
                      <a:pt x="1047" y="143"/>
                      <a:pt x="1037" y="144"/>
                    </a:cubicBezTo>
                    <a:cubicBezTo>
                      <a:pt x="1034" y="145"/>
                      <a:pt x="1037" y="132"/>
                      <a:pt x="1030" y="131"/>
                    </a:cubicBezTo>
                    <a:cubicBezTo>
                      <a:pt x="1039" y="125"/>
                      <a:pt x="1039" y="125"/>
                      <a:pt x="1039" y="125"/>
                    </a:cubicBezTo>
                    <a:cubicBezTo>
                      <a:pt x="1041" y="125"/>
                      <a:pt x="1041" y="128"/>
                      <a:pt x="1043" y="128"/>
                    </a:cubicBezTo>
                    <a:cubicBezTo>
                      <a:pt x="1046" y="128"/>
                      <a:pt x="1050" y="125"/>
                      <a:pt x="1055" y="123"/>
                    </a:cubicBezTo>
                    <a:cubicBezTo>
                      <a:pt x="1055" y="123"/>
                      <a:pt x="1060" y="127"/>
                      <a:pt x="1063" y="129"/>
                    </a:cubicBezTo>
                    <a:cubicBezTo>
                      <a:pt x="1064" y="121"/>
                      <a:pt x="1067" y="112"/>
                      <a:pt x="1076" y="112"/>
                    </a:cubicBezTo>
                    <a:cubicBezTo>
                      <a:pt x="1076" y="110"/>
                      <a:pt x="1076" y="109"/>
                      <a:pt x="1076" y="108"/>
                    </a:cubicBezTo>
                    <a:cubicBezTo>
                      <a:pt x="1078" y="110"/>
                      <a:pt x="1081" y="110"/>
                      <a:pt x="1084" y="110"/>
                    </a:cubicBezTo>
                    <a:cubicBezTo>
                      <a:pt x="1086" y="110"/>
                      <a:pt x="1088" y="111"/>
                      <a:pt x="1090" y="110"/>
                    </a:cubicBezTo>
                    <a:cubicBezTo>
                      <a:pt x="1089" y="106"/>
                      <a:pt x="1091" y="108"/>
                      <a:pt x="1091" y="104"/>
                    </a:cubicBezTo>
                    <a:cubicBezTo>
                      <a:pt x="1076" y="102"/>
                      <a:pt x="1070" y="95"/>
                      <a:pt x="1059" y="93"/>
                    </a:cubicBezTo>
                    <a:cubicBezTo>
                      <a:pt x="1064" y="93"/>
                      <a:pt x="1067" y="94"/>
                      <a:pt x="1071" y="91"/>
                    </a:cubicBezTo>
                    <a:cubicBezTo>
                      <a:pt x="1068" y="86"/>
                      <a:pt x="1088" y="90"/>
                      <a:pt x="1094" y="93"/>
                    </a:cubicBezTo>
                    <a:cubicBezTo>
                      <a:pt x="1106" y="93"/>
                      <a:pt x="1106" y="93"/>
                      <a:pt x="1106" y="93"/>
                    </a:cubicBezTo>
                    <a:cubicBezTo>
                      <a:pt x="1107" y="95"/>
                      <a:pt x="1109" y="95"/>
                      <a:pt x="1111" y="95"/>
                    </a:cubicBezTo>
                    <a:cubicBezTo>
                      <a:pt x="1111" y="95"/>
                      <a:pt x="1115" y="95"/>
                      <a:pt x="1118" y="95"/>
                    </a:cubicBezTo>
                    <a:cubicBezTo>
                      <a:pt x="1117" y="94"/>
                      <a:pt x="1111" y="92"/>
                      <a:pt x="1111" y="89"/>
                    </a:cubicBezTo>
                    <a:cubicBezTo>
                      <a:pt x="1111" y="86"/>
                      <a:pt x="1112" y="86"/>
                      <a:pt x="1111" y="82"/>
                    </a:cubicBezTo>
                    <a:cubicBezTo>
                      <a:pt x="1102" y="82"/>
                      <a:pt x="1096" y="75"/>
                      <a:pt x="1086" y="75"/>
                    </a:cubicBezTo>
                    <a:cubicBezTo>
                      <a:pt x="1085" y="75"/>
                      <a:pt x="1083" y="75"/>
                      <a:pt x="1083" y="77"/>
                    </a:cubicBezTo>
                    <a:cubicBezTo>
                      <a:pt x="1083" y="78"/>
                      <a:pt x="1076" y="73"/>
                      <a:pt x="1064" y="69"/>
                    </a:cubicBezTo>
                    <a:cubicBezTo>
                      <a:pt x="1048" y="63"/>
                      <a:pt x="1034" y="63"/>
                      <a:pt x="1019" y="58"/>
                    </a:cubicBezTo>
                    <a:cubicBezTo>
                      <a:pt x="1019" y="58"/>
                      <a:pt x="1006" y="57"/>
                      <a:pt x="1002" y="57"/>
                    </a:cubicBezTo>
                    <a:cubicBezTo>
                      <a:pt x="998" y="57"/>
                      <a:pt x="994" y="58"/>
                      <a:pt x="989" y="58"/>
                    </a:cubicBezTo>
                    <a:cubicBezTo>
                      <a:pt x="988" y="58"/>
                      <a:pt x="978" y="57"/>
                      <a:pt x="977" y="55"/>
                    </a:cubicBezTo>
                    <a:cubicBezTo>
                      <a:pt x="977" y="55"/>
                      <a:pt x="965" y="57"/>
                      <a:pt x="962" y="56"/>
                    </a:cubicBezTo>
                    <a:cubicBezTo>
                      <a:pt x="962" y="59"/>
                      <a:pt x="958" y="58"/>
                      <a:pt x="954" y="58"/>
                    </a:cubicBezTo>
                    <a:cubicBezTo>
                      <a:pt x="946" y="58"/>
                      <a:pt x="940" y="57"/>
                      <a:pt x="933" y="59"/>
                    </a:cubicBezTo>
                    <a:cubicBezTo>
                      <a:pt x="935" y="63"/>
                      <a:pt x="937" y="63"/>
                      <a:pt x="939" y="66"/>
                    </a:cubicBezTo>
                    <a:cubicBezTo>
                      <a:pt x="928" y="59"/>
                      <a:pt x="918" y="58"/>
                      <a:pt x="908" y="48"/>
                    </a:cubicBezTo>
                    <a:cubicBezTo>
                      <a:pt x="884" y="48"/>
                      <a:pt x="884" y="48"/>
                      <a:pt x="884" y="48"/>
                    </a:cubicBezTo>
                    <a:cubicBezTo>
                      <a:pt x="883" y="48"/>
                      <a:pt x="882" y="49"/>
                      <a:pt x="882" y="50"/>
                    </a:cubicBezTo>
                    <a:cubicBezTo>
                      <a:pt x="872" y="50"/>
                      <a:pt x="872" y="50"/>
                      <a:pt x="872" y="50"/>
                    </a:cubicBezTo>
                    <a:cubicBezTo>
                      <a:pt x="867" y="50"/>
                      <a:pt x="868" y="46"/>
                      <a:pt x="862" y="46"/>
                    </a:cubicBezTo>
                    <a:cubicBezTo>
                      <a:pt x="859" y="46"/>
                      <a:pt x="860" y="48"/>
                      <a:pt x="858" y="48"/>
                    </a:cubicBezTo>
                    <a:cubicBezTo>
                      <a:pt x="854" y="48"/>
                      <a:pt x="852" y="46"/>
                      <a:pt x="848" y="44"/>
                    </a:cubicBezTo>
                    <a:cubicBezTo>
                      <a:pt x="851" y="41"/>
                      <a:pt x="851" y="41"/>
                      <a:pt x="851" y="41"/>
                    </a:cubicBezTo>
                    <a:cubicBezTo>
                      <a:pt x="850" y="41"/>
                      <a:pt x="847" y="40"/>
                      <a:pt x="843" y="40"/>
                    </a:cubicBezTo>
                    <a:cubicBezTo>
                      <a:pt x="837" y="40"/>
                      <a:pt x="836" y="44"/>
                      <a:pt x="832" y="44"/>
                    </a:cubicBezTo>
                    <a:cubicBezTo>
                      <a:pt x="831" y="44"/>
                      <a:pt x="830" y="44"/>
                      <a:pt x="830" y="44"/>
                    </a:cubicBezTo>
                    <a:cubicBezTo>
                      <a:pt x="830" y="40"/>
                      <a:pt x="830" y="40"/>
                      <a:pt x="830" y="40"/>
                    </a:cubicBezTo>
                    <a:cubicBezTo>
                      <a:pt x="827" y="38"/>
                      <a:pt x="826" y="38"/>
                      <a:pt x="822" y="40"/>
                    </a:cubicBezTo>
                    <a:cubicBezTo>
                      <a:pt x="822" y="36"/>
                      <a:pt x="806" y="40"/>
                      <a:pt x="806" y="40"/>
                    </a:cubicBezTo>
                    <a:cubicBezTo>
                      <a:pt x="798" y="40"/>
                      <a:pt x="798" y="40"/>
                      <a:pt x="798" y="40"/>
                    </a:cubicBezTo>
                    <a:cubicBezTo>
                      <a:pt x="798" y="40"/>
                      <a:pt x="799" y="41"/>
                      <a:pt x="800" y="41"/>
                    </a:cubicBezTo>
                    <a:cubicBezTo>
                      <a:pt x="800" y="43"/>
                      <a:pt x="802" y="46"/>
                      <a:pt x="802" y="46"/>
                    </a:cubicBezTo>
                    <a:cubicBezTo>
                      <a:pt x="799" y="46"/>
                      <a:pt x="798" y="48"/>
                      <a:pt x="794" y="48"/>
                    </a:cubicBezTo>
                    <a:cubicBezTo>
                      <a:pt x="786" y="48"/>
                      <a:pt x="778" y="45"/>
                      <a:pt x="773" y="45"/>
                    </a:cubicBezTo>
                    <a:cubicBezTo>
                      <a:pt x="772" y="45"/>
                      <a:pt x="771" y="45"/>
                      <a:pt x="770" y="45"/>
                    </a:cubicBezTo>
                    <a:cubicBezTo>
                      <a:pt x="770" y="50"/>
                      <a:pt x="770" y="50"/>
                      <a:pt x="770" y="50"/>
                    </a:cubicBezTo>
                    <a:cubicBezTo>
                      <a:pt x="766" y="50"/>
                      <a:pt x="766" y="50"/>
                      <a:pt x="766" y="50"/>
                    </a:cubicBezTo>
                    <a:cubicBezTo>
                      <a:pt x="761" y="47"/>
                      <a:pt x="752" y="47"/>
                      <a:pt x="748" y="43"/>
                    </a:cubicBezTo>
                    <a:cubicBezTo>
                      <a:pt x="748" y="43"/>
                      <a:pt x="749" y="42"/>
                      <a:pt x="749" y="41"/>
                    </a:cubicBezTo>
                    <a:cubicBezTo>
                      <a:pt x="749" y="41"/>
                      <a:pt x="736" y="36"/>
                      <a:pt x="736" y="35"/>
                    </a:cubicBezTo>
                    <a:cubicBezTo>
                      <a:pt x="736" y="34"/>
                      <a:pt x="731" y="33"/>
                      <a:pt x="727" y="34"/>
                    </a:cubicBezTo>
                    <a:cubicBezTo>
                      <a:pt x="726" y="34"/>
                      <a:pt x="722" y="29"/>
                      <a:pt x="714" y="29"/>
                    </a:cubicBezTo>
                    <a:cubicBezTo>
                      <a:pt x="704" y="29"/>
                      <a:pt x="708" y="32"/>
                      <a:pt x="715" y="35"/>
                    </a:cubicBezTo>
                    <a:cubicBezTo>
                      <a:pt x="713" y="35"/>
                      <a:pt x="712" y="35"/>
                      <a:pt x="712" y="35"/>
                    </a:cubicBezTo>
                    <a:cubicBezTo>
                      <a:pt x="708" y="35"/>
                      <a:pt x="704" y="37"/>
                      <a:pt x="698" y="37"/>
                    </a:cubicBezTo>
                    <a:cubicBezTo>
                      <a:pt x="688" y="37"/>
                      <a:pt x="681" y="33"/>
                      <a:pt x="671" y="33"/>
                    </a:cubicBezTo>
                    <a:cubicBezTo>
                      <a:pt x="670" y="33"/>
                      <a:pt x="663" y="29"/>
                      <a:pt x="663" y="31"/>
                    </a:cubicBezTo>
                    <a:cubicBezTo>
                      <a:pt x="663" y="34"/>
                      <a:pt x="660" y="31"/>
                      <a:pt x="652" y="29"/>
                    </a:cubicBezTo>
                    <a:cubicBezTo>
                      <a:pt x="653" y="28"/>
                      <a:pt x="654" y="24"/>
                      <a:pt x="654" y="24"/>
                    </a:cubicBezTo>
                    <a:cubicBezTo>
                      <a:pt x="649" y="24"/>
                      <a:pt x="649" y="24"/>
                      <a:pt x="649" y="24"/>
                    </a:cubicBezTo>
                    <a:cubicBezTo>
                      <a:pt x="648" y="25"/>
                      <a:pt x="647" y="26"/>
                      <a:pt x="646" y="26"/>
                    </a:cubicBezTo>
                    <a:cubicBezTo>
                      <a:pt x="646" y="27"/>
                      <a:pt x="636" y="35"/>
                      <a:pt x="628" y="38"/>
                    </a:cubicBezTo>
                    <a:cubicBezTo>
                      <a:pt x="628" y="30"/>
                      <a:pt x="644" y="25"/>
                      <a:pt x="649" y="21"/>
                    </a:cubicBezTo>
                    <a:cubicBezTo>
                      <a:pt x="643" y="16"/>
                      <a:pt x="627" y="11"/>
                      <a:pt x="614" y="11"/>
                    </a:cubicBezTo>
                    <a:cubicBezTo>
                      <a:pt x="612" y="11"/>
                      <a:pt x="611" y="13"/>
                      <a:pt x="607" y="13"/>
                    </a:cubicBezTo>
                    <a:cubicBezTo>
                      <a:pt x="595" y="10"/>
                      <a:pt x="595" y="10"/>
                      <a:pt x="595" y="10"/>
                    </a:cubicBezTo>
                    <a:cubicBezTo>
                      <a:pt x="595" y="7"/>
                      <a:pt x="598" y="6"/>
                      <a:pt x="598" y="5"/>
                    </a:cubicBezTo>
                    <a:cubicBezTo>
                      <a:pt x="598" y="3"/>
                      <a:pt x="596" y="3"/>
                      <a:pt x="594" y="2"/>
                    </a:cubicBezTo>
                    <a:cubicBezTo>
                      <a:pt x="593" y="1"/>
                      <a:pt x="590" y="0"/>
                      <a:pt x="590" y="5"/>
                    </a:cubicBezTo>
                    <a:cubicBezTo>
                      <a:pt x="585" y="5"/>
                      <a:pt x="582" y="9"/>
                      <a:pt x="579" y="11"/>
                    </a:cubicBezTo>
                    <a:cubicBezTo>
                      <a:pt x="579" y="11"/>
                      <a:pt x="578" y="16"/>
                      <a:pt x="573" y="13"/>
                    </a:cubicBezTo>
                    <a:cubicBezTo>
                      <a:pt x="564" y="17"/>
                      <a:pt x="564" y="17"/>
                      <a:pt x="564" y="17"/>
                    </a:cubicBezTo>
                    <a:cubicBezTo>
                      <a:pt x="564" y="17"/>
                      <a:pt x="562" y="14"/>
                      <a:pt x="560" y="14"/>
                    </a:cubicBezTo>
                    <a:cubicBezTo>
                      <a:pt x="546" y="14"/>
                      <a:pt x="538" y="23"/>
                      <a:pt x="524" y="23"/>
                    </a:cubicBezTo>
                    <a:cubicBezTo>
                      <a:pt x="524" y="25"/>
                      <a:pt x="522" y="32"/>
                      <a:pt x="519" y="32"/>
                    </a:cubicBezTo>
                    <a:cubicBezTo>
                      <a:pt x="517" y="32"/>
                      <a:pt x="516" y="30"/>
                      <a:pt x="515" y="30"/>
                    </a:cubicBezTo>
                    <a:cubicBezTo>
                      <a:pt x="509" y="32"/>
                      <a:pt x="509" y="32"/>
                      <a:pt x="509" y="32"/>
                    </a:cubicBezTo>
                    <a:cubicBezTo>
                      <a:pt x="509" y="32"/>
                      <a:pt x="505" y="32"/>
                      <a:pt x="505" y="34"/>
                    </a:cubicBezTo>
                    <a:cubicBezTo>
                      <a:pt x="505" y="39"/>
                      <a:pt x="504" y="44"/>
                      <a:pt x="503" y="36"/>
                    </a:cubicBezTo>
                    <a:cubicBezTo>
                      <a:pt x="502" y="36"/>
                      <a:pt x="501" y="36"/>
                      <a:pt x="500" y="36"/>
                    </a:cubicBezTo>
                    <a:cubicBezTo>
                      <a:pt x="498" y="36"/>
                      <a:pt x="497" y="40"/>
                      <a:pt x="494" y="40"/>
                    </a:cubicBezTo>
                    <a:cubicBezTo>
                      <a:pt x="493" y="41"/>
                      <a:pt x="493" y="43"/>
                      <a:pt x="491" y="45"/>
                    </a:cubicBezTo>
                    <a:cubicBezTo>
                      <a:pt x="494" y="48"/>
                      <a:pt x="502" y="51"/>
                      <a:pt x="502" y="51"/>
                    </a:cubicBezTo>
                    <a:cubicBezTo>
                      <a:pt x="494" y="48"/>
                      <a:pt x="487" y="50"/>
                      <a:pt x="485" y="40"/>
                    </a:cubicBezTo>
                    <a:cubicBezTo>
                      <a:pt x="482" y="40"/>
                      <a:pt x="482" y="40"/>
                      <a:pt x="482" y="40"/>
                    </a:cubicBezTo>
                    <a:cubicBezTo>
                      <a:pt x="482" y="43"/>
                      <a:pt x="481" y="43"/>
                      <a:pt x="479" y="45"/>
                    </a:cubicBezTo>
                    <a:cubicBezTo>
                      <a:pt x="482" y="50"/>
                      <a:pt x="486" y="48"/>
                      <a:pt x="488" y="55"/>
                    </a:cubicBezTo>
                    <a:cubicBezTo>
                      <a:pt x="488" y="56"/>
                      <a:pt x="488" y="59"/>
                      <a:pt x="490" y="61"/>
                    </a:cubicBezTo>
                    <a:cubicBezTo>
                      <a:pt x="491" y="63"/>
                      <a:pt x="491" y="63"/>
                      <a:pt x="495" y="63"/>
                    </a:cubicBezTo>
                    <a:cubicBezTo>
                      <a:pt x="498" y="63"/>
                      <a:pt x="499" y="64"/>
                      <a:pt x="497" y="66"/>
                    </a:cubicBezTo>
                    <a:cubicBezTo>
                      <a:pt x="497" y="67"/>
                      <a:pt x="501" y="75"/>
                      <a:pt x="503" y="76"/>
                    </a:cubicBezTo>
                    <a:cubicBezTo>
                      <a:pt x="500" y="79"/>
                      <a:pt x="499" y="84"/>
                      <a:pt x="492" y="84"/>
                    </a:cubicBezTo>
                    <a:cubicBezTo>
                      <a:pt x="486" y="84"/>
                      <a:pt x="483" y="83"/>
                      <a:pt x="486" y="83"/>
                    </a:cubicBezTo>
                    <a:cubicBezTo>
                      <a:pt x="490" y="83"/>
                      <a:pt x="492" y="79"/>
                      <a:pt x="492" y="75"/>
                    </a:cubicBezTo>
                    <a:cubicBezTo>
                      <a:pt x="492" y="73"/>
                      <a:pt x="492" y="71"/>
                      <a:pt x="492" y="69"/>
                    </a:cubicBezTo>
                    <a:cubicBezTo>
                      <a:pt x="483" y="66"/>
                      <a:pt x="484" y="57"/>
                      <a:pt x="478" y="52"/>
                    </a:cubicBezTo>
                    <a:cubicBezTo>
                      <a:pt x="472" y="50"/>
                      <a:pt x="472" y="50"/>
                      <a:pt x="472" y="50"/>
                    </a:cubicBezTo>
                    <a:cubicBezTo>
                      <a:pt x="471" y="48"/>
                      <a:pt x="474" y="42"/>
                      <a:pt x="471" y="40"/>
                    </a:cubicBezTo>
                    <a:cubicBezTo>
                      <a:pt x="470" y="38"/>
                      <a:pt x="462" y="36"/>
                      <a:pt x="462" y="34"/>
                    </a:cubicBezTo>
                    <a:cubicBezTo>
                      <a:pt x="459" y="33"/>
                      <a:pt x="458" y="34"/>
                      <a:pt x="454" y="34"/>
                    </a:cubicBezTo>
                    <a:cubicBezTo>
                      <a:pt x="454" y="36"/>
                      <a:pt x="453" y="40"/>
                      <a:pt x="453" y="42"/>
                    </a:cubicBezTo>
                    <a:cubicBezTo>
                      <a:pt x="453" y="43"/>
                      <a:pt x="452" y="48"/>
                      <a:pt x="449" y="48"/>
                    </a:cubicBezTo>
                    <a:cubicBezTo>
                      <a:pt x="449" y="48"/>
                      <a:pt x="455" y="62"/>
                      <a:pt x="462" y="62"/>
                    </a:cubicBezTo>
                    <a:cubicBezTo>
                      <a:pt x="462" y="66"/>
                      <a:pt x="467" y="71"/>
                      <a:pt x="466" y="71"/>
                    </a:cubicBezTo>
                    <a:cubicBezTo>
                      <a:pt x="465" y="71"/>
                      <a:pt x="446" y="64"/>
                      <a:pt x="446" y="62"/>
                    </a:cubicBezTo>
                    <a:cubicBezTo>
                      <a:pt x="442" y="62"/>
                      <a:pt x="414" y="59"/>
                      <a:pt x="414" y="54"/>
                    </a:cubicBezTo>
                    <a:cubicBezTo>
                      <a:pt x="413" y="55"/>
                      <a:pt x="411" y="54"/>
                      <a:pt x="411" y="55"/>
                    </a:cubicBezTo>
                    <a:cubicBezTo>
                      <a:pt x="411" y="63"/>
                      <a:pt x="422" y="60"/>
                      <a:pt x="426" y="68"/>
                    </a:cubicBezTo>
                    <a:cubicBezTo>
                      <a:pt x="426" y="68"/>
                      <a:pt x="419" y="67"/>
                      <a:pt x="416" y="67"/>
                    </a:cubicBezTo>
                    <a:cubicBezTo>
                      <a:pt x="410" y="67"/>
                      <a:pt x="391" y="69"/>
                      <a:pt x="393" y="68"/>
                    </a:cubicBezTo>
                    <a:cubicBezTo>
                      <a:pt x="391" y="67"/>
                      <a:pt x="389" y="67"/>
                      <a:pt x="388" y="66"/>
                    </a:cubicBezTo>
                    <a:cubicBezTo>
                      <a:pt x="386" y="70"/>
                      <a:pt x="381" y="66"/>
                      <a:pt x="378" y="69"/>
                    </a:cubicBezTo>
                    <a:cubicBezTo>
                      <a:pt x="374" y="73"/>
                      <a:pt x="365" y="73"/>
                      <a:pt x="365" y="83"/>
                    </a:cubicBezTo>
                    <a:cubicBezTo>
                      <a:pt x="363" y="81"/>
                      <a:pt x="361" y="81"/>
                      <a:pt x="359" y="83"/>
                    </a:cubicBezTo>
                    <a:cubicBezTo>
                      <a:pt x="356" y="81"/>
                      <a:pt x="352" y="74"/>
                      <a:pt x="352" y="74"/>
                    </a:cubicBezTo>
                    <a:cubicBezTo>
                      <a:pt x="353" y="74"/>
                      <a:pt x="355" y="74"/>
                      <a:pt x="356" y="74"/>
                    </a:cubicBezTo>
                    <a:cubicBezTo>
                      <a:pt x="355" y="69"/>
                      <a:pt x="352" y="69"/>
                      <a:pt x="348" y="69"/>
                    </a:cubicBezTo>
                    <a:cubicBezTo>
                      <a:pt x="345" y="69"/>
                      <a:pt x="344" y="68"/>
                      <a:pt x="341" y="69"/>
                    </a:cubicBezTo>
                    <a:cubicBezTo>
                      <a:pt x="342" y="69"/>
                      <a:pt x="344" y="70"/>
                      <a:pt x="344" y="72"/>
                    </a:cubicBezTo>
                    <a:cubicBezTo>
                      <a:pt x="344" y="74"/>
                      <a:pt x="344" y="75"/>
                      <a:pt x="343" y="75"/>
                    </a:cubicBezTo>
                    <a:cubicBezTo>
                      <a:pt x="344" y="77"/>
                      <a:pt x="345" y="79"/>
                      <a:pt x="348" y="80"/>
                    </a:cubicBezTo>
                    <a:cubicBezTo>
                      <a:pt x="348" y="87"/>
                      <a:pt x="348" y="87"/>
                      <a:pt x="348" y="87"/>
                    </a:cubicBezTo>
                    <a:cubicBezTo>
                      <a:pt x="348" y="87"/>
                      <a:pt x="342" y="84"/>
                      <a:pt x="339" y="82"/>
                    </a:cubicBezTo>
                    <a:cubicBezTo>
                      <a:pt x="338" y="85"/>
                      <a:pt x="328" y="89"/>
                      <a:pt x="328" y="91"/>
                    </a:cubicBezTo>
                    <a:cubicBezTo>
                      <a:pt x="328" y="93"/>
                      <a:pt x="332" y="94"/>
                      <a:pt x="333" y="97"/>
                    </a:cubicBezTo>
                    <a:cubicBezTo>
                      <a:pt x="323" y="97"/>
                      <a:pt x="323" y="97"/>
                      <a:pt x="323" y="97"/>
                    </a:cubicBezTo>
                    <a:cubicBezTo>
                      <a:pt x="322" y="98"/>
                      <a:pt x="322" y="104"/>
                      <a:pt x="320" y="104"/>
                    </a:cubicBezTo>
                    <a:cubicBezTo>
                      <a:pt x="311" y="104"/>
                      <a:pt x="301" y="100"/>
                      <a:pt x="301" y="91"/>
                    </a:cubicBezTo>
                    <a:cubicBezTo>
                      <a:pt x="301" y="90"/>
                      <a:pt x="300" y="89"/>
                      <a:pt x="300" y="88"/>
                    </a:cubicBezTo>
                    <a:cubicBezTo>
                      <a:pt x="297" y="87"/>
                      <a:pt x="284" y="82"/>
                      <a:pt x="284" y="80"/>
                    </a:cubicBezTo>
                    <a:cubicBezTo>
                      <a:pt x="285" y="81"/>
                      <a:pt x="305" y="86"/>
                      <a:pt x="307" y="86"/>
                    </a:cubicBezTo>
                    <a:cubicBezTo>
                      <a:pt x="311" y="86"/>
                      <a:pt x="314" y="86"/>
                      <a:pt x="320" y="86"/>
                    </a:cubicBezTo>
                    <a:cubicBezTo>
                      <a:pt x="324" y="86"/>
                      <a:pt x="328" y="82"/>
                      <a:pt x="332" y="78"/>
                    </a:cubicBezTo>
                    <a:cubicBezTo>
                      <a:pt x="330" y="77"/>
                      <a:pt x="329" y="75"/>
                      <a:pt x="327" y="73"/>
                    </a:cubicBezTo>
                    <a:cubicBezTo>
                      <a:pt x="327" y="73"/>
                      <a:pt x="314" y="64"/>
                      <a:pt x="287" y="63"/>
                    </a:cubicBezTo>
                    <a:cubicBezTo>
                      <a:pt x="285" y="63"/>
                      <a:pt x="283" y="63"/>
                      <a:pt x="283" y="59"/>
                    </a:cubicBezTo>
                    <a:cubicBezTo>
                      <a:pt x="279" y="59"/>
                      <a:pt x="271" y="60"/>
                      <a:pt x="271" y="58"/>
                    </a:cubicBezTo>
                    <a:cubicBezTo>
                      <a:pt x="269" y="57"/>
                      <a:pt x="259" y="54"/>
                      <a:pt x="259" y="52"/>
                    </a:cubicBezTo>
                    <a:cubicBezTo>
                      <a:pt x="259" y="52"/>
                      <a:pt x="250" y="52"/>
                      <a:pt x="250" y="52"/>
                    </a:cubicBezTo>
                    <a:cubicBezTo>
                      <a:pt x="247" y="54"/>
                      <a:pt x="245" y="54"/>
                      <a:pt x="246" y="52"/>
                    </a:cubicBezTo>
                    <a:cubicBezTo>
                      <a:pt x="244" y="52"/>
                      <a:pt x="242" y="52"/>
                      <a:pt x="238" y="52"/>
                    </a:cubicBezTo>
                    <a:cubicBezTo>
                      <a:pt x="238" y="53"/>
                      <a:pt x="234" y="55"/>
                      <a:pt x="234" y="55"/>
                    </a:cubicBezTo>
                    <a:cubicBezTo>
                      <a:pt x="232" y="52"/>
                      <a:pt x="221" y="57"/>
                      <a:pt x="224" y="60"/>
                    </a:cubicBezTo>
                    <a:cubicBezTo>
                      <a:pt x="224" y="60"/>
                      <a:pt x="217" y="60"/>
                      <a:pt x="217" y="59"/>
                    </a:cubicBezTo>
                    <a:cubicBezTo>
                      <a:pt x="216" y="59"/>
                      <a:pt x="205" y="63"/>
                      <a:pt x="203" y="64"/>
                    </a:cubicBezTo>
                    <a:cubicBezTo>
                      <a:pt x="203" y="66"/>
                      <a:pt x="195" y="63"/>
                      <a:pt x="195" y="63"/>
                    </a:cubicBezTo>
                    <a:cubicBezTo>
                      <a:pt x="193" y="69"/>
                      <a:pt x="188" y="69"/>
                      <a:pt x="187" y="75"/>
                    </a:cubicBezTo>
                    <a:cubicBezTo>
                      <a:pt x="189" y="75"/>
                      <a:pt x="190" y="73"/>
                      <a:pt x="192" y="72"/>
                    </a:cubicBezTo>
                    <a:cubicBezTo>
                      <a:pt x="192" y="72"/>
                      <a:pt x="193" y="73"/>
                      <a:pt x="193" y="73"/>
                    </a:cubicBezTo>
                    <a:cubicBezTo>
                      <a:pt x="193" y="74"/>
                      <a:pt x="193" y="80"/>
                      <a:pt x="189" y="80"/>
                    </a:cubicBezTo>
                    <a:cubicBezTo>
                      <a:pt x="189" y="81"/>
                      <a:pt x="187" y="86"/>
                      <a:pt x="187" y="86"/>
                    </a:cubicBezTo>
                    <a:cubicBezTo>
                      <a:pt x="187" y="87"/>
                      <a:pt x="177" y="99"/>
                      <a:pt x="175" y="99"/>
                    </a:cubicBezTo>
                    <a:cubicBezTo>
                      <a:pt x="174" y="102"/>
                      <a:pt x="173" y="104"/>
                      <a:pt x="171" y="104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3" y="105"/>
                      <a:pt x="159" y="110"/>
                      <a:pt x="156" y="110"/>
                    </a:cubicBezTo>
                    <a:cubicBezTo>
                      <a:pt x="157" y="110"/>
                      <a:pt x="146" y="116"/>
                      <a:pt x="146" y="116"/>
                    </a:cubicBezTo>
                    <a:cubicBezTo>
                      <a:pt x="148" y="117"/>
                      <a:pt x="150" y="135"/>
                      <a:pt x="146" y="134"/>
                    </a:cubicBezTo>
                    <a:cubicBezTo>
                      <a:pt x="146" y="134"/>
                      <a:pt x="152" y="141"/>
                      <a:pt x="149" y="141"/>
                    </a:cubicBezTo>
                    <a:cubicBezTo>
                      <a:pt x="149" y="144"/>
                      <a:pt x="164" y="148"/>
                      <a:pt x="164" y="148"/>
                    </a:cubicBezTo>
                    <a:cubicBezTo>
                      <a:pt x="164" y="148"/>
                      <a:pt x="177" y="137"/>
                      <a:pt x="177" y="136"/>
                    </a:cubicBezTo>
                    <a:cubicBezTo>
                      <a:pt x="177" y="137"/>
                      <a:pt x="184" y="146"/>
                      <a:pt x="185" y="147"/>
                    </a:cubicBezTo>
                    <a:cubicBezTo>
                      <a:pt x="185" y="152"/>
                      <a:pt x="191" y="169"/>
                      <a:pt x="194" y="169"/>
                    </a:cubicBezTo>
                    <a:cubicBezTo>
                      <a:pt x="194" y="169"/>
                      <a:pt x="200" y="169"/>
                      <a:pt x="201" y="169"/>
                    </a:cubicBezTo>
                    <a:cubicBezTo>
                      <a:pt x="198" y="164"/>
                      <a:pt x="205" y="163"/>
                      <a:pt x="211" y="163"/>
                    </a:cubicBezTo>
                    <a:cubicBezTo>
                      <a:pt x="211" y="154"/>
                      <a:pt x="214" y="148"/>
                      <a:pt x="214" y="141"/>
                    </a:cubicBezTo>
                    <a:cubicBezTo>
                      <a:pt x="214" y="139"/>
                      <a:pt x="219" y="138"/>
                      <a:pt x="222" y="137"/>
                    </a:cubicBezTo>
                    <a:cubicBezTo>
                      <a:pt x="222" y="137"/>
                      <a:pt x="222" y="135"/>
                      <a:pt x="222" y="134"/>
                    </a:cubicBezTo>
                    <a:cubicBezTo>
                      <a:pt x="222" y="129"/>
                      <a:pt x="213" y="131"/>
                      <a:pt x="211" y="126"/>
                    </a:cubicBezTo>
                    <a:cubicBezTo>
                      <a:pt x="210" y="124"/>
                      <a:pt x="215" y="110"/>
                      <a:pt x="217" y="110"/>
                    </a:cubicBezTo>
                    <a:cubicBezTo>
                      <a:pt x="222" y="105"/>
                      <a:pt x="227" y="104"/>
                      <a:pt x="232" y="99"/>
                    </a:cubicBezTo>
                    <a:cubicBezTo>
                      <a:pt x="231" y="98"/>
                      <a:pt x="234" y="91"/>
                      <a:pt x="234" y="91"/>
                    </a:cubicBezTo>
                    <a:cubicBezTo>
                      <a:pt x="246" y="91"/>
                      <a:pt x="246" y="91"/>
                      <a:pt x="246" y="91"/>
                    </a:cubicBezTo>
                    <a:cubicBezTo>
                      <a:pt x="246" y="92"/>
                      <a:pt x="248" y="96"/>
                      <a:pt x="251" y="96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45" y="97"/>
                      <a:pt x="232" y="108"/>
                      <a:pt x="232" y="115"/>
                    </a:cubicBezTo>
                    <a:cubicBezTo>
                      <a:pt x="232" y="117"/>
                      <a:pt x="236" y="118"/>
                      <a:pt x="236" y="121"/>
                    </a:cubicBezTo>
                    <a:cubicBezTo>
                      <a:pt x="236" y="123"/>
                      <a:pt x="234" y="125"/>
                      <a:pt x="234" y="127"/>
                    </a:cubicBezTo>
                    <a:cubicBezTo>
                      <a:pt x="234" y="128"/>
                      <a:pt x="239" y="130"/>
                      <a:pt x="243" y="130"/>
                    </a:cubicBezTo>
                    <a:cubicBezTo>
                      <a:pt x="243" y="132"/>
                      <a:pt x="246" y="132"/>
                      <a:pt x="249" y="132"/>
                    </a:cubicBezTo>
                    <a:cubicBezTo>
                      <a:pt x="254" y="132"/>
                      <a:pt x="261" y="133"/>
                      <a:pt x="264" y="128"/>
                    </a:cubicBezTo>
                    <a:cubicBezTo>
                      <a:pt x="274" y="128"/>
                      <a:pt x="274" y="128"/>
                      <a:pt x="274" y="128"/>
                    </a:cubicBezTo>
                    <a:cubicBezTo>
                      <a:pt x="273" y="128"/>
                      <a:pt x="280" y="134"/>
                      <a:pt x="280" y="136"/>
                    </a:cubicBezTo>
                    <a:cubicBezTo>
                      <a:pt x="280" y="137"/>
                      <a:pt x="273" y="137"/>
                      <a:pt x="271" y="137"/>
                    </a:cubicBezTo>
                    <a:cubicBezTo>
                      <a:pt x="268" y="137"/>
                      <a:pt x="267" y="133"/>
                      <a:pt x="261" y="133"/>
                    </a:cubicBezTo>
                    <a:cubicBezTo>
                      <a:pt x="256" y="133"/>
                      <a:pt x="249" y="133"/>
                      <a:pt x="249" y="139"/>
                    </a:cubicBezTo>
                    <a:cubicBezTo>
                      <a:pt x="248" y="149"/>
                      <a:pt x="258" y="145"/>
                      <a:pt x="257" y="149"/>
                    </a:cubicBezTo>
                    <a:cubicBezTo>
                      <a:pt x="255" y="150"/>
                      <a:pt x="246" y="152"/>
                      <a:pt x="245" y="150"/>
                    </a:cubicBezTo>
                    <a:cubicBezTo>
                      <a:pt x="241" y="153"/>
                      <a:pt x="238" y="157"/>
                      <a:pt x="240" y="162"/>
                    </a:cubicBezTo>
                    <a:cubicBezTo>
                      <a:pt x="242" y="162"/>
                      <a:pt x="239" y="169"/>
                      <a:pt x="239" y="169"/>
                    </a:cubicBezTo>
                    <a:cubicBezTo>
                      <a:pt x="239" y="169"/>
                      <a:pt x="231" y="176"/>
                      <a:pt x="229" y="176"/>
                    </a:cubicBezTo>
                    <a:cubicBezTo>
                      <a:pt x="226" y="176"/>
                      <a:pt x="225" y="173"/>
                      <a:pt x="224" y="172"/>
                    </a:cubicBezTo>
                    <a:cubicBezTo>
                      <a:pt x="217" y="173"/>
                      <a:pt x="213" y="173"/>
                      <a:pt x="205" y="177"/>
                    </a:cubicBezTo>
                    <a:cubicBezTo>
                      <a:pt x="204" y="178"/>
                      <a:pt x="200" y="176"/>
                      <a:pt x="194" y="176"/>
                    </a:cubicBezTo>
                    <a:cubicBezTo>
                      <a:pt x="190" y="176"/>
                      <a:pt x="189" y="180"/>
                      <a:pt x="185" y="180"/>
                    </a:cubicBezTo>
                    <a:cubicBezTo>
                      <a:pt x="184" y="180"/>
                      <a:pt x="182" y="177"/>
                      <a:pt x="181" y="173"/>
                    </a:cubicBezTo>
                    <a:cubicBezTo>
                      <a:pt x="181" y="173"/>
                      <a:pt x="182" y="173"/>
                      <a:pt x="182" y="173"/>
                    </a:cubicBezTo>
                    <a:cubicBezTo>
                      <a:pt x="181" y="170"/>
                      <a:pt x="179" y="169"/>
                      <a:pt x="179" y="167"/>
                    </a:cubicBezTo>
                    <a:cubicBezTo>
                      <a:pt x="179" y="167"/>
                      <a:pt x="179" y="167"/>
                      <a:pt x="179" y="167"/>
                    </a:cubicBezTo>
                    <a:cubicBezTo>
                      <a:pt x="178" y="164"/>
                      <a:pt x="178" y="163"/>
                      <a:pt x="180" y="162"/>
                    </a:cubicBezTo>
                    <a:cubicBezTo>
                      <a:pt x="180" y="162"/>
                      <a:pt x="178" y="156"/>
                      <a:pt x="178" y="154"/>
                    </a:cubicBezTo>
                    <a:cubicBezTo>
                      <a:pt x="178" y="153"/>
                      <a:pt x="175" y="151"/>
                      <a:pt x="175" y="151"/>
                    </a:cubicBezTo>
                    <a:cubicBezTo>
                      <a:pt x="172" y="153"/>
                      <a:pt x="171" y="155"/>
                      <a:pt x="167" y="155"/>
                    </a:cubicBezTo>
                    <a:cubicBezTo>
                      <a:pt x="167" y="157"/>
                      <a:pt x="164" y="162"/>
                      <a:pt x="164" y="164"/>
                    </a:cubicBezTo>
                    <a:cubicBezTo>
                      <a:pt x="164" y="167"/>
                      <a:pt x="169" y="173"/>
                      <a:pt x="169" y="176"/>
                    </a:cubicBezTo>
                    <a:cubicBezTo>
                      <a:pt x="169" y="177"/>
                      <a:pt x="158" y="185"/>
                      <a:pt x="157" y="185"/>
                    </a:cubicBezTo>
                    <a:cubicBezTo>
                      <a:pt x="154" y="185"/>
                      <a:pt x="152" y="189"/>
                      <a:pt x="153" y="190"/>
                    </a:cubicBezTo>
                    <a:cubicBezTo>
                      <a:pt x="153" y="190"/>
                      <a:pt x="146" y="191"/>
                      <a:pt x="146" y="192"/>
                    </a:cubicBezTo>
                    <a:cubicBezTo>
                      <a:pt x="144" y="195"/>
                      <a:pt x="139" y="201"/>
                      <a:pt x="137" y="202"/>
                    </a:cubicBezTo>
                    <a:cubicBezTo>
                      <a:pt x="135" y="202"/>
                      <a:pt x="133" y="204"/>
                      <a:pt x="129" y="204"/>
                    </a:cubicBezTo>
                    <a:cubicBezTo>
                      <a:pt x="128" y="208"/>
                      <a:pt x="120" y="218"/>
                      <a:pt x="115" y="218"/>
                    </a:cubicBezTo>
                    <a:cubicBezTo>
                      <a:pt x="112" y="218"/>
                      <a:pt x="111" y="216"/>
                      <a:pt x="110" y="214"/>
                    </a:cubicBezTo>
                    <a:cubicBezTo>
                      <a:pt x="110" y="225"/>
                      <a:pt x="110" y="225"/>
                      <a:pt x="110" y="225"/>
                    </a:cubicBezTo>
                    <a:cubicBezTo>
                      <a:pt x="107" y="224"/>
                      <a:pt x="97" y="222"/>
                      <a:pt x="97" y="222"/>
                    </a:cubicBezTo>
                    <a:cubicBezTo>
                      <a:pt x="96" y="222"/>
                      <a:pt x="95" y="226"/>
                      <a:pt x="93" y="226"/>
                    </a:cubicBezTo>
                    <a:cubicBezTo>
                      <a:pt x="93" y="226"/>
                      <a:pt x="105" y="237"/>
                      <a:pt x="107" y="237"/>
                    </a:cubicBezTo>
                    <a:cubicBezTo>
                      <a:pt x="108" y="241"/>
                      <a:pt x="110" y="263"/>
                      <a:pt x="109" y="264"/>
                    </a:cubicBezTo>
                    <a:cubicBezTo>
                      <a:pt x="107" y="266"/>
                      <a:pt x="106" y="266"/>
                      <a:pt x="105" y="267"/>
                    </a:cubicBezTo>
                    <a:cubicBezTo>
                      <a:pt x="93" y="267"/>
                      <a:pt x="93" y="267"/>
                      <a:pt x="93" y="267"/>
                    </a:cubicBezTo>
                    <a:cubicBezTo>
                      <a:pt x="91" y="267"/>
                      <a:pt x="76" y="263"/>
                      <a:pt x="71" y="263"/>
                    </a:cubicBezTo>
                    <a:cubicBezTo>
                      <a:pt x="67" y="263"/>
                      <a:pt x="66" y="267"/>
                      <a:pt x="60" y="267"/>
                    </a:cubicBezTo>
                    <a:cubicBezTo>
                      <a:pt x="60" y="269"/>
                      <a:pt x="63" y="288"/>
                      <a:pt x="63" y="289"/>
                    </a:cubicBezTo>
                    <a:cubicBezTo>
                      <a:pt x="62" y="292"/>
                      <a:pt x="58" y="297"/>
                      <a:pt x="58" y="302"/>
                    </a:cubicBezTo>
                    <a:cubicBezTo>
                      <a:pt x="58" y="309"/>
                      <a:pt x="62" y="312"/>
                      <a:pt x="62" y="318"/>
                    </a:cubicBezTo>
                    <a:cubicBezTo>
                      <a:pt x="69" y="321"/>
                      <a:pt x="66" y="318"/>
                      <a:pt x="73" y="318"/>
                    </a:cubicBezTo>
                    <a:cubicBezTo>
                      <a:pt x="78" y="318"/>
                      <a:pt x="79" y="326"/>
                      <a:pt x="83" y="328"/>
                    </a:cubicBezTo>
                    <a:cubicBezTo>
                      <a:pt x="85" y="329"/>
                      <a:pt x="86" y="320"/>
                      <a:pt x="104" y="323"/>
                    </a:cubicBezTo>
                    <a:cubicBezTo>
                      <a:pt x="108" y="323"/>
                      <a:pt x="101" y="324"/>
                      <a:pt x="114" y="312"/>
                    </a:cubicBezTo>
                    <a:cubicBezTo>
                      <a:pt x="122" y="306"/>
                      <a:pt x="112" y="298"/>
                      <a:pt x="122" y="292"/>
                    </a:cubicBezTo>
                    <a:cubicBezTo>
                      <a:pt x="126" y="289"/>
                      <a:pt x="130" y="282"/>
                      <a:pt x="139" y="280"/>
                    </a:cubicBezTo>
                    <a:cubicBezTo>
                      <a:pt x="140" y="279"/>
                      <a:pt x="138" y="275"/>
                      <a:pt x="138" y="274"/>
                    </a:cubicBezTo>
                    <a:cubicBezTo>
                      <a:pt x="138" y="270"/>
                      <a:pt x="141" y="266"/>
                      <a:pt x="146" y="266"/>
                    </a:cubicBezTo>
                    <a:cubicBezTo>
                      <a:pt x="148" y="266"/>
                      <a:pt x="150" y="266"/>
                      <a:pt x="152" y="267"/>
                    </a:cubicBezTo>
                    <a:cubicBezTo>
                      <a:pt x="160" y="273"/>
                      <a:pt x="164" y="266"/>
                      <a:pt x="168" y="262"/>
                    </a:cubicBezTo>
                    <a:cubicBezTo>
                      <a:pt x="170" y="260"/>
                      <a:pt x="177" y="259"/>
                      <a:pt x="180" y="259"/>
                    </a:cubicBezTo>
                    <a:cubicBezTo>
                      <a:pt x="182" y="262"/>
                      <a:pt x="188" y="281"/>
                      <a:pt x="206" y="284"/>
                    </a:cubicBezTo>
                    <a:cubicBezTo>
                      <a:pt x="206" y="284"/>
                      <a:pt x="209" y="289"/>
                      <a:pt x="213" y="289"/>
                    </a:cubicBezTo>
                    <a:cubicBezTo>
                      <a:pt x="217" y="290"/>
                      <a:pt x="221" y="297"/>
                      <a:pt x="221" y="302"/>
                    </a:cubicBezTo>
                    <a:cubicBezTo>
                      <a:pt x="216" y="310"/>
                      <a:pt x="216" y="310"/>
                      <a:pt x="216" y="310"/>
                    </a:cubicBezTo>
                    <a:cubicBezTo>
                      <a:pt x="213" y="310"/>
                      <a:pt x="212" y="310"/>
                      <a:pt x="211" y="312"/>
                    </a:cubicBezTo>
                    <a:cubicBezTo>
                      <a:pt x="209" y="310"/>
                      <a:pt x="209" y="310"/>
                      <a:pt x="209" y="310"/>
                    </a:cubicBezTo>
                    <a:cubicBezTo>
                      <a:pt x="198" y="310"/>
                      <a:pt x="198" y="310"/>
                      <a:pt x="198" y="310"/>
                    </a:cubicBezTo>
                    <a:cubicBezTo>
                      <a:pt x="199" y="313"/>
                      <a:pt x="205" y="317"/>
                      <a:pt x="206" y="317"/>
                    </a:cubicBezTo>
                    <a:cubicBezTo>
                      <a:pt x="207" y="317"/>
                      <a:pt x="209" y="317"/>
                      <a:pt x="209" y="317"/>
                    </a:cubicBezTo>
                    <a:cubicBezTo>
                      <a:pt x="210" y="320"/>
                      <a:pt x="227" y="323"/>
                      <a:pt x="230" y="323"/>
                    </a:cubicBezTo>
                    <a:cubicBezTo>
                      <a:pt x="224" y="309"/>
                      <a:pt x="224" y="309"/>
                      <a:pt x="224" y="309"/>
                    </a:cubicBezTo>
                    <a:cubicBezTo>
                      <a:pt x="224" y="307"/>
                      <a:pt x="225" y="305"/>
                      <a:pt x="226" y="303"/>
                    </a:cubicBezTo>
                    <a:cubicBezTo>
                      <a:pt x="226" y="303"/>
                      <a:pt x="228" y="300"/>
                      <a:pt x="228" y="298"/>
                    </a:cubicBezTo>
                    <a:cubicBezTo>
                      <a:pt x="227" y="298"/>
                      <a:pt x="231" y="292"/>
                      <a:pt x="233" y="292"/>
                    </a:cubicBezTo>
                    <a:cubicBezTo>
                      <a:pt x="234" y="295"/>
                      <a:pt x="234" y="295"/>
                      <a:pt x="234" y="295"/>
                    </a:cubicBezTo>
                    <a:cubicBezTo>
                      <a:pt x="235" y="294"/>
                      <a:pt x="236" y="291"/>
                      <a:pt x="236" y="290"/>
                    </a:cubicBezTo>
                    <a:cubicBezTo>
                      <a:pt x="234" y="290"/>
                      <a:pt x="226" y="285"/>
                      <a:pt x="226" y="283"/>
                    </a:cubicBezTo>
                    <a:cubicBezTo>
                      <a:pt x="222" y="283"/>
                      <a:pt x="221" y="281"/>
                      <a:pt x="218" y="278"/>
                    </a:cubicBezTo>
                    <a:cubicBezTo>
                      <a:pt x="210" y="271"/>
                      <a:pt x="210" y="271"/>
                      <a:pt x="210" y="271"/>
                    </a:cubicBezTo>
                    <a:cubicBezTo>
                      <a:pt x="209" y="270"/>
                      <a:pt x="201" y="266"/>
                      <a:pt x="201" y="263"/>
                    </a:cubicBezTo>
                    <a:cubicBezTo>
                      <a:pt x="198" y="263"/>
                      <a:pt x="195" y="259"/>
                      <a:pt x="195" y="254"/>
                    </a:cubicBezTo>
                    <a:cubicBezTo>
                      <a:pt x="195" y="249"/>
                      <a:pt x="195" y="248"/>
                      <a:pt x="201" y="247"/>
                    </a:cubicBezTo>
                    <a:cubicBezTo>
                      <a:pt x="201" y="249"/>
                      <a:pt x="203" y="250"/>
                      <a:pt x="205" y="250"/>
                    </a:cubicBezTo>
                    <a:cubicBezTo>
                      <a:pt x="205" y="250"/>
                      <a:pt x="216" y="259"/>
                      <a:pt x="219" y="264"/>
                    </a:cubicBezTo>
                    <a:cubicBezTo>
                      <a:pt x="220" y="266"/>
                      <a:pt x="221" y="268"/>
                      <a:pt x="222" y="269"/>
                    </a:cubicBezTo>
                    <a:cubicBezTo>
                      <a:pt x="226" y="271"/>
                      <a:pt x="237" y="273"/>
                      <a:pt x="237" y="273"/>
                    </a:cubicBezTo>
                    <a:cubicBezTo>
                      <a:pt x="237" y="273"/>
                      <a:pt x="237" y="273"/>
                      <a:pt x="237" y="273"/>
                    </a:cubicBezTo>
                    <a:cubicBezTo>
                      <a:pt x="241" y="275"/>
                      <a:pt x="242" y="281"/>
                      <a:pt x="241" y="283"/>
                    </a:cubicBezTo>
                    <a:cubicBezTo>
                      <a:pt x="242" y="286"/>
                      <a:pt x="242" y="289"/>
                      <a:pt x="243" y="292"/>
                    </a:cubicBezTo>
                    <a:cubicBezTo>
                      <a:pt x="244" y="293"/>
                      <a:pt x="248" y="296"/>
                      <a:pt x="249" y="298"/>
                    </a:cubicBezTo>
                    <a:cubicBezTo>
                      <a:pt x="250" y="302"/>
                      <a:pt x="250" y="310"/>
                      <a:pt x="258" y="310"/>
                    </a:cubicBezTo>
                    <a:cubicBezTo>
                      <a:pt x="256" y="313"/>
                      <a:pt x="258" y="316"/>
                      <a:pt x="258" y="321"/>
                    </a:cubicBezTo>
                    <a:cubicBezTo>
                      <a:pt x="260" y="321"/>
                      <a:pt x="261" y="319"/>
                      <a:pt x="264" y="319"/>
                    </a:cubicBezTo>
                    <a:cubicBezTo>
                      <a:pt x="263" y="321"/>
                      <a:pt x="265" y="321"/>
                      <a:pt x="266" y="321"/>
                    </a:cubicBezTo>
                    <a:cubicBezTo>
                      <a:pt x="267" y="321"/>
                      <a:pt x="269" y="320"/>
                      <a:pt x="269" y="318"/>
                    </a:cubicBezTo>
                    <a:cubicBezTo>
                      <a:pt x="268" y="318"/>
                      <a:pt x="266" y="317"/>
                      <a:pt x="266" y="316"/>
                    </a:cubicBezTo>
                    <a:cubicBezTo>
                      <a:pt x="269" y="317"/>
                      <a:pt x="268" y="310"/>
                      <a:pt x="268" y="306"/>
                    </a:cubicBezTo>
                    <a:cubicBezTo>
                      <a:pt x="268" y="304"/>
                      <a:pt x="268" y="301"/>
                      <a:pt x="268" y="298"/>
                    </a:cubicBezTo>
                    <a:cubicBezTo>
                      <a:pt x="267" y="299"/>
                      <a:pt x="266" y="292"/>
                      <a:pt x="267" y="292"/>
                    </a:cubicBezTo>
                    <a:cubicBezTo>
                      <a:pt x="267" y="293"/>
                      <a:pt x="268" y="294"/>
                      <a:pt x="269" y="294"/>
                    </a:cubicBezTo>
                    <a:cubicBezTo>
                      <a:pt x="270" y="294"/>
                      <a:pt x="271" y="293"/>
                      <a:pt x="271" y="292"/>
                    </a:cubicBezTo>
                    <a:cubicBezTo>
                      <a:pt x="269" y="289"/>
                      <a:pt x="274" y="286"/>
                      <a:pt x="279" y="285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9" y="282"/>
                      <a:pt x="288" y="280"/>
                    </a:cubicBezTo>
                    <a:cubicBezTo>
                      <a:pt x="291" y="279"/>
                      <a:pt x="297" y="277"/>
                      <a:pt x="297" y="277"/>
                    </a:cubicBezTo>
                    <a:cubicBezTo>
                      <a:pt x="297" y="274"/>
                      <a:pt x="299" y="274"/>
                      <a:pt x="301" y="272"/>
                    </a:cubicBezTo>
                    <a:cubicBezTo>
                      <a:pt x="299" y="271"/>
                      <a:pt x="295" y="270"/>
                      <a:pt x="295" y="268"/>
                    </a:cubicBezTo>
                    <a:cubicBezTo>
                      <a:pt x="295" y="266"/>
                      <a:pt x="299" y="265"/>
                      <a:pt x="299" y="261"/>
                    </a:cubicBezTo>
                    <a:cubicBezTo>
                      <a:pt x="299" y="259"/>
                      <a:pt x="297" y="258"/>
                      <a:pt x="298" y="254"/>
                    </a:cubicBezTo>
                    <a:cubicBezTo>
                      <a:pt x="300" y="253"/>
                      <a:pt x="302" y="251"/>
                      <a:pt x="303" y="249"/>
                    </a:cubicBezTo>
                    <a:cubicBezTo>
                      <a:pt x="292" y="250"/>
                      <a:pt x="293" y="237"/>
                      <a:pt x="289" y="231"/>
                    </a:cubicBezTo>
                    <a:cubicBezTo>
                      <a:pt x="291" y="235"/>
                      <a:pt x="292" y="242"/>
                      <a:pt x="295" y="246"/>
                    </a:cubicBezTo>
                    <a:cubicBezTo>
                      <a:pt x="297" y="248"/>
                      <a:pt x="300" y="249"/>
                      <a:pt x="303" y="249"/>
                    </a:cubicBezTo>
                    <a:cubicBezTo>
                      <a:pt x="306" y="247"/>
                      <a:pt x="307" y="243"/>
                      <a:pt x="310" y="239"/>
                    </a:cubicBezTo>
                    <a:cubicBezTo>
                      <a:pt x="312" y="240"/>
                      <a:pt x="318" y="242"/>
                      <a:pt x="320" y="244"/>
                    </a:cubicBezTo>
                    <a:cubicBezTo>
                      <a:pt x="334" y="244"/>
                      <a:pt x="334" y="244"/>
                      <a:pt x="334" y="244"/>
                    </a:cubicBezTo>
                    <a:cubicBezTo>
                      <a:pt x="329" y="245"/>
                      <a:pt x="326" y="246"/>
                      <a:pt x="321" y="247"/>
                    </a:cubicBezTo>
                    <a:cubicBezTo>
                      <a:pt x="322" y="248"/>
                      <a:pt x="325" y="250"/>
                      <a:pt x="328" y="250"/>
                    </a:cubicBezTo>
                    <a:cubicBezTo>
                      <a:pt x="328" y="254"/>
                      <a:pt x="328" y="257"/>
                      <a:pt x="332" y="258"/>
                    </a:cubicBezTo>
                    <a:cubicBezTo>
                      <a:pt x="333" y="256"/>
                      <a:pt x="340" y="254"/>
                      <a:pt x="340" y="250"/>
                    </a:cubicBezTo>
                    <a:cubicBezTo>
                      <a:pt x="341" y="251"/>
                      <a:pt x="342" y="251"/>
                      <a:pt x="343" y="254"/>
                    </a:cubicBezTo>
                    <a:cubicBezTo>
                      <a:pt x="345" y="253"/>
                      <a:pt x="346" y="249"/>
                      <a:pt x="349" y="249"/>
                    </a:cubicBezTo>
                    <a:cubicBezTo>
                      <a:pt x="345" y="248"/>
                      <a:pt x="343" y="249"/>
                      <a:pt x="340" y="249"/>
                    </a:cubicBezTo>
                    <a:cubicBezTo>
                      <a:pt x="338" y="249"/>
                      <a:pt x="336" y="247"/>
                      <a:pt x="336" y="244"/>
                    </a:cubicBezTo>
                    <a:cubicBezTo>
                      <a:pt x="336" y="239"/>
                      <a:pt x="345" y="237"/>
                      <a:pt x="352" y="237"/>
                    </a:cubicBez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55" y="236"/>
                      <a:pt x="356" y="235"/>
                      <a:pt x="357" y="235"/>
                    </a:cubicBezTo>
                    <a:cubicBezTo>
                      <a:pt x="355" y="237"/>
                      <a:pt x="354" y="238"/>
                      <a:pt x="352" y="240"/>
                    </a:cubicBezTo>
                    <a:cubicBezTo>
                      <a:pt x="352" y="240"/>
                      <a:pt x="355" y="242"/>
                      <a:pt x="356" y="242"/>
                    </a:cubicBezTo>
                    <a:cubicBezTo>
                      <a:pt x="355" y="245"/>
                      <a:pt x="353" y="247"/>
                      <a:pt x="350" y="249"/>
                    </a:cubicBezTo>
                    <a:cubicBezTo>
                      <a:pt x="349" y="254"/>
                      <a:pt x="355" y="253"/>
                      <a:pt x="359" y="257"/>
                    </a:cubicBezTo>
                    <a:cubicBezTo>
                      <a:pt x="362" y="260"/>
                      <a:pt x="368" y="262"/>
                      <a:pt x="373" y="265"/>
                    </a:cubicBezTo>
                    <a:cubicBezTo>
                      <a:pt x="378" y="267"/>
                      <a:pt x="383" y="271"/>
                      <a:pt x="383" y="279"/>
                    </a:cubicBezTo>
                    <a:cubicBezTo>
                      <a:pt x="382" y="280"/>
                      <a:pt x="374" y="285"/>
                      <a:pt x="370" y="285"/>
                    </a:cubicBezTo>
                    <a:cubicBezTo>
                      <a:pt x="369" y="285"/>
                      <a:pt x="365" y="286"/>
                      <a:pt x="364" y="286"/>
                    </a:cubicBezTo>
                    <a:cubicBezTo>
                      <a:pt x="361" y="286"/>
                      <a:pt x="360" y="285"/>
                      <a:pt x="359" y="283"/>
                    </a:cubicBezTo>
                    <a:cubicBezTo>
                      <a:pt x="355" y="283"/>
                      <a:pt x="352" y="281"/>
                      <a:pt x="348" y="281"/>
                    </a:cubicBezTo>
                    <a:cubicBezTo>
                      <a:pt x="348" y="281"/>
                      <a:pt x="348" y="279"/>
                      <a:pt x="348" y="278"/>
                    </a:cubicBezTo>
                    <a:cubicBezTo>
                      <a:pt x="348" y="278"/>
                      <a:pt x="346" y="280"/>
                      <a:pt x="345" y="280"/>
                    </a:cubicBezTo>
                    <a:cubicBezTo>
                      <a:pt x="344" y="280"/>
                      <a:pt x="341" y="278"/>
                      <a:pt x="341" y="277"/>
                    </a:cubicBezTo>
                    <a:cubicBezTo>
                      <a:pt x="336" y="280"/>
                      <a:pt x="321" y="277"/>
                      <a:pt x="315" y="283"/>
                    </a:cubicBezTo>
                    <a:cubicBezTo>
                      <a:pt x="303" y="283"/>
                      <a:pt x="303" y="283"/>
                      <a:pt x="303" y="283"/>
                    </a:cubicBezTo>
                    <a:cubicBezTo>
                      <a:pt x="303" y="284"/>
                      <a:pt x="301" y="285"/>
                      <a:pt x="301" y="285"/>
                    </a:cubicBezTo>
                    <a:cubicBezTo>
                      <a:pt x="303" y="286"/>
                      <a:pt x="304" y="286"/>
                      <a:pt x="306" y="287"/>
                    </a:cubicBezTo>
                    <a:cubicBezTo>
                      <a:pt x="306" y="290"/>
                      <a:pt x="302" y="289"/>
                      <a:pt x="299" y="289"/>
                    </a:cubicBezTo>
                    <a:cubicBezTo>
                      <a:pt x="299" y="289"/>
                      <a:pt x="295" y="289"/>
                      <a:pt x="291" y="289"/>
                    </a:cubicBezTo>
                    <a:cubicBezTo>
                      <a:pt x="287" y="289"/>
                      <a:pt x="285" y="290"/>
                      <a:pt x="285" y="296"/>
                    </a:cubicBezTo>
                    <a:cubicBezTo>
                      <a:pt x="285" y="300"/>
                      <a:pt x="289" y="300"/>
                      <a:pt x="287" y="303"/>
                    </a:cubicBezTo>
                    <a:cubicBezTo>
                      <a:pt x="287" y="305"/>
                      <a:pt x="290" y="310"/>
                      <a:pt x="292" y="310"/>
                    </a:cubicBezTo>
                    <a:cubicBezTo>
                      <a:pt x="291" y="312"/>
                      <a:pt x="291" y="312"/>
                      <a:pt x="291" y="314"/>
                    </a:cubicBezTo>
                    <a:cubicBezTo>
                      <a:pt x="291" y="314"/>
                      <a:pt x="293" y="314"/>
                      <a:pt x="295" y="314"/>
                    </a:cubicBezTo>
                    <a:cubicBezTo>
                      <a:pt x="295" y="317"/>
                      <a:pt x="307" y="324"/>
                      <a:pt x="308" y="324"/>
                    </a:cubicBezTo>
                    <a:cubicBezTo>
                      <a:pt x="310" y="324"/>
                      <a:pt x="312" y="327"/>
                      <a:pt x="315" y="327"/>
                    </a:cubicBezTo>
                    <a:cubicBezTo>
                      <a:pt x="316" y="327"/>
                      <a:pt x="317" y="325"/>
                      <a:pt x="319" y="325"/>
                    </a:cubicBezTo>
                    <a:cubicBezTo>
                      <a:pt x="318" y="323"/>
                      <a:pt x="319" y="320"/>
                      <a:pt x="322" y="320"/>
                    </a:cubicBezTo>
                    <a:cubicBezTo>
                      <a:pt x="328" y="320"/>
                      <a:pt x="326" y="327"/>
                      <a:pt x="333" y="327"/>
                    </a:cubicBezTo>
                    <a:cubicBezTo>
                      <a:pt x="340" y="327"/>
                      <a:pt x="342" y="323"/>
                      <a:pt x="345" y="323"/>
                    </a:cubicBezTo>
                    <a:cubicBezTo>
                      <a:pt x="347" y="323"/>
                      <a:pt x="349" y="322"/>
                      <a:pt x="349" y="321"/>
                    </a:cubicBezTo>
                    <a:cubicBezTo>
                      <a:pt x="353" y="321"/>
                      <a:pt x="353" y="321"/>
                      <a:pt x="353" y="321"/>
                    </a:cubicBezTo>
                    <a:cubicBezTo>
                      <a:pt x="352" y="323"/>
                      <a:pt x="353" y="327"/>
                      <a:pt x="353" y="329"/>
                    </a:cubicBezTo>
                    <a:cubicBezTo>
                      <a:pt x="353" y="329"/>
                      <a:pt x="353" y="329"/>
                      <a:pt x="352" y="329"/>
                    </a:cubicBezTo>
                    <a:cubicBezTo>
                      <a:pt x="352" y="330"/>
                      <a:pt x="352" y="331"/>
                      <a:pt x="352" y="332"/>
                    </a:cubicBezTo>
                    <a:cubicBezTo>
                      <a:pt x="352" y="334"/>
                      <a:pt x="353" y="336"/>
                      <a:pt x="355" y="336"/>
                    </a:cubicBezTo>
                    <a:cubicBezTo>
                      <a:pt x="355" y="337"/>
                      <a:pt x="355" y="338"/>
                      <a:pt x="355" y="339"/>
                    </a:cubicBezTo>
                    <a:cubicBezTo>
                      <a:pt x="354" y="342"/>
                      <a:pt x="353" y="343"/>
                      <a:pt x="352" y="346"/>
                    </a:cubicBezTo>
                    <a:cubicBezTo>
                      <a:pt x="351" y="355"/>
                      <a:pt x="348" y="359"/>
                      <a:pt x="348" y="359"/>
                    </a:cubicBezTo>
                    <a:cubicBezTo>
                      <a:pt x="348" y="360"/>
                      <a:pt x="348" y="360"/>
                      <a:pt x="348" y="360"/>
                    </a:cubicBezTo>
                    <a:cubicBezTo>
                      <a:pt x="346" y="365"/>
                      <a:pt x="324" y="365"/>
                      <a:pt x="324" y="365"/>
                    </a:cubicBezTo>
                    <a:cubicBezTo>
                      <a:pt x="317" y="367"/>
                      <a:pt x="314" y="370"/>
                      <a:pt x="306" y="370"/>
                    </a:cubicBezTo>
                    <a:cubicBezTo>
                      <a:pt x="301" y="370"/>
                      <a:pt x="288" y="364"/>
                      <a:pt x="287" y="364"/>
                    </a:cubicBezTo>
                    <a:cubicBezTo>
                      <a:pt x="287" y="363"/>
                      <a:pt x="287" y="363"/>
                      <a:pt x="287" y="363"/>
                    </a:cubicBezTo>
                    <a:cubicBezTo>
                      <a:pt x="282" y="362"/>
                      <a:pt x="275" y="363"/>
                      <a:pt x="272" y="359"/>
                    </a:cubicBezTo>
                    <a:cubicBezTo>
                      <a:pt x="269" y="356"/>
                      <a:pt x="271" y="352"/>
                      <a:pt x="263" y="352"/>
                    </a:cubicBezTo>
                    <a:cubicBezTo>
                      <a:pt x="258" y="352"/>
                      <a:pt x="256" y="358"/>
                      <a:pt x="250" y="358"/>
                    </a:cubicBezTo>
                    <a:cubicBezTo>
                      <a:pt x="250" y="360"/>
                      <a:pt x="250" y="361"/>
                      <a:pt x="250" y="363"/>
                    </a:cubicBezTo>
                    <a:cubicBezTo>
                      <a:pt x="250" y="365"/>
                      <a:pt x="249" y="376"/>
                      <a:pt x="247" y="376"/>
                    </a:cubicBezTo>
                    <a:cubicBezTo>
                      <a:pt x="242" y="376"/>
                      <a:pt x="237" y="370"/>
                      <a:pt x="231" y="368"/>
                    </a:cubicBezTo>
                    <a:cubicBezTo>
                      <a:pt x="228" y="367"/>
                      <a:pt x="225" y="369"/>
                      <a:pt x="222" y="367"/>
                    </a:cubicBezTo>
                    <a:cubicBezTo>
                      <a:pt x="220" y="364"/>
                      <a:pt x="221" y="358"/>
                      <a:pt x="217" y="357"/>
                    </a:cubicBezTo>
                    <a:cubicBezTo>
                      <a:pt x="213" y="354"/>
                      <a:pt x="205" y="353"/>
                      <a:pt x="197" y="353"/>
                    </a:cubicBezTo>
                    <a:cubicBezTo>
                      <a:pt x="197" y="353"/>
                      <a:pt x="197" y="353"/>
                      <a:pt x="197" y="353"/>
                    </a:cubicBezTo>
                    <a:cubicBezTo>
                      <a:pt x="195" y="353"/>
                      <a:pt x="191" y="347"/>
                      <a:pt x="189" y="347"/>
                    </a:cubicBezTo>
                    <a:cubicBezTo>
                      <a:pt x="188" y="347"/>
                      <a:pt x="185" y="345"/>
                      <a:pt x="185" y="344"/>
                    </a:cubicBezTo>
                    <a:cubicBezTo>
                      <a:pt x="185" y="343"/>
                      <a:pt x="189" y="335"/>
                      <a:pt x="190" y="335"/>
                    </a:cubicBezTo>
                    <a:cubicBezTo>
                      <a:pt x="189" y="332"/>
                      <a:pt x="186" y="330"/>
                      <a:pt x="186" y="327"/>
                    </a:cubicBezTo>
                    <a:cubicBezTo>
                      <a:pt x="186" y="326"/>
                      <a:pt x="188" y="325"/>
                      <a:pt x="189" y="324"/>
                    </a:cubicBezTo>
                    <a:cubicBezTo>
                      <a:pt x="189" y="321"/>
                      <a:pt x="189" y="321"/>
                      <a:pt x="189" y="321"/>
                    </a:cubicBezTo>
                    <a:cubicBezTo>
                      <a:pt x="187" y="321"/>
                      <a:pt x="180" y="317"/>
                      <a:pt x="180" y="316"/>
                    </a:cubicBezTo>
                    <a:cubicBezTo>
                      <a:pt x="174" y="319"/>
                      <a:pt x="168" y="321"/>
                      <a:pt x="161" y="321"/>
                    </a:cubicBezTo>
                    <a:cubicBezTo>
                      <a:pt x="157" y="321"/>
                      <a:pt x="150" y="321"/>
                      <a:pt x="146" y="321"/>
                    </a:cubicBezTo>
                    <a:cubicBezTo>
                      <a:pt x="139" y="321"/>
                      <a:pt x="125" y="325"/>
                      <a:pt x="119" y="328"/>
                    </a:cubicBezTo>
                    <a:cubicBezTo>
                      <a:pt x="118" y="329"/>
                      <a:pt x="109" y="333"/>
                      <a:pt x="107" y="336"/>
                    </a:cubicBezTo>
                    <a:cubicBezTo>
                      <a:pt x="105" y="339"/>
                      <a:pt x="104" y="332"/>
                      <a:pt x="103" y="332"/>
                    </a:cubicBezTo>
                    <a:cubicBezTo>
                      <a:pt x="101" y="332"/>
                      <a:pt x="94" y="333"/>
                      <a:pt x="91" y="333"/>
                    </a:cubicBezTo>
                    <a:cubicBezTo>
                      <a:pt x="87" y="333"/>
                      <a:pt x="84" y="333"/>
                      <a:pt x="82" y="330"/>
                    </a:cubicBezTo>
                    <a:cubicBezTo>
                      <a:pt x="78" y="333"/>
                      <a:pt x="77" y="346"/>
                      <a:pt x="72" y="348"/>
                    </a:cubicBezTo>
                    <a:cubicBezTo>
                      <a:pt x="69" y="350"/>
                      <a:pt x="66" y="349"/>
                      <a:pt x="62" y="351"/>
                    </a:cubicBezTo>
                    <a:cubicBezTo>
                      <a:pt x="60" y="352"/>
                      <a:pt x="60" y="357"/>
                      <a:pt x="54" y="357"/>
                    </a:cubicBezTo>
                    <a:cubicBezTo>
                      <a:pt x="55" y="363"/>
                      <a:pt x="54" y="373"/>
                      <a:pt x="54" y="378"/>
                    </a:cubicBezTo>
                    <a:cubicBezTo>
                      <a:pt x="54" y="386"/>
                      <a:pt x="46" y="386"/>
                      <a:pt x="43" y="392"/>
                    </a:cubicBezTo>
                    <a:cubicBezTo>
                      <a:pt x="42" y="393"/>
                      <a:pt x="43" y="395"/>
                      <a:pt x="41" y="396"/>
                    </a:cubicBezTo>
                    <a:cubicBezTo>
                      <a:pt x="37" y="397"/>
                      <a:pt x="33" y="398"/>
                      <a:pt x="31" y="399"/>
                    </a:cubicBezTo>
                    <a:cubicBezTo>
                      <a:pt x="29" y="400"/>
                      <a:pt x="28" y="402"/>
                      <a:pt x="28" y="406"/>
                    </a:cubicBezTo>
                    <a:cubicBezTo>
                      <a:pt x="19" y="408"/>
                      <a:pt x="21" y="423"/>
                      <a:pt x="16" y="429"/>
                    </a:cubicBezTo>
                    <a:cubicBezTo>
                      <a:pt x="13" y="432"/>
                      <a:pt x="9" y="431"/>
                      <a:pt x="9" y="436"/>
                    </a:cubicBezTo>
                    <a:cubicBezTo>
                      <a:pt x="7" y="440"/>
                      <a:pt x="8" y="444"/>
                      <a:pt x="4" y="446"/>
                    </a:cubicBezTo>
                    <a:cubicBezTo>
                      <a:pt x="3" y="448"/>
                      <a:pt x="1" y="450"/>
                      <a:pt x="1" y="452"/>
                    </a:cubicBezTo>
                    <a:cubicBezTo>
                      <a:pt x="1" y="454"/>
                      <a:pt x="4" y="455"/>
                      <a:pt x="6" y="455"/>
                    </a:cubicBezTo>
                    <a:cubicBezTo>
                      <a:pt x="6" y="463"/>
                      <a:pt x="8" y="468"/>
                      <a:pt x="8" y="477"/>
                    </a:cubicBezTo>
                    <a:cubicBezTo>
                      <a:pt x="8" y="484"/>
                      <a:pt x="7" y="491"/>
                      <a:pt x="5" y="496"/>
                    </a:cubicBezTo>
                    <a:cubicBezTo>
                      <a:pt x="4" y="499"/>
                      <a:pt x="0" y="504"/>
                      <a:pt x="0" y="508"/>
                    </a:cubicBezTo>
                    <a:cubicBezTo>
                      <a:pt x="0" y="509"/>
                      <a:pt x="1" y="508"/>
                      <a:pt x="1" y="510"/>
                    </a:cubicBezTo>
                    <a:cubicBezTo>
                      <a:pt x="2" y="510"/>
                      <a:pt x="9" y="515"/>
                      <a:pt x="4" y="517"/>
                    </a:cubicBezTo>
                    <a:cubicBezTo>
                      <a:pt x="4" y="518"/>
                      <a:pt x="6" y="525"/>
                      <a:pt x="13" y="532"/>
                    </a:cubicBezTo>
                    <a:cubicBezTo>
                      <a:pt x="13" y="533"/>
                      <a:pt x="28" y="547"/>
                      <a:pt x="28" y="555"/>
                    </a:cubicBezTo>
                    <a:cubicBezTo>
                      <a:pt x="32" y="550"/>
                      <a:pt x="33" y="550"/>
                      <a:pt x="29" y="555"/>
                    </a:cubicBezTo>
                    <a:cubicBezTo>
                      <a:pt x="32" y="564"/>
                      <a:pt x="48" y="563"/>
                      <a:pt x="41" y="573"/>
                    </a:cubicBezTo>
                    <a:cubicBezTo>
                      <a:pt x="42" y="574"/>
                      <a:pt x="66" y="596"/>
                      <a:pt x="67" y="594"/>
                    </a:cubicBezTo>
                    <a:cubicBezTo>
                      <a:pt x="67" y="591"/>
                      <a:pt x="85" y="585"/>
                      <a:pt x="94" y="585"/>
                    </a:cubicBezTo>
                    <a:cubicBezTo>
                      <a:pt x="98" y="585"/>
                      <a:pt x="101" y="586"/>
                      <a:pt x="101" y="590"/>
                    </a:cubicBezTo>
                    <a:cubicBezTo>
                      <a:pt x="105" y="591"/>
                      <a:pt x="107" y="589"/>
                      <a:pt x="109" y="587"/>
                    </a:cubicBezTo>
                    <a:cubicBezTo>
                      <a:pt x="115" y="584"/>
                      <a:pt x="122" y="579"/>
                      <a:pt x="129" y="578"/>
                    </a:cubicBezTo>
                    <a:cubicBezTo>
                      <a:pt x="131" y="577"/>
                      <a:pt x="140" y="575"/>
                      <a:pt x="140" y="576"/>
                    </a:cubicBezTo>
                    <a:cubicBezTo>
                      <a:pt x="151" y="571"/>
                      <a:pt x="149" y="578"/>
                      <a:pt x="154" y="578"/>
                    </a:cubicBezTo>
                    <a:cubicBezTo>
                      <a:pt x="154" y="585"/>
                      <a:pt x="158" y="590"/>
                      <a:pt x="163" y="590"/>
                    </a:cubicBezTo>
                    <a:cubicBezTo>
                      <a:pt x="164" y="590"/>
                      <a:pt x="181" y="590"/>
                      <a:pt x="181" y="590"/>
                    </a:cubicBezTo>
                    <a:cubicBezTo>
                      <a:pt x="181" y="590"/>
                      <a:pt x="181" y="590"/>
                      <a:pt x="181" y="590"/>
                    </a:cubicBezTo>
                    <a:cubicBezTo>
                      <a:pt x="181" y="592"/>
                      <a:pt x="181" y="595"/>
                      <a:pt x="182" y="595"/>
                    </a:cubicBezTo>
                    <a:cubicBezTo>
                      <a:pt x="184" y="595"/>
                      <a:pt x="186" y="595"/>
                      <a:pt x="189" y="595"/>
                    </a:cubicBezTo>
                    <a:cubicBezTo>
                      <a:pt x="188" y="599"/>
                      <a:pt x="189" y="609"/>
                      <a:pt x="188" y="610"/>
                    </a:cubicBezTo>
                    <a:cubicBezTo>
                      <a:pt x="187" y="610"/>
                      <a:pt x="187" y="610"/>
                      <a:pt x="187" y="610"/>
                    </a:cubicBezTo>
                    <a:cubicBezTo>
                      <a:pt x="186" y="612"/>
                      <a:pt x="185" y="613"/>
                      <a:pt x="185" y="615"/>
                    </a:cubicBezTo>
                    <a:cubicBezTo>
                      <a:pt x="185" y="619"/>
                      <a:pt x="186" y="620"/>
                      <a:pt x="186" y="620"/>
                    </a:cubicBezTo>
                    <a:cubicBezTo>
                      <a:pt x="186" y="620"/>
                      <a:pt x="187" y="620"/>
                      <a:pt x="187" y="620"/>
                    </a:cubicBezTo>
                    <a:cubicBezTo>
                      <a:pt x="189" y="629"/>
                      <a:pt x="181" y="628"/>
                      <a:pt x="181" y="636"/>
                    </a:cubicBezTo>
                    <a:cubicBezTo>
                      <a:pt x="181" y="648"/>
                      <a:pt x="197" y="662"/>
                      <a:pt x="197" y="663"/>
                    </a:cubicBezTo>
                    <a:cubicBezTo>
                      <a:pt x="197" y="663"/>
                      <a:pt x="198" y="663"/>
                      <a:pt x="198" y="662"/>
                    </a:cubicBezTo>
                    <a:cubicBezTo>
                      <a:pt x="199" y="666"/>
                      <a:pt x="207" y="670"/>
                      <a:pt x="204" y="671"/>
                    </a:cubicBezTo>
                    <a:cubicBezTo>
                      <a:pt x="204" y="671"/>
                      <a:pt x="204" y="682"/>
                      <a:pt x="205" y="682"/>
                    </a:cubicBezTo>
                    <a:cubicBezTo>
                      <a:pt x="208" y="689"/>
                      <a:pt x="213" y="692"/>
                      <a:pt x="213" y="700"/>
                    </a:cubicBezTo>
                    <a:cubicBezTo>
                      <a:pt x="213" y="703"/>
                      <a:pt x="211" y="705"/>
                      <a:pt x="211" y="707"/>
                    </a:cubicBezTo>
                    <a:cubicBezTo>
                      <a:pt x="211" y="713"/>
                      <a:pt x="215" y="717"/>
                      <a:pt x="215" y="723"/>
                    </a:cubicBezTo>
                    <a:cubicBezTo>
                      <a:pt x="215" y="730"/>
                      <a:pt x="209" y="742"/>
                      <a:pt x="204" y="746"/>
                    </a:cubicBezTo>
                    <a:cubicBezTo>
                      <a:pt x="204" y="759"/>
                      <a:pt x="204" y="759"/>
                      <a:pt x="204" y="759"/>
                    </a:cubicBezTo>
                    <a:cubicBezTo>
                      <a:pt x="201" y="761"/>
                      <a:pt x="201" y="775"/>
                      <a:pt x="201" y="775"/>
                    </a:cubicBezTo>
                    <a:cubicBezTo>
                      <a:pt x="201" y="776"/>
                      <a:pt x="200" y="777"/>
                      <a:pt x="200" y="778"/>
                    </a:cubicBezTo>
                    <a:cubicBezTo>
                      <a:pt x="200" y="780"/>
                      <a:pt x="210" y="806"/>
                      <a:pt x="215" y="811"/>
                    </a:cubicBezTo>
                    <a:cubicBezTo>
                      <a:pt x="216" y="812"/>
                      <a:pt x="217" y="813"/>
                      <a:pt x="219" y="813"/>
                    </a:cubicBezTo>
                    <a:cubicBezTo>
                      <a:pt x="219" y="814"/>
                      <a:pt x="219" y="815"/>
                      <a:pt x="219" y="817"/>
                    </a:cubicBezTo>
                    <a:cubicBezTo>
                      <a:pt x="219" y="819"/>
                      <a:pt x="217" y="821"/>
                      <a:pt x="217" y="825"/>
                    </a:cubicBezTo>
                    <a:cubicBezTo>
                      <a:pt x="217" y="832"/>
                      <a:pt x="221" y="836"/>
                      <a:pt x="221" y="842"/>
                    </a:cubicBezTo>
                    <a:cubicBezTo>
                      <a:pt x="221" y="852"/>
                      <a:pt x="222" y="857"/>
                      <a:pt x="227" y="867"/>
                    </a:cubicBezTo>
                    <a:cubicBezTo>
                      <a:pt x="229" y="869"/>
                      <a:pt x="230" y="867"/>
                      <a:pt x="231" y="870"/>
                    </a:cubicBezTo>
                    <a:cubicBezTo>
                      <a:pt x="231" y="868"/>
                      <a:pt x="232" y="881"/>
                      <a:pt x="235" y="886"/>
                    </a:cubicBezTo>
                    <a:cubicBezTo>
                      <a:pt x="238" y="891"/>
                      <a:pt x="240" y="902"/>
                      <a:pt x="239" y="904"/>
                    </a:cubicBezTo>
                    <a:cubicBezTo>
                      <a:pt x="242" y="911"/>
                      <a:pt x="242" y="911"/>
                      <a:pt x="242" y="911"/>
                    </a:cubicBezTo>
                    <a:cubicBezTo>
                      <a:pt x="238" y="915"/>
                      <a:pt x="245" y="920"/>
                      <a:pt x="249" y="920"/>
                    </a:cubicBezTo>
                    <a:cubicBezTo>
                      <a:pt x="250" y="920"/>
                      <a:pt x="266" y="917"/>
                      <a:pt x="266" y="915"/>
                    </a:cubicBezTo>
                    <a:cubicBezTo>
                      <a:pt x="268" y="915"/>
                      <a:pt x="269" y="915"/>
                      <a:pt x="271" y="917"/>
                    </a:cubicBezTo>
                    <a:cubicBezTo>
                      <a:pt x="274" y="915"/>
                      <a:pt x="275" y="915"/>
                      <a:pt x="277" y="915"/>
                    </a:cubicBezTo>
                    <a:cubicBezTo>
                      <a:pt x="280" y="915"/>
                      <a:pt x="283" y="915"/>
                      <a:pt x="290" y="915"/>
                    </a:cubicBezTo>
                    <a:cubicBezTo>
                      <a:pt x="290" y="909"/>
                      <a:pt x="299" y="914"/>
                      <a:pt x="300" y="910"/>
                    </a:cubicBezTo>
                    <a:cubicBezTo>
                      <a:pt x="306" y="899"/>
                      <a:pt x="314" y="898"/>
                      <a:pt x="322" y="888"/>
                    </a:cubicBezTo>
                    <a:cubicBezTo>
                      <a:pt x="323" y="885"/>
                      <a:pt x="332" y="869"/>
                      <a:pt x="336" y="868"/>
                    </a:cubicBezTo>
                    <a:cubicBezTo>
                      <a:pt x="336" y="867"/>
                      <a:pt x="341" y="855"/>
                      <a:pt x="341" y="855"/>
                    </a:cubicBezTo>
                    <a:cubicBezTo>
                      <a:pt x="343" y="848"/>
                      <a:pt x="343" y="848"/>
                      <a:pt x="343" y="848"/>
                    </a:cubicBezTo>
                    <a:cubicBezTo>
                      <a:pt x="341" y="847"/>
                      <a:pt x="340" y="846"/>
                      <a:pt x="340" y="844"/>
                    </a:cubicBezTo>
                    <a:cubicBezTo>
                      <a:pt x="340" y="839"/>
                      <a:pt x="347" y="840"/>
                      <a:pt x="351" y="839"/>
                    </a:cubicBezTo>
                    <a:cubicBezTo>
                      <a:pt x="354" y="838"/>
                      <a:pt x="362" y="829"/>
                      <a:pt x="362" y="827"/>
                    </a:cubicBezTo>
                    <a:cubicBezTo>
                      <a:pt x="362" y="826"/>
                      <a:pt x="361" y="815"/>
                      <a:pt x="361" y="812"/>
                    </a:cubicBezTo>
                    <a:cubicBezTo>
                      <a:pt x="361" y="810"/>
                      <a:pt x="361" y="809"/>
                      <a:pt x="362" y="807"/>
                    </a:cubicBezTo>
                    <a:cubicBezTo>
                      <a:pt x="361" y="806"/>
                      <a:pt x="357" y="801"/>
                      <a:pt x="357" y="800"/>
                    </a:cubicBezTo>
                    <a:cubicBezTo>
                      <a:pt x="357" y="787"/>
                      <a:pt x="373" y="786"/>
                      <a:pt x="375" y="775"/>
                    </a:cubicBezTo>
                    <a:cubicBezTo>
                      <a:pt x="387" y="775"/>
                      <a:pt x="401" y="763"/>
                      <a:pt x="401" y="748"/>
                    </a:cubicBezTo>
                    <a:cubicBezTo>
                      <a:pt x="401" y="739"/>
                      <a:pt x="402" y="720"/>
                      <a:pt x="402" y="717"/>
                    </a:cubicBezTo>
                    <a:cubicBezTo>
                      <a:pt x="401" y="718"/>
                      <a:pt x="401" y="717"/>
                      <a:pt x="402" y="716"/>
                    </a:cubicBezTo>
                    <a:cubicBezTo>
                      <a:pt x="397" y="711"/>
                      <a:pt x="394" y="709"/>
                      <a:pt x="394" y="706"/>
                    </a:cubicBezTo>
                    <a:cubicBezTo>
                      <a:pt x="394" y="703"/>
                      <a:pt x="393" y="680"/>
                      <a:pt x="393" y="680"/>
                    </a:cubicBezTo>
                    <a:cubicBezTo>
                      <a:pt x="393" y="677"/>
                      <a:pt x="390" y="677"/>
                      <a:pt x="390" y="675"/>
                    </a:cubicBezTo>
                    <a:cubicBezTo>
                      <a:pt x="390" y="672"/>
                      <a:pt x="395" y="669"/>
                      <a:pt x="396" y="665"/>
                    </a:cubicBezTo>
                    <a:cubicBezTo>
                      <a:pt x="395" y="665"/>
                      <a:pt x="404" y="649"/>
                      <a:pt x="409" y="642"/>
                    </a:cubicBezTo>
                    <a:cubicBezTo>
                      <a:pt x="409" y="641"/>
                      <a:pt x="409" y="641"/>
                      <a:pt x="409" y="641"/>
                    </a:cubicBezTo>
                    <a:cubicBezTo>
                      <a:pt x="411" y="637"/>
                      <a:pt x="414" y="634"/>
                      <a:pt x="417" y="630"/>
                    </a:cubicBezTo>
                    <a:cubicBezTo>
                      <a:pt x="419" y="628"/>
                      <a:pt x="423" y="626"/>
                      <a:pt x="425" y="622"/>
                    </a:cubicBezTo>
                    <a:cubicBezTo>
                      <a:pt x="428" y="614"/>
                      <a:pt x="439" y="610"/>
                      <a:pt x="446" y="602"/>
                    </a:cubicBezTo>
                    <a:cubicBezTo>
                      <a:pt x="452" y="596"/>
                      <a:pt x="457" y="589"/>
                      <a:pt x="459" y="578"/>
                    </a:cubicBezTo>
                    <a:cubicBezTo>
                      <a:pt x="463" y="565"/>
                      <a:pt x="475" y="552"/>
                      <a:pt x="475" y="534"/>
                    </a:cubicBezTo>
                    <a:cubicBezTo>
                      <a:pt x="475" y="531"/>
                      <a:pt x="474" y="529"/>
                      <a:pt x="471" y="526"/>
                    </a:cubicBezTo>
                    <a:cubicBezTo>
                      <a:pt x="467" y="532"/>
                      <a:pt x="451" y="534"/>
                      <a:pt x="444" y="534"/>
                    </a:cubicBezTo>
                    <a:cubicBezTo>
                      <a:pt x="444" y="534"/>
                      <a:pt x="434" y="538"/>
                      <a:pt x="429" y="538"/>
                    </a:cubicBezTo>
                    <a:cubicBezTo>
                      <a:pt x="426" y="538"/>
                      <a:pt x="424" y="536"/>
                      <a:pt x="422" y="533"/>
                    </a:cubicBezTo>
                    <a:cubicBezTo>
                      <a:pt x="421" y="533"/>
                      <a:pt x="418" y="522"/>
                      <a:pt x="418" y="522"/>
                    </a:cubicBezTo>
                    <a:cubicBezTo>
                      <a:pt x="417" y="522"/>
                      <a:pt x="417" y="522"/>
                      <a:pt x="417" y="522"/>
                    </a:cubicBezTo>
                    <a:cubicBezTo>
                      <a:pt x="413" y="517"/>
                      <a:pt x="413" y="517"/>
                      <a:pt x="413" y="517"/>
                    </a:cubicBezTo>
                    <a:cubicBezTo>
                      <a:pt x="411" y="515"/>
                      <a:pt x="405" y="506"/>
                      <a:pt x="402" y="504"/>
                    </a:cubicBezTo>
                    <a:cubicBezTo>
                      <a:pt x="400" y="503"/>
                      <a:pt x="395" y="504"/>
                      <a:pt x="394" y="501"/>
                    </a:cubicBezTo>
                    <a:cubicBezTo>
                      <a:pt x="393" y="497"/>
                      <a:pt x="390" y="495"/>
                      <a:pt x="389" y="492"/>
                    </a:cubicBezTo>
                    <a:cubicBezTo>
                      <a:pt x="389" y="491"/>
                      <a:pt x="389" y="481"/>
                      <a:pt x="388" y="479"/>
                    </a:cubicBezTo>
                    <a:cubicBezTo>
                      <a:pt x="386" y="479"/>
                      <a:pt x="386" y="479"/>
                      <a:pt x="386" y="479"/>
                    </a:cubicBezTo>
                    <a:cubicBezTo>
                      <a:pt x="386" y="478"/>
                      <a:pt x="387" y="478"/>
                      <a:pt x="387" y="478"/>
                    </a:cubicBezTo>
                    <a:cubicBezTo>
                      <a:pt x="373" y="471"/>
                      <a:pt x="374" y="463"/>
                      <a:pt x="374" y="452"/>
                    </a:cubicBezTo>
                    <a:cubicBezTo>
                      <a:pt x="374" y="451"/>
                      <a:pt x="373" y="448"/>
                      <a:pt x="372" y="444"/>
                    </a:cubicBezTo>
                    <a:cubicBezTo>
                      <a:pt x="371" y="444"/>
                      <a:pt x="369" y="442"/>
                      <a:pt x="369" y="440"/>
                    </a:cubicBezTo>
                    <a:cubicBezTo>
                      <a:pt x="366" y="440"/>
                      <a:pt x="363" y="434"/>
                      <a:pt x="360" y="429"/>
                    </a:cubicBezTo>
                    <a:cubicBezTo>
                      <a:pt x="361" y="429"/>
                      <a:pt x="361" y="428"/>
                      <a:pt x="362" y="428"/>
                    </a:cubicBezTo>
                    <a:cubicBezTo>
                      <a:pt x="361" y="427"/>
                      <a:pt x="352" y="416"/>
                      <a:pt x="352" y="413"/>
                    </a:cubicBezTo>
                    <a:cubicBezTo>
                      <a:pt x="352" y="409"/>
                      <a:pt x="349" y="401"/>
                      <a:pt x="347" y="400"/>
                    </a:cubicBezTo>
                    <a:cubicBezTo>
                      <a:pt x="344" y="398"/>
                      <a:pt x="345" y="395"/>
                      <a:pt x="343" y="392"/>
                    </a:cubicBezTo>
                    <a:cubicBezTo>
                      <a:pt x="343" y="391"/>
                      <a:pt x="342" y="391"/>
                      <a:pt x="342" y="391"/>
                    </a:cubicBezTo>
                    <a:cubicBezTo>
                      <a:pt x="343" y="392"/>
                      <a:pt x="346" y="396"/>
                      <a:pt x="349" y="396"/>
                    </a:cubicBezTo>
                    <a:cubicBezTo>
                      <a:pt x="355" y="381"/>
                      <a:pt x="355" y="381"/>
                      <a:pt x="355" y="381"/>
                    </a:cubicBezTo>
                    <a:cubicBezTo>
                      <a:pt x="357" y="382"/>
                      <a:pt x="351" y="395"/>
                      <a:pt x="356" y="397"/>
                    </a:cubicBezTo>
                    <a:cubicBezTo>
                      <a:pt x="358" y="403"/>
                      <a:pt x="366" y="408"/>
                      <a:pt x="366" y="416"/>
                    </a:cubicBezTo>
                    <a:cubicBezTo>
                      <a:pt x="371" y="416"/>
                      <a:pt x="369" y="420"/>
                      <a:pt x="373" y="424"/>
                    </a:cubicBezTo>
                    <a:cubicBezTo>
                      <a:pt x="376" y="428"/>
                      <a:pt x="385" y="435"/>
                      <a:pt x="385" y="442"/>
                    </a:cubicBezTo>
                    <a:cubicBezTo>
                      <a:pt x="385" y="455"/>
                      <a:pt x="397" y="457"/>
                      <a:pt x="400" y="468"/>
                    </a:cubicBezTo>
                    <a:cubicBezTo>
                      <a:pt x="403" y="479"/>
                      <a:pt x="411" y="481"/>
                      <a:pt x="414" y="492"/>
                    </a:cubicBezTo>
                    <a:cubicBezTo>
                      <a:pt x="414" y="494"/>
                      <a:pt x="414" y="494"/>
                      <a:pt x="414" y="494"/>
                    </a:cubicBezTo>
                    <a:cubicBezTo>
                      <a:pt x="417" y="503"/>
                      <a:pt x="420" y="515"/>
                      <a:pt x="422" y="527"/>
                    </a:cubicBezTo>
                    <a:cubicBezTo>
                      <a:pt x="426" y="525"/>
                      <a:pt x="430" y="519"/>
                      <a:pt x="437" y="516"/>
                    </a:cubicBezTo>
                    <a:cubicBezTo>
                      <a:pt x="448" y="513"/>
                      <a:pt x="453" y="511"/>
                      <a:pt x="463" y="506"/>
                    </a:cubicBezTo>
                    <a:cubicBezTo>
                      <a:pt x="470" y="503"/>
                      <a:pt x="479" y="502"/>
                      <a:pt x="482" y="492"/>
                    </a:cubicBezTo>
                    <a:cubicBezTo>
                      <a:pt x="483" y="491"/>
                      <a:pt x="482" y="492"/>
                      <a:pt x="483" y="492"/>
                    </a:cubicBezTo>
                    <a:cubicBezTo>
                      <a:pt x="483" y="489"/>
                      <a:pt x="504" y="478"/>
                      <a:pt x="506" y="477"/>
                    </a:cubicBezTo>
                    <a:cubicBezTo>
                      <a:pt x="504" y="474"/>
                      <a:pt x="513" y="469"/>
                      <a:pt x="516" y="469"/>
                    </a:cubicBezTo>
                    <a:cubicBezTo>
                      <a:pt x="516" y="457"/>
                      <a:pt x="527" y="450"/>
                      <a:pt x="527" y="440"/>
                    </a:cubicBezTo>
                    <a:cubicBezTo>
                      <a:pt x="527" y="433"/>
                      <a:pt x="518" y="433"/>
                      <a:pt x="512" y="430"/>
                    </a:cubicBezTo>
                    <a:cubicBezTo>
                      <a:pt x="506" y="428"/>
                      <a:pt x="503" y="422"/>
                      <a:pt x="503" y="417"/>
                    </a:cubicBezTo>
                    <a:cubicBezTo>
                      <a:pt x="503" y="417"/>
                      <a:pt x="503" y="415"/>
                      <a:pt x="502" y="414"/>
                    </a:cubicBezTo>
                    <a:cubicBezTo>
                      <a:pt x="503" y="415"/>
                      <a:pt x="499" y="409"/>
                      <a:pt x="498" y="409"/>
                    </a:cubicBezTo>
                    <a:cubicBezTo>
                      <a:pt x="498" y="409"/>
                      <a:pt x="488" y="424"/>
                      <a:pt x="475" y="427"/>
                    </a:cubicBezTo>
                    <a:cubicBezTo>
                      <a:pt x="467" y="428"/>
                      <a:pt x="471" y="422"/>
                      <a:pt x="468" y="423"/>
                    </a:cubicBezTo>
                    <a:cubicBezTo>
                      <a:pt x="468" y="423"/>
                      <a:pt x="467" y="420"/>
                      <a:pt x="467" y="416"/>
                    </a:cubicBezTo>
                    <a:cubicBezTo>
                      <a:pt x="467" y="413"/>
                      <a:pt x="462" y="410"/>
                      <a:pt x="463" y="408"/>
                    </a:cubicBezTo>
                    <a:cubicBezTo>
                      <a:pt x="450" y="400"/>
                      <a:pt x="449" y="397"/>
                      <a:pt x="446" y="394"/>
                    </a:cubicBezTo>
                    <a:cubicBezTo>
                      <a:pt x="445" y="394"/>
                      <a:pt x="445" y="389"/>
                      <a:pt x="444" y="387"/>
                    </a:cubicBezTo>
                    <a:cubicBezTo>
                      <a:pt x="443" y="385"/>
                      <a:pt x="444" y="374"/>
                      <a:pt x="444" y="374"/>
                    </a:cubicBezTo>
                    <a:cubicBezTo>
                      <a:pt x="447" y="374"/>
                      <a:pt x="448" y="376"/>
                      <a:pt x="451" y="374"/>
                    </a:cubicBezTo>
                    <a:cubicBezTo>
                      <a:pt x="451" y="374"/>
                      <a:pt x="466" y="396"/>
                      <a:pt x="468" y="396"/>
                    </a:cubicBezTo>
                    <a:cubicBezTo>
                      <a:pt x="469" y="396"/>
                      <a:pt x="471" y="396"/>
                      <a:pt x="472" y="396"/>
                    </a:cubicBezTo>
                    <a:cubicBezTo>
                      <a:pt x="473" y="402"/>
                      <a:pt x="482" y="405"/>
                      <a:pt x="487" y="405"/>
                    </a:cubicBezTo>
                    <a:cubicBezTo>
                      <a:pt x="487" y="405"/>
                      <a:pt x="494" y="405"/>
                      <a:pt x="495" y="403"/>
                    </a:cubicBezTo>
                    <a:cubicBezTo>
                      <a:pt x="496" y="403"/>
                      <a:pt x="498" y="400"/>
                      <a:pt x="501" y="400"/>
                    </a:cubicBezTo>
                    <a:cubicBezTo>
                      <a:pt x="507" y="400"/>
                      <a:pt x="504" y="410"/>
                      <a:pt x="507" y="414"/>
                    </a:cubicBezTo>
                    <a:cubicBezTo>
                      <a:pt x="508" y="415"/>
                      <a:pt x="513" y="416"/>
                      <a:pt x="516" y="416"/>
                    </a:cubicBezTo>
                    <a:cubicBezTo>
                      <a:pt x="521" y="416"/>
                      <a:pt x="528" y="423"/>
                      <a:pt x="537" y="423"/>
                    </a:cubicBezTo>
                    <a:cubicBezTo>
                      <a:pt x="547" y="423"/>
                      <a:pt x="558" y="416"/>
                      <a:pt x="562" y="416"/>
                    </a:cubicBezTo>
                    <a:cubicBezTo>
                      <a:pt x="565" y="416"/>
                      <a:pt x="566" y="416"/>
                      <a:pt x="569" y="416"/>
                    </a:cubicBezTo>
                    <a:cubicBezTo>
                      <a:pt x="569" y="420"/>
                      <a:pt x="585" y="430"/>
                      <a:pt x="585" y="431"/>
                    </a:cubicBezTo>
                    <a:cubicBezTo>
                      <a:pt x="585" y="431"/>
                      <a:pt x="585" y="430"/>
                      <a:pt x="585" y="430"/>
                    </a:cubicBezTo>
                    <a:cubicBezTo>
                      <a:pt x="586" y="435"/>
                      <a:pt x="589" y="438"/>
                      <a:pt x="595" y="438"/>
                    </a:cubicBezTo>
                    <a:cubicBezTo>
                      <a:pt x="594" y="438"/>
                      <a:pt x="590" y="440"/>
                      <a:pt x="590" y="440"/>
                    </a:cubicBezTo>
                    <a:cubicBezTo>
                      <a:pt x="590" y="445"/>
                      <a:pt x="598" y="455"/>
                      <a:pt x="602" y="455"/>
                    </a:cubicBezTo>
                    <a:cubicBezTo>
                      <a:pt x="609" y="455"/>
                      <a:pt x="609" y="445"/>
                      <a:pt x="614" y="441"/>
                    </a:cubicBezTo>
                    <a:cubicBezTo>
                      <a:pt x="614" y="444"/>
                      <a:pt x="618" y="474"/>
                      <a:pt x="622" y="488"/>
                    </a:cubicBezTo>
                    <a:cubicBezTo>
                      <a:pt x="625" y="495"/>
                      <a:pt x="630" y="500"/>
                      <a:pt x="633" y="506"/>
                    </a:cubicBezTo>
                    <a:cubicBezTo>
                      <a:pt x="636" y="513"/>
                      <a:pt x="636" y="519"/>
                      <a:pt x="639" y="526"/>
                    </a:cubicBezTo>
                    <a:cubicBezTo>
                      <a:pt x="642" y="532"/>
                      <a:pt x="649" y="542"/>
                      <a:pt x="651" y="549"/>
                    </a:cubicBezTo>
                    <a:cubicBezTo>
                      <a:pt x="653" y="555"/>
                      <a:pt x="653" y="557"/>
                      <a:pt x="659" y="561"/>
                    </a:cubicBezTo>
                    <a:cubicBezTo>
                      <a:pt x="663" y="554"/>
                      <a:pt x="665" y="553"/>
                      <a:pt x="669" y="549"/>
                    </a:cubicBezTo>
                    <a:cubicBezTo>
                      <a:pt x="668" y="548"/>
                      <a:pt x="668" y="544"/>
                      <a:pt x="668" y="544"/>
                    </a:cubicBezTo>
                    <a:cubicBezTo>
                      <a:pt x="671" y="544"/>
                      <a:pt x="671" y="540"/>
                      <a:pt x="673" y="538"/>
                    </a:cubicBezTo>
                    <a:cubicBezTo>
                      <a:pt x="673" y="532"/>
                      <a:pt x="673" y="532"/>
                      <a:pt x="673" y="532"/>
                    </a:cubicBezTo>
                    <a:cubicBezTo>
                      <a:pt x="672" y="532"/>
                      <a:pt x="671" y="532"/>
                      <a:pt x="671" y="531"/>
                    </a:cubicBezTo>
                    <a:cubicBezTo>
                      <a:pt x="671" y="525"/>
                      <a:pt x="675" y="521"/>
                      <a:pt x="676" y="515"/>
                    </a:cubicBezTo>
                    <a:cubicBezTo>
                      <a:pt x="671" y="514"/>
                      <a:pt x="673" y="503"/>
                      <a:pt x="673" y="500"/>
                    </a:cubicBezTo>
                    <a:cubicBezTo>
                      <a:pt x="673" y="498"/>
                      <a:pt x="673" y="497"/>
                      <a:pt x="673" y="496"/>
                    </a:cubicBezTo>
                    <a:cubicBezTo>
                      <a:pt x="687" y="496"/>
                      <a:pt x="688" y="476"/>
                      <a:pt x="700" y="473"/>
                    </a:cubicBezTo>
                    <a:cubicBezTo>
                      <a:pt x="700" y="462"/>
                      <a:pt x="713" y="463"/>
                      <a:pt x="715" y="453"/>
                    </a:cubicBezTo>
                    <a:cubicBezTo>
                      <a:pt x="712" y="451"/>
                      <a:pt x="712" y="451"/>
                      <a:pt x="712" y="451"/>
                    </a:cubicBezTo>
                    <a:cubicBezTo>
                      <a:pt x="712" y="451"/>
                      <a:pt x="720" y="444"/>
                      <a:pt x="720" y="444"/>
                    </a:cubicBezTo>
                    <a:cubicBezTo>
                      <a:pt x="722" y="444"/>
                      <a:pt x="728" y="446"/>
                      <a:pt x="731" y="446"/>
                    </a:cubicBezTo>
                    <a:cubicBezTo>
                      <a:pt x="731" y="442"/>
                      <a:pt x="735" y="442"/>
                      <a:pt x="739" y="441"/>
                    </a:cubicBezTo>
                    <a:cubicBezTo>
                      <a:pt x="739" y="440"/>
                      <a:pt x="742" y="438"/>
                      <a:pt x="744" y="438"/>
                    </a:cubicBezTo>
                    <a:cubicBezTo>
                      <a:pt x="745" y="441"/>
                      <a:pt x="755" y="451"/>
                      <a:pt x="750" y="453"/>
                    </a:cubicBezTo>
                    <a:cubicBezTo>
                      <a:pt x="752" y="457"/>
                      <a:pt x="755" y="459"/>
                      <a:pt x="758" y="459"/>
                    </a:cubicBezTo>
                    <a:cubicBezTo>
                      <a:pt x="760" y="459"/>
                      <a:pt x="761" y="460"/>
                      <a:pt x="761" y="460"/>
                    </a:cubicBezTo>
                    <a:cubicBezTo>
                      <a:pt x="761" y="463"/>
                      <a:pt x="764" y="464"/>
                      <a:pt x="765" y="468"/>
                    </a:cubicBezTo>
                    <a:cubicBezTo>
                      <a:pt x="769" y="479"/>
                      <a:pt x="769" y="479"/>
                      <a:pt x="769" y="479"/>
                    </a:cubicBezTo>
                    <a:cubicBezTo>
                      <a:pt x="769" y="491"/>
                      <a:pt x="769" y="491"/>
                      <a:pt x="769" y="491"/>
                    </a:cubicBezTo>
                    <a:cubicBezTo>
                      <a:pt x="769" y="492"/>
                      <a:pt x="772" y="491"/>
                      <a:pt x="774" y="491"/>
                    </a:cubicBezTo>
                    <a:cubicBezTo>
                      <a:pt x="776" y="491"/>
                      <a:pt x="778" y="493"/>
                      <a:pt x="779" y="493"/>
                    </a:cubicBezTo>
                    <a:cubicBezTo>
                      <a:pt x="782" y="489"/>
                      <a:pt x="782" y="489"/>
                      <a:pt x="782" y="489"/>
                    </a:cubicBezTo>
                    <a:cubicBezTo>
                      <a:pt x="786" y="489"/>
                      <a:pt x="786" y="487"/>
                      <a:pt x="786" y="482"/>
                    </a:cubicBezTo>
                    <a:close/>
                    <a:moveTo>
                      <a:pt x="187" y="620"/>
                    </a:moveTo>
                    <a:cubicBezTo>
                      <a:pt x="188" y="620"/>
                      <a:pt x="189" y="620"/>
                      <a:pt x="187" y="62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85"/>
              <p:cNvSpPr>
                <a:spLocks/>
              </p:cNvSpPr>
              <p:nvPr/>
            </p:nvSpPr>
            <p:spPr bwMode="auto">
              <a:xfrm>
                <a:off x="5035" y="2155"/>
                <a:ext cx="71" cy="81"/>
              </a:xfrm>
              <a:custGeom>
                <a:avLst/>
                <a:gdLst>
                  <a:gd name="T0" fmla="*/ 30 w 30"/>
                  <a:gd name="T1" fmla="*/ 16 h 34"/>
                  <a:gd name="T2" fmla="*/ 14 w 30"/>
                  <a:gd name="T3" fmla="*/ 0 h 34"/>
                  <a:gd name="T4" fmla="*/ 12 w 30"/>
                  <a:gd name="T5" fmla="*/ 1 h 34"/>
                  <a:gd name="T6" fmla="*/ 16 w 30"/>
                  <a:gd name="T7" fmla="*/ 3 h 34"/>
                  <a:gd name="T8" fmla="*/ 16 w 30"/>
                  <a:gd name="T9" fmla="*/ 6 h 34"/>
                  <a:gd name="T10" fmla="*/ 21 w 30"/>
                  <a:gd name="T11" fmla="*/ 6 h 34"/>
                  <a:gd name="T12" fmla="*/ 24 w 30"/>
                  <a:gd name="T13" fmla="*/ 10 h 34"/>
                  <a:gd name="T14" fmla="*/ 26 w 30"/>
                  <a:gd name="T15" fmla="*/ 14 h 34"/>
                  <a:gd name="T16" fmla="*/ 12 w 30"/>
                  <a:gd name="T17" fmla="*/ 25 h 34"/>
                  <a:gd name="T18" fmla="*/ 9 w 30"/>
                  <a:gd name="T19" fmla="*/ 25 h 34"/>
                  <a:gd name="T20" fmla="*/ 5 w 30"/>
                  <a:gd name="T21" fmla="*/ 28 h 34"/>
                  <a:gd name="T22" fmla="*/ 4 w 30"/>
                  <a:gd name="T23" fmla="*/ 26 h 34"/>
                  <a:gd name="T24" fmla="*/ 0 w 30"/>
                  <a:gd name="T25" fmla="*/ 31 h 34"/>
                  <a:gd name="T26" fmla="*/ 10 w 30"/>
                  <a:gd name="T27" fmla="*/ 34 h 34"/>
                  <a:gd name="T28" fmla="*/ 30 w 30"/>
                  <a:gd name="T29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34">
                    <a:moveTo>
                      <a:pt x="30" y="16"/>
                    </a:moveTo>
                    <a:cubicBezTo>
                      <a:pt x="30" y="11"/>
                      <a:pt x="21" y="0"/>
                      <a:pt x="14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3" y="1"/>
                      <a:pt x="14" y="2"/>
                      <a:pt x="16" y="3"/>
                    </a:cubicBezTo>
                    <a:cubicBezTo>
                      <a:pt x="16" y="4"/>
                      <a:pt x="16" y="5"/>
                      <a:pt x="16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8"/>
                      <a:pt x="23" y="10"/>
                      <a:pt x="24" y="10"/>
                    </a:cubicBezTo>
                    <a:cubicBezTo>
                      <a:pt x="25" y="11"/>
                      <a:pt x="26" y="12"/>
                      <a:pt x="26" y="14"/>
                    </a:cubicBezTo>
                    <a:cubicBezTo>
                      <a:pt x="26" y="18"/>
                      <a:pt x="15" y="25"/>
                      <a:pt x="12" y="25"/>
                    </a:cubicBezTo>
                    <a:cubicBezTo>
                      <a:pt x="11" y="25"/>
                      <a:pt x="10" y="25"/>
                      <a:pt x="9" y="25"/>
                    </a:cubicBezTo>
                    <a:cubicBezTo>
                      <a:pt x="8" y="27"/>
                      <a:pt x="8" y="28"/>
                      <a:pt x="5" y="28"/>
                    </a:cubicBezTo>
                    <a:cubicBezTo>
                      <a:pt x="5" y="28"/>
                      <a:pt x="5" y="27"/>
                      <a:pt x="4" y="26"/>
                    </a:cubicBezTo>
                    <a:cubicBezTo>
                      <a:pt x="2" y="26"/>
                      <a:pt x="1" y="28"/>
                      <a:pt x="0" y="31"/>
                    </a:cubicBezTo>
                    <a:cubicBezTo>
                      <a:pt x="3" y="31"/>
                      <a:pt x="6" y="34"/>
                      <a:pt x="10" y="34"/>
                    </a:cubicBezTo>
                    <a:cubicBezTo>
                      <a:pt x="19" y="34"/>
                      <a:pt x="30" y="24"/>
                      <a:pt x="30" y="1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86"/>
              <p:cNvSpPr>
                <a:spLocks/>
              </p:cNvSpPr>
              <p:nvPr/>
            </p:nvSpPr>
            <p:spPr bwMode="auto">
              <a:xfrm>
                <a:off x="5058" y="2158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87"/>
              <p:cNvSpPr>
                <a:spLocks/>
              </p:cNvSpPr>
              <p:nvPr/>
            </p:nvSpPr>
            <p:spPr bwMode="auto">
              <a:xfrm>
                <a:off x="4614" y="2285"/>
                <a:ext cx="64" cy="31"/>
              </a:xfrm>
              <a:custGeom>
                <a:avLst/>
                <a:gdLst>
                  <a:gd name="T0" fmla="*/ 21 w 27"/>
                  <a:gd name="T1" fmla="*/ 0 h 13"/>
                  <a:gd name="T2" fmla="*/ 0 w 27"/>
                  <a:gd name="T3" fmla="*/ 13 h 13"/>
                  <a:gd name="T4" fmla="*/ 27 w 27"/>
                  <a:gd name="T5" fmla="*/ 0 h 13"/>
                  <a:gd name="T6" fmla="*/ 21 w 2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3">
                    <a:moveTo>
                      <a:pt x="21" y="0"/>
                    </a:moveTo>
                    <a:cubicBezTo>
                      <a:pt x="11" y="2"/>
                      <a:pt x="6" y="6"/>
                      <a:pt x="0" y="13"/>
                    </a:cubicBezTo>
                    <a:cubicBezTo>
                      <a:pt x="7" y="12"/>
                      <a:pt x="20" y="6"/>
                      <a:pt x="27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388"/>
              <p:cNvSpPr>
                <a:spLocks/>
              </p:cNvSpPr>
              <p:nvPr/>
            </p:nvSpPr>
            <p:spPr bwMode="auto">
              <a:xfrm>
                <a:off x="4692" y="2075"/>
                <a:ext cx="26" cy="54"/>
              </a:xfrm>
              <a:custGeom>
                <a:avLst/>
                <a:gdLst>
                  <a:gd name="T0" fmla="*/ 5 w 11"/>
                  <a:gd name="T1" fmla="*/ 14 h 23"/>
                  <a:gd name="T2" fmla="*/ 11 w 11"/>
                  <a:gd name="T3" fmla="*/ 16 h 23"/>
                  <a:gd name="T4" fmla="*/ 6 w 11"/>
                  <a:gd name="T5" fmla="*/ 3 h 23"/>
                  <a:gd name="T6" fmla="*/ 6 w 11"/>
                  <a:gd name="T7" fmla="*/ 4 h 23"/>
                  <a:gd name="T8" fmla="*/ 0 w 11"/>
                  <a:gd name="T9" fmla="*/ 0 h 23"/>
                  <a:gd name="T10" fmla="*/ 0 w 11"/>
                  <a:gd name="T11" fmla="*/ 3 h 23"/>
                  <a:gd name="T12" fmla="*/ 0 w 11"/>
                  <a:gd name="T13" fmla="*/ 11 h 23"/>
                  <a:gd name="T14" fmla="*/ 0 w 11"/>
                  <a:gd name="T15" fmla="*/ 21 h 23"/>
                  <a:gd name="T16" fmla="*/ 2 w 11"/>
                  <a:gd name="T17" fmla="*/ 19 h 23"/>
                  <a:gd name="T18" fmla="*/ 4 w 11"/>
                  <a:gd name="T19" fmla="*/ 23 h 23"/>
                  <a:gd name="T20" fmla="*/ 5 w 11"/>
                  <a:gd name="T21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3">
                    <a:moveTo>
                      <a:pt x="5" y="14"/>
                    </a:moveTo>
                    <a:cubicBezTo>
                      <a:pt x="8" y="15"/>
                      <a:pt x="9" y="16"/>
                      <a:pt x="11" y="16"/>
                    </a:cubicBezTo>
                    <a:cubicBezTo>
                      <a:pt x="8" y="11"/>
                      <a:pt x="8" y="5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3" y="3"/>
                      <a:pt x="3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11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2" y="19"/>
                      <a:pt x="2" y="19"/>
                    </a:cubicBezTo>
                    <a:cubicBezTo>
                      <a:pt x="2" y="20"/>
                      <a:pt x="3" y="23"/>
                      <a:pt x="4" y="23"/>
                    </a:cubicBezTo>
                    <a:cubicBezTo>
                      <a:pt x="5" y="21"/>
                      <a:pt x="4" y="15"/>
                      <a:pt x="5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389"/>
              <p:cNvSpPr>
                <a:spLocks/>
              </p:cNvSpPr>
              <p:nvPr/>
            </p:nvSpPr>
            <p:spPr bwMode="auto">
              <a:xfrm>
                <a:off x="4697" y="2165"/>
                <a:ext cx="50" cy="19"/>
              </a:xfrm>
              <a:custGeom>
                <a:avLst/>
                <a:gdLst>
                  <a:gd name="T0" fmla="*/ 13 w 21"/>
                  <a:gd name="T1" fmla="*/ 0 h 8"/>
                  <a:gd name="T2" fmla="*/ 2 w 21"/>
                  <a:gd name="T3" fmla="*/ 0 h 8"/>
                  <a:gd name="T4" fmla="*/ 2 w 21"/>
                  <a:gd name="T5" fmla="*/ 7 h 8"/>
                  <a:gd name="T6" fmla="*/ 10 w 21"/>
                  <a:gd name="T7" fmla="*/ 5 h 8"/>
                  <a:gd name="T8" fmla="*/ 17 w 21"/>
                  <a:gd name="T9" fmla="*/ 8 h 8"/>
                  <a:gd name="T10" fmla="*/ 21 w 21"/>
                  <a:gd name="T11" fmla="*/ 7 h 8"/>
                  <a:gd name="T12" fmla="*/ 13 w 2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13" y="0"/>
                    </a:moveTo>
                    <a:cubicBezTo>
                      <a:pt x="9" y="0"/>
                      <a:pt x="7" y="2"/>
                      <a:pt x="2" y="0"/>
                    </a:cubicBezTo>
                    <a:cubicBezTo>
                      <a:pt x="2" y="2"/>
                      <a:pt x="0" y="6"/>
                      <a:pt x="2" y="7"/>
                    </a:cubicBezTo>
                    <a:cubicBezTo>
                      <a:pt x="4" y="6"/>
                      <a:pt x="6" y="5"/>
                      <a:pt x="10" y="5"/>
                    </a:cubicBezTo>
                    <a:cubicBezTo>
                      <a:pt x="13" y="5"/>
                      <a:pt x="14" y="8"/>
                      <a:pt x="17" y="8"/>
                    </a:cubicBezTo>
                    <a:cubicBezTo>
                      <a:pt x="18" y="8"/>
                      <a:pt x="21" y="8"/>
                      <a:pt x="21" y="7"/>
                    </a:cubicBezTo>
                    <a:cubicBezTo>
                      <a:pt x="19" y="7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390"/>
              <p:cNvSpPr>
                <a:spLocks/>
              </p:cNvSpPr>
              <p:nvPr/>
            </p:nvSpPr>
            <p:spPr bwMode="auto">
              <a:xfrm>
                <a:off x="4751" y="2127"/>
                <a:ext cx="312" cy="194"/>
              </a:xfrm>
              <a:custGeom>
                <a:avLst/>
                <a:gdLst>
                  <a:gd name="T0" fmla="*/ 63 w 132"/>
                  <a:gd name="T1" fmla="*/ 14 h 82"/>
                  <a:gd name="T2" fmla="*/ 47 w 132"/>
                  <a:gd name="T3" fmla="*/ 5 h 82"/>
                  <a:gd name="T4" fmla="*/ 41 w 132"/>
                  <a:gd name="T5" fmla="*/ 12 h 82"/>
                  <a:gd name="T6" fmla="*/ 34 w 132"/>
                  <a:gd name="T7" fmla="*/ 18 h 82"/>
                  <a:gd name="T8" fmla="*/ 31 w 132"/>
                  <a:gd name="T9" fmla="*/ 21 h 82"/>
                  <a:gd name="T10" fmla="*/ 26 w 132"/>
                  <a:gd name="T11" fmla="*/ 21 h 82"/>
                  <a:gd name="T12" fmla="*/ 22 w 132"/>
                  <a:gd name="T13" fmla="*/ 15 h 82"/>
                  <a:gd name="T14" fmla="*/ 22 w 132"/>
                  <a:gd name="T15" fmla="*/ 15 h 82"/>
                  <a:gd name="T16" fmla="*/ 22 w 132"/>
                  <a:gd name="T17" fmla="*/ 11 h 82"/>
                  <a:gd name="T18" fmla="*/ 22 w 132"/>
                  <a:gd name="T19" fmla="*/ 4 h 82"/>
                  <a:gd name="T20" fmla="*/ 11 w 132"/>
                  <a:gd name="T21" fmla="*/ 0 h 82"/>
                  <a:gd name="T22" fmla="*/ 2 w 132"/>
                  <a:gd name="T23" fmla="*/ 5 h 82"/>
                  <a:gd name="T24" fmla="*/ 0 w 132"/>
                  <a:gd name="T25" fmla="*/ 7 h 82"/>
                  <a:gd name="T26" fmla="*/ 6 w 132"/>
                  <a:gd name="T27" fmla="*/ 11 h 82"/>
                  <a:gd name="T28" fmla="*/ 9 w 132"/>
                  <a:gd name="T29" fmla="*/ 17 h 82"/>
                  <a:gd name="T30" fmla="*/ 10 w 132"/>
                  <a:gd name="T31" fmla="*/ 40 h 82"/>
                  <a:gd name="T32" fmla="*/ 15 w 132"/>
                  <a:gd name="T33" fmla="*/ 26 h 82"/>
                  <a:gd name="T34" fmla="*/ 19 w 132"/>
                  <a:gd name="T35" fmla="*/ 23 h 82"/>
                  <a:gd name="T36" fmla="*/ 26 w 132"/>
                  <a:gd name="T37" fmla="*/ 27 h 82"/>
                  <a:gd name="T38" fmla="*/ 26 w 132"/>
                  <a:gd name="T39" fmla="*/ 30 h 82"/>
                  <a:gd name="T40" fmla="*/ 48 w 132"/>
                  <a:gd name="T41" fmla="*/ 40 h 82"/>
                  <a:gd name="T42" fmla="*/ 47 w 132"/>
                  <a:gd name="T43" fmla="*/ 45 h 82"/>
                  <a:gd name="T44" fmla="*/ 48 w 132"/>
                  <a:gd name="T45" fmla="*/ 56 h 82"/>
                  <a:gd name="T46" fmla="*/ 44 w 132"/>
                  <a:gd name="T47" fmla="*/ 63 h 82"/>
                  <a:gd name="T48" fmla="*/ 47 w 132"/>
                  <a:gd name="T49" fmla="*/ 66 h 82"/>
                  <a:gd name="T50" fmla="*/ 52 w 132"/>
                  <a:gd name="T51" fmla="*/ 61 h 82"/>
                  <a:gd name="T52" fmla="*/ 59 w 132"/>
                  <a:gd name="T53" fmla="*/ 63 h 82"/>
                  <a:gd name="T54" fmla="*/ 69 w 132"/>
                  <a:gd name="T55" fmla="*/ 72 h 82"/>
                  <a:gd name="T56" fmla="*/ 77 w 132"/>
                  <a:gd name="T57" fmla="*/ 69 h 82"/>
                  <a:gd name="T58" fmla="*/ 80 w 132"/>
                  <a:gd name="T59" fmla="*/ 72 h 82"/>
                  <a:gd name="T60" fmla="*/ 84 w 132"/>
                  <a:gd name="T61" fmla="*/ 67 h 82"/>
                  <a:gd name="T62" fmla="*/ 80 w 132"/>
                  <a:gd name="T63" fmla="*/ 63 h 82"/>
                  <a:gd name="T64" fmla="*/ 90 w 132"/>
                  <a:gd name="T65" fmla="*/ 57 h 82"/>
                  <a:gd name="T66" fmla="*/ 128 w 132"/>
                  <a:gd name="T67" fmla="*/ 82 h 82"/>
                  <a:gd name="T68" fmla="*/ 132 w 132"/>
                  <a:gd name="T69" fmla="*/ 78 h 82"/>
                  <a:gd name="T70" fmla="*/ 122 w 132"/>
                  <a:gd name="T71" fmla="*/ 68 h 82"/>
                  <a:gd name="T72" fmla="*/ 111 w 132"/>
                  <a:gd name="T73" fmla="*/ 54 h 82"/>
                  <a:gd name="T74" fmla="*/ 111 w 132"/>
                  <a:gd name="T75" fmla="*/ 50 h 82"/>
                  <a:gd name="T76" fmla="*/ 115 w 132"/>
                  <a:gd name="T77" fmla="*/ 49 h 82"/>
                  <a:gd name="T78" fmla="*/ 102 w 132"/>
                  <a:gd name="T79" fmla="*/ 34 h 82"/>
                  <a:gd name="T80" fmla="*/ 69 w 132"/>
                  <a:gd name="T81" fmla="*/ 16 h 82"/>
                  <a:gd name="T82" fmla="*/ 63 w 132"/>
                  <a:gd name="T83" fmla="*/ 1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82">
                    <a:moveTo>
                      <a:pt x="63" y="14"/>
                    </a:moveTo>
                    <a:cubicBezTo>
                      <a:pt x="57" y="14"/>
                      <a:pt x="55" y="5"/>
                      <a:pt x="47" y="5"/>
                    </a:cubicBezTo>
                    <a:cubicBezTo>
                      <a:pt x="43" y="5"/>
                      <a:pt x="41" y="10"/>
                      <a:pt x="41" y="12"/>
                    </a:cubicBezTo>
                    <a:cubicBezTo>
                      <a:pt x="39" y="12"/>
                      <a:pt x="35" y="12"/>
                      <a:pt x="34" y="18"/>
                    </a:cubicBezTo>
                    <a:cubicBezTo>
                      <a:pt x="34" y="19"/>
                      <a:pt x="31" y="20"/>
                      <a:pt x="31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4" y="17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4"/>
                      <a:pt x="22" y="12"/>
                      <a:pt x="22" y="11"/>
                    </a:cubicBezTo>
                    <a:cubicBezTo>
                      <a:pt x="20" y="9"/>
                      <a:pt x="22" y="7"/>
                      <a:pt x="22" y="4"/>
                    </a:cubicBezTo>
                    <a:cubicBezTo>
                      <a:pt x="17" y="4"/>
                      <a:pt x="15" y="0"/>
                      <a:pt x="11" y="0"/>
                    </a:cubicBezTo>
                    <a:cubicBezTo>
                      <a:pt x="9" y="0"/>
                      <a:pt x="5" y="5"/>
                      <a:pt x="2" y="5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0" y="9"/>
                      <a:pt x="4" y="11"/>
                      <a:pt x="6" y="11"/>
                    </a:cubicBezTo>
                    <a:cubicBezTo>
                      <a:pt x="6" y="13"/>
                      <a:pt x="9" y="16"/>
                      <a:pt x="9" y="17"/>
                    </a:cubicBezTo>
                    <a:cubicBezTo>
                      <a:pt x="10" y="22"/>
                      <a:pt x="10" y="36"/>
                      <a:pt x="10" y="40"/>
                    </a:cubicBezTo>
                    <a:cubicBezTo>
                      <a:pt x="10" y="40"/>
                      <a:pt x="14" y="33"/>
                      <a:pt x="15" y="26"/>
                    </a:cubicBezTo>
                    <a:cubicBezTo>
                      <a:pt x="17" y="26"/>
                      <a:pt x="18" y="24"/>
                      <a:pt x="19" y="23"/>
                    </a:cubicBezTo>
                    <a:cubicBezTo>
                      <a:pt x="20" y="25"/>
                      <a:pt x="23" y="27"/>
                      <a:pt x="26" y="27"/>
                    </a:cubicBezTo>
                    <a:cubicBezTo>
                      <a:pt x="25" y="28"/>
                      <a:pt x="26" y="28"/>
                      <a:pt x="26" y="30"/>
                    </a:cubicBezTo>
                    <a:cubicBezTo>
                      <a:pt x="35" y="30"/>
                      <a:pt x="45" y="34"/>
                      <a:pt x="48" y="40"/>
                    </a:cubicBezTo>
                    <a:cubicBezTo>
                      <a:pt x="48" y="42"/>
                      <a:pt x="47" y="43"/>
                      <a:pt x="47" y="45"/>
                    </a:cubicBezTo>
                    <a:cubicBezTo>
                      <a:pt x="47" y="48"/>
                      <a:pt x="49" y="56"/>
                      <a:pt x="48" y="56"/>
                    </a:cubicBezTo>
                    <a:cubicBezTo>
                      <a:pt x="46" y="56"/>
                      <a:pt x="44" y="59"/>
                      <a:pt x="44" y="63"/>
                    </a:cubicBezTo>
                    <a:cubicBezTo>
                      <a:pt x="44" y="63"/>
                      <a:pt x="45" y="66"/>
                      <a:pt x="47" y="66"/>
                    </a:cubicBezTo>
                    <a:cubicBezTo>
                      <a:pt x="48" y="66"/>
                      <a:pt x="52" y="61"/>
                      <a:pt x="52" y="61"/>
                    </a:cubicBezTo>
                    <a:cubicBezTo>
                      <a:pt x="53" y="62"/>
                      <a:pt x="55" y="63"/>
                      <a:pt x="59" y="63"/>
                    </a:cubicBezTo>
                    <a:cubicBezTo>
                      <a:pt x="59" y="67"/>
                      <a:pt x="67" y="72"/>
                      <a:pt x="69" y="72"/>
                    </a:cubicBezTo>
                    <a:cubicBezTo>
                      <a:pt x="69" y="72"/>
                      <a:pt x="75" y="71"/>
                      <a:pt x="77" y="69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2"/>
                      <a:pt x="84" y="68"/>
                      <a:pt x="84" y="67"/>
                    </a:cubicBezTo>
                    <a:cubicBezTo>
                      <a:pt x="84" y="64"/>
                      <a:pt x="83" y="64"/>
                      <a:pt x="80" y="63"/>
                    </a:cubicBezTo>
                    <a:cubicBezTo>
                      <a:pt x="84" y="61"/>
                      <a:pt x="84" y="57"/>
                      <a:pt x="90" y="57"/>
                    </a:cubicBezTo>
                    <a:cubicBezTo>
                      <a:pt x="108" y="57"/>
                      <a:pt x="107" y="82"/>
                      <a:pt x="128" y="82"/>
                    </a:cubicBezTo>
                    <a:cubicBezTo>
                      <a:pt x="130" y="82"/>
                      <a:pt x="132" y="80"/>
                      <a:pt x="132" y="78"/>
                    </a:cubicBezTo>
                    <a:cubicBezTo>
                      <a:pt x="131" y="78"/>
                      <a:pt x="122" y="74"/>
                      <a:pt x="122" y="68"/>
                    </a:cubicBezTo>
                    <a:cubicBezTo>
                      <a:pt x="117" y="68"/>
                      <a:pt x="111" y="59"/>
                      <a:pt x="111" y="54"/>
                    </a:cubicBezTo>
                    <a:cubicBezTo>
                      <a:pt x="111" y="52"/>
                      <a:pt x="111" y="51"/>
                      <a:pt x="111" y="50"/>
                    </a:cubicBezTo>
                    <a:cubicBezTo>
                      <a:pt x="112" y="50"/>
                      <a:pt x="113" y="50"/>
                      <a:pt x="115" y="49"/>
                    </a:cubicBezTo>
                    <a:cubicBezTo>
                      <a:pt x="114" y="49"/>
                      <a:pt x="101" y="38"/>
                      <a:pt x="102" y="34"/>
                    </a:cubicBezTo>
                    <a:cubicBezTo>
                      <a:pt x="90" y="27"/>
                      <a:pt x="95" y="23"/>
                      <a:pt x="69" y="16"/>
                    </a:cubicBezTo>
                    <a:cubicBezTo>
                      <a:pt x="67" y="15"/>
                      <a:pt x="65" y="14"/>
                      <a:pt x="63" y="14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391"/>
              <p:cNvSpPr>
                <a:spLocks/>
              </p:cNvSpPr>
              <p:nvPr/>
            </p:nvSpPr>
            <p:spPr bwMode="auto">
              <a:xfrm>
                <a:off x="4546" y="2080"/>
                <a:ext cx="106" cy="144"/>
              </a:xfrm>
              <a:custGeom>
                <a:avLst/>
                <a:gdLst>
                  <a:gd name="T0" fmla="*/ 25 w 45"/>
                  <a:gd name="T1" fmla="*/ 58 h 61"/>
                  <a:gd name="T2" fmla="*/ 31 w 45"/>
                  <a:gd name="T3" fmla="*/ 60 h 61"/>
                  <a:gd name="T4" fmla="*/ 31 w 45"/>
                  <a:gd name="T5" fmla="*/ 51 h 61"/>
                  <a:gd name="T6" fmla="*/ 25 w 45"/>
                  <a:gd name="T7" fmla="*/ 48 h 61"/>
                  <a:gd name="T8" fmla="*/ 27 w 45"/>
                  <a:gd name="T9" fmla="*/ 41 h 61"/>
                  <a:gd name="T10" fmla="*/ 26 w 45"/>
                  <a:gd name="T11" fmla="*/ 25 h 61"/>
                  <a:gd name="T12" fmla="*/ 33 w 45"/>
                  <a:gd name="T13" fmla="*/ 28 h 61"/>
                  <a:gd name="T14" fmla="*/ 32 w 45"/>
                  <a:gd name="T15" fmla="*/ 20 h 61"/>
                  <a:gd name="T16" fmla="*/ 21 w 45"/>
                  <a:gd name="T17" fmla="*/ 21 h 61"/>
                  <a:gd name="T18" fmla="*/ 16 w 45"/>
                  <a:gd name="T19" fmla="*/ 26 h 61"/>
                  <a:gd name="T20" fmla="*/ 10 w 45"/>
                  <a:gd name="T21" fmla="*/ 18 h 61"/>
                  <a:gd name="T22" fmla="*/ 19 w 45"/>
                  <a:gd name="T23" fmla="*/ 8 h 61"/>
                  <a:gd name="T24" fmla="*/ 35 w 45"/>
                  <a:gd name="T25" fmla="*/ 14 h 61"/>
                  <a:gd name="T26" fmla="*/ 45 w 45"/>
                  <a:gd name="T27" fmla="*/ 0 h 61"/>
                  <a:gd name="T28" fmla="*/ 33 w 45"/>
                  <a:gd name="T29" fmla="*/ 7 h 61"/>
                  <a:gd name="T30" fmla="*/ 23 w 45"/>
                  <a:gd name="T31" fmla="*/ 4 h 61"/>
                  <a:gd name="T32" fmla="*/ 8 w 45"/>
                  <a:gd name="T33" fmla="*/ 13 h 61"/>
                  <a:gd name="T34" fmla="*/ 4 w 45"/>
                  <a:gd name="T35" fmla="*/ 24 h 61"/>
                  <a:gd name="T36" fmla="*/ 0 w 45"/>
                  <a:gd name="T37" fmla="*/ 41 h 61"/>
                  <a:gd name="T38" fmla="*/ 5 w 45"/>
                  <a:gd name="T39" fmla="*/ 44 h 61"/>
                  <a:gd name="T40" fmla="*/ 3 w 45"/>
                  <a:gd name="T41" fmla="*/ 61 h 61"/>
                  <a:gd name="T42" fmla="*/ 12 w 45"/>
                  <a:gd name="T43" fmla="*/ 54 h 61"/>
                  <a:gd name="T44" fmla="*/ 10 w 45"/>
                  <a:gd name="T45" fmla="*/ 42 h 61"/>
                  <a:gd name="T46" fmla="*/ 16 w 45"/>
                  <a:gd name="T47" fmla="*/ 37 h 61"/>
                  <a:gd name="T48" fmla="*/ 25 w 45"/>
                  <a:gd name="T49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1">
                    <a:moveTo>
                      <a:pt x="25" y="58"/>
                    </a:moveTo>
                    <a:cubicBezTo>
                      <a:pt x="28" y="58"/>
                      <a:pt x="28" y="60"/>
                      <a:pt x="31" y="60"/>
                    </a:cubicBezTo>
                    <a:cubicBezTo>
                      <a:pt x="31" y="55"/>
                      <a:pt x="31" y="56"/>
                      <a:pt x="31" y="51"/>
                    </a:cubicBezTo>
                    <a:cubicBezTo>
                      <a:pt x="28" y="51"/>
                      <a:pt x="25" y="51"/>
                      <a:pt x="25" y="48"/>
                    </a:cubicBezTo>
                    <a:cubicBezTo>
                      <a:pt x="25" y="46"/>
                      <a:pt x="27" y="44"/>
                      <a:pt x="27" y="41"/>
                    </a:cubicBezTo>
                    <a:cubicBezTo>
                      <a:pt x="27" y="37"/>
                      <a:pt x="23" y="25"/>
                      <a:pt x="26" y="25"/>
                    </a:cubicBezTo>
                    <a:cubicBezTo>
                      <a:pt x="29" y="25"/>
                      <a:pt x="30" y="27"/>
                      <a:pt x="33" y="28"/>
                    </a:cubicBezTo>
                    <a:cubicBezTo>
                      <a:pt x="33" y="25"/>
                      <a:pt x="32" y="23"/>
                      <a:pt x="32" y="20"/>
                    </a:cubicBezTo>
                    <a:cubicBezTo>
                      <a:pt x="28" y="23"/>
                      <a:pt x="24" y="20"/>
                      <a:pt x="21" y="21"/>
                    </a:cubicBezTo>
                    <a:cubicBezTo>
                      <a:pt x="19" y="22"/>
                      <a:pt x="18" y="25"/>
                      <a:pt x="16" y="26"/>
                    </a:cubicBezTo>
                    <a:cubicBezTo>
                      <a:pt x="15" y="25"/>
                      <a:pt x="10" y="18"/>
                      <a:pt x="10" y="18"/>
                    </a:cubicBezTo>
                    <a:cubicBezTo>
                      <a:pt x="11" y="15"/>
                      <a:pt x="14" y="8"/>
                      <a:pt x="19" y="8"/>
                    </a:cubicBezTo>
                    <a:cubicBezTo>
                      <a:pt x="22" y="8"/>
                      <a:pt x="31" y="14"/>
                      <a:pt x="35" y="14"/>
                    </a:cubicBezTo>
                    <a:cubicBezTo>
                      <a:pt x="39" y="14"/>
                      <a:pt x="45" y="1"/>
                      <a:pt x="45" y="0"/>
                    </a:cubicBezTo>
                    <a:cubicBezTo>
                      <a:pt x="41" y="1"/>
                      <a:pt x="40" y="7"/>
                      <a:pt x="33" y="7"/>
                    </a:cubicBezTo>
                    <a:cubicBezTo>
                      <a:pt x="29" y="7"/>
                      <a:pt x="28" y="6"/>
                      <a:pt x="23" y="4"/>
                    </a:cubicBezTo>
                    <a:cubicBezTo>
                      <a:pt x="14" y="2"/>
                      <a:pt x="11" y="6"/>
                      <a:pt x="8" y="13"/>
                    </a:cubicBezTo>
                    <a:cubicBezTo>
                      <a:pt x="7" y="17"/>
                      <a:pt x="9" y="24"/>
                      <a:pt x="4" y="24"/>
                    </a:cubicBezTo>
                    <a:cubicBezTo>
                      <a:pt x="4" y="31"/>
                      <a:pt x="4" y="36"/>
                      <a:pt x="0" y="41"/>
                    </a:cubicBezTo>
                    <a:cubicBezTo>
                      <a:pt x="1" y="42"/>
                      <a:pt x="3" y="43"/>
                      <a:pt x="5" y="44"/>
                    </a:cubicBezTo>
                    <a:cubicBezTo>
                      <a:pt x="5" y="44"/>
                      <a:pt x="3" y="60"/>
                      <a:pt x="3" y="61"/>
                    </a:cubicBezTo>
                    <a:cubicBezTo>
                      <a:pt x="3" y="61"/>
                      <a:pt x="11" y="58"/>
                      <a:pt x="12" y="54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37"/>
                      <a:pt x="16" y="37"/>
                    </a:cubicBezTo>
                    <a:cubicBezTo>
                      <a:pt x="16" y="43"/>
                      <a:pt x="19" y="58"/>
                      <a:pt x="25" y="5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392"/>
              <p:cNvSpPr>
                <a:spLocks/>
              </p:cNvSpPr>
              <p:nvPr/>
            </p:nvSpPr>
            <p:spPr bwMode="auto">
              <a:xfrm>
                <a:off x="4517" y="1893"/>
                <a:ext cx="36" cy="54"/>
              </a:xfrm>
              <a:custGeom>
                <a:avLst/>
                <a:gdLst>
                  <a:gd name="T0" fmla="*/ 0 w 15"/>
                  <a:gd name="T1" fmla="*/ 23 h 23"/>
                  <a:gd name="T2" fmla="*/ 15 w 15"/>
                  <a:gd name="T3" fmla="*/ 2 h 23"/>
                  <a:gd name="T4" fmla="*/ 15 w 15"/>
                  <a:gd name="T5" fmla="*/ 0 h 23"/>
                  <a:gd name="T6" fmla="*/ 5 w 15"/>
                  <a:gd name="T7" fmla="*/ 15 h 23"/>
                  <a:gd name="T8" fmla="*/ 1 w 15"/>
                  <a:gd name="T9" fmla="*/ 18 h 23"/>
                  <a:gd name="T10" fmla="*/ 0 w 15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3">
                    <a:moveTo>
                      <a:pt x="0" y="23"/>
                    </a:moveTo>
                    <a:cubicBezTo>
                      <a:pt x="6" y="21"/>
                      <a:pt x="15" y="8"/>
                      <a:pt x="15" y="2"/>
                    </a:cubicBezTo>
                    <a:cubicBezTo>
                      <a:pt x="15" y="1"/>
                      <a:pt x="15" y="0"/>
                      <a:pt x="15" y="0"/>
                    </a:cubicBezTo>
                    <a:cubicBezTo>
                      <a:pt x="8" y="2"/>
                      <a:pt x="10" y="10"/>
                      <a:pt x="5" y="15"/>
                    </a:cubicBezTo>
                    <a:cubicBezTo>
                      <a:pt x="4" y="16"/>
                      <a:pt x="1" y="17"/>
                      <a:pt x="1" y="18"/>
                    </a:cubicBezTo>
                    <a:cubicBezTo>
                      <a:pt x="0" y="20"/>
                      <a:pt x="0" y="22"/>
                      <a:pt x="0" y="2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393"/>
              <p:cNvSpPr>
                <a:spLocks/>
              </p:cNvSpPr>
              <p:nvPr/>
            </p:nvSpPr>
            <p:spPr bwMode="auto">
              <a:xfrm>
                <a:off x="4598" y="1910"/>
                <a:ext cx="75" cy="87"/>
              </a:xfrm>
              <a:custGeom>
                <a:avLst/>
                <a:gdLst>
                  <a:gd name="T0" fmla="*/ 0 w 32"/>
                  <a:gd name="T1" fmla="*/ 22 h 37"/>
                  <a:gd name="T2" fmla="*/ 2 w 32"/>
                  <a:gd name="T3" fmla="*/ 27 h 37"/>
                  <a:gd name="T4" fmla="*/ 5 w 32"/>
                  <a:gd name="T5" fmla="*/ 22 h 37"/>
                  <a:gd name="T6" fmla="*/ 11 w 32"/>
                  <a:gd name="T7" fmla="*/ 22 h 37"/>
                  <a:gd name="T8" fmla="*/ 12 w 32"/>
                  <a:gd name="T9" fmla="*/ 28 h 37"/>
                  <a:gd name="T10" fmla="*/ 17 w 32"/>
                  <a:gd name="T11" fmla="*/ 37 h 37"/>
                  <a:gd name="T12" fmla="*/ 23 w 32"/>
                  <a:gd name="T13" fmla="*/ 37 h 37"/>
                  <a:gd name="T14" fmla="*/ 30 w 32"/>
                  <a:gd name="T15" fmla="*/ 27 h 37"/>
                  <a:gd name="T16" fmla="*/ 30 w 32"/>
                  <a:gd name="T17" fmla="*/ 33 h 37"/>
                  <a:gd name="T18" fmla="*/ 32 w 32"/>
                  <a:gd name="T19" fmla="*/ 26 h 37"/>
                  <a:gd name="T20" fmla="*/ 30 w 32"/>
                  <a:gd name="T21" fmla="*/ 10 h 37"/>
                  <a:gd name="T22" fmla="*/ 27 w 32"/>
                  <a:gd name="T23" fmla="*/ 3 h 37"/>
                  <a:gd name="T24" fmla="*/ 24 w 32"/>
                  <a:gd name="T25" fmla="*/ 0 h 37"/>
                  <a:gd name="T26" fmla="*/ 14 w 32"/>
                  <a:gd name="T27" fmla="*/ 16 h 37"/>
                  <a:gd name="T28" fmla="*/ 11 w 32"/>
                  <a:gd name="T29" fmla="*/ 12 h 37"/>
                  <a:gd name="T30" fmla="*/ 0 w 32"/>
                  <a:gd name="T31" fmla="*/ 18 h 37"/>
                  <a:gd name="T32" fmla="*/ 0 w 32"/>
                  <a:gd name="T33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7">
                    <a:moveTo>
                      <a:pt x="0" y="22"/>
                    </a:moveTo>
                    <a:cubicBezTo>
                      <a:pt x="0" y="24"/>
                      <a:pt x="1" y="25"/>
                      <a:pt x="2" y="27"/>
                    </a:cubicBezTo>
                    <a:cubicBezTo>
                      <a:pt x="2" y="25"/>
                      <a:pt x="3" y="22"/>
                      <a:pt x="5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4" y="26"/>
                      <a:pt x="12" y="28"/>
                    </a:cubicBezTo>
                    <a:cubicBezTo>
                      <a:pt x="14" y="30"/>
                      <a:pt x="14" y="34"/>
                      <a:pt x="17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3"/>
                      <a:pt x="28" y="27"/>
                      <a:pt x="30" y="27"/>
                    </a:cubicBezTo>
                    <a:cubicBezTo>
                      <a:pt x="30" y="27"/>
                      <a:pt x="28" y="31"/>
                      <a:pt x="30" y="3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1" y="22"/>
                      <a:pt x="28" y="13"/>
                      <a:pt x="30" y="10"/>
                    </a:cubicBezTo>
                    <a:cubicBezTo>
                      <a:pt x="29" y="10"/>
                      <a:pt x="27" y="5"/>
                      <a:pt x="27" y="3"/>
                    </a:cubicBezTo>
                    <a:cubicBezTo>
                      <a:pt x="26" y="3"/>
                      <a:pt x="24" y="2"/>
                      <a:pt x="24" y="0"/>
                    </a:cubicBezTo>
                    <a:cubicBezTo>
                      <a:pt x="22" y="5"/>
                      <a:pt x="19" y="16"/>
                      <a:pt x="14" y="16"/>
                    </a:cubicBezTo>
                    <a:cubicBezTo>
                      <a:pt x="13" y="16"/>
                      <a:pt x="11" y="14"/>
                      <a:pt x="11" y="12"/>
                    </a:cubicBezTo>
                    <a:cubicBezTo>
                      <a:pt x="11" y="12"/>
                      <a:pt x="6" y="18"/>
                      <a:pt x="0" y="18"/>
                    </a:cubicBezTo>
                    <a:cubicBezTo>
                      <a:pt x="0" y="20"/>
                      <a:pt x="0" y="21"/>
                      <a:pt x="0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394"/>
              <p:cNvSpPr>
                <a:spLocks/>
              </p:cNvSpPr>
              <p:nvPr/>
            </p:nvSpPr>
            <p:spPr bwMode="auto">
              <a:xfrm>
                <a:off x="4591" y="1881"/>
                <a:ext cx="12" cy="21"/>
              </a:xfrm>
              <a:custGeom>
                <a:avLst/>
                <a:gdLst>
                  <a:gd name="T0" fmla="*/ 3 w 5"/>
                  <a:gd name="T1" fmla="*/ 9 h 9"/>
                  <a:gd name="T2" fmla="*/ 5 w 5"/>
                  <a:gd name="T3" fmla="*/ 5 h 9"/>
                  <a:gd name="T4" fmla="*/ 5 w 5"/>
                  <a:gd name="T5" fmla="*/ 0 h 9"/>
                  <a:gd name="T6" fmla="*/ 0 w 5"/>
                  <a:gd name="T7" fmla="*/ 1 h 9"/>
                  <a:gd name="T8" fmla="*/ 3 w 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4" y="9"/>
                      <a:pt x="5" y="7"/>
                      <a:pt x="5" y="5"/>
                    </a:cubicBezTo>
                    <a:cubicBezTo>
                      <a:pt x="5" y="4"/>
                      <a:pt x="5" y="2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0" y="5"/>
                      <a:pt x="0" y="9"/>
                      <a:pt x="3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395"/>
              <p:cNvSpPr>
                <a:spLocks/>
              </p:cNvSpPr>
              <p:nvPr/>
            </p:nvSpPr>
            <p:spPr bwMode="auto">
              <a:xfrm>
                <a:off x="4541" y="1744"/>
                <a:ext cx="45" cy="97"/>
              </a:xfrm>
              <a:custGeom>
                <a:avLst/>
                <a:gdLst>
                  <a:gd name="T0" fmla="*/ 0 w 19"/>
                  <a:gd name="T1" fmla="*/ 22 h 41"/>
                  <a:gd name="T2" fmla="*/ 8 w 19"/>
                  <a:gd name="T3" fmla="*/ 38 h 41"/>
                  <a:gd name="T4" fmla="*/ 13 w 19"/>
                  <a:gd name="T5" fmla="*/ 41 h 41"/>
                  <a:gd name="T6" fmla="*/ 17 w 19"/>
                  <a:gd name="T7" fmla="*/ 40 h 41"/>
                  <a:gd name="T8" fmla="*/ 17 w 19"/>
                  <a:gd name="T9" fmla="*/ 30 h 41"/>
                  <a:gd name="T10" fmla="*/ 13 w 19"/>
                  <a:gd name="T11" fmla="*/ 30 h 41"/>
                  <a:gd name="T12" fmla="*/ 13 w 19"/>
                  <a:gd name="T13" fmla="*/ 24 h 41"/>
                  <a:gd name="T14" fmla="*/ 19 w 19"/>
                  <a:gd name="T15" fmla="*/ 14 h 41"/>
                  <a:gd name="T16" fmla="*/ 14 w 19"/>
                  <a:gd name="T17" fmla="*/ 2 h 41"/>
                  <a:gd name="T18" fmla="*/ 12 w 19"/>
                  <a:gd name="T19" fmla="*/ 4 h 41"/>
                  <a:gd name="T20" fmla="*/ 7 w 19"/>
                  <a:gd name="T21" fmla="*/ 0 h 41"/>
                  <a:gd name="T22" fmla="*/ 4 w 19"/>
                  <a:gd name="T23" fmla="*/ 0 h 41"/>
                  <a:gd name="T24" fmla="*/ 0 w 19"/>
                  <a:gd name="T25" fmla="*/ 18 h 41"/>
                  <a:gd name="T26" fmla="*/ 0 w 19"/>
                  <a:gd name="T2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41">
                    <a:moveTo>
                      <a:pt x="0" y="22"/>
                    </a:moveTo>
                    <a:cubicBezTo>
                      <a:pt x="0" y="28"/>
                      <a:pt x="9" y="37"/>
                      <a:pt x="8" y="38"/>
                    </a:cubicBezTo>
                    <a:cubicBezTo>
                      <a:pt x="9" y="40"/>
                      <a:pt x="9" y="41"/>
                      <a:pt x="13" y="41"/>
                    </a:cubicBezTo>
                    <a:cubicBezTo>
                      <a:pt x="15" y="41"/>
                      <a:pt x="17" y="40"/>
                      <a:pt x="17" y="40"/>
                    </a:cubicBezTo>
                    <a:cubicBezTo>
                      <a:pt x="16" y="36"/>
                      <a:pt x="17" y="34"/>
                      <a:pt x="17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5" y="28"/>
                      <a:pt x="13" y="28"/>
                      <a:pt x="13" y="24"/>
                    </a:cubicBezTo>
                    <a:cubicBezTo>
                      <a:pt x="13" y="22"/>
                      <a:pt x="18" y="18"/>
                      <a:pt x="19" y="14"/>
                    </a:cubicBezTo>
                    <a:cubicBezTo>
                      <a:pt x="17" y="13"/>
                      <a:pt x="14" y="5"/>
                      <a:pt x="14" y="2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1" y="4"/>
                      <a:pt x="8" y="2"/>
                      <a:pt x="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3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2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396"/>
              <p:cNvSpPr>
                <a:spLocks/>
              </p:cNvSpPr>
              <p:nvPr/>
            </p:nvSpPr>
            <p:spPr bwMode="auto">
              <a:xfrm>
                <a:off x="4350" y="1718"/>
                <a:ext cx="38" cy="36"/>
              </a:xfrm>
              <a:custGeom>
                <a:avLst/>
                <a:gdLst>
                  <a:gd name="T0" fmla="*/ 0 w 16"/>
                  <a:gd name="T1" fmla="*/ 8 h 15"/>
                  <a:gd name="T2" fmla="*/ 1 w 16"/>
                  <a:gd name="T3" fmla="*/ 8 h 15"/>
                  <a:gd name="T4" fmla="*/ 7 w 16"/>
                  <a:gd name="T5" fmla="*/ 15 h 15"/>
                  <a:gd name="T6" fmla="*/ 16 w 16"/>
                  <a:gd name="T7" fmla="*/ 4 h 15"/>
                  <a:gd name="T8" fmla="*/ 13 w 16"/>
                  <a:gd name="T9" fmla="*/ 0 h 15"/>
                  <a:gd name="T10" fmla="*/ 5 w 16"/>
                  <a:gd name="T11" fmla="*/ 0 h 15"/>
                  <a:gd name="T12" fmla="*/ 0 w 16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12"/>
                      <a:pt x="3" y="15"/>
                      <a:pt x="7" y="15"/>
                    </a:cubicBezTo>
                    <a:cubicBezTo>
                      <a:pt x="12" y="15"/>
                      <a:pt x="16" y="9"/>
                      <a:pt x="16" y="4"/>
                    </a:cubicBezTo>
                    <a:cubicBezTo>
                      <a:pt x="16" y="3"/>
                      <a:pt x="14" y="2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1" y="5"/>
                      <a:pt x="0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397"/>
              <p:cNvSpPr>
                <a:spLocks/>
              </p:cNvSpPr>
              <p:nvPr/>
            </p:nvSpPr>
            <p:spPr bwMode="auto">
              <a:xfrm>
                <a:off x="4520" y="1617"/>
                <a:ext cx="26" cy="54"/>
              </a:xfrm>
              <a:custGeom>
                <a:avLst/>
                <a:gdLst>
                  <a:gd name="T0" fmla="*/ 3 w 11"/>
                  <a:gd name="T1" fmla="*/ 8 h 23"/>
                  <a:gd name="T2" fmla="*/ 0 w 11"/>
                  <a:gd name="T3" fmla="*/ 8 h 23"/>
                  <a:gd name="T4" fmla="*/ 0 w 11"/>
                  <a:gd name="T5" fmla="*/ 14 h 23"/>
                  <a:gd name="T6" fmla="*/ 5 w 11"/>
                  <a:gd name="T7" fmla="*/ 23 h 23"/>
                  <a:gd name="T8" fmla="*/ 11 w 11"/>
                  <a:gd name="T9" fmla="*/ 14 h 23"/>
                  <a:gd name="T10" fmla="*/ 11 w 11"/>
                  <a:gd name="T11" fmla="*/ 1 h 23"/>
                  <a:gd name="T12" fmla="*/ 3 w 11"/>
                  <a:gd name="T1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3">
                    <a:moveTo>
                      <a:pt x="3" y="8"/>
                    </a:moveTo>
                    <a:cubicBezTo>
                      <a:pt x="2" y="8"/>
                      <a:pt x="1" y="8"/>
                      <a:pt x="0" y="8"/>
                    </a:cubicBezTo>
                    <a:cubicBezTo>
                      <a:pt x="0" y="9"/>
                      <a:pt x="0" y="11"/>
                      <a:pt x="0" y="14"/>
                    </a:cubicBezTo>
                    <a:cubicBezTo>
                      <a:pt x="0" y="18"/>
                      <a:pt x="2" y="23"/>
                      <a:pt x="5" y="23"/>
                    </a:cubicBezTo>
                    <a:cubicBezTo>
                      <a:pt x="9" y="23"/>
                      <a:pt x="11" y="19"/>
                      <a:pt x="11" y="14"/>
                    </a:cubicBezTo>
                    <a:cubicBezTo>
                      <a:pt x="11" y="11"/>
                      <a:pt x="11" y="7"/>
                      <a:pt x="11" y="1"/>
                    </a:cubicBezTo>
                    <a:cubicBezTo>
                      <a:pt x="6" y="1"/>
                      <a:pt x="3" y="0"/>
                      <a:pt x="3" y="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398"/>
              <p:cNvSpPr>
                <a:spLocks/>
              </p:cNvSpPr>
              <p:nvPr/>
            </p:nvSpPr>
            <p:spPr bwMode="auto">
              <a:xfrm>
                <a:off x="4324" y="2231"/>
                <a:ext cx="165" cy="59"/>
              </a:xfrm>
              <a:custGeom>
                <a:avLst/>
                <a:gdLst>
                  <a:gd name="T0" fmla="*/ 50 w 70"/>
                  <a:gd name="T1" fmla="*/ 23 h 25"/>
                  <a:gd name="T2" fmla="*/ 53 w 70"/>
                  <a:gd name="T3" fmla="*/ 20 h 25"/>
                  <a:gd name="T4" fmla="*/ 57 w 70"/>
                  <a:gd name="T5" fmla="*/ 23 h 25"/>
                  <a:gd name="T6" fmla="*/ 68 w 70"/>
                  <a:gd name="T7" fmla="*/ 25 h 25"/>
                  <a:gd name="T8" fmla="*/ 70 w 70"/>
                  <a:gd name="T9" fmla="*/ 22 h 25"/>
                  <a:gd name="T10" fmla="*/ 67 w 70"/>
                  <a:gd name="T11" fmla="*/ 17 h 25"/>
                  <a:gd name="T12" fmla="*/ 60 w 70"/>
                  <a:gd name="T13" fmla="*/ 14 h 25"/>
                  <a:gd name="T14" fmla="*/ 42 w 70"/>
                  <a:gd name="T15" fmla="*/ 4 h 25"/>
                  <a:gd name="T16" fmla="*/ 37 w 70"/>
                  <a:gd name="T17" fmla="*/ 4 h 25"/>
                  <a:gd name="T18" fmla="*/ 21 w 70"/>
                  <a:gd name="T19" fmla="*/ 3 h 25"/>
                  <a:gd name="T20" fmla="*/ 12 w 70"/>
                  <a:gd name="T21" fmla="*/ 0 h 25"/>
                  <a:gd name="T22" fmla="*/ 7 w 70"/>
                  <a:gd name="T23" fmla="*/ 0 h 25"/>
                  <a:gd name="T24" fmla="*/ 0 w 70"/>
                  <a:gd name="T25" fmla="*/ 7 h 25"/>
                  <a:gd name="T26" fmla="*/ 10 w 70"/>
                  <a:gd name="T27" fmla="*/ 13 h 25"/>
                  <a:gd name="T28" fmla="*/ 18 w 70"/>
                  <a:gd name="T29" fmla="*/ 15 h 25"/>
                  <a:gd name="T30" fmla="*/ 23 w 70"/>
                  <a:gd name="T31" fmla="*/ 15 h 25"/>
                  <a:gd name="T32" fmla="*/ 32 w 70"/>
                  <a:gd name="T33" fmla="*/ 17 h 25"/>
                  <a:gd name="T34" fmla="*/ 50 w 70"/>
                  <a:gd name="T3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25">
                    <a:moveTo>
                      <a:pt x="50" y="23"/>
                    </a:moveTo>
                    <a:cubicBezTo>
                      <a:pt x="52" y="23"/>
                      <a:pt x="52" y="20"/>
                      <a:pt x="53" y="20"/>
                    </a:cubicBezTo>
                    <a:cubicBezTo>
                      <a:pt x="55" y="20"/>
                      <a:pt x="56" y="23"/>
                      <a:pt x="57" y="23"/>
                    </a:cubicBezTo>
                    <a:cubicBezTo>
                      <a:pt x="61" y="23"/>
                      <a:pt x="68" y="25"/>
                      <a:pt x="68" y="25"/>
                    </a:cubicBezTo>
                    <a:cubicBezTo>
                      <a:pt x="69" y="25"/>
                      <a:pt x="70" y="23"/>
                      <a:pt x="70" y="22"/>
                    </a:cubicBezTo>
                    <a:cubicBezTo>
                      <a:pt x="70" y="19"/>
                      <a:pt x="68" y="19"/>
                      <a:pt x="67" y="17"/>
                    </a:cubicBezTo>
                    <a:cubicBezTo>
                      <a:pt x="66" y="18"/>
                      <a:pt x="60" y="14"/>
                      <a:pt x="60" y="14"/>
                    </a:cubicBezTo>
                    <a:cubicBezTo>
                      <a:pt x="52" y="16"/>
                      <a:pt x="49" y="4"/>
                      <a:pt x="42" y="4"/>
                    </a:cubicBezTo>
                    <a:cubicBezTo>
                      <a:pt x="40" y="4"/>
                      <a:pt x="40" y="6"/>
                      <a:pt x="37" y="4"/>
                    </a:cubicBezTo>
                    <a:cubicBezTo>
                      <a:pt x="36" y="7"/>
                      <a:pt x="21" y="6"/>
                      <a:pt x="21" y="3"/>
                    </a:cubicBezTo>
                    <a:cubicBezTo>
                      <a:pt x="19" y="3"/>
                      <a:pt x="12" y="2"/>
                      <a:pt x="12" y="0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3" y="0"/>
                      <a:pt x="5" y="6"/>
                      <a:pt x="0" y="7"/>
                    </a:cubicBezTo>
                    <a:cubicBezTo>
                      <a:pt x="3" y="9"/>
                      <a:pt x="7" y="13"/>
                      <a:pt x="10" y="13"/>
                    </a:cubicBezTo>
                    <a:cubicBezTo>
                      <a:pt x="10" y="13"/>
                      <a:pt x="17" y="15"/>
                      <a:pt x="18" y="15"/>
                    </a:cubicBezTo>
                    <a:cubicBezTo>
                      <a:pt x="18" y="15"/>
                      <a:pt x="21" y="15"/>
                      <a:pt x="23" y="15"/>
                    </a:cubicBezTo>
                    <a:cubicBezTo>
                      <a:pt x="27" y="15"/>
                      <a:pt x="28" y="17"/>
                      <a:pt x="32" y="17"/>
                    </a:cubicBezTo>
                    <a:cubicBezTo>
                      <a:pt x="32" y="18"/>
                      <a:pt x="48" y="23"/>
                      <a:pt x="50" y="2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399"/>
              <p:cNvSpPr>
                <a:spLocks/>
              </p:cNvSpPr>
              <p:nvPr/>
            </p:nvSpPr>
            <p:spPr bwMode="auto">
              <a:xfrm>
                <a:off x="3903" y="1924"/>
                <a:ext cx="40" cy="78"/>
              </a:xfrm>
              <a:custGeom>
                <a:avLst/>
                <a:gdLst>
                  <a:gd name="T0" fmla="*/ 3 w 17"/>
                  <a:gd name="T1" fmla="*/ 0 h 33"/>
                  <a:gd name="T2" fmla="*/ 0 w 17"/>
                  <a:gd name="T3" fmla="*/ 18 h 33"/>
                  <a:gd name="T4" fmla="*/ 5 w 17"/>
                  <a:gd name="T5" fmla="*/ 33 h 33"/>
                  <a:gd name="T6" fmla="*/ 17 w 17"/>
                  <a:gd name="T7" fmla="*/ 22 h 33"/>
                  <a:gd name="T8" fmla="*/ 3 w 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3">
                    <a:moveTo>
                      <a:pt x="3" y="0"/>
                    </a:moveTo>
                    <a:cubicBezTo>
                      <a:pt x="1" y="5"/>
                      <a:pt x="0" y="10"/>
                      <a:pt x="0" y="18"/>
                    </a:cubicBezTo>
                    <a:cubicBezTo>
                      <a:pt x="0" y="21"/>
                      <a:pt x="3" y="30"/>
                      <a:pt x="5" y="33"/>
                    </a:cubicBezTo>
                    <a:cubicBezTo>
                      <a:pt x="10" y="33"/>
                      <a:pt x="17" y="30"/>
                      <a:pt x="17" y="22"/>
                    </a:cubicBezTo>
                    <a:cubicBezTo>
                      <a:pt x="12" y="4"/>
                      <a:pt x="9" y="7"/>
                      <a:pt x="3" y="0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400"/>
              <p:cNvSpPr>
                <a:spLocks/>
              </p:cNvSpPr>
              <p:nvPr/>
            </p:nvSpPr>
            <p:spPr bwMode="auto">
              <a:xfrm>
                <a:off x="4560" y="1043"/>
                <a:ext cx="130" cy="167"/>
              </a:xfrm>
              <a:custGeom>
                <a:avLst/>
                <a:gdLst>
                  <a:gd name="T0" fmla="*/ 50 w 55"/>
                  <a:gd name="T1" fmla="*/ 47 h 71"/>
                  <a:gd name="T2" fmla="*/ 30 w 55"/>
                  <a:gd name="T3" fmla="*/ 30 h 71"/>
                  <a:gd name="T4" fmla="*/ 18 w 55"/>
                  <a:gd name="T5" fmla="*/ 16 h 71"/>
                  <a:gd name="T6" fmla="*/ 5 w 55"/>
                  <a:gd name="T7" fmla="*/ 1 h 71"/>
                  <a:gd name="T8" fmla="*/ 0 w 55"/>
                  <a:gd name="T9" fmla="*/ 0 h 71"/>
                  <a:gd name="T10" fmla="*/ 4 w 55"/>
                  <a:gd name="T11" fmla="*/ 8 h 71"/>
                  <a:gd name="T12" fmla="*/ 21 w 55"/>
                  <a:gd name="T13" fmla="*/ 29 h 71"/>
                  <a:gd name="T14" fmla="*/ 30 w 55"/>
                  <a:gd name="T15" fmla="*/ 41 h 71"/>
                  <a:gd name="T16" fmla="*/ 37 w 55"/>
                  <a:gd name="T17" fmla="*/ 50 h 71"/>
                  <a:gd name="T18" fmla="*/ 41 w 55"/>
                  <a:gd name="T19" fmla="*/ 59 h 71"/>
                  <a:gd name="T20" fmla="*/ 48 w 55"/>
                  <a:gd name="T21" fmla="*/ 71 h 71"/>
                  <a:gd name="T22" fmla="*/ 48 w 55"/>
                  <a:gd name="T23" fmla="*/ 64 h 71"/>
                  <a:gd name="T24" fmla="*/ 51 w 55"/>
                  <a:gd name="T25" fmla="*/ 64 h 71"/>
                  <a:gd name="T26" fmla="*/ 55 w 55"/>
                  <a:gd name="T27" fmla="*/ 66 h 71"/>
                  <a:gd name="T28" fmla="*/ 38 w 55"/>
                  <a:gd name="T29" fmla="*/ 41 h 71"/>
                  <a:gd name="T30" fmla="*/ 40 w 55"/>
                  <a:gd name="T31" fmla="*/ 40 h 71"/>
                  <a:gd name="T32" fmla="*/ 50 w 55"/>
                  <a:gd name="T33" fmla="*/ 4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71">
                    <a:moveTo>
                      <a:pt x="50" y="47"/>
                    </a:moveTo>
                    <a:cubicBezTo>
                      <a:pt x="46" y="40"/>
                      <a:pt x="35" y="36"/>
                      <a:pt x="30" y="30"/>
                    </a:cubicBezTo>
                    <a:cubicBezTo>
                      <a:pt x="26" y="26"/>
                      <a:pt x="22" y="21"/>
                      <a:pt x="18" y="16"/>
                    </a:cubicBezTo>
                    <a:cubicBezTo>
                      <a:pt x="14" y="13"/>
                      <a:pt x="14" y="1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1" y="4"/>
                      <a:pt x="4" y="4"/>
                      <a:pt x="4" y="8"/>
                    </a:cubicBezTo>
                    <a:cubicBezTo>
                      <a:pt x="4" y="19"/>
                      <a:pt x="17" y="19"/>
                      <a:pt x="21" y="29"/>
                    </a:cubicBezTo>
                    <a:cubicBezTo>
                      <a:pt x="22" y="32"/>
                      <a:pt x="30" y="39"/>
                      <a:pt x="30" y="41"/>
                    </a:cubicBezTo>
                    <a:cubicBezTo>
                      <a:pt x="30" y="43"/>
                      <a:pt x="33" y="49"/>
                      <a:pt x="37" y="50"/>
                    </a:cubicBezTo>
                    <a:cubicBezTo>
                      <a:pt x="37" y="53"/>
                      <a:pt x="41" y="58"/>
                      <a:pt x="41" y="59"/>
                    </a:cubicBezTo>
                    <a:cubicBezTo>
                      <a:pt x="41" y="62"/>
                      <a:pt x="47" y="65"/>
                      <a:pt x="48" y="71"/>
                    </a:cubicBezTo>
                    <a:cubicBezTo>
                      <a:pt x="48" y="69"/>
                      <a:pt x="48" y="66"/>
                      <a:pt x="48" y="64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52" y="65"/>
                      <a:pt x="54" y="65"/>
                      <a:pt x="55" y="66"/>
                    </a:cubicBezTo>
                    <a:cubicBezTo>
                      <a:pt x="51" y="57"/>
                      <a:pt x="38" y="56"/>
                      <a:pt x="38" y="41"/>
                    </a:cubicBezTo>
                    <a:cubicBezTo>
                      <a:pt x="38" y="41"/>
                      <a:pt x="39" y="40"/>
                      <a:pt x="40" y="40"/>
                    </a:cubicBezTo>
                    <a:cubicBezTo>
                      <a:pt x="42" y="42"/>
                      <a:pt x="47" y="46"/>
                      <a:pt x="50" y="47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401"/>
              <p:cNvSpPr>
                <a:spLocks/>
              </p:cNvSpPr>
              <p:nvPr/>
            </p:nvSpPr>
            <p:spPr bwMode="auto">
              <a:xfrm>
                <a:off x="4676" y="1215"/>
                <a:ext cx="90" cy="76"/>
              </a:xfrm>
              <a:custGeom>
                <a:avLst/>
                <a:gdLst>
                  <a:gd name="T0" fmla="*/ 38 w 38"/>
                  <a:gd name="T1" fmla="*/ 18 h 32"/>
                  <a:gd name="T2" fmla="*/ 29 w 38"/>
                  <a:gd name="T3" fmla="*/ 9 h 32"/>
                  <a:gd name="T4" fmla="*/ 27 w 38"/>
                  <a:gd name="T5" fmla="*/ 13 h 32"/>
                  <a:gd name="T6" fmla="*/ 12 w 38"/>
                  <a:gd name="T7" fmla="*/ 8 h 32"/>
                  <a:gd name="T8" fmla="*/ 3 w 38"/>
                  <a:gd name="T9" fmla="*/ 0 h 32"/>
                  <a:gd name="T10" fmla="*/ 0 w 38"/>
                  <a:gd name="T11" fmla="*/ 1 h 32"/>
                  <a:gd name="T12" fmla="*/ 5 w 38"/>
                  <a:gd name="T13" fmla="*/ 5 h 32"/>
                  <a:gd name="T14" fmla="*/ 7 w 38"/>
                  <a:gd name="T15" fmla="*/ 13 h 32"/>
                  <a:gd name="T16" fmla="*/ 7 w 38"/>
                  <a:gd name="T17" fmla="*/ 16 h 32"/>
                  <a:gd name="T18" fmla="*/ 9 w 38"/>
                  <a:gd name="T19" fmla="*/ 16 h 32"/>
                  <a:gd name="T20" fmla="*/ 9 w 38"/>
                  <a:gd name="T21" fmla="*/ 20 h 32"/>
                  <a:gd name="T22" fmla="*/ 3 w 38"/>
                  <a:gd name="T23" fmla="*/ 24 h 32"/>
                  <a:gd name="T24" fmla="*/ 9 w 38"/>
                  <a:gd name="T25" fmla="*/ 31 h 32"/>
                  <a:gd name="T26" fmla="*/ 7 w 38"/>
                  <a:gd name="T27" fmla="*/ 32 h 32"/>
                  <a:gd name="T28" fmla="*/ 9 w 38"/>
                  <a:gd name="T29" fmla="*/ 32 h 32"/>
                  <a:gd name="T30" fmla="*/ 15 w 38"/>
                  <a:gd name="T31" fmla="*/ 29 h 32"/>
                  <a:gd name="T32" fmla="*/ 9 w 38"/>
                  <a:gd name="T33" fmla="*/ 25 h 32"/>
                  <a:gd name="T34" fmla="*/ 16 w 38"/>
                  <a:gd name="T35" fmla="*/ 23 h 32"/>
                  <a:gd name="T36" fmla="*/ 28 w 38"/>
                  <a:gd name="T37" fmla="*/ 27 h 32"/>
                  <a:gd name="T38" fmla="*/ 29 w 38"/>
                  <a:gd name="T39" fmla="*/ 21 h 32"/>
                  <a:gd name="T40" fmla="*/ 38 w 38"/>
                  <a:gd name="T4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32">
                    <a:moveTo>
                      <a:pt x="38" y="18"/>
                    </a:moveTo>
                    <a:cubicBezTo>
                      <a:pt x="34" y="16"/>
                      <a:pt x="32" y="14"/>
                      <a:pt x="29" y="9"/>
                    </a:cubicBezTo>
                    <a:cubicBezTo>
                      <a:pt x="29" y="10"/>
                      <a:pt x="27" y="12"/>
                      <a:pt x="27" y="13"/>
                    </a:cubicBezTo>
                    <a:cubicBezTo>
                      <a:pt x="22" y="11"/>
                      <a:pt x="18" y="10"/>
                      <a:pt x="12" y="8"/>
                    </a:cubicBezTo>
                    <a:cubicBezTo>
                      <a:pt x="10" y="7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3"/>
                      <a:pt x="1" y="5"/>
                      <a:pt x="5" y="5"/>
                    </a:cubicBezTo>
                    <a:cubicBezTo>
                      <a:pt x="5" y="8"/>
                      <a:pt x="7" y="10"/>
                      <a:pt x="7" y="13"/>
                    </a:cubicBezTo>
                    <a:cubicBezTo>
                      <a:pt x="7" y="14"/>
                      <a:pt x="7" y="15"/>
                      <a:pt x="7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8"/>
                      <a:pt x="9" y="19"/>
                      <a:pt x="9" y="20"/>
                    </a:cubicBezTo>
                    <a:cubicBezTo>
                      <a:pt x="7" y="20"/>
                      <a:pt x="3" y="21"/>
                      <a:pt x="3" y="24"/>
                    </a:cubicBezTo>
                    <a:cubicBezTo>
                      <a:pt x="3" y="27"/>
                      <a:pt x="7" y="28"/>
                      <a:pt x="9" y="31"/>
                    </a:cubicBezTo>
                    <a:cubicBezTo>
                      <a:pt x="9" y="31"/>
                      <a:pt x="7" y="32"/>
                      <a:pt x="7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12" y="32"/>
                      <a:pt x="13" y="32"/>
                      <a:pt x="15" y="29"/>
                    </a:cubicBezTo>
                    <a:cubicBezTo>
                      <a:pt x="13" y="28"/>
                      <a:pt x="11" y="27"/>
                      <a:pt x="9" y="25"/>
                    </a:cubicBezTo>
                    <a:cubicBezTo>
                      <a:pt x="12" y="25"/>
                      <a:pt x="13" y="23"/>
                      <a:pt x="16" y="23"/>
                    </a:cubicBezTo>
                    <a:cubicBezTo>
                      <a:pt x="20" y="23"/>
                      <a:pt x="21" y="27"/>
                      <a:pt x="28" y="27"/>
                    </a:cubicBezTo>
                    <a:cubicBezTo>
                      <a:pt x="27" y="25"/>
                      <a:pt x="29" y="23"/>
                      <a:pt x="29" y="21"/>
                    </a:cubicBezTo>
                    <a:cubicBezTo>
                      <a:pt x="32" y="21"/>
                      <a:pt x="34" y="19"/>
                      <a:pt x="38" y="18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402"/>
              <p:cNvSpPr>
                <a:spLocks/>
              </p:cNvSpPr>
              <p:nvPr/>
            </p:nvSpPr>
            <p:spPr bwMode="auto">
              <a:xfrm>
                <a:off x="4654" y="1437"/>
                <a:ext cx="34" cy="28"/>
              </a:xfrm>
              <a:custGeom>
                <a:avLst/>
                <a:gdLst>
                  <a:gd name="T0" fmla="*/ 9 w 14"/>
                  <a:gd name="T1" fmla="*/ 6 h 12"/>
                  <a:gd name="T2" fmla="*/ 14 w 14"/>
                  <a:gd name="T3" fmla="*/ 3 h 12"/>
                  <a:gd name="T4" fmla="*/ 14 w 14"/>
                  <a:gd name="T5" fmla="*/ 0 h 12"/>
                  <a:gd name="T6" fmla="*/ 9 w 14"/>
                  <a:gd name="T7" fmla="*/ 0 h 12"/>
                  <a:gd name="T8" fmla="*/ 6 w 14"/>
                  <a:gd name="T9" fmla="*/ 2 h 12"/>
                  <a:gd name="T10" fmla="*/ 3 w 14"/>
                  <a:gd name="T11" fmla="*/ 2 h 12"/>
                  <a:gd name="T12" fmla="*/ 0 w 14"/>
                  <a:gd name="T13" fmla="*/ 6 h 12"/>
                  <a:gd name="T14" fmla="*/ 7 w 14"/>
                  <a:gd name="T15" fmla="*/ 12 h 12"/>
                  <a:gd name="T16" fmla="*/ 9 w 14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2">
                    <a:moveTo>
                      <a:pt x="9" y="6"/>
                    </a:moveTo>
                    <a:cubicBezTo>
                      <a:pt x="10" y="5"/>
                      <a:pt x="14" y="7"/>
                      <a:pt x="14" y="3"/>
                    </a:cubicBezTo>
                    <a:cubicBezTo>
                      <a:pt x="14" y="2"/>
                      <a:pt x="14" y="1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7" y="2"/>
                      <a:pt x="6" y="2"/>
                    </a:cubicBezTo>
                    <a:cubicBezTo>
                      <a:pt x="6" y="2"/>
                      <a:pt x="4" y="2"/>
                      <a:pt x="3" y="2"/>
                    </a:cubicBezTo>
                    <a:cubicBezTo>
                      <a:pt x="2" y="4"/>
                      <a:pt x="2" y="6"/>
                      <a:pt x="0" y="6"/>
                    </a:cubicBezTo>
                    <a:cubicBezTo>
                      <a:pt x="0" y="8"/>
                      <a:pt x="6" y="12"/>
                      <a:pt x="7" y="12"/>
                    </a:cubicBezTo>
                    <a:cubicBezTo>
                      <a:pt x="7" y="12"/>
                      <a:pt x="7" y="7"/>
                      <a:pt x="9" y="6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403"/>
              <p:cNvSpPr>
                <a:spLocks/>
              </p:cNvSpPr>
              <p:nvPr/>
            </p:nvSpPr>
            <p:spPr bwMode="auto">
              <a:xfrm>
                <a:off x="4621" y="1447"/>
                <a:ext cx="38" cy="49"/>
              </a:xfrm>
              <a:custGeom>
                <a:avLst/>
                <a:gdLst>
                  <a:gd name="T0" fmla="*/ 7 w 16"/>
                  <a:gd name="T1" fmla="*/ 9 h 21"/>
                  <a:gd name="T2" fmla="*/ 5 w 16"/>
                  <a:gd name="T3" fmla="*/ 15 h 21"/>
                  <a:gd name="T4" fmla="*/ 12 w 16"/>
                  <a:gd name="T5" fmla="*/ 21 h 21"/>
                  <a:gd name="T6" fmla="*/ 16 w 16"/>
                  <a:gd name="T7" fmla="*/ 19 h 21"/>
                  <a:gd name="T8" fmla="*/ 4 w 16"/>
                  <a:gd name="T9" fmla="*/ 0 h 21"/>
                  <a:gd name="T10" fmla="*/ 1 w 16"/>
                  <a:gd name="T11" fmla="*/ 2 h 21"/>
                  <a:gd name="T12" fmla="*/ 0 w 16"/>
                  <a:gd name="T13" fmla="*/ 3 h 21"/>
                  <a:gd name="T14" fmla="*/ 7 w 16"/>
                  <a:gd name="T15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1">
                    <a:moveTo>
                      <a:pt x="7" y="9"/>
                    </a:moveTo>
                    <a:cubicBezTo>
                      <a:pt x="7" y="9"/>
                      <a:pt x="5" y="14"/>
                      <a:pt x="5" y="15"/>
                    </a:cubicBezTo>
                    <a:cubicBezTo>
                      <a:pt x="5" y="16"/>
                      <a:pt x="10" y="21"/>
                      <a:pt x="12" y="21"/>
                    </a:cubicBezTo>
                    <a:cubicBezTo>
                      <a:pt x="12" y="21"/>
                      <a:pt x="16" y="20"/>
                      <a:pt x="16" y="19"/>
                    </a:cubicBezTo>
                    <a:cubicBezTo>
                      <a:pt x="16" y="12"/>
                      <a:pt x="14" y="0"/>
                      <a:pt x="4" y="0"/>
                    </a:cubicBezTo>
                    <a:cubicBezTo>
                      <a:pt x="4" y="0"/>
                      <a:pt x="3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9"/>
                      <a:pt x="7" y="9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404"/>
              <p:cNvSpPr>
                <a:spLocks/>
              </p:cNvSpPr>
              <p:nvPr/>
            </p:nvSpPr>
            <p:spPr bwMode="auto">
              <a:xfrm>
                <a:off x="4631" y="1293"/>
                <a:ext cx="137" cy="156"/>
              </a:xfrm>
              <a:custGeom>
                <a:avLst/>
                <a:gdLst>
                  <a:gd name="T0" fmla="*/ 52 w 58"/>
                  <a:gd name="T1" fmla="*/ 51 h 66"/>
                  <a:gd name="T2" fmla="*/ 54 w 58"/>
                  <a:gd name="T3" fmla="*/ 49 h 66"/>
                  <a:gd name="T4" fmla="*/ 58 w 58"/>
                  <a:gd name="T5" fmla="*/ 54 h 66"/>
                  <a:gd name="T6" fmla="*/ 58 w 58"/>
                  <a:gd name="T7" fmla="*/ 45 h 66"/>
                  <a:gd name="T8" fmla="*/ 53 w 58"/>
                  <a:gd name="T9" fmla="*/ 29 h 66"/>
                  <a:gd name="T10" fmla="*/ 49 w 58"/>
                  <a:gd name="T11" fmla="*/ 27 h 66"/>
                  <a:gd name="T12" fmla="*/ 53 w 58"/>
                  <a:gd name="T13" fmla="*/ 24 h 66"/>
                  <a:gd name="T14" fmla="*/ 53 w 58"/>
                  <a:gd name="T15" fmla="*/ 22 h 66"/>
                  <a:gd name="T16" fmla="*/ 49 w 58"/>
                  <a:gd name="T17" fmla="*/ 11 h 66"/>
                  <a:gd name="T18" fmla="*/ 38 w 58"/>
                  <a:gd name="T19" fmla="*/ 0 h 66"/>
                  <a:gd name="T20" fmla="*/ 34 w 58"/>
                  <a:gd name="T21" fmla="*/ 7 h 66"/>
                  <a:gd name="T22" fmla="*/ 41 w 58"/>
                  <a:gd name="T23" fmla="*/ 25 h 66"/>
                  <a:gd name="T24" fmla="*/ 41 w 58"/>
                  <a:gd name="T25" fmla="*/ 29 h 66"/>
                  <a:gd name="T26" fmla="*/ 33 w 58"/>
                  <a:gd name="T27" fmla="*/ 27 h 66"/>
                  <a:gd name="T28" fmla="*/ 38 w 58"/>
                  <a:gd name="T29" fmla="*/ 32 h 66"/>
                  <a:gd name="T30" fmla="*/ 30 w 58"/>
                  <a:gd name="T31" fmla="*/ 37 h 66"/>
                  <a:gd name="T32" fmla="*/ 28 w 58"/>
                  <a:gd name="T33" fmla="*/ 34 h 66"/>
                  <a:gd name="T34" fmla="*/ 28 w 58"/>
                  <a:gd name="T35" fmla="*/ 42 h 66"/>
                  <a:gd name="T36" fmla="*/ 26 w 58"/>
                  <a:gd name="T37" fmla="*/ 45 h 66"/>
                  <a:gd name="T38" fmla="*/ 28 w 58"/>
                  <a:gd name="T39" fmla="*/ 48 h 66"/>
                  <a:gd name="T40" fmla="*/ 24 w 58"/>
                  <a:gd name="T41" fmla="*/ 51 h 66"/>
                  <a:gd name="T42" fmla="*/ 24 w 58"/>
                  <a:gd name="T43" fmla="*/ 46 h 66"/>
                  <a:gd name="T44" fmla="*/ 14 w 58"/>
                  <a:gd name="T45" fmla="*/ 49 h 66"/>
                  <a:gd name="T46" fmla="*/ 12 w 58"/>
                  <a:gd name="T47" fmla="*/ 49 h 66"/>
                  <a:gd name="T48" fmla="*/ 3 w 58"/>
                  <a:gd name="T49" fmla="*/ 58 h 66"/>
                  <a:gd name="T50" fmla="*/ 0 w 58"/>
                  <a:gd name="T51" fmla="*/ 58 h 66"/>
                  <a:gd name="T52" fmla="*/ 4 w 58"/>
                  <a:gd name="T53" fmla="*/ 65 h 66"/>
                  <a:gd name="T54" fmla="*/ 10 w 58"/>
                  <a:gd name="T55" fmla="*/ 60 h 66"/>
                  <a:gd name="T56" fmla="*/ 23 w 58"/>
                  <a:gd name="T57" fmla="*/ 55 h 66"/>
                  <a:gd name="T58" fmla="*/ 28 w 58"/>
                  <a:gd name="T59" fmla="*/ 58 h 66"/>
                  <a:gd name="T60" fmla="*/ 31 w 58"/>
                  <a:gd name="T61" fmla="*/ 66 h 66"/>
                  <a:gd name="T62" fmla="*/ 37 w 58"/>
                  <a:gd name="T63" fmla="*/ 66 h 66"/>
                  <a:gd name="T64" fmla="*/ 35 w 58"/>
                  <a:gd name="T65" fmla="*/ 62 h 66"/>
                  <a:gd name="T66" fmla="*/ 37 w 58"/>
                  <a:gd name="T67" fmla="*/ 54 h 66"/>
                  <a:gd name="T68" fmla="*/ 39 w 58"/>
                  <a:gd name="T69" fmla="*/ 54 h 66"/>
                  <a:gd name="T70" fmla="*/ 41 w 58"/>
                  <a:gd name="T71" fmla="*/ 58 h 66"/>
                  <a:gd name="T72" fmla="*/ 45 w 58"/>
                  <a:gd name="T73" fmla="*/ 58 h 66"/>
                  <a:gd name="T74" fmla="*/ 45 w 58"/>
                  <a:gd name="T75" fmla="*/ 54 h 66"/>
                  <a:gd name="T76" fmla="*/ 48 w 58"/>
                  <a:gd name="T77" fmla="*/ 54 h 66"/>
                  <a:gd name="T78" fmla="*/ 51 w 58"/>
                  <a:gd name="T79" fmla="*/ 58 h 66"/>
                  <a:gd name="T80" fmla="*/ 52 w 58"/>
                  <a:gd name="T8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" h="66">
                    <a:moveTo>
                      <a:pt x="52" y="51"/>
                    </a:moveTo>
                    <a:cubicBezTo>
                      <a:pt x="53" y="51"/>
                      <a:pt x="54" y="51"/>
                      <a:pt x="54" y="49"/>
                    </a:cubicBezTo>
                    <a:cubicBezTo>
                      <a:pt x="55" y="51"/>
                      <a:pt x="56" y="54"/>
                      <a:pt x="58" y="54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5" y="44"/>
                      <a:pt x="53" y="31"/>
                      <a:pt x="53" y="29"/>
                    </a:cubicBezTo>
                    <a:cubicBezTo>
                      <a:pt x="52" y="29"/>
                      <a:pt x="50" y="28"/>
                      <a:pt x="49" y="27"/>
                    </a:cubicBezTo>
                    <a:cubicBezTo>
                      <a:pt x="51" y="26"/>
                      <a:pt x="52" y="24"/>
                      <a:pt x="53" y="2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1" y="20"/>
                      <a:pt x="52" y="13"/>
                      <a:pt x="49" y="11"/>
                    </a:cubicBezTo>
                    <a:cubicBezTo>
                      <a:pt x="45" y="7"/>
                      <a:pt x="41" y="6"/>
                      <a:pt x="38" y="0"/>
                    </a:cubicBezTo>
                    <a:cubicBezTo>
                      <a:pt x="36" y="1"/>
                      <a:pt x="34" y="4"/>
                      <a:pt x="34" y="7"/>
                    </a:cubicBezTo>
                    <a:cubicBezTo>
                      <a:pt x="34" y="14"/>
                      <a:pt x="37" y="18"/>
                      <a:pt x="41" y="25"/>
                    </a:cubicBezTo>
                    <a:cubicBezTo>
                      <a:pt x="41" y="27"/>
                      <a:pt x="41" y="29"/>
                      <a:pt x="41" y="29"/>
                    </a:cubicBezTo>
                    <a:cubicBezTo>
                      <a:pt x="38" y="29"/>
                      <a:pt x="36" y="28"/>
                      <a:pt x="33" y="27"/>
                    </a:cubicBezTo>
                    <a:cubicBezTo>
                      <a:pt x="35" y="28"/>
                      <a:pt x="36" y="30"/>
                      <a:pt x="38" y="32"/>
                    </a:cubicBezTo>
                    <a:cubicBezTo>
                      <a:pt x="36" y="35"/>
                      <a:pt x="33" y="34"/>
                      <a:pt x="30" y="37"/>
                    </a:cubicBezTo>
                    <a:cubicBezTo>
                      <a:pt x="29" y="36"/>
                      <a:pt x="28" y="35"/>
                      <a:pt x="28" y="34"/>
                    </a:cubicBezTo>
                    <a:cubicBezTo>
                      <a:pt x="28" y="39"/>
                      <a:pt x="28" y="37"/>
                      <a:pt x="28" y="42"/>
                    </a:cubicBezTo>
                    <a:cubicBezTo>
                      <a:pt x="28" y="43"/>
                      <a:pt x="26" y="44"/>
                      <a:pt x="26" y="45"/>
                    </a:cubicBezTo>
                    <a:cubicBezTo>
                      <a:pt x="26" y="46"/>
                      <a:pt x="27" y="47"/>
                      <a:pt x="28" y="48"/>
                    </a:cubicBezTo>
                    <a:cubicBezTo>
                      <a:pt x="27" y="48"/>
                      <a:pt x="26" y="50"/>
                      <a:pt x="24" y="51"/>
                    </a:cubicBezTo>
                    <a:cubicBezTo>
                      <a:pt x="24" y="49"/>
                      <a:pt x="24" y="48"/>
                      <a:pt x="24" y="46"/>
                    </a:cubicBezTo>
                    <a:cubicBezTo>
                      <a:pt x="20" y="47"/>
                      <a:pt x="17" y="49"/>
                      <a:pt x="14" y="49"/>
                    </a:cubicBezTo>
                    <a:cubicBezTo>
                      <a:pt x="13" y="49"/>
                      <a:pt x="12" y="49"/>
                      <a:pt x="12" y="49"/>
                    </a:cubicBezTo>
                    <a:cubicBezTo>
                      <a:pt x="8" y="49"/>
                      <a:pt x="8" y="57"/>
                      <a:pt x="3" y="58"/>
                    </a:cubicBezTo>
                    <a:cubicBezTo>
                      <a:pt x="2" y="58"/>
                      <a:pt x="0" y="57"/>
                      <a:pt x="0" y="58"/>
                    </a:cubicBezTo>
                    <a:cubicBezTo>
                      <a:pt x="0" y="61"/>
                      <a:pt x="1" y="65"/>
                      <a:pt x="4" y="65"/>
                    </a:cubicBezTo>
                    <a:cubicBezTo>
                      <a:pt x="7" y="65"/>
                      <a:pt x="9" y="64"/>
                      <a:pt x="10" y="60"/>
                    </a:cubicBezTo>
                    <a:cubicBezTo>
                      <a:pt x="14" y="60"/>
                      <a:pt x="20" y="57"/>
                      <a:pt x="23" y="55"/>
                    </a:cubicBezTo>
                    <a:cubicBezTo>
                      <a:pt x="24" y="57"/>
                      <a:pt x="24" y="58"/>
                      <a:pt x="28" y="58"/>
                    </a:cubicBezTo>
                    <a:cubicBezTo>
                      <a:pt x="28" y="61"/>
                      <a:pt x="29" y="66"/>
                      <a:pt x="31" y="66"/>
                    </a:cubicBezTo>
                    <a:cubicBezTo>
                      <a:pt x="32" y="66"/>
                      <a:pt x="34" y="66"/>
                      <a:pt x="37" y="66"/>
                    </a:cubicBezTo>
                    <a:cubicBezTo>
                      <a:pt x="36" y="65"/>
                      <a:pt x="35" y="63"/>
                      <a:pt x="35" y="62"/>
                    </a:cubicBezTo>
                    <a:cubicBezTo>
                      <a:pt x="35" y="59"/>
                      <a:pt x="37" y="58"/>
                      <a:pt x="37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6"/>
                      <a:pt x="40" y="57"/>
                      <a:pt x="41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4" y="57"/>
                      <a:pt x="45" y="55"/>
                      <a:pt x="45" y="54"/>
                    </a:cubicBezTo>
                    <a:cubicBezTo>
                      <a:pt x="45" y="54"/>
                      <a:pt x="46" y="54"/>
                      <a:pt x="48" y="54"/>
                    </a:cubicBezTo>
                    <a:cubicBezTo>
                      <a:pt x="49" y="54"/>
                      <a:pt x="50" y="57"/>
                      <a:pt x="51" y="58"/>
                    </a:cubicBezTo>
                    <a:cubicBezTo>
                      <a:pt x="52" y="55"/>
                      <a:pt x="52" y="56"/>
                      <a:pt x="52" y="51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405"/>
              <p:cNvSpPr>
                <a:spLocks/>
              </p:cNvSpPr>
              <p:nvPr/>
            </p:nvSpPr>
            <p:spPr bwMode="auto">
              <a:xfrm>
                <a:off x="3313" y="162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3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406"/>
              <p:cNvSpPr>
                <a:spLocks/>
              </p:cNvSpPr>
              <p:nvPr/>
            </p:nvSpPr>
            <p:spPr bwMode="auto">
              <a:xfrm>
                <a:off x="3691" y="162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65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409"/>
              <p:cNvSpPr>
                <a:spLocks/>
              </p:cNvSpPr>
              <p:nvPr/>
            </p:nvSpPr>
            <p:spPr bwMode="auto">
              <a:xfrm>
                <a:off x="3913" y="1730"/>
                <a:ext cx="26" cy="14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410"/>
              <p:cNvSpPr>
                <a:spLocks/>
              </p:cNvSpPr>
              <p:nvPr/>
            </p:nvSpPr>
            <p:spPr bwMode="auto">
              <a:xfrm>
                <a:off x="3913" y="1791"/>
                <a:ext cx="26" cy="15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411"/>
              <p:cNvSpPr>
                <a:spLocks/>
              </p:cNvSpPr>
              <p:nvPr/>
            </p:nvSpPr>
            <p:spPr bwMode="auto">
              <a:xfrm>
                <a:off x="3913" y="1761"/>
                <a:ext cx="26" cy="14"/>
              </a:xfrm>
              <a:custGeom>
                <a:avLst/>
                <a:gdLst>
                  <a:gd name="T0" fmla="*/ 8 w 11"/>
                  <a:gd name="T1" fmla="*/ 6 h 6"/>
                  <a:gd name="T2" fmla="*/ 3 w 11"/>
                  <a:gd name="T3" fmla="*/ 6 h 6"/>
                  <a:gd name="T4" fmla="*/ 0 w 11"/>
                  <a:gd name="T5" fmla="*/ 3 h 6"/>
                  <a:gd name="T6" fmla="*/ 3 w 11"/>
                  <a:gd name="T7" fmla="*/ 0 h 6"/>
                  <a:gd name="T8" fmla="*/ 8 w 11"/>
                  <a:gd name="T9" fmla="*/ 0 h 6"/>
                  <a:gd name="T10" fmla="*/ 11 w 11"/>
                  <a:gd name="T11" fmla="*/ 3 h 6"/>
                  <a:gd name="T12" fmla="*/ 8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4"/>
                      <a:pt x="10" y="6"/>
                      <a:pt x="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412"/>
              <p:cNvSpPr>
                <a:spLocks/>
              </p:cNvSpPr>
              <p:nvPr/>
            </p:nvSpPr>
            <p:spPr bwMode="auto">
              <a:xfrm>
                <a:off x="1758" y="266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02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413"/>
              <p:cNvSpPr>
                <a:spLocks/>
              </p:cNvSpPr>
              <p:nvPr/>
            </p:nvSpPr>
            <p:spPr bwMode="auto">
              <a:xfrm>
                <a:off x="2136" y="266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415"/>
              <p:cNvSpPr>
                <a:spLocks/>
              </p:cNvSpPr>
              <p:nvPr/>
            </p:nvSpPr>
            <p:spPr bwMode="auto">
              <a:xfrm>
                <a:off x="2862" y="69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CF7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416"/>
              <p:cNvSpPr>
                <a:spLocks/>
              </p:cNvSpPr>
              <p:nvPr/>
            </p:nvSpPr>
            <p:spPr bwMode="auto">
              <a:xfrm>
                <a:off x="3240" y="691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423"/>
              <p:cNvSpPr>
                <a:spLocks/>
              </p:cNvSpPr>
              <p:nvPr/>
            </p:nvSpPr>
            <p:spPr bwMode="auto">
              <a:xfrm>
                <a:off x="1898" y="159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28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424"/>
              <p:cNvSpPr>
                <a:spLocks/>
              </p:cNvSpPr>
              <p:nvPr/>
            </p:nvSpPr>
            <p:spPr bwMode="auto">
              <a:xfrm>
                <a:off x="2276" y="1595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426"/>
              <p:cNvSpPr>
                <a:spLocks/>
              </p:cNvSpPr>
              <p:nvPr/>
            </p:nvSpPr>
            <p:spPr bwMode="auto">
              <a:xfrm>
                <a:off x="2410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427"/>
              <p:cNvSpPr>
                <a:spLocks/>
              </p:cNvSpPr>
              <p:nvPr/>
            </p:nvSpPr>
            <p:spPr bwMode="auto">
              <a:xfrm>
                <a:off x="2373" y="1860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428"/>
              <p:cNvSpPr>
                <a:spLocks/>
              </p:cNvSpPr>
              <p:nvPr/>
            </p:nvSpPr>
            <p:spPr bwMode="auto">
              <a:xfrm>
                <a:off x="2384" y="1839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429"/>
              <p:cNvSpPr>
                <a:spLocks/>
              </p:cNvSpPr>
              <p:nvPr/>
            </p:nvSpPr>
            <p:spPr bwMode="auto">
              <a:xfrm>
                <a:off x="2396" y="1817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3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430"/>
              <p:cNvSpPr>
                <a:spLocks/>
              </p:cNvSpPr>
              <p:nvPr/>
            </p:nvSpPr>
            <p:spPr bwMode="auto">
              <a:xfrm>
                <a:off x="2455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431"/>
              <p:cNvSpPr>
                <a:spLocks/>
              </p:cNvSpPr>
              <p:nvPr/>
            </p:nvSpPr>
            <p:spPr bwMode="auto">
              <a:xfrm>
                <a:off x="2418" y="1860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3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3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33"/>
              <p:cNvSpPr>
                <a:spLocks/>
              </p:cNvSpPr>
              <p:nvPr/>
            </p:nvSpPr>
            <p:spPr bwMode="auto">
              <a:xfrm>
                <a:off x="2444" y="1817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434"/>
              <p:cNvSpPr>
                <a:spLocks/>
              </p:cNvSpPr>
              <p:nvPr/>
            </p:nvSpPr>
            <p:spPr bwMode="auto">
              <a:xfrm>
                <a:off x="2500" y="1796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1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435"/>
              <p:cNvSpPr>
                <a:spLocks/>
              </p:cNvSpPr>
              <p:nvPr/>
            </p:nvSpPr>
            <p:spPr bwMode="auto">
              <a:xfrm>
                <a:off x="2465" y="1860"/>
                <a:ext cx="16" cy="19"/>
              </a:xfrm>
              <a:custGeom>
                <a:avLst/>
                <a:gdLst>
                  <a:gd name="T0" fmla="*/ 7 w 7"/>
                  <a:gd name="T1" fmla="*/ 6 h 8"/>
                  <a:gd name="T2" fmla="*/ 2 w 7"/>
                  <a:gd name="T3" fmla="*/ 7 h 8"/>
                  <a:gd name="T4" fmla="*/ 0 w 7"/>
                  <a:gd name="T5" fmla="*/ 2 h 8"/>
                  <a:gd name="T6" fmla="*/ 5 w 7"/>
                  <a:gd name="T7" fmla="*/ 1 h 8"/>
                  <a:gd name="T8" fmla="*/ 7 w 7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6"/>
                    </a:moveTo>
                    <a:cubicBezTo>
                      <a:pt x="6" y="7"/>
                      <a:pt x="3" y="8"/>
                      <a:pt x="2" y="7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1" y="1"/>
                      <a:pt x="4" y="0"/>
                      <a:pt x="5" y="1"/>
                    </a:cubicBezTo>
                    <a:cubicBezTo>
                      <a:pt x="7" y="2"/>
                      <a:pt x="7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436"/>
              <p:cNvSpPr>
                <a:spLocks/>
              </p:cNvSpPr>
              <p:nvPr/>
            </p:nvSpPr>
            <p:spPr bwMode="auto">
              <a:xfrm>
                <a:off x="2477" y="1839"/>
                <a:ext cx="18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5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437"/>
              <p:cNvSpPr>
                <a:spLocks/>
              </p:cNvSpPr>
              <p:nvPr/>
            </p:nvSpPr>
            <p:spPr bwMode="auto">
              <a:xfrm>
                <a:off x="2488" y="1817"/>
                <a:ext cx="19" cy="19"/>
              </a:xfrm>
              <a:custGeom>
                <a:avLst/>
                <a:gdLst>
                  <a:gd name="T0" fmla="*/ 7 w 8"/>
                  <a:gd name="T1" fmla="*/ 6 h 8"/>
                  <a:gd name="T2" fmla="*/ 2 w 8"/>
                  <a:gd name="T3" fmla="*/ 7 h 8"/>
                  <a:gd name="T4" fmla="*/ 1 w 8"/>
                  <a:gd name="T5" fmla="*/ 2 h 8"/>
                  <a:gd name="T6" fmla="*/ 6 w 8"/>
                  <a:gd name="T7" fmla="*/ 1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4" y="8"/>
                      <a:pt x="2" y="7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2"/>
                      <a:pt x="8" y="4"/>
                      <a:pt x="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438"/>
              <p:cNvSpPr>
                <a:spLocks/>
              </p:cNvSpPr>
              <p:nvPr/>
            </p:nvSpPr>
            <p:spPr bwMode="auto">
              <a:xfrm>
                <a:off x="1298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439"/>
              <p:cNvSpPr>
                <a:spLocks/>
              </p:cNvSpPr>
              <p:nvPr/>
            </p:nvSpPr>
            <p:spPr bwMode="auto">
              <a:xfrm>
                <a:off x="1676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40"/>
              <p:cNvSpPr>
                <a:spLocks/>
              </p:cNvSpPr>
              <p:nvPr/>
            </p:nvSpPr>
            <p:spPr bwMode="auto">
              <a:xfrm>
                <a:off x="1298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2EA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41"/>
              <p:cNvSpPr>
                <a:spLocks/>
              </p:cNvSpPr>
              <p:nvPr/>
            </p:nvSpPr>
            <p:spPr bwMode="auto">
              <a:xfrm>
                <a:off x="1676" y="92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51"/>
              <p:cNvSpPr>
                <a:spLocks/>
              </p:cNvSpPr>
              <p:nvPr/>
            </p:nvSpPr>
            <p:spPr bwMode="auto">
              <a:xfrm>
                <a:off x="4692" y="2113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02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52"/>
              <p:cNvSpPr>
                <a:spLocks/>
              </p:cNvSpPr>
              <p:nvPr/>
            </p:nvSpPr>
            <p:spPr bwMode="auto">
              <a:xfrm>
                <a:off x="5070" y="2113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57"/>
              <p:cNvSpPr>
                <a:spLocks/>
              </p:cNvSpPr>
              <p:nvPr/>
            </p:nvSpPr>
            <p:spPr bwMode="auto">
              <a:xfrm>
                <a:off x="4456" y="80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2EA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8"/>
              <p:cNvSpPr>
                <a:spLocks/>
              </p:cNvSpPr>
              <p:nvPr/>
            </p:nvSpPr>
            <p:spPr bwMode="auto">
              <a:xfrm>
                <a:off x="4834" y="80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1"/>
              <p:cNvSpPr>
                <a:spLocks/>
              </p:cNvSpPr>
              <p:nvPr/>
            </p:nvSpPr>
            <p:spPr bwMode="auto">
              <a:xfrm>
                <a:off x="580" y="237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28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62"/>
              <p:cNvSpPr>
                <a:spLocks/>
              </p:cNvSpPr>
              <p:nvPr/>
            </p:nvSpPr>
            <p:spPr bwMode="auto">
              <a:xfrm>
                <a:off x="958" y="2377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65"/>
              <p:cNvSpPr>
                <a:spLocks/>
              </p:cNvSpPr>
              <p:nvPr/>
            </p:nvSpPr>
            <p:spPr bwMode="auto">
              <a:xfrm>
                <a:off x="173" y="135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03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66"/>
              <p:cNvSpPr>
                <a:spLocks/>
              </p:cNvSpPr>
              <p:nvPr/>
            </p:nvSpPr>
            <p:spPr bwMode="auto">
              <a:xfrm>
                <a:off x="551" y="1359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E65C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468"/>
              <p:cNvSpPr>
                <a:spLocks/>
              </p:cNvSpPr>
              <p:nvPr/>
            </p:nvSpPr>
            <p:spPr bwMode="auto">
              <a:xfrm>
                <a:off x="3138" y="2566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CF7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469"/>
              <p:cNvSpPr>
                <a:spLocks/>
              </p:cNvSpPr>
              <p:nvPr/>
            </p:nvSpPr>
            <p:spPr bwMode="auto">
              <a:xfrm>
                <a:off x="3516" y="2566"/>
                <a:ext cx="378" cy="378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0 h 378"/>
                  <a:gd name="T4" fmla="*/ 0 w 378"/>
                  <a:gd name="T5" fmla="*/ 189 h 378"/>
                  <a:gd name="T6" fmla="*/ 0 w 378"/>
                  <a:gd name="T7" fmla="*/ 378 h 378"/>
                  <a:gd name="T8" fmla="*/ 189 w 378"/>
                  <a:gd name="T9" fmla="*/ 378 h 378"/>
                  <a:gd name="T10" fmla="*/ 378 w 378"/>
                  <a:gd name="T11" fmla="*/ 378 h 378"/>
                  <a:gd name="T12" fmla="*/ 378 w 378"/>
                  <a:gd name="T13" fmla="*/ 189 h 378"/>
                  <a:gd name="T14" fmla="*/ 378 w 378"/>
                  <a:gd name="T15" fmla="*/ 0 h 378"/>
                  <a:gd name="T16" fmla="*/ 189 w 378"/>
                  <a:gd name="T17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0" y="378"/>
                    </a:lnTo>
                    <a:lnTo>
                      <a:pt x="189" y="378"/>
                    </a:lnTo>
                    <a:lnTo>
                      <a:pt x="378" y="378"/>
                    </a:lnTo>
                    <a:lnTo>
                      <a:pt x="378" y="189"/>
                    </a:lnTo>
                    <a:lnTo>
                      <a:pt x="378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Oval 471"/>
              <p:cNvSpPr>
                <a:spLocks noChangeArrowheads="1"/>
              </p:cNvSpPr>
              <p:nvPr/>
            </p:nvSpPr>
            <p:spPr bwMode="auto">
              <a:xfrm>
                <a:off x="2715" y="1784"/>
                <a:ext cx="220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Oval 472"/>
              <p:cNvSpPr>
                <a:spLocks noChangeArrowheads="1"/>
              </p:cNvSpPr>
              <p:nvPr/>
            </p:nvSpPr>
            <p:spPr bwMode="auto">
              <a:xfrm>
                <a:off x="2739" y="1810"/>
                <a:ext cx="170" cy="170"/>
              </a:xfrm>
              <a:prstGeom prst="ellipse">
                <a:avLst/>
              </a:prstGeom>
              <a:solidFill>
                <a:srgbClr val="5FB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Oval 473"/>
              <p:cNvSpPr>
                <a:spLocks noChangeArrowheads="1"/>
              </p:cNvSpPr>
              <p:nvPr/>
            </p:nvSpPr>
            <p:spPr bwMode="auto">
              <a:xfrm>
                <a:off x="2784" y="1853"/>
                <a:ext cx="82" cy="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Oval 474"/>
              <p:cNvSpPr>
                <a:spLocks noChangeArrowheads="1"/>
              </p:cNvSpPr>
              <p:nvPr/>
            </p:nvSpPr>
            <p:spPr bwMode="auto">
              <a:xfrm>
                <a:off x="4175" y="1019"/>
                <a:ext cx="220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Oval 475"/>
              <p:cNvSpPr>
                <a:spLocks noChangeArrowheads="1"/>
              </p:cNvSpPr>
              <p:nvPr/>
            </p:nvSpPr>
            <p:spPr bwMode="auto">
              <a:xfrm>
                <a:off x="4201" y="1045"/>
                <a:ext cx="170" cy="170"/>
              </a:xfrm>
              <a:prstGeom prst="ellipse">
                <a:avLst/>
              </a:prstGeom>
              <a:solidFill>
                <a:srgbClr val="71C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Oval 476"/>
              <p:cNvSpPr>
                <a:spLocks noChangeArrowheads="1"/>
              </p:cNvSpPr>
              <p:nvPr/>
            </p:nvSpPr>
            <p:spPr bwMode="auto">
              <a:xfrm>
                <a:off x="4243" y="1088"/>
                <a:ext cx="83" cy="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Oval 477"/>
              <p:cNvSpPr>
                <a:spLocks noChangeArrowheads="1"/>
              </p:cNvSpPr>
              <p:nvPr/>
            </p:nvSpPr>
            <p:spPr bwMode="auto">
              <a:xfrm>
                <a:off x="2604" y="1050"/>
                <a:ext cx="222" cy="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Oval 478"/>
              <p:cNvSpPr>
                <a:spLocks noChangeArrowheads="1"/>
              </p:cNvSpPr>
              <p:nvPr/>
            </p:nvSpPr>
            <p:spPr bwMode="auto">
              <a:xfrm>
                <a:off x="2630" y="1076"/>
                <a:ext cx="170" cy="170"/>
              </a:xfrm>
              <a:prstGeom prst="ellipse">
                <a:avLst/>
              </a:prstGeom>
              <a:solidFill>
                <a:srgbClr val="D98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Oval 479"/>
              <p:cNvSpPr>
                <a:spLocks noChangeArrowheads="1"/>
              </p:cNvSpPr>
              <p:nvPr/>
            </p:nvSpPr>
            <p:spPr bwMode="auto">
              <a:xfrm>
                <a:off x="2673" y="1118"/>
                <a:ext cx="85" cy="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Oval 480"/>
              <p:cNvSpPr>
                <a:spLocks noChangeArrowheads="1"/>
              </p:cNvSpPr>
              <p:nvPr/>
            </p:nvSpPr>
            <p:spPr bwMode="auto">
              <a:xfrm>
                <a:off x="4685" y="2538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Oval 481"/>
              <p:cNvSpPr>
                <a:spLocks noChangeArrowheads="1"/>
              </p:cNvSpPr>
              <p:nvPr/>
            </p:nvSpPr>
            <p:spPr bwMode="auto">
              <a:xfrm>
                <a:off x="4709" y="2561"/>
                <a:ext cx="170" cy="171"/>
              </a:xfrm>
              <a:prstGeom prst="ellipse">
                <a:avLst/>
              </a:prstGeom>
              <a:solidFill>
                <a:srgbClr val="DE6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Oval 483"/>
            <p:cNvSpPr>
              <a:spLocks noChangeArrowheads="1"/>
            </p:cNvSpPr>
            <p:nvPr/>
          </p:nvSpPr>
          <p:spPr bwMode="auto">
            <a:xfrm>
              <a:off x="5202039" y="3306322"/>
              <a:ext cx="83088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484"/>
            <p:cNvSpPr>
              <a:spLocks noChangeArrowheads="1"/>
            </p:cNvSpPr>
            <p:nvPr/>
          </p:nvSpPr>
          <p:spPr bwMode="auto">
            <a:xfrm>
              <a:off x="3919247" y="2035689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485"/>
            <p:cNvSpPr>
              <a:spLocks noChangeArrowheads="1"/>
            </p:cNvSpPr>
            <p:nvPr/>
          </p:nvSpPr>
          <p:spPr bwMode="auto">
            <a:xfrm>
              <a:off x="3945592" y="2062034"/>
              <a:ext cx="172255" cy="172255"/>
            </a:xfrm>
            <a:prstGeom prst="ellipse">
              <a:avLst/>
            </a:prstGeom>
            <a:solidFill>
              <a:srgbClr val="E65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86"/>
            <p:cNvSpPr>
              <a:spLocks noChangeArrowheads="1"/>
            </p:cNvSpPr>
            <p:nvPr/>
          </p:nvSpPr>
          <p:spPr bwMode="auto">
            <a:xfrm>
              <a:off x="3988149" y="2105604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487"/>
            <p:cNvSpPr>
              <a:spLocks noChangeArrowheads="1"/>
            </p:cNvSpPr>
            <p:nvPr/>
          </p:nvSpPr>
          <p:spPr bwMode="auto">
            <a:xfrm>
              <a:off x="1898799" y="3416768"/>
              <a:ext cx="224945" cy="2229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488"/>
            <p:cNvSpPr>
              <a:spLocks noChangeArrowheads="1"/>
            </p:cNvSpPr>
            <p:nvPr/>
          </p:nvSpPr>
          <p:spPr bwMode="auto">
            <a:xfrm>
              <a:off x="1925143" y="3443113"/>
              <a:ext cx="172255" cy="172255"/>
            </a:xfrm>
            <a:prstGeom prst="ellipse">
              <a:avLst/>
            </a:prstGeom>
            <a:solidFill>
              <a:srgbClr val="DE6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489"/>
            <p:cNvSpPr>
              <a:spLocks noChangeArrowheads="1"/>
            </p:cNvSpPr>
            <p:nvPr/>
          </p:nvSpPr>
          <p:spPr bwMode="auto">
            <a:xfrm>
              <a:off x="1970740" y="3485670"/>
              <a:ext cx="83088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490"/>
            <p:cNvSpPr>
              <a:spLocks noChangeArrowheads="1"/>
            </p:cNvSpPr>
            <p:nvPr/>
          </p:nvSpPr>
          <p:spPr bwMode="auto">
            <a:xfrm>
              <a:off x="1762008" y="2875685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491"/>
            <p:cNvSpPr>
              <a:spLocks noChangeArrowheads="1"/>
            </p:cNvSpPr>
            <p:nvPr/>
          </p:nvSpPr>
          <p:spPr bwMode="auto">
            <a:xfrm>
              <a:off x="1788353" y="2902030"/>
              <a:ext cx="172255" cy="172255"/>
            </a:xfrm>
            <a:prstGeom prst="ellipse">
              <a:avLst/>
            </a:prstGeom>
            <a:solidFill>
              <a:srgbClr val="5F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492"/>
            <p:cNvSpPr>
              <a:spLocks noChangeArrowheads="1"/>
            </p:cNvSpPr>
            <p:nvPr/>
          </p:nvSpPr>
          <p:spPr bwMode="auto">
            <a:xfrm>
              <a:off x="1831923" y="2945600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93"/>
            <p:cNvSpPr>
              <a:spLocks noChangeArrowheads="1"/>
            </p:cNvSpPr>
            <p:nvPr/>
          </p:nvSpPr>
          <p:spPr bwMode="auto">
            <a:xfrm>
              <a:off x="1412432" y="1520951"/>
              <a:ext cx="224945" cy="2229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494"/>
            <p:cNvSpPr>
              <a:spLocks noChangeArrowheads="1"/>
            </p:cNvSpPr>
            <p:nvPr/>
          </p:nvSpPr>
          <p:spPr bwMode="auto">
            <a:xfrm>
              <a:off x="1438777" y="1547296"/>
              <a:ext cx="172255" cy="172255"/>
            </a:xfrm>
            <a:prstGeom prst="ellipse">
              <a:avLst/>
            </a:prstGeom>
            <a:solidFill>
              <a:srgbClr val="71C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95"/>
            <p:cNvSpPr>
              <a:spLocks noChangeArrowheads="1"/>
            </p:cNvSpPr>
            <p:nvPr/>
          </p:nvSpPr>
          <p:spPr bwMode="auto">
            <a:xfrm>
              <a:off x="1484374" y="1590866"/>
              <a:ext cx="84101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96"/>
            <p:cNvSpPr>
              <a:spLocks noChangeArrowheads="1"/>
            </p:cNvSpPr>
            <p:nvPr/>
          </p:nvSpPr>
          <p:spPr bwMode="auto">
            <a:xfrm>
              <a:off x="1367848" y="2121816"/>
              <a:ext cx="224945" cy="22494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97"/>
            <p:cNvSpPr>
              <a:spLocks noChangeArrowheads="1"/>
            </p:cNvSpPr>
            <p:nvPr/>
          </p:nvSpPr>
          <p:spPr bwMode="auto">
            <a:xfrm>
              <a:off x="1394193" y="2148161"/>
              <a:ext cx="172255" cy="172255"/>
            </a:xfrm>
            <a:prstGeom prst="ellipse">
              <a:avLst/>
            </a:prstGeom>
            <a:solidFill>
              <a:srgbClr val="E65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98"/>
            <p:cNvSpPr>
              <a:spLocks noChangeArrowheads="1"/>
            </p:cNvSpPr>
            <p:nvPr/>
          </p:nvSpPr>
          <p:spPr bwMode="auto">
            <a:xfrm>
              <a:off x="1436750" y="2191732"/>
              <a:ext cx="86127" cy="8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99"/>
            <p:cNvSpPr>
              <a:spLocks noChangeArrowheads="1"/>
            </p:cNvSpPr>
            <p:nvPr/>
          </p:nvSpPr>
          <p:spPr bwMode="auto">
            <a:xfrm>
              <a:off x="3279877" y="3209049"/>
              <a:ext cx="222918" cy="2219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00"/>
            <p:cNvSpPr>
              <a:spLocks noChangeArrowheads="1"/>
            </p:cNvSpPr>
            <p:nvPr/>
          </p:nvSpPr>
          <p:spPr bwMode="auto">
            <a:xfrm>
              <a:off x="3304196" y="3234380"/>
              <a:ext cx="172255" cy="173268"/>
            </a:xfrm>
            <a:prstGeom prst="ellipse">
              <a:avLst/>
            </a:prstGeom>
            <a:solidFill>
              <a:srgbClr val="D9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01"/>
            <p:cNvSpPr>
              <a:spLocks noChangeArrowheads="1"/>
            </p:cNvSpPr>
            <p:nvPr/>
          </p:nvSpPr>
          <p:spPr bwMode="auto">
            <a:xfrm>
              <a:off x="3348779" y="3277951"/>
              <a:ext cx="84101" cy="841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24"/>
            <p:cNvSpPr>
              <a:spLocks/>
            </p:cNvSpPr>
            <p:nvPr/>
          </p:nvSpPr>
          <p:spPr bwMode="auto">
            <a:xfrm>
              <a:off x="1060829" y="3230327"/>
              <a:ext cx="59783" cy="59783"/>
            </a:xfrm>
            <a:custGeom>
              <a:avLst/>
              <a:gdLst>
                <a:gd name="T0" fmla="*/ 0 w 59"/>
                <a:gd name="T1" fmla="*/ 21 h 59"/>
                <a:gd name="T2" fmla="*/ 21 w 59"/>
                <a:gd name="T3" fmla="*/ 21 h 59"/>
                <a:gd name="T4" fmla="*/ 21 w 59"/>
                <a:gd name="T5" fmla="*/ 0 h 59"/>
                <a:gd name="T6" fmla="*/ 38 w 59"/>
                <a:gd name="T7" fmla="*/ 0 h 59"/>
                <a:gd name="T8" fmla="*/ 38 w 59"/>
                <a:gd name="T9" fmla="*/ 21 h 59"/>
                <a:gd name="T10" fmla="*/ 59 w 59"/>
                <a:gd name="T11" fmla="*/ 21 h 59"/>
                <a:gd name="T12" fmla="*/ 59 w 59"/>
                <a:gd name="T13" fmla="*/ 38 h 59"/>
                <a:gd name="T14" fmla="*/ 38 w 59"/>
                <a:gd name="T15" fmla="*/ 38 h 59"/>
                <a:gd name="T16" fmla="*/ 38 w 59"/>
                <a:gd name="T17" fmla="*/ 59 h 59"/>
                <a:gd name="T18" fmla="*/ 21 w 59"/>
                <a:gd name="T19" fmla="*/ 59 h 59"/>
                <a:gd name="T20" fmla="*/ 21 w 59"/>
                <a:gd name="T21" fmla="*/ 38 h 59"/>
                <a:gd name="T22" fmla="*/ 0 w 59"/>
                <a:gd name="T23" fmla="*/ 38 h 59"/>
                <a:gd name="T24" fmla="*/ 0 w 59"/>
                <a:gd name="T25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9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59" y="21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59"/>
                  </a:lnTo>
                  <a:lnTo>
                    <a:pt x="21" y="59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25"/>
            <p:cNvSpPr>
              <a:spLocks/>
            </p:cNvSpPr>
            <p:nvPr/>
          </p:nvSpPr>
          <p:spPr bwMode="auto">
            <a:xfrm>
              <a:off x="1134798" y="3209049"/>
              <a:ext cx="59783" cy="97273"/>
            </a:xfrm>
            <a:custGeom>
              <a:avLst/>
              <a:gdLst>
                <a:gd name="T0" fmla="*/ 24 w 25"/>
                <a:gd name="T1" fmla="*/ 10 h 41"/>
                <a:gd name="T2" fmla="*/ 23 w 25"/>
                <a:gd name="T3" fmla="*/ 16 h 41"/>
                <a:gd name="T4" fmla="*/ 20 w 25"/>
                <a:gd name="T5" fmla="*/ 22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5 h 41"/>
                <a:gd name="T12" fmla="*/ 9 w 25"/>
                <a:gd name="T13" fmla="*/ 35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5 h 41"/>
                <a:gd name="T30" fmla="*/ 13 w 25"/>
                <a:gd name="T31" fmla="*/ 20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6 h 41"/>
                <a:gd name="T40" fmla="*/ 7 w 25"/>
                <a:gd name="T41" fmla="*/ 7 h 41"/>
                <a:gd name="T42" fmla="*/ 4 w 25"/>
                <a:gd name="T43" fmla="*/ 9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0 h 41"/>
                <a:gd name="T52" fmla="*/ 21 w 25"/>
                <a:gd name="T53" fmla="*/ 2 h 41"/>
                <a:gd name="T54" fmla="*/ 23 w 25"/>
                <a:gd name="T55" fmla="*/ 6 h 41"/>
                <a:gd name="T56" fmla="*/ 24 w 25"/>
                <a:gd name="T5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0"/>
                  </a:moveTo>
                  <a:cubicBezTo>
                    <a:pt x="24" y="12"/>
                    <a:pt x="23" y="14"/>
                    <a:pt x="23" y="16"/>
                  </a:cubicBezTo>
                  <a:cubicBezTo>
                    <a:pt x="22" y="18"/>
                    <a:pt x="21" y="20"/>
                    <a:pt x="20" y="22"/>
                  </a:cubicBezTo>
                  <a:cubicBezTo>
                    <a:pt x="19" y="24"/>
                    <a:pt x="18" y="26"/>
                    <a:pt x="16" y="28"/>
                  </a:cubicBezTo>
                  <a:cubicBezTo>
                    <a:pt x="15" y="30"/>
                    <a:pt x="14" y="31"/>
                    <a:pt x="13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2" y="24"/>
                    <a:pt x="13" y="22"/>
                    <a:pt x="13" y="20"/>
                  </a:cubicBezTo>
                  <a:cubicBezTo>
                    <a:pt x="14" y="19"/>
                    <a:pt x="15" y="17"/>
                    <a:pt x="16" y="16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6" y="10"/>
                    <a:pt x="16" y="9"/>
                    <a:pt x="15" y="8"/>
                  </a:cubicBezTo>
                  <a:cubicBezTo>
                    <a:pt x="14" y="7"/>
                    <a:pt x="13" y="6"/>
                    <a:pt x="11" y="6"/>
                  </a:cubicBezTo>
                  <a:cubicBezTo>
                    <a:pt x="9" y="6"/>
                    <a:pt x="8" y="7"/>
                    <a:pt x="7" y="7"/>
                  </a:cubicBezTo>
                  <a:cubicBezTo>
                    <a:pt x="6" y="8"/>
                    <a:pt x="5" y="8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18" y="1"/>
                    <a:pt x="20" y="2"/>
                    <a:pt x="21" y="2"/>
                  </a:cubicBezTo>
                  <a:cubicBezTo>
                    <a:pt x="22" y="3"/>
                    <a:pt x="22" y="4"/>
                    <a:pt x="23" y="6"/>
                  </a:cubicBezTo>
                  <a:cubicBezTo>
                    <a:pt x="24" y="7"/>
                    <a:pt x="24" y="9"/>
                    <a:pt x="2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6"/>
            <p:cNvSpPr>
              <a:spLocks/>
            </p:cNvSpPr>
            <p:nvPr/>
          </p:nvSpPr>
          <p:spPr bwMode="auto">
            <a:xfrm>
              <a:off x="1213832" y="3211075"/>
              <a:ext cx="62822" cy="95247"/>
            </a:xfrm>
            <a:custGeom>
              <a:avLst/>
              <a:gdLst>
                <a:gd name="T0" fmla="*/ 5 w 62"/>
                <a:gd name="T1" fmla="*/ 94 h 94"/>
                <a:gd name="T2" fmla="*/ 36 w 62"/>
                <a:gd name="T3" fmla="*/ 21 h 94"/>
                <a:gd name="T4" fmla="*/ 43 w 62"/>
                <a:gd name="T5" fmla="*/ 14 h 94"/>
                <a:gd name="T6" fmla="*/ 33 w 62"/>
                <a:gd name="T7" fmla="*/ 16 h 94"/>
                <a:gd name="T8" fmla="*/ 0 w 62"/>
                <a:gd name="T9" fmla="*/ 16 h 94"/>
                <a:gd name="T10" fmla="*/ 0 w 62"/>
                <a:gd name="T11" fmla="*/ 0 h 94"/>
                <a:gd name="T12" fmla="*/ 62 w 62"/>
                <a:gd name="T13" fmla="*/ 0 h 94"/>
                <a:gd name="T14" fmla="*/ 62 w 62"/>
                <a:gd name="T15" fmla="*/ 5 h 94"/>
                <a:gd name="T16" fmla="*/ 22 w 62"/>
                <a:gd name="T17" fmla="*/ 94 h 94"/>
                <a:gd name="T18" fmla="*/ 5 w 62"/>
                <a:gd name="T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4">
                  <a:moveTo>
                    <a:pt x="5" y="94"/>
                  </a:moveTo>
                  <a:lnTo>
                    <a:pt x="36" y="21"/>
                  </a:lnTo>
                  <a:lnTo>
                    <a:pt x="43" y="14"/>
                  </a:lnTo>
                  <a:lnTo>
                    <a:pt x="3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"/>
                  </a:lnTo>
                  <a:lnTo>
                    <a:pt x="22" y="94"/>
                  </a:lnTo>
                  <a:lnTo>
                    <a:pt x="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27"/>
            <p:cNvSpPr>
              <a:spLocks/>
            </p:cNvSpPr>
            <p:nvPr/>
          </p:nvSpPr>
          <p:spPr bwMode="auto">
            <a:xfrm>
              <a:off x="649444" y="2195785"/>
              <a:ext cx="59783" cy="62822"/>
            </a:xfrm>
            <a:custGeom>
              <a:avLst/>
              <a:gdLst>
                <a:gd name="T0" fmla="*/ 0 w 59"/>
                <a:gd name="T1" fmla="*/ 24 h 62"/>
                <a:gd name="T2" fmla="*/ 21 w 59"/>
                <a:gd name="T3" fmla="*/ 24 h 62"/>
                <a:gd name="T4" fmla="*/ 21 w 59"/>
                <a:gd name="T5" fmla="*/ 0 h 62"/>
                <a:gd name="T6" fmla="*/ 38 w 59"/>
                <a:gd name="T7" fmla="*/ 0 h 62"/>
                <a:gd name="T8" fmla="*/ 38 w 59"/>
                <a:gd name="T9" fmla="*/ 24 h 62"/>
                <a:gd name="T10" fmla="*/ 59 w 59"/>
                <a:gd name="T11" fmla="*/ 24 h 62"/>
                <a:gd name="T12" fmla="*/ 59 w 59"/>
                <a:gd name="T13" fmla="*/ 38 h 62"/>
                <a:gd name="T14" fmla="*/ 38 w 59"/>
                <a:gd name="T15" fmla="*/ 38 h 62"/>
                <a:gd name="T16" fmla="*/ 38 w 59"/>
                <a:gd name="T17" fmla="*/ 62 h 62"/>
                <a:gd name="T18" fmla="*/ 21 w 59"/>
                <a:gd name="T19" fmla="*/ 62 h 62"/>
                <a:gd name="T20" fmla="*/ 21 w 59"/>
                <a:gd name="T21" fmla="*/ 38 h 62"/>
                <a:gd name="T22" fmla="*/ 0 w 59"/>
                <a:gd name="T23" fmla="*/ 38 h 62"/>
                <a:gd name="T24" fmla="*/ 0 w 59"/>
                <a:gd name="T2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2">
                  <a:moveTo>
                    <a:pt x="0" y="24"/>
                  </a:moveTo>
                  <a:lnTo>
                    <a:pt x="21" y="24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2"/>
                  </a:lnTo>
                  <a:lnTo>
                    <a:pt x="21" y="62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8"/>
            <p:cNvSpPr>
              <a:spLocks/>
            </p:cNvSpPr>
            <p:nvPr/>
          </p:nvSpPr>
          <p:spPr bwMode="auto">
            <a:xfrm>
              <a:off x="725439" y="2176533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9 h 41"/>
                <a:gd name="T6" fmla="*/ 15 w 24"/>
                <a:gd name="T7" fmla="*/ 24 h 41"/>
                <a:gd name="T8" fmla="*/ 9 w 24"/>
                <a:gd name="T9" fmla="*/ 22 h 41"/>
                <a:gd name="T10" fmla="*/ 4 w 24"/>
                <a:gd name="T11" fmla="*/ 22 h 41"/>
                <a:gd name="T12" fmla="*/ 4 w 24"/>
                <a:gd name="T13" fmla="*/ 18 h 41"/>
                <a:gd name="T14" fmla="*/ 11 w 24"/>
                <a:gd name="T15" fmla="*/ 9 h 41"/>
                <a:gd name="T16" fmla="*/ 15 w 24"/>
                <a:gd name="T17" fmla="*/ 6 h 41"/>
                <a:gd name="T18" fmla="*/ 10 w 24"/>
                <a:gd name="T19" fmla="*/ 7 h 41"/>
                <a:gd name="T20" fmla="*/ 0 w 24"/>
                <a:gd name="T21" fmla="*/ 7 h 41"/>
                <a:gd name="T22" fmla="*/ 0 w 24"/>
                <a:gd name="T23" fmla="*/ 0 h 41"/>
                <a:gd name="T24" fmla="*/ 22 w 24"/>
                <a:gd name="T25" fmla="*/ 0 h 41"/>
                <a:gd name="T26" fmla="*/ 22 w 24"/>
                <a:gd name="T27" fmla="*/ 4 h 41"/>
                <a:gd name="T28" fmla="*/ 14 w 24"/>
                <a:gd name="T29" fmla="*/ 15 h 41"/>
                <a:gd name="T30" fmla="*/ 12 w 24"/>
                <a:gd name="T31" fmla="*/ 17 h 41"/>
                <a:gd name="T32" fmla="*/ 12 w 24"/>
                <a:gd name="T33" fmla="*/ 17 h 41"/>
                <a:gd name="T34" fmla="*/ 14 w 24"/>
                <a:gd name="T35" fmla="*/ 17 h 41"/>
                <a:gd name="T36" fmla="*/ 18 w 24"/>
                <a:gd name="T37" fmla="*/ 18 h 41"/>
                <a:gd name="T38" fmla="*/ 21 w 24"/>
                <a:gd name="T39" fmla="*/ 20 h 41"/>
                <a:gd name="T40" fmla="*/ 23 w 24"/>
                <a:gd name="T41" fmla="*/ 23 h 41"/>
                <a:gd name="T42" fmla="*/ 24 w 24"/>
                <a:gd name="T43" fmla="*/ 28 h 41"/>
                <a:gd name="T44" fmla="*/ 23 w 24"/>
                <a:gd name="T45" fmla="*/ 34 h 41"/>
                <a:gd name="T46" fmla="*/ 20 w 24"/>
                <a:gd name="T47" fmla="*/ 38 h 41"/>
                <a:gd name="T48" fmla="*/ 15 w 24"/>
                <a:gd name="T49" fmla="*/ 41 h 41"/>
                <a:gd name="T50" fmla="*/ 10 w 24"/>
                <a:gd name="T51" fmla="*/ 41 h 41"/>
                <a:gd name="T52" fmla="*/ 4 w 24"/>
                <a:gd name="T53" fmla="*/ 41 h 41"/>
                <a:gd name="T54" fmla="*/ 0 w 24"/>
                <a:gd name="T55" fmla="*/ 40 h 41"/>
                <a:gd name="T56" fmla="*/ 2 w 24"/>
                <a:gd name="T57" fmla="*/ 33 h 41"/>
                <a:gd name="T58" fmla="*/ 5 w 24"/>
                <a:gd name="T59" fmla="*/ 35 h 41"/>
                <a:gd name="T60" fmla="*/ 9 w 24"/>
                <a:gd name="T6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9"/>
                  </a:cubicBezTo>
                  <a:cubicBezTo>
                    <a:pt x="17" y="26"/>
                    <a:pt x="16" y="25"/>
                    <a:pt x="15" y="24"/>
                  </a:cubicBezTo>
                  <a:cubicBezTo>
                    <a:pt x="13" y="23"/>
                    <a:pt x="11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9" y="18"/>
                    <a:pt x="20" y="19"/>
                    <a:pt x="21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4" y="25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6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4" y="41"/>
                    <a:pt x="12" y="41"/>
                    <a:pt x="10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29"/>
            <p:cNvSpPr>
              <a:spLocks/>
            </p:cNvSpPr>
            <p:nvPr/>
          </p:nvSpPr>
          <p:spPr bwMode="auto">
            <a:xfrm>
              <a:off x="802447" y="2176533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0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30"/>
            <p:cNvSpPr>
              <a:spLocks/>
            </p:cNvSpPr>
            <p:nvPr/>
          </p:nvSpPr>
          <p:spPr bwMode="auto">
            <a:xfrm>
              <a:off x="3645666" y="3421834"/>
              <a:ext cx="62822" cy="59783"/>
            </a:xfrm>
            <a:custGeom>
              <a:avLst/>
              <a:gdLst>
                <a:gd name="T0" fmla="*/ 0 w 62"/>
                <a:gd name="T1" fmla="*/ 21 h 59"/>
                <a:gd name="T2" fmla="*/ 24 w 62"/>
                <a:gd name="T3" fmla="*/ 21 h 59"/>
                <a:gd name="T4" fmla="*/ 24 w 62"/>
                <a:gd name="T5" fmla="*/ 0 h 59"/>
                <a:gd name="T6" fmla="*/ 38 w 62"/>
                <a:gd name="T7" fmla="*/ 0 h 59"/>
                <a:gd name="T8" fmla="*/ 38 w 62"/>
                <a:gd name="T9" fmla="*/ 21 h 59"/>
                <a:gd name="T10" fmla="*/ 62 w 62"/>
                <a:gd name="T11" fmla="*/ 21 h 59"/>
                <a:gd name="T12" fmla="*/ 62 w 62"/>
                <a:gd name="T13" fmla="*/ 38 h 59"/>
                <a:gd name="T14" fmla="*/ 38 w 62"/>
                <a:gd name="T15" fmla="*/ 38 h 59"/>
                <a:gd name="T16" fmla="*/ 38 w 62"/>
                <a:gd name="T17" fmla="*/ 59 h 59"/>
                <a:gd name="T18" fmla="*/ 24 w 62"/>
                <a:gd name="T19" fmla="*/ 59 h 59"/>
                <a:gd name="T20" fmla="*/ 24 w 62"/>
                <a:gd name="T21" fmla="*/ 38 h 59"/>
                <a:gd name="T22" fmla="*/ 0 w 62"/>
                <a:gd name="T23" fmla="*/ 38 h 59"/>
                <a:gd name="T24" fmla="*/ 0 w 62"/>
                <a:gd name="T25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59">
                  <a:moveTo>
                    <a:pt x="0" y="21"/>
                  </a:moveTo>
                  <a:lnTo>
                    <a:pt x="24" y="21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21"/>
                  </a:lnTo>
                  <a:lnTo>
                    <a:pt x="62" y="21"/>
                  </a:lnTo>
                  <a:lnTo>
                    <a:pt x="62" y="38"/>
                  </a:lnTo>
                  <a:lnTo>
                    <a:pt x="38" y="38"/>
                  </a:lnTo>
                  <a:lnTo>
                    <a:pt x="38" y="59"/>
                  </a:lnTo>
                  <a:lnTo>
                    <a:pt x="24" y="59"/>
                  </a:lnTo>
                  <a:lnTo>
                    <a:pt x="24" y="38"/>
                  </a:lnTo>
                  <a:lnTo>
                    <a:pt x="0" y="3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31"/>
            <p:cNvSpPr>
              <a:spLocks/>
            </p:cNvSpPr>
            <p:nvPr/>
          </p:nvSpPr>
          <p:spPr bwMode="auto">
            <a:xfrm>
              <a:off x="3722674" y="3399542"/>
              <a:ext cx="59783" cy="98287"/>
            </a:xfrm>
            <a:custGeom>
              <a:avLst/>
              <a:gdLst>
                <a:gd name="T0" fmla="*/ 5 w 59"/>
                <a:gd name="T1" fmla="*/ 83 h 97"/>
                <a:gd name="T2" fmla="*/ 24 w 59"/>
                <a:gd name="T3" fmla="*/ 83 h 97"/>
                <a:gd name="T4" fmla="*/ 24 w 59"/>
                <a:gd name="T5" fmla="*/ 29 h 97"/>
                <a:gd name="T6" fmla="*/ 26 w 59"/>
                <a:gd name="T7" fmla="*/ 19 h 97"/>
                <a:gd name="T8" fmla="*/ 19 w 59"/>
                <a:gd name="T9" fmla="*/ 26 h 97"/>
                <a:gd name="T10" fmla="*/ 7 w 59"/>
                <a:gd name="T11" fmla="*/ 36 h 97"/>
                <a:gd name="T12" fmla="*/ 0 w 59"/>
                <a:gd name="T13" fmla="*/ 24 h 97"/>
                <a:gd name="T14" fmla="*/ 31 w 59"/>
                <a:gd name="T15" fmla="*/ 0 h 97"/>
                <a:gd name="T16" fmla="*/ 40 w 59"/>
                <a:gd name="T17" fmla="*/ 0 h 97"/>
                <a:gd name="T18" fmla="*/ 40 w 59"/>
                <a:gd name="T19" fmla="*/ 83 h 97"/>
                <a:gd name="T20" fmla="*/ 59 w 59"/>
                <a:gd name="T21" fmla="*/ 83 h 97"/>
                <a:gd name="T22" fmla="*/ 59 w 59"/>
                <a:gd name="T23" fmla="*/ 97 h 97"/>
                <a:gd name="T24" fmla="*/ 5 w 59"/>
                <a:gd name="T25" fmla="*/ 97 h 97"/>
                <a:gd name="T26" fmla="*/ 5 w 59"/>
                <a:gd name="T27" fmla="*/ 8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5" y="83"/>
                  </a:moveTo>
                  <a:lnTo>
                    <a:pt x="24" y="83"/>
                  </a:lnTo>
                  <a:lnTo>
                    <a:pt x="24" y="29"/>
                  </a:lnTo>
                  <a:lnTo>
                    <a:pt x="26" y="19"/>
                  </a:lnTo>
                  <a:lnTo>
                    <a:pt x="19" y="26"/>
                  </a:lnTo>
                  <a:lnTo>
                    <a:pt x="7" y="36"/>
                  </a:lnTo>
                  <a:lnTo>
                    <a:pt x="0" y="24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0" y="83"/>
                  </a:lnTo>
                  <a:lnTo>
                    <a:pt x="59" y="83"/>
                  </a:lnTo>
                  <a:lnTo>
                    <a:pt x="59" y="97"/>
                  </a:lnTo>
                  <a:lnTo>
                    <a:pt x="5" y="97"/>
                  </a:lnTo>
                  <a:lnTo>
                    <a:pt x="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2"/>
            <p:cNvSpPr>
              <a:spLocks/>
            </p:cNvSpPr>
            <p:nvPr/>
          </p:nvSpPr>
          <p:spPr bwMode="auto">
            <a:xfrm>
              <a:off x="3801708" y="3402582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4 w 24"/>
                <a:gd name="T3" fmla="*/ 32 h 41"/>
                <a:gd name="T4" fmla="*/ 16 w 24"/>
                <a:gd name="T5" fmla="*/ 27 h 41"/>
                <a:gd name="T6" fmla="*/ 14 w 24"/>
                <a:gd name="T7" fmla="*/ 22 h 41"/>
                <a:gd name="T8" fmla="*/ 7 w 24"/>
                <a:gd name="T9" fmla="*/ 20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4 h 41"/>
                <a:gd name="T22" fmla="*/ 12 w 24"/>
                <a:gd name="T23" fmla="*/ 14 h 41"/>
                <a:gd name="T24" fmla="*/ 17 w 24"/>
                <a:gd name="T25" fmla="*/ 15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7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0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3"/>
                    <a:pt x="14" y="32"/>
                  </a:cubicBezTo>
                  <a:cubicBezTo>
                    <a:pt x="16" y="31"/>
                    <a:pt x="16" y="29"/>
                    <a:pt x="16" y="27"/>
                  </a:cubicBezTo>
                  <a:cubicBezTo>
                    <a:pt x="16" y="25"/>
                    <a:pt x="16" y="23"/>
                    <a:pt x="14" y="22"/>
                  </a:cubicBezTo>
                  <a:cubicBezTo>
                    <a:pt x="12" y="21"/>
                    <a:pt x="10" y="20"/>
                    <a:pt x="7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5" y="15"/>
                    <a:pt x="17" y="15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2" y="20"/>
                    <a:pt x="23" y="22"/>
                  </a:cubicBezTo>
                  <a:cubicBezTo>
                    <a:pt x="24" y="23"/>
                    <a:pt x="24" y="25"/>
                    <a:pt x="24" y="27"/>
                  </a:cubicBezTo>
                  <a:cubicBezTo>
                    <a:pt x="24" y="29"/>
                    <a:pt x="24" y="31"/>
                    <a:pt x="23" y="33"/>
                  </a:cubicBezTo>
                  <a:cubicBezTo>
                    <a:pt x="22" y="35"/>
                    <a:pt x="21" y="36"/>
                    <a:pt x="20" y="37"/>
                  </a:cubicBezTo>
                  <a:cubicBezTo>
                    <a:pt x="18" y="38"/>
                    <a:pt x="17" y="39"/>
                    <a:pt x="15" y="40"/>
                  </a:cubicBezTo>
                  <a:cubicBezTo>
                    <a:pt x="13" y="40"/>
                    <a:pt x="11" y="41"/>
                    <a:pt x="9" y="41"/>
                  </a:cubicBezTo>
                  <a:cubicBezTo>
                    <a:pt x="7" y="41"/>
                    <a:pt x="5" y="41"/>
                    <a:pt x="4" y="40"/>
                  </a:cubicBezTo>
                  <a:cubicBezTo>
                    <a:pt x="2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33"/>
            <p:cNvSpPr>
              <a:spLocks noChangeArrowheads="1"/>
            </p:cNvSpPr>
            <p:nvPr/>
          </p:nvSpPr>
          <p:spPr bwMode="auto">
            <a:xfrm>
              <a:off x="2303091" y="3550519"/>
              <a:ext cx="33438" cy="14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34"/>
            <p:cNvSpPr>
              <a:spLocks/>
            </p:cNvSpPr>
            <p:nvPr/>
          </p:nvSpPr>
          <p:spPr bwMode="auto">
            <a:xfrm>
              <a:off x="2353754" y="3500869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5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9 h 41"/>
                <a:gd name="T28" fmla="*/ 24 w 24"/>
                <a:gd name="T29" fmla="*/ 23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1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5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5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6" y="15"/>
                    <a:pt x="17" y="16"/>
                  </a:cubicBezTo>
                  <a:cubicBezTo>
                    <a:pt x="19" y="17"/>
                    <a:pt x="20" y="17"/>
                    <a:pt x="21" y="19"/>
                  </a:cubicBezTo>
                  <a:cubicBezTo>
                    <a:pt x="22" y="20"/>
                    <a:pt x="23" y="21"/>
                    <a:pt x="24" y="23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3" y="35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35"/>
            <p:cNvSpPr>
              <a:spLocks/>
            </p:cNvSpPr>
            <p:nvPr/>
          </p:nvSpPr>
          <p:spPr bwMode="auto">
            <a:xfrm>
              <a:off x="3825013" y="2462273"/>
              <a:ext cx="60796" cy="61809"/>
            </a:xfrm>
            <a:custGeom>
              <a:avLst/>
              <a:gdLst>
                <a:gd name="T0" fmla="*/ 0 w 60"/>
                <a:gd name="T1" fmla="*/ 23 h 61"/>
                <a:gd name="T2" fmla="*/ 22 w 60"/>
                <a:gd name="T3" fmla="*/ 23 h 61"/>
                <a:gd name="T4" fmla="*/ 22 w 60"/>
                <a:gd name="T5" fmla="*/ 0 h 61"/>
                <a:gd name="T6" fmla="*/ 38 w 60"/>
                <a:gd name="T7" fmla="*/ 0 h 61"/>
                <a:gd name="T8" fmla="*/ 38 w 60"/>
                <a:gd name="T9" fmla="*/ 23 h 61"/>
                <a:gd name="T10" fmla="*/ 60 w 60"/>
                <a:gd name="T11" fmla="*/ 23 h 61"/>
                <a:gd name="T12" fmla="*/ 60 w 60"/>
                <a:gd name="T13" fmla="*/ 37 h 61"/>
                <a:gd name="T14" fmla="*/ 38 w 60"/>
                <a:gd name="T15" fmla="*/ 37 h 61"/>
                <a:gd name="T16" fmla="*/ 38 w 60"/>
                <a:gd name="T17" fmla="*/ 61 h 61"/>
                <a:gd name="T18" fmla="*/ 22 w 60"/>
                <a:gd name="T19" fmla="*/ 61 h 61"/>
                <a:gd name="T20" fmla="*/ 22 w 60"/>
                <a:gd name="T21" fmla="*/ 37 h 61"/>
                <a:gd name="T22" fmla="*/ 0 w 60"/>
                <a:gd name="T23" fmla="*/ 37 h 61"/>
                <a:gd name="T24" fmla="*/ 0 w 60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1">
                  <a:moveTo>
                    <a:pt x="0" y="23"/>
                  </a:moveTo>
                  <a:lnTo>
                    <a:pt x="22" y="23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60" y="23"/>
                  </a:lnTo>
                  <a:lnTo>
                    <a:pt x="60" y="37"/>
                  </a:lnTo>
                  <a:lnTo>
                    <a:pt x="38" y="37"/>
                  </a:lnTo>
                  <a:lnTo>
                    <a:pt x="38" y="61"/>
                  </a:lnTo>
                  <a:lnTo>
                    <a:pt x="22" y="61"/>
                  </a:lnTo>
                  <a:lnTo>
                    <a:pt x="22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36"/>
            <p:cNvSpPr>
              <a:spLocks/>
            </p:cNvSpPr>
            <p:nvPr/>
          </p:nvSpPr>
          <p:spPr bwMode="auto">
            <a:xfrm>
              <a:off x="3899995" y="2443021"/>
              <a:ext cx="59783" cy="98287"/>
            </a:xfrm>
            <a:custGeom>
              <a:avLst/>
              <a:gdLst>
                <a:gd name="T0" fmla="*/ 4 w 59"/>
                <a:gd name="T1" fmla="*/ 80 h 97"/>
                <a:gd name="T2" fmla="*/ 23 w 59"/>
                <a:gd name="T3" fmla="*/ 80 h 97"/>
                <a:gd name="T4" fmla="*/ 23 w 59"/>
                <a:gd name="T5" fmla="*/ 28 h 97"/>
                <a:gd name="T6" fmla="*/ 26 w 59"/>
                <a:gd name="T7" fmla="*/ 19 h 97"/>
                <a:gd name="T8" fmla="*/ 21 w 59"/>
                <a:gd name="T9" fmla="*/ 26 h 97"/>
                <a:gd name="T10" fmla="*/ 7 w 59"/>
                <a:gd name="T11" fmla="*/ 35 h 97"/>
                <a:gd name="T12" fmla="*/ 0 w 59"/>
                <a:gd name="T13" fmla="*/ 23 h 97"/>
                <a:gd name="T14" fmla="*/ 30 w 59"/>
                <a:gd name="T15" fmla="*/ 0 h 97"/>
                <a:gd name="T16" fmla="*/ 42 w 59"/>
                <a:gd name="T17" fmla="*/ 0 h 97"/>
                <a:gd name="T18" fmla="*/ 42 w 59"/>
                <a:gd name="T19" fmla="*/ 80 h 97"/>
                <a:gd name="T20" fmla="*/ 59 w 59"/>
                <a:gd name="T21" fmla="*/ 80 h 97"/>
                <a:gd name="T22" fmla="*/ 59 w 59"/>
                <a:gd name="T23" fmla="*/ 97 h 97"/>
                <a:gd name="T24" fmla="*/ 4 w 59"/>
                <a:gd name="T25" fmla="*/ 97 h 97"/>
                <a:gd name="T26" fmla="*/ 4 w 59"/>
                <a:gd name="T27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97">
                  <a:moveTo>
                    <a:pt x="4" y="80"/>
                  </a:moveTo>
                  <a:lnTo>
                    <a:pt x="23" y="80"/>
                  </a:lnTo>
                  <a:lnTo>
                    <a:pt x="23" y="28"/>
                  </a:lnTo>
                  <a:lnTo>
                    <a:pt x="26" y="19"/>
                  </a:lnTo>
                  <a:lnTo>
                    <a:pt x="21" y="26"/>
                  </a:lnTo>
                  <a:lnTo>
                    <a:pt x="7" y="35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2" y="80"/>
                  </a:lnTo>
                  <a:lnTo>
                    <a:pt x="59" y="80"/>
                  </a:lnTo>
                  <a:lnTo>
                    <a:pt x="59" y="97"/>
                  </a:lnTo>
                  <a:lnTo>
                    <a:pt x="4" y="97"/>
                  </a:lnTo>
                  <a:lnTo>
                    <a:pt x="4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37"/>
            <p:cNvSpPr>
              <a:spLocks/>
            </p:cNvSpPr>
            <p:nvPr/>
          </p:nvSpPr>
          <p:spPr bwMode="auto">
            <a:xfrm>
              <a:off x="3979029" y="2443021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1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0" y="17"/>
                    <a:pt x="21" y="18"/>
                  </a:cubicBezTo>
                  <a:cubicBezTo>
                    <a:pt x="22" y="20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38"/>
            <p:cNvSpPr>
              <a:spLocks/>
            </p:cNvSpPr>
            <p:nvPr/>
          </p:nvSpPr>
          <p:spPr bwMode="auto">
            <a:xfrm>
              <a:off x="4984187" y="1638490"/>
              <a:ext cx="59783" cy="61809"/>
            </a:xfrm>
            <a:custGeom>
              <a:avLst/>
              <a:gdLst>
                <a:gd name="T0" fmla="*/ 0 w 59"/>
                <a:gd name="T1" fmla="*/ 24 h 61"/>
                <a:gd name="T2" fmla="*/ 21 w 59"/>
                <a:gd name="T3" fmla="*/ 24 h 61"/>
                <a:gd name="T4" fmla="*/ 21 w 59"/>
                <a:gd name="T5" fmla="*/ 0 h 61"/>
                <a:gd name="T6" fmla="*/ 38 w 59"/>
                <a:gd name="T7" fmla="*/ 0 h 61"/>
                <a:gd name="T8" fmla="*/ 38 w 59"/>
                <a:gd name="T9" fmla="*/ 24 h 61"/>
                <a:gd name="T10" fmla="*/ 59 w 59"/>
                <a:gd name="T11" fmla="*/ 24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1 w 59"/>
                <a:gd name="T19" fmla="*/ 61 h 61"/>
                <a:gd name="T20" fmla="*/ 21 w 59"/>
                <a:gd name="T21" fmla="*/ 38 h 61"/>
                <a:gd name="T22" fmla="*/ 0 w 59"/>
                <a:gd name="T23" fmla="*/ 38 h 61"/>
                <a:gd name="T24" fmla="*/ 0 w 59"/>
                <a:gd name="T25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4"/>
                  </a:moveTo>
                  <a:lnTo>
                    <a:pt x="21" y="24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1" y="61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39"/>
            <p:cNvSpPr>
              <a:spLocks/>
            </p:cNvSpPr>
            <p:nvPr/>
          </p:nvSpPr>
          <p:spPr bwMode="auto">
            <a:xfrm>
              <a:off x="5060182" y="1617211"/>
              <a:ext cx="57756" cy="98287"/>
            </a:xfrm>
            <a:custGeom>
              <a:avLst/>
              <a:gdLst>
                <a:gd name="T0" fmla="*/ 23 w 24"/>
                <a:gd name="T1" fmla="*/ 11 h 41"/>
                <a:gd name="T2" fmla="*/ 22 w 24"/>
                <a:gd name="T3" fmla="*/ 17 h 41"/>
                <a:gd name="T4" fmla="*/ 19 w 24"/>
                <a:gd name="T5" fmla="*/ 23 h 41"/>
                <a:gd name="T6" fmla="*/ 16 w 24"/>
                <a:gd name="T7" fmla="*/ 28 h 41"/>
                <a:gd name="T8" fmla="*/ 12 w 24"/>
                <a:gd name="T9" fmla="*/ 33 h 41"/>
                <a:gd name="T10" fmla="*/ 9 w 24"/>
                <a:gd name="T11" fmla="*/ 35 h 41"/>
                <a:gd name="T12" fmla="*/ 9 w 24"/>
                <a:gd name="T13" fmla="*/ 36 h 41"/>
                <a:gd name="T14" fmla="*/ 13 w 24"/>
                <a:gd name="T15" fmla="*/ 35 h 41"/>
                <a:gd name="T16" fmla="*/ 24 w 24"/>
                <a:gd name="T17" fmla="*/ 35 h 41"/>
                <a:gd name="T18" fmla="*/ 24 w 24"/>
                <a:gd name="T19" fmla="*/ 41 h 41"/>
                <a:gd name="T20" fmla="*/ 0 w 24"/>
                <a:gd name="T21" fmla="*/ 41 h 41"/>
                <a:gd name="T22" fmla="*/ 0 w 24"/>
                <a:gd name="T23" fmla="*/ 37 h 41"/>
                <a:gd name="T24" fmla="*/ 3 w 24"/>
                <a:gd name="T25" fmla="*/ 34 h 41"/>
                <a:gd name="T26" fmla="*/ 6 w 24"/>
                <a:gd name="T27" fmla="*/ 30 h 41"/>
                <a:gd name="T28" fmla="*/ 10 w 24"/>
                <a:gd name="T29" fmla="*/ 25 h 41"/>
                <a:gd name="T30" fmla="*/ 13 w 24"/>
                <a:gd name="T31" fmla="*/ 21 h 41"/>
                <a:gd name="T32" fmla="*/ 15 w 24"/>
                <a:gd name="T33" fmla="*/ 16 h 41"/>
                <a:gd name="T34" fmla="*/ 16 w 24"/>
                <a:gd name="T35" fmla="*/ 12 h 41"/>
                <a:gd name="T36" fmla="*/ 14 w 24"/>
                <a:gd name="T37" fmla="*/ 8 h 41"/>
                <a:gd name="T38" fmla="*/ 10 w 24"/>
                <a:gd name="T39" fmla="*/ 7 h 41"/>
                <a:gd name="T40" fmla="*/ 6 w 24"/>
                <a:gd name="T41" fmla="*/ 7 h 41"/>
                <a:gd name="T42" fmla="*/ 3 w 24"/>
                <a:gd name="T43" fmla="*/ 9 h 41"/>
                <a:gd name="T44" fmla="*/ 0 w 24"/>
                <a:gd name="T45" fmla="*/ 4 h 41"/>
                <a:gd name="T46" fmla="*/ 5 w 24"/>
                <a:gd name="T47" fmla="*/ 1 h 41"/>
                <a:gd name="T48" fmla="*/ 12 w 24"/>
                <a:gd name="T49" fmla="*/ 0 h 41"/>
                <a:gd name="T50" fmla="*/ 16 w 24"/>
                <a:gd name="T51" fmla="*/ 1 h 41"/>
                <a:gd name="T52" fmla="*/ 20 w 24"/>
                <a:gd name="T53" fmla="*/ 3 h 41"/>
                <a:gd name="T54" fmla="*/ 22 w 24"/>
                <a:gd name="T55" fmla="*/ 6 h 41"/>
                <a:gd name="T56" fmla="*/ 23 w 24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41">
                  <a:moveTo>
                    <a:pt x="23" y="11"/>
                  </a:moveTo>
                  <a:cubicBezTo>
                    <a:pt x="23" y="13"/>
                    <a:pt x="23" y="15"/>
                    <a:pt x="22" y="17"/>
                  </a:cubicBezTo>
                  <a:cubicBezTo>
                    <a:pt x="21" y="19"/>
                    <a:pt x="20" y="21"/>
                    <a:pt x="19" y="23"/>
                  </a:cubicBezTo>
                  <a:cubicBezTo>
                    <a:pt x="18" y="24"/>
                    <a:pt x="17" y="26"/>
                    <a:pt x="16" y="28"/>
                  </a:cubicBezTo>
                  <a:cubicBezTo>
                    <a:pt x="14" y="30"/>
                    <a:pt x="13" y="32"/>
                    <a:pt x="12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3" y="34"/>
                  </a:cubicBezTo>
                  <a:cubicBezTo>
                    <a:pt x="4" y="33"/>
                    <a:pt x="5" y="31"/>
                    <a:pt x="6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1" y="24"/>
                    <a:pt x="12" y="22"/>
                    <a:pt x="13" y="21"/>
                  </a:cubicBezTo>
                  <a:cubicBezTo>
                    <a:pt x="14" y="19"/>
                    <a:pt x="14" y="18"/>
                    <a:pt x="15" y="16"/>
                  </a:cubicBezTo>
                  <a:cubicBezTo>
                    <a:pt x="15" y="15"/>
                    <a:pt x="16" y="13"/>
                    <a:pt x="16" y="12"/>
                  </a:cubicBezTo>
                  <a:cubicBezTo>
                    <a:pt x="16" y="11"/>
                    <a:pt x="15" y="9"/>
                    <a:pt x="14" y="8"/>
                  </a:cubicBezTo>
                  <a:cubicBezTo>
                    <a:pt x="13" y="7"/>
                    <a:pt x="12" y="7"/>
                    <a:pt x="10" y="7"/>
                  </a:cubicBezTo>
                  <a:cubicBezTo>
                    <a:pt x="9" y="7"/>
                    <a:pt x="8" y="7"/>
                    <a:pt x="6" y="7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3" y="2"/>
                    <a:pt x="5" y="1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4"/>
                    <a:pt x="22" y="5"/>
                    <a:pt x="22" y="6"/>
                  </a:cubicBezTo>
                  <a:cubicBezTo>
                    <a:pt x="23" y="7"/>
                    <a:pt x="23" y="9"/>
                    <a:pt x="2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40"/>
            <p:cNvSpPr>
              <a:spLocks/>
            </p:cNvSpPr>
            <p:nvPr/>
          </p:nvSpPr>
          <p:spPr bwMode="auto">
            <a:xfrm>
              <a:off x="5137190" y="1619238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7 h 41"/>
                <a:gd name="T6" fmla="*/ 15 w 24"/>
                <a:gd name="T7" fmla="*/ 22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10 w 24"/>
                <a:gd name="T19" fmla="*/ 7 h 41"/>
                <a:gd name="T20" fmla="*/ 10 w 24"/>
                <a:gd name="T21" fmla="*/ 15 h 41"/>
                <a:gd name="T22" fmla="*/ 12 w 24"/>
                <a:gd name="T23" fmla="*/ 14 h 41"/>
                <a:gd name="T24" fmla="*/ 17 w 24"/>
                <a:gd name="T25" fmla="*/ 15 h 41"/>
                <a:gd name="T26" fmla="*/ 21 w 24"/>
                <a:gd name="T27" fmla="*/ 18 h 41"/>
                <a:gd name="T28" fmla="*/ 24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2" y="34"/>
                    <a:pt x="14" y="34"/>
                    <a:pt x="15" y="33"/>
                  </a:cubicBezTo>
                  <a:cubicBezTo>
                    <a:pt x="16" y="31"/>
                    <a:pt x="17" y="30"/>
                    <a:pt x="17" y="27"/>
                  </a:cubicBezTo>
                  <a:cubicBezTo>
                    <a:pt x="17" y="25"/>
                    <a:pt x="16" y="23"/>
                    <a:pt x="15" y="22"/>
                  </a:cubicBezTo>
                  <a:cubicBezTo>
                    <a:pt x="13" y="21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5"/>
                    <a:pt x="16" y="15"/>
                    <a:pt x="17" y="15"/>
                  </a:cubicBezTo>
                  <a:cubicBezTo>
                    <a:pt x="19" y="16"/>
                    <a:pt x="20" y="17"/>
                    <a:pt x="21" y="18"/>
                  </a:cubicBezTo>
                  <a:cubicBezTo>
                    <a:pt x="22" y="19"/>
                    <a:pt x="23" y="20"/>
                    <a:pt x="24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29"/>
                    <a:pt x="24" y="31"/>
                    <a:pt x="23" y="33"/>
                  </a:cubicBezTo>
                  <a:cubicBezTo>
                    <a:pt x="23" y="35"/>
                    <a:pt x="21" y="36"/>
                    <a:pt x="20" y="38"/>
                  </a:cubicBezTo>
                  <a:cubicBezTo>
                    <a:pt x="19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8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41"/>
            <p:cNvSpPr>
              <a:spLocks/>
            </p:cNvSpPr>
            <p:nvPr/>
          </p:nvSpPr>
          <p:spPr bwMode="auto">
            <a:xfrm>
              <a:off x="3368031" y="1518924"/>
              <a:ext cx="59783" cy="61809"/>
            </a:xfrm>
            <a:custGeom>
              <a:avLst/>
              <a:gdLst>
                <a:gd name="T0" fmla="*/ 0 w 59"/>
                <a:gd name="T1" fmla="*/ 24 h 61"/>
                <a:gd name="T2" fmla="*/ 22 w 59"/>
                <a:gd name="T3" fmla="*/ 24 h 61"/>
                <a:gd name="T4" fmla="*/ 22 w 59"/>
                <a:gd name="T5" fmla="*/ 0 h 61"/>
                <a:gd name="T6" fmla="*/ 38 w 59"/>
                <a:gd name="T7" fmla="*/ 0 h 61"/>
                <a:gd name="T8" fmla="*/ 38 w 59"/>
                <a:gd name="T9" fmla="*/ 24 h 61"/>
                <a:gd name="T10" fmla="*/ 59 w 59"/>
                <a:gd name="T11" fmla="*/ 24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2 w 59"/>
                <a:gd name="T19" fmla="*/ 61 h 61"/>
                <a:gd name="T20" fmla="*/ 22 w 59"/>
                <a:gd name="T21" fmla="*/ 38 h 61"/>
                <a:gd name="T22" fmla="*/ 0 w 59"/>
                <a:gd name="T23" fmla="*/ 38 h 61"/>
                <a:gd name="T24" fmla="*/ 0 w 59"/>
                <a:gd name="T25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2" y="61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2"/>
            <p:cNvSpPr>
              <a:spLocks/>
            </p:cNvSpPr>
            <p:nvPr/>
          </p:nvSpPr>
          <p:spPr bwMode="auto">
            <a:xfrm>
              <a:off x="3443013" y="1497646"/>
              <a:ext cx="59783" cy="98287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10 w 25"/>
                <a:gd name="T11" fmla="*/ 35 h 41"/>
                <a:gd name="T12" fmla="*/ 10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1 w 25"/>
                <a:gd name="T29" fmla="*/ 26 h 41"/>
                <a:gd name="T30" fmla="*/ 14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10 h 41"/>
                <a:gd name="T44" fmla="*/ 1 w 25"/>
                <a:gd name="T45" fmla="*/ 4 h 41"/>
                <a:gd name="T46" fmla="*/ 6 w 25"/>
                <a:gd name="T47" fmla="*/ 1 h 41"/>
                <a:gd name="T48" fmla="*/ 13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4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5"/>
                    <a:pt x="18" y="26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3"/>
                    <a:pt x="6" y="31"/>
                    <a:pt x="7" y="30"/>
                  </a:cubicBezTo>
                  <a:cubicBezTo>
                    <a:pt x="8" y="29"/>
                    <a:pt x="9" y="27"/>
                    <a:pt x="11" y="26"/>
                  </a:cubicBezTo>
                  <a:cubicBezTo>
                    <a:pt x="12" y="24"/>
                    <a:pt x="13" y="22"/>
                    <a:pt x="14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0" y="7"/>
                    <a:pt x="8" y="7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8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43"/>
            <p:cNvSpPr>
              <a:spLocks/>
            </p:cNvSpPr>
            <p:nvPr/>
          </p:nvSpPr>
          <p:spPr bwMode="auto">
            <a:xfrm>
              <a:off x="3521034" y="1499672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4"/>
                    <a:pt x="15" y="33"/>
                  </a:cubicBezTo>
                  <a:cubicBezTo>
                    <a:pt x="16" y="31"/>
                    <a:pt x="17" y="30"/>
                    <a:pt x="17" y="28"/>
                  </a:cubicBezTo>
                  <a:cubicBezTo>
                    <a:pt x="17" y="25"/>
                    <a:pt x="16" y="24"/>
                    <a:pt x="14" y="23"/>
                  </a:cubicBezTo>
                  <a:cubicBezTo>
                    <a:pt x="13" y="21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30"/>
                    <a:pt x="24" y="32"/>
                    <a:pt x="23" y="33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44"/>
            <p:cNvSpPr>
              <a:spLocks/>
            </p:cNvSpPr>
            <p:nvPr/>
          </p:nvSpPr>
          <p:spPr bwMode="auto">
            <a:xfrm>
              <a:off x="2392258" y="2435928"/>
              <a:ext cx="59783" cy="61809"/>
            </a:xfrm>
            <a:custGeom>
              <a:avLst/>
              <a:gdLst>
                <a:gd name="T0" fmla="*/ 0 w 59"/>
                <a:gd name="T1" fmla="*/ 23 h 61"/>
                <a:gd name="T2" fmla="*/ 21 w 59"/>
                <a:gd name="T3" fmla="*/ 23 h 61"/>
                <a:gd name="T4" fmla="*/ 21 w 59"/>
                <a:gd name="T5" fmla="*/ 0 h 61"/>
                <a:gd name="T6" fmla="*/ 37 w 59"/>
                <a:gd name="T7" fmla="*/ 0 h 61"/>
                <a:gd name="T8" fmla="*/ 37 w 59"/>
                <a:gd name="T9" fmla="*/ 23 h 61"/>
                <a:gd name="T10" fmla="*/ 59 w 59"/>
                <a:gd name="T11" fmla="*/ 23 h 61"/>
                <a:gd name="T12" fmla="*/ 59 w 59"/>
                <a:gd name="T13" fmla="*/ 37 h 61"/>
                <a:gd name="T14" fmla="*/ 37 w 59"/>
                <a:gd name="T15" fmla="*/ 37 h 61"/>
                <a:gd name="T16" fmla="*/ 37 w 59"/>
                <a:gd name="T17" fmla="*/ 61 h 61"/>
                <a:gd name="T18" fmla="*/ 21 w 59"/>
                <a:gd name="T19" fmla="*/ 61 h 61"/>
                <a:gd name="T20" fmla="*/ 21 w 59"/>
                <a:gd name="T21" fmla="*/ 37 h 61"/>
                <a:gd name="T22" fmla="*/ 0 w 59"/>
                <a:gd name="T23" fmla="*/ 37 h 61"/>
                <a:gd name="T24" fmla="*/ 0 w 59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3"/>
                  </a:moveTo>
                  <a:lnTo>
                    <a:pt x="21" y="23"/>
                  </a:lnTo>
                  <a:lnTo>
                    <a:pt x="21" y="0"/>
                  </a:lnTo>
                  <a:lnTo>
                    <a:pt x="37" y="0"/>
                  </a:lnTo>
                  <a:lnTo>
                    <a:pt x="37" y="23"/>
                  </a:lnTo>
                  <a:lnTo>
                    <a:pt x="59" y="23"/>
                  </a:lnTo>
                  <a:lnTo>
                    <a:pt x="59" y="37"/>
                  </a:lnTo>
                  <a:lnTo>
                    <a:pt x="37" y="37"/>
                  </a:lnTo>
                  <a:lnTo>
                    <a:pt x="37" y="61"/>
                  </a:lnTo>
                  <a:lnTo>
                    <a:pt x="21" y="61"/>
                  </a:lnTo>
                  <a:lnTo>
                    <a:pt x="21" y="37"/>
                  </a:lnTo>
                  <a:lnTo>
                    <a:pt x="0" y="3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45"/>
            <p:cNvSpPr>
              <a:spLocks/>
            </p:cNvSpPr>
            <p:nvPr/>
          </p:nvSpPr>
          <p:spPr bwMode="auto">
            <a:xfrm>
              <a:off x="2468253" y="2416676"/>
              <a:ext cx="57756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9 h 41"/>
                <a:gd name="T6" fmla="*/ 15 w 24"/>
                <a:gd name="T7" fmla="*/ 24 h 41"/>
                <a:gd name="T8" fmla="*/ 9 w 24"/>
                <a:gd name="T9" fmla="*/ 22 h 41"/>
                <a:gd name="T10" fmla="*/ 4 w 24"/>
                <a:gd name="T11" fmla="*/ 22 h 41"/>
                <a:gd name="T12" fmla="*/ 4 w 24"/>
                <a:gd name="T13" fmla="*/ 18 h 41"/>
                <a:gd name="T14" fmla="*/ 11 w 24"/>
                <a:gd name="T15" fmla="*/ 9 h 41"/>
                <a:gd name="T16" fmla="*/ 15 w 24"/>
                <a:gd name="T17" fmla="*/ 6 h 41"/>
                <a:gd name="T18" fmla="*/ 10 w 24"/>
                <a:gd name="T19" fmla="*/ 7 h 41"/>
                <a:gd name="T20" fmla="*/ 0 w 24"/>
                <a:gd name="T21" fmla="*/ 7 h 41"/>
                <a:gd name="T22" fmla="*/ 0 w 24"/>
                <a:gd name="T23" fmla="*/ 0 h 41"/>
                <a:gd name="T24" fmla="*/ 22 w 24"/>
                <a:gd name="T25" fmla="*/ 0 h 41"/>
                <a:gd name="T26" fmla="*/ 22 w 24"/>
                <a:gd name="T27" fmla="*/ 4 h 41"/>
                <a:gd name="T28" fmla="*/ 14 w 24"/>
                <a:gd name="T29" fmla="*/ 15 h 41"/>
                <a:gd name="T30" fmla="*/ 12 w 24"/>
                <a:gd name="T31" fmla="*/ 17 h 41"/>
                <a:gd name="T32" fmla="*/ 12 w 24"/>
                <a:gd name="T33" fmla="*/ 17 h 41"/>
                <a:gd name="T34" fmla="*/ 14 w 24"/>
                <a:gd name="T35" fmla="*/ 17 h 41"/>
                <a:gd name="T36" fmla="*/ 18 w 24"/>
                <a:gd name="T37" fmla="*/ 18 h 41"/>
                <a:gd name="T38" fmla="*/ 21 w 24"/>
                <a:gd name="T39" fmla="*/ 20 h 41"/>
                <a:gd name="T40" fmla="*/ 23 w 24"/>
                <a:gd name="T41" fmla="*/ 23 h 41"/>
                <a:gd name="T42" fmla="*/ 24 w 24"/>
                <a:gd name="T43" fmla="*/ 28 h 41"/>
                <a:gd name="T44" fmla="*/ 23 w 24"/>
                <a:gd name="T45" fmla="*/ 34 h 41"/>
                <a:gd name="T46" fmla="*/ 20 w 24"/>
                <a:gd name="T47" fmla="*/ 38 h 41"/>
                <a:gd name="T48" fmla="*/ 15 w 24"/>
                <a:gd name="T49" fmla="*/ 41 h 41"/>
                <a:gd name="T50" fmla="*/ 10 w 24"/>
                <a:gd name="T51" fmla="*/ 41 h 41"/>
                <a:gd name="T52" fmla="*/ 4 w 24"/>
                <a:gd name="T53" fmla="*/ 41 h 41"/>
                <a:gd name="T54" fmla="*/ 0 w 24"/>
                <a:gd name="T55" fmla="*/ 40 h 41"/>
                <a:gd name="T56" fmla="*/ 2 w 24"/>
                <a:gd name="T57" fmla="*/ 33 h 41"/>
                <a:gd name="T58" fmla="*/ 5 w 24"/>
                <a:gd name="T59" fmla="*/ 35 h 41"/>
                <a:gd name="T60" fmla="*/ 9 w 24"/>
                <a:gd name="T6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2" y="35"/>
                    <a:pt x="14" y="34"/>
                    <a:pt x="15" y="33"/>
                  </a:cubicBezTo>
                  <a:cubicBezTo>
                    <a:pt x="16" y="32"/>
                    <a:pt x="17" y="30"/>
                    <a:pt x="17" y="29"/>
                  </a:cubicBezTo>
                  <a:cubicBezTo>
                    <a:pt x="17" y="26"/>
                    <a:pt x="16" y="25"/>
                    <a:pt x="15" y="24"/>
                  </a:cubicBezTo>
                  <a:cubicBezTo>
                    <a:pt x="13" y="23"/>
                    <a:pt x="11" y="22"/>
                    <a:pt x="9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9" y="18"/>
                    <a:pt x="20" y="19"/>
                    <a:pt x="21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4" y="25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6"/>
                    <a:pt x="21" y="37"/>
                    <a:pt x="20" y="38"/>
                  </a:cubicBezTo>
                  <a:cubicBezTo>
                    <a:pt x="19" y="39"/>
                    <a:pt x="17" y="40"/>
                    <a:pt x="15" y="41"/>
                  </a:cubicBezTo>
                  <a:cubicBezTo>
                    <a:pt x="14" y="41"/>
                    <a:pt x="12" y="41"/>
                    <a:pt x="10" y="41"/>
                  </a:cubicBezTo>
                  <a:cubicBezTo>
                    <a:pt x="8" y="41"/>
                    <a:pt x="6" y="41"/>
                    <a:pt x="4" y="41"/>
                  </a:cubicBezTo>
                  <a:cubicBezTo>
                    <a:pt x="3" y="41"/>
                    <a:pt x="1" y="40"/>
                    <a:pt x="0" y="4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7" y="35"/>
                    <a:pt x="8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6"/>
            <p:cNvSpPr>
              <a:spLocks/>
            </p:cNvSpPr>
            <p:nvPr/>
          </p:nvSpPr>
          <p:spPr bwMode="auto">
            <a:xfrm>
              <a:off x="2545261" y="2416676"/>
              <a:ext cx="56743" cy="98287"/>
            </a:xfrm>
            <a:custGeom>
              <a:avLst/>
              <a:gdLst>
                <a:gd name="T0" fmla="*/ 9 w 24"/>
                <a:gd name="T1" fmla="*/ 35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3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5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8 h 41"/>
                <a:gd name="T32" fmla="*/ 23 w 24"/>
                <a:gd name="T33" fmla="*/ 34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40 h 41"/>
                <a:gd name="T44" fmla="*/ 2 w 24"/>
                <a:gd name="T45" fmla="*/ 34 h 41"/>
                <a:gd name="T46" fmla="*/ 5 w 24"/>
                <a:gd name="T47" fmla="*/ 34 h 41"/>
                <a:gd name="T48" fmla="*/ 9 w 24"/>
                <a:gd name="T4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5"/>
                  </a:moveTo>
                  <a:cubicBezTo>
                    <a:pt x="11" y="35"/>
                    <a:pt x="13" y="34"/>
                    <a:pt x="15" y="33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7" y="26"/>
                    <a:pt x="16" y="24"/>
                    <a:pt x="14" y="23"/>
                  </a:cubicBezTo>
                  <a:cubicBezTo>
                    <a:pt x="13" y="22"/>
                    <a:pt x="11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35"/>
                    <a:pt x="21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1"/>
                    <a:pt x="1" y="40"/>
                    <a:pt x="0" y="4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5"/>
                    <a:pt x="7" y="35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7"/>
            <p:cNvSpPr>
              <a:spLocks/>
            </p:cNvSpPr>
            <p:nvPr/>
          </p:nvSpPr>
          <p:spPr bwMode="auto">
            <a:xfrm>
              <a:off x="1788353" y="1758055"/>
              <a:ext cx="59783" cy="62822"/>
            </a:xfrm>
            <a:custGeom>
              <a:avLst/>
              <a:gdLst>
                <a:gd name="T0" fmla="*/ 0 w 59"/>
                <a:gd name="T1" fmla="*/ 24 h 62"/>
                <a:gd name="T2" fmla="*/ 22 w 59"/>
                <a:gd name="T3" fmla="*/ 24 h 62"/>
                <a:gd name="T4" fmla="*/ 22 w 59"/>
                <a:gd name="T5" fmla="*/ 0 h 62"/>
                <a:gd name="T6" fmla="*/ 38 w 59"/>
                <a:gd name="T7" fmla="*/ 0 h 62"/>
                <a:gd name="T8" fmla="*/ 38 w 59"/>
                <a:gd name="T9" fmla="*/ 24 h 62"/>
                <a:gd name="T10" fmla="*/ 59 w 59"/>
                <a:gd name="T11" fmla="*/ 24 h 62"/>
                <a:gd name="T12" fmla="*/ 59 w 59"/>
                <a:gd name="T13" fmla="*/ 38 h 62"/>
                <a:gd name="T14" fmla="*/ 38 w 59"/>
                <a:gd name="T15" fmla="*/ 38 h 62"/>
                <a:gd name="T16" fmla="*/ 38 w 59"/>
                <a:gd name="T17" fmla="*/ 62 h 62"/>
                <a:gd name="T18" fmla="*/ 22 w 59"/>
                <a:gd name="T19" fmla="*/ 62 h 62"/>
                <a:gd name="T20" fmla="*/ 22 w 59"/>
                <a:gd name="T21" fmla="*/ 38 h 62"/>
                <a:gd name="T22" fmla="*/ 0 w 59"/>
                <a:gd name="T23" fmla="*/ 38 h 62"/>
                <a:gd name="T24" fmla="*/ 0 w 59"/>
                <a:gd name="T2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2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38" y="0"/>
                  </a:lnTo>
                  <a:lnTo>
                    <a:pt x="38" y="24"/>
                  </a:lnTo>
                  <a:lnTo>
                    <a:pt x="59" y="24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2"/>
                  </a:lnTo>
                  <a:lnTo>
                    <a:pt x="22" y="62"/>
                  </a:lnTo>
                  <a:lnTo>
                    <a:pt x="22" y="38"/>
                  </a:lnTo>
                  <a:lnTo>
                    <a:pt x="0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48"/>
            <p:cNvSpPr>
              <a:spLocks/>
            </p:cNvSpPr>
            <p:nvPr/>
          </p:nvSpPr>
          <p:spPr bwMode="auto">
            <a:xfrm>
              <a:off x="1862321" y="1736776"/>
              <a:ext cx="60796" cy="98287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6 h 41"/>
                <a:gd name="T12" fmla="*/ 9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8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6 h 41"/>
                <a:gd name="T30" fmla="*/ 13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10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3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5"/>
                    <a:pt x="18" y="27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7"/>
                    <a:pt x="2" y="35"/>
                    <a:pt x="4" y="34"/>
                  </a:cubicBezTo>
                  <a:cubicBezTo>
                    <a:pt x="5" y="33"/>
                    <a:pt x="6" y="32"/>
                    <a:pt x="7" y="30"/>
                  </a:cubicBezTo>
                  <a:cubicBezTo>
                    <a:pt x="8" y="29"/>
                    <a:pt x="9" y="27"/>
                    <a:pt x="10" y="26"/>
                  </a:cubicBezTo>
                  <a:cubicBezTo>
                    <a:pt x="12" y="24"/>
                    <a:pt x="13" y="23"/>
                    <a:pt x="13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8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9"/>
            <p:cNvSpPr>
              <a:spLocks/>
            </p:cNvSpPr>
            <p:nvPr/>
          </p:nvSpPr>
          <p:spPr bwMode="auto">
            <a:xfrm>
              <a:off x="1941356" y="1738803"/>
              <a:ext cx="62822" cy="96260"/>
            </a:xfrm>
            <a:custGeom>
              <a:avLst/>
              <a:gdLst>
                <a:gd name="T0" fmla="*/ 5 w 62"/>
                <a:gd name="T1" fmla="*/ 95 h 95"/>
                <a:gd name="T2" fmla="*/ 36 w 62"/>
                <a:gd name="T3" fmla="*/ 21 h 95"/>
                <a:gd name="T4" fmla="*/ 43 w 62"/>
                <a:gd name="T5" fmla="*/ 17 h 95"/>
                <a:gd name="T6" fmla="*/ 34 w 62"/>
                <a:gd name="T7" fmla="*/ 17 h 95"/>
                <a:gd name="T8" fmla="*/ 0 w 62"/>
                <a:gd name="T9" fmla="*/ 17 h 95"/>
                <a:gd name="T10" fmla="*/ 0 w 62"/>
                <a:gd name="T11" fmla="*/ 0 h 95"/>
                <a:gd name="T12" fmla="*/ 62 w 62"/>
                <a:gd name="T13" fmla="*/ 0 h 95"/>
                <a:gd name="T14" fmla="*/ 62 w 62"/>
                <a:gd name="T15" fmla="*/ 5 h 95"/>
                <a:gd name="T16" fmla="*/ 22 w 62"/>
                <a:gd name="T17" fmla="*/ 95 h 95"/>
                <a:gd name="T18" fmla="*/ 5 w 62"/>
                <a:gd name="T1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5">
                  <a:moveTo>
                    <a:pt x="5" y="95"/>
                  </a:moveTo>
                  <a:lnTo>
                    <a:pt x="36" y="21"/>
                  </a:lnTo>
                  <a:lnTo>
                    <a:pt x="43" y="17"/>
                  </a:lnTo>
                  <a:lnTo>
                    <a:pt x="3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"/>
                  </a:lnTo>
                  <a:lnTo>
                    <a:pt x="22" y="95"/>
                  </a:lnTo>
                  <a:lnTo>
                    <a:pt x="5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0"/>
            <p:cNvSpPr>
              <a:spLocks/>
            </p:cNvSpPr>
            <p:nvPr/>
          </p:nvSpPr>
          <p:spPr bwMode="auto">
            <a:xfrm>
              <a:off x="5223317" y="2959786"/>
              <a:ext cx="59783" cy="61809"/>
            </a:xfrm>
            <a:custGeom>
              <a:avLst/>
              <a:gdLst>
                <a:gd name="T0" fmla="*/ 0 w 59"/>
                <a:gd name="T1" fmla="*/ 23 h 61"/>
                <a:gd name="T2" fmla="*/ 21 w 59"/>
                <a:gd name="T3" fmla="*/ 23 h 61"/>
                <a:gd name="T4" fmla="*/ 21 w 59"/>
                <a:gd name="T5" fmla="*/ 0 h 61"/>
                <a:gd name="T6" fmla="*/ 38 w 59"/>
                <a:gd name="T7" fmla="*/ 0 h 61"/>
                <a:gd name="T8" fmla="*/ 38 w 59"/>
                <a:gd name="T9" fmla="*/ 23 h 61"/>
                <a:gd name="T10" fmla="*/ 59 w 59"/>
                <a:gd name="T11" fmla="*/ 23 h 61"/>
                <a:gd name="T12" fmla="*/ 59 w 59"/>
                <a:gd name="T13" fmla="*/ 38 h 61"/>
                <a:gd name="T14" fmla="*/ 38 w 59"/>
                <a:gd name="T15" fmla="*/ 38 h 61"/>
                <a:gd name="T16" fmla="*/ 38 w 59"/>
                <a:gd name="T17" fmla="*/ 61 h 61"/>
                <a:gd name="T18" fmla="*/ 21 w 59"/>
                <a:gd name="T19" fmla="*/ 61 h 61"/>
                <a:gd name="T20" fmla="*/ 21 w 59"/>
                <a:gd name="T21" fmla="*/ 38 h 61"/>
                <a:gd name="T22" fmla="*/ 0 w 59"/>
                <a:gd name="T23" fmla="*/ 38 h 61"/>
                <a:gd name="T24" fmla="*/ 0 w 59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1">
                  <a:moveTo>
                    <a:pt x="0" y="23"/>
                  </a:moveTo>
                  <a:lnTo>
                    <a:pt x="21" y="23"/>
                  </a:lnTo>
                  <a:lnTo>
                    <a:pt x="21" y="0"/>
                  </a:lnTo>
                  <a:lnTo>
                    <a:pt x="38" y="0"/>
                  </a:lnTo>
                  <a:lnTo>
                    <a:pt x="38" y="23"/>
                  </a:lnTo>
                  <a:lnTo>
                    <a:pt x="59" y="23"/>
                  </a:lnTo>
                  <a:lnTo>
                    <a:pt x="59" y="38"/>
                  </a:lnTo>
                  <a:lnTo>
                    <a:pt x="38" y="38"/>
                  </a:lnTo>
                  <a:lnTo>
                    <a:pt x="38" y="61"/>
                  </a:lnTo>
                  <a:lnTo>
                    <a:pt x="21" y="61"/>
                  </a:lnTo>
                  <a:lnTo>
                    <a:pt x="21" y="38"/>
                  </a:lnTo>
                  <a:lnTo>
                    <a:pt x="0" y="3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1"/>
            <p:cNvSpPr>
              <a:spLocks/>
            </p:cNvSpPr>
            <p:nvPr/>
          </p:nvSpPr>
          <p:spPr bwMode="auto">
            <a:xfrm>
              <a:off x="5297286" y="2938507"/>
              <a:ext cx="59783" cy="97273"/>
            </a:xfrm>
            <a:custGeom>
              <a:avLst/>
              <a:gdLst>
                <a:gd name="T0" fmla="*/ 24 w 25"/>
                <a:gd name="T1" fmla="*/ 11 h 41"/>
                <a:gd name="T2" fmla="*/ 23 w 25"/>
                <a:gd name="T3" fmla="*/ 17 h 41"/>
                <a:gd name="T4" fmla="*/ 20 w 25"/>
                <a:gd name="T5" fmla="*/ 23 h 41"/>
                <a:gd name="T6" fmla="*/ 16 w 25"/>
                <a:gd name="T7" fmla="*/ 28 h 41"/>
                <a:gd name="T8" fmla="*/ 13 w 25"/>
                <a:gd name="T9" fmla="*/ 33 h 41"/>
                <a:gd name="T10" fmla="*/ 9 w 25"/>
                <a:gd name="T11" fmla="*/ 35 h 41"/>
                <a:gd name="T12" fmla="*/ 9 w 25"/>
                <a:gd name="T13" fmla="*/ 36 h 41"/>
                <a:gd name="T14" fmla="*/ 14 w 25"/>
                <a:gd name="T15" fmla="*/ 35 h 41"/>
                <a:gd name="T16" fmla="*/ 25 w 25"/>
                <a:gd name="T17" fmla="*/ 35 h 41"/>
                <a:gd name="T18" fmla="*/ 25 w 25"/>
                <a:gd name="T19" fmla="*/ 41 h 41"/>
                <a:gd name="T20" fmla="*/ 0 w 25"/>
                <a:gd name="T21" fmla="*/ 41 h 41"/>
                <a:gd name="T22" fmla="*/ 0 w 25"/>
                <a:gd name="T23" fmla="*/ 37 h 41"/>
                <a:gd name="T24" fmla="*/ 4 w 25"/>
                <a:gd name="T25" fmla="*/ 34 h 41"/>
                <a:gd name="T26" fmla="*/ 7 w 25"/>
                <a:gd name="T27" fmla="*/ 30 h 41"/>
                <a:gd name="T28" fmla="*/ 10 w 25"/>
                <a:gd name="T29" fmla="*/ 25 h 41"/>
                <a:gd name="T30" fmla="*/ 13 w 25"/>
                <a:gd name="T31" fmla="*/ 21 h 41"/>
                <a:gd name="T32" fmla="*/ 16 w 25"/>
                <a:gd name="T33" fmla="*/ 16 h 41"/>
                <a:gd name="T34" fmla="*/ 16 w 25"/>
                <a:gd name="T35" fmla="*/ 12 h 41"/>
                <a:gd name="T36" fmla="*/ 15 w 25"/>
                <a:gd name="T37" fmla="*/ 8 h 41"/>
                <a:gd name="T38" fmla="*/ 11 w 25"/>
                <a:gd name="T39" fmla="*/ 7 h 41"/>
                <a:gd name="T40" fmla="*/ 7 w 25"/>
                <a:gd name="T41" fmla="*/ 8 h 41"/>
                <a:gd name="T42" fmla="*/ 4 w 25"/>
                <a:gd name="T43" fmla="*/ 9 h 41"/>
                <a:gd name="T44" fmla="*/ 1 w 25"/>
                <a:gd name="T45" fmla="*/ 4 h 41"/>
                <a:gd name="T46" fmla="*/ 6 w 25"/>
                <a:gd name="T47" fmla="*/ 1 h 41"/>
                <a:gd name="T48" fmla="*/ 12 w 25"/>
                <a:gd name="T49" fmla="*/ 0 h 41"/>
                <a:gd name="T50" fmla="*/ 17 w 25"/>
                <a:gd name="T51" fmla="*/ 1 h 41"/>
                <a:gd name="T52" fmla="*/ 21 w 25"/>
                <a:gd name="T53" fmla="*/ 3 h 41"/>
                <a:gd name="T54" fmla="*/ 23 w 25"/>
                <a:gd name="T55" fmla="*/ 6 h 41"/>
                <a:gd name="T56" fmla="*/ 24 w 25"/>
                <a:gd name="T57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41">
                  <a:moveTo>
                    <a:pt x="24" y="11"/>
                  </a:moveTo>
                  <a:cubicBezTo>
                    <a:pt x="24" y="13"/>
                    <a:pt x="23" y="15"/>
                    <a:pt x="23" y="17"/>
                  </a:cubicBezTo>
                  <a:cubicBezTo>
                    <a:pt x="22" y="19"/>
                    <a:pt x="21" y="21"/>
                    <a:pt x="20" y="23"/>
                  </a:cubicBezTo>
                  <a:cubicBezTo>
                    <a:pt x="19" y="24"/>
                    <a:pt x="18" y="26"/>
                    <a:pt x="16" y="28"/>
                  </a:cubicBezTo>
                  <a:cubicBezTo>
                    <a:pt x="15" y="30"/>
                    <a:pt x="14" y="32"/>
                    <a:pt x="13" y="33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2" y="35"/>
                    <a:pt x="4" y="34"/>
                  </a:cubicBezTo>
                  <a:cubicBezTo>
                    <a:pt x="5" y="33"/>
                    <a:pt x="6" y="31"/>
                    <a:pt x="7" y="30"/>
                  </a:cubicBezTo>
                  <a:cubicBezTo>
                    <a:pt x="8" y="28"/>
                    <a:pt x="9" y="27"/>
                    <a:pt x="10" y="25"/>
                  </a:cubicBezTo>
                  <a:cubicBezTo>
                    <a:pt x="12" y="24"/>
                    <a:pt x="13" y="22"/>
                    <a:pt x="13" y="21"/>
                  </a:cubicBezTo>
                  <a:cubicBezTo>
                    <a:pt x="14" y="19"/>
                    <a:pt x="15" y="18"/>
                    <a:pt x="16" y="16"/>
                  </a:cubicBezTo>
                  <a:cubicBezTo>
                    <a:pt x="16" y="15"/>
                    <a:pt x="16" y="13"/>
                    <a:pt x="16" y="12"/>
                  </a:cubicBezTo>
                  <a:cubicBezTo>
                    <a:pt x="16" y="11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4" y="2"/>
                    <a:pt x="6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8" y="1"/>
                    <a:pt x="20" y="2"/>
                    <a:pt x="21" y="3"/>
                  </a:cubicBezTo>
                  <a:cubicBezTo>
                    <a:pt x="22" y="4"/>
                    <a:pt x="22" y="5"/>
                    <a:pt x="23" y="6"/>
                  </a:cubicBezTo>
                  <a:cubicBezTo>
                    <a:pt x="24" y="7"/>
                    <a:pt x="24" y="9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2"/>
            <p:cNvSpPr>
              <a:spLocks/>
            </p:cNvSpPr>
            <p:nvPr/>
          </p:nvSpPr>
          <p:spPr bwMode="auto">
            <a:xfrm>
              <a:off x="5376320" y="2940534"/>
              <a:ext cx="57756" cy="98287"/>
            </a:xfrm>
            <a:custGeom>
              <a:avLst/>
              <a:gdLst>
                <a:gd name="T0" fmla="*/ 9 w 24"/>
                <a:gd name="T1" fmla="*/ 34 h 41"/>
                <a:gd name="T2" fmla="*/ 15 w 24"/>
                <a:gd name="T3" fmla="*/ 33 h 41"/>
                <a:gd name="T4" fmla="*/ 17 w 24"/>
                <a:gd name="T5" fmla="*/ 28 h 41"/>
                <a:gd name="T6" fmla="*/ 14 w 24"/>
                <a:gd name="T7" fmla="*/ 22 h 41"/>
                <a:gd name="T8" fmla="*/ 8 w 24"/>
                <a:gd name="T9" fmla="*/ 21 h 41"/>
                <a:gd name="T10" fmla="*/ 3 w 24"/>
                <a:gd name="T11" fmla="*/ 21 h 41"/>
                <a:gd name="T12" fmla="*/ 3 w 24"/>
                <a:gd name="T13" fmla="*/ 0 h 41"/>
                <a:gd name="T14" fmla="*/ 23 w 24"/>
                <a:gd name="T15" fmla="*/ 0 h 41"/>
                <a:gd name="T16" fmla="*/ 23 w 24"/>
                <a:gd name="T17" fmla="*/ 7 h 41"/>
                <a:gd name="T18" fmla="*/ 9 w 24"/>
                <a:gd name="T19" fmla="*/ 7 h 41"/>
                <a:gd name="T20" fmla="*/ 9 w 24"/>
                <a:gd name="T21" fmla="*/ 15 h 41"/>
                <a:gd name="T22" fmla="*/ 12 w 24"/>
                <a:gd name="T23" fmla="*/ 14 h 41"/>
                <a:gd name="T24" fmla="*/ 17 w 24"/>
                <a:gd name="T25" fmla="*/ 16 h 41"/>
                <a:gd name="T26" fmla="*/ 21 w 24"/>
                <a:gd name="T27" fmla="*/ 18 h 41"/>
                <a:gd name="T28" fmla="*/ 23 w 24"/>
                <a:gd name="T29" fmla="*/ 22 h 41"/>
                <a:gd name="T30" fmla="*/ 24 w 24"/>
                <a:gd name="T31" fmla="*/ 27 h 41"/>
                <a:gd name="T32" fmla="*/ 23 w 24"/>
                <a:gd name="T33" fmla="*/ 33 h 41"/>
                <a:gd name="T34" fmla="*/ 20 w 24"/>
                <a:gd name="T35" fmla="*/ 38 h 41"/>
                <a:gd name="T36" fmla="*/ 15 w 24"/>
                <a:gd name="T37" fmla="*/ 40 h 41"/>
                <a:gd name="T38" fmla="*/ 9 w 24"/>
                <a:gd name="T39" fmla="*/ 41 h 41"/>
                <a:gd name="T40" fmla="*/ 4 w 24"/>
                <a:gd name="T41" fmla="*/ 41 h 41"/>
                <a:gd name="T42" fmla="*/ 0 w 24"/>
                <a:gd name="T43" fmla="*/ 39 h 41"/>
                <a:gd name="T44" fmla="*/ 2 w 24"/>
                <a:gd name="T45" fmla="*/ 33 h 41"/>
                <a:gd name="T46" fmla="*/ 5 w 24"/>
                <a:gd name="T47" fmla="*/ 34 h 41"/>
                <a:gd name="T48" fmla="*/ 9 w 24"/>
                <a:gd name="T4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41">
                  <a:moveTo>
                    <a:pt x="9" y="34"/>
                  </a:moveTo>
                  <a:cubicBezTo>
                    <a:pt x="11" y="34"/>
                    <a:pt x="13" y="34"/>
                    <a:pt x="15" y="33"/>
                  </a:cubicBezTo>
                  <a:cubicBezTo>
                    <a:pt x="16" y="31"/>
                    <a:pt x="17" y="30"/>
                    <a:pt x="17" y="28"/>
                  </a:cubicBezTo>
                  <a:cubicBezTo>
                    <a:pt x="17" y="25"/>
                    <a:pt x="16" y="24"/>
                    <a:pt x="14" y="22"/>
                  </a:cubicBezTo>
                  <a:cubicBezTo>
                    <a:pt x="13" y="21"/>
                    <a:pt x="10" y="21"/>
                    <a:pt x="8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8" y="16"/>
                    <a:pt x="20" y="17"/>
                    <a:pt x="21" y="18"/>
                  </a:cubicBezTo>
                  <a:cubicBezTo>
                    <a:pt x="22" y="19"/>
                    <a:pt x="23" y="21"/>
                    <a:pt x="23" y="22"/>
                  </a:cubicBezTo>
                  <a:cubicBezTo>
                    <a:pt x="24" y="24"/>
                    <a:pt x="24" y="25"/>
                    <a:pt x="24" y="27"/>
                  </a:cubicBezTo>
                  <a:cubicBezTo>
                    <a:pt x="24" y="30"/>
                    <a:pt x="24" y="32"/>
                    <a:pt x="23" y="33"/>
                  </a:cubicBezTo>
                  <a:cubicBezTo>
                    <a:pt x="22" y="35"/>
                    <a:pt x="21" y="36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1"/>
                    <a:pt x="11" y="41"/>
                    <a:pt x="9" y="41"/>
                  </a:cubicBezTo>
                  <a:cubicBezTo>
                    <a:pt x="7" y="41"/>
                    <a:pt x="6" y="41"/>
                    <a:pt x="4" y="41"/>
                  </a:cubicBezTo>
                  <a:cubicBezTo>
                    <a:pt x="2" y="40"/>
                    <a:pt x="1" y="40"/>
                    <a:pt x="0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9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912419" y="2230947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Transaction Analyze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12419" y="2638012"/>
            <a:ext cx="72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600" dirty="0"/>
              <a:t>Customer image analyze</a:t>
            </a:r>
            <a:endParaRPr lang="en-US" sz="5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912419" y="3155902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Location analyze</a:t>
            </a:r>
            <a:endParaRPr lang="en-US" sz="4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10467" y="2046083"/>
            <a:ext cx="7351542" cy="950614"/>
            <a:chOff x="1486467" y="2046083"/>
            <a:chExt cx="7351542" cy="950614"/>
          </a:xfrm>
        </p:grpSpPr>
        <p:sp>
          <p:nvSpPr>
            <p:cNvPr id="233" name="Rectangle 232"/>
            <p:cNvSpPr/>
            <p:nvPr/>
          </p:nvSpPr>
          <p:spPr>
            <a:xfrm>
              <a:off x="1511929" y="2046083"/>
              <a:ext cx="7326080" cy="950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379633" y="212872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486467" y="2127916"/>
              <a:ext cx="8418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Type: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486467" y="2540845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Name: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07833" y="2127916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Location: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048912" y="2518354"/>
              <a:ext cx="11608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Relationship: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383626" y="256238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328143" y="2121855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355175" y="2546349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3014673" y="3071254"/>
            <a:ext cx="13837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800" dirty="0"/>
              <a:t>Supplier Count/ Buyer Count</a:t>
            </a:r>
          </a:p>
        </p:txBody>
      </p:sp>
    </p:spTree>
    <p:extLst>
      <p:ext uri="{BB962C8B-B14F-4D97-AF65-F5344CB8AC3E}">
        <p14:creationId xmlns:p14="http://schemas.microsoft.com/office/powerpoint/2010/main" val="16925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Analyze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80051" y="1408014"/>
            <a:ext cx="8481959" cy="517890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1880050" y="1925904"/>
            <a:ext cx="987228" cy="36252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26" name="TextBox 225"/>
          <p:cNvSpPr txBox="1"/>
          <p:nvPr/>
        </p:nvSpPr>
        <p:spPr>
          <a:xfrm>
            <a:off x="1912419" y="2230947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Transaction Analyze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12419" y="2638012"/>
            <a:ext cx="72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600" dirty="0"/>
              <a:t>Customer image analyze</a:t>
            </a:r>
            <a:endParaRPr lang="en-US" sz="5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912419" y="3155902"/>
            <a:ext cx="7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700" dirty="0"/>
              <a:t>Location analyze</a:t>
            </a:r>
            <a:endParaRPr lang="en-US" sz="4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10467" y="2046083"/>
            <a:ext cx="7351542" cy="950614"/>
            <a:chOff x="1486467" y="2046083"/>
            <a:chExt cx="7351542" cy="950614"/>
          </a:xfrm>
        </p:grpSpPr>
        <p:sp>
          <p:nvSpPr>
            <p:cNvPr id="233" name="Rectangle 232"/>
            <p:cNvSpPr/>
            <p:nvPr/>
          </p:nvSpPr>
          <p:spPr>
            <a:xfrm>
              <a:off x="1511929" y="2046083"/>
              <a:ext cx="7326080" cy="950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379633" y="212872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486467" y="2127916"/>
              <a:ext cx="8418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Type: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486467" y="2540845"/>
              <a:ext cx="8883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Name: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007833" y="2127916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Location: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048912" y="2518354"/>
              <a:ext cx="11608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  <a:buClr>
                  <a:schemeClr val="accent1"/>
                </a:buClr>
                <a:buSzPct val="90000"/>
              </a:pPr>
              <a:r>
                <a:rPr lang="en-US" sz="800" dirty="0"/>
                <a:t>Customer Relationship: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383626" y="2562388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328143" y="2121855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355175" y="2546349"/>
              <a:ext cx="869132" cy="20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/>
            </a:p>
          </p:txBody>
        </p:sp>
      </p:grpSp>
      <p:grpSp>
        <p:nvGrpSpPr>
          <p:cNvPr id="251" name="Groupe 13"/>
          <p:cNvGrpSpPr/>
          <p:nvPr/>
        </p:nvGrpSpPr>
        <p:grpSpPr>
          <a:xfrm>
            <a:off x="3419707" y="3216755"/>
            <a:ext cx="6979212" cy="2166050"/>
            <a:chOff x="250825" y="1412875"/>
            <a:chExt cx="8605838" cy="4868863"/>
          </a:xfrm>
        </p:grpSpPr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7023100" y="5295900"/>
              <a:ext cx="3175" cy="14288"/>
            </a:xfrm>
            <a:custGeom>
              <a:avLst/>
              <a:gdLst>
                <a:gd name="T0" fmla="*/ 0 w 2"/>
                <a:gd name="T1" fmla="*/ 0 h 9"/>
                <a:gd name="T2" fmla="*/ 2 w 2"/>
                <a:gd name="T3" fmla="*/ 9 h 9"/>
                <a:gd name="T4" fmla="*/ 2 w 2"/>
                <a:gd name="T5" fmla="*/ 9 h 9"/>
                <a:gd name="T6" fmla="*/ 2 w 2"/>
                <a:gd name="T7" fmla="*/ 4 h 9"/>
                <a:gd name="T8" fmla="*/ 2 w 2"/>
                <a:gd name="T9" fmla="*/ 0 h 9"/>
                <a:gd name="T10" fmla="*/ 0 w 2"/>
                <a:gd name="T11" fmla="*/ 0 h 9"/>
                <a:gd name="T12" fmla="*/ 0 w 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4926013" y="3322638"/>
              <a:ext cx="6350" cy="9525"/>
            </a:xfrm>
            <a:custGeom>
              <a:avLst/>
              <a:gdLst>
                <a:gd name="T0" fmla="*/ 0 w 4"/>
                <a:gd name="T1" fmla="*/ 0 h 6"/>
                <a:gd name="T2" fmla="*/ 4 w 4"/>
                <a:gd name="T3" fmla="*/ 6 h 6"/>
                <a:gd name="T4" fmla="*/ 4 w 4"/>
                <a:gd name="T5" fmla="*/ 6 h 6"/>
                <a:gd name="T6" fmla="*/ 4 w 4"/>
                <a:gd name="T7" fmla="*/ 2 h 6"/>
                <a:gd name="T8" fmla="*/ 4 w 4"/>
                <a:gd name="T9" fmla="*/ 0 h 6"/>
                <a:gd name="T10" fmla="*/ 0 w 4"/>
                <a:gd name="T11" fmla="*/ 0 h 6"/>
                <a:gd name="T12" fmla="*/ 0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57" name="Freeform 256"/>
            <p:cNvSpPr>
              <a:spLocks noEditPoints="1"/>
            </p:cNvSpPr>
            <p:nvPr/>
          </p:nvSpPr>
          <p:spPr bwMode="auto">
            <a:xfrm>
              <a:off x="7019925" y="4449763"/>
              <a:ext cx="1560513" cy="1552575"/>
            </a:xfrm>
            <a:custGeom>
              <a:avLst/>
              <a:gdLst>
                <a:gd name="T0" fmla="*/ 529 w 983"/>
                <a:gd name="T1" fmla="*/ 204 h 978"/>
                <a:gd name="T2" fmla="*/ 552 w 983"/>
                <a:gd name="T3" fmla="*/ 226 h 978"/>
                <a:gd name="T4" fmla="*/ 482 w 983"/>
                <a:gd name="T5" fmla="*/ 193 h 978"/>
                <a:gd name="T6" fmla="*/ 400 w 983"/>
                <a:gd name="T7" fmla="*/ 197 h 978"/>
                <a:gd name="T8" fmla="*/ 382 w 983"/>
                <a:gd name="T9" fmla="*/ 161 h 978"/>
                <a:gd name="T10" fmla="*/ 319 w 983"/>
                <a:gd name="T11" fmla="*/ 110 h 978"/>
                <a:gd name="T12" fmla="*/ 290 w 983"/>
                <a:gd name="T13" fmla="*/ 81 h 978"/>
                <a:gd name="T14" fmla="*/ 323 w 983"/>
                <a:gd name="T15" fmla="*/ 76 h 978"/>
                <a:gd name="T16" fmla="*/ 375 w 983"/>
                <a:gd name="T17" fmla="*/ 74 h 978"/>
                <a:gd name="T18" fmla="*/ 473 w 983"/>
                <a:gd name="T19" fmla="*/ 121 h 978"/>
                <a:gd name="T20" fmla="*/ 516 w 983"/>
                <a:gd name="T21" fmla="*/ 173 h 978"/>
                <a:gd name="T22" fmla="*/ 473 w 983"/>
                <a:gd name="T23" fmla="*/ 857 h 978"/>
                <a:gd name="T24" fmla="*/ 525 w 983"/>
                <a:gd name="T25" fmla="*/ 895 h 978"/>
                <a:gd name="T26" fmla="*/ 600 w 983"/>
                <a:gd name="T27" fmla="*/ 530 h 978"/>
                <a:gd name="T28" fmla="*/ 552 w 983"/>
                <a:gd name="T29" fmla="*/ 461 h 978"/>
                <a:gd name="T30" fmla="*/ 491 w 983"/>
                <a:gd name="T31" fmla="*/ 363 h 978"/>
                <a:gd name="T32" fmla="*/ 455 w 983"/>
                <a:gd name="T33" fmla="*/ 293 h 978"/>
                <a:gd name="T34" fmla="*/ 433 w 983"/>
                <a:gd name="T35" fmla="*/ 295 h 978"/>
                <a:gd name="T36" fmla="*/ 422 w 983"/>
                <a:gd name="T37" fmla="*/ 363 h 978"/>
                <a:gd name="T38" fmla="*/ 361 w 983"/>
                <a:gd name="T39" fmla="*/ 334 h 978"/>
                <a:gd name="T40" fmla="*/ 328 w 983"/>
                <a:gd name="T41" fmla="*/ 271 h 978"/>
                <a:gd name="T42" fmla="*/ 281 w 983"/>
                <a:gd name="T43" fmla="*/ 276 h 978"/>
                <a:gd name="T44" fmla="*/ 250 w 983"/>
                <a:gd name="T45" fmla="*/ 320 h 978"/>
                <a:gd name="T46" fmla="*/ 178 w 983"/>
                <a:gd name="T47" fmla="*/ 325 h 978"/>
                <a:gd name="T48" fmla="*/ 136 w 983"/>
                <a:gd name="T49" fmla="*/ 387 h 978"/>
                <a:gd name="T50" fmla="*/ 91 w 983"/>
                <a:gd name="T51" fmla="*/ 419 h 978"/>
                <a:gd name="T52" fmla="*/ 11 w 983"/>
                <a:gd name="T53" fmla="*/ 463 h 978"/>
                <a:gd name="T54" fmla="*/ 13 w 983"/>
                <a:gd name="T55" fmla="*/ 564 h 978"/>
                <a:gd name="T56" fmla="*/ 37 w 983"/>
                <a:gd name="T57" fmla="*/ 638 h 978"/>
                <a:gd name="T58" fmla="*/ 44 w 983"/>
                <a:gd name="T59" fmla="*/ 711 h 978"/>
                <a:gd name="T60" fmla="*/ 134 w 983"/>
                <a:gd name="T61" fmla="*/ 700 h 978"/>
                <a:gd name="T62" fmla="*/ 279 w 983"/>
                <a:gd name="T63" fmla="*/ 649 h 978"/>
                <a:gd name="T64" fmla="*/ 330 w 983"/>
                <a:gd name="T65" fmla="*/ 691 h 978"/>
                <a:gd name="T66" fmla="*/ 375 w 983"/>
                <a:gd name="T67" fmla="*/ 678 h 978"/>
                <a:gd name="T68" fmla="*/ 370 w 983"/>
                <a:gd name="T69" fmla="*/ 720 h 978"/>
                <a:gd name="T70" fmla="*/ 395 w 983"/>
                <a:gd name="T71" fmla="*/ 736 h 978"/>
                <a:gd name="T72" fmla="*/ 437 w 983"/>
                <a:gd name="T73" fmla="*/ 788 h 978"/>
                <a:gd name="T74" fmla="*/ 505 w 983"/>
                <a:gd name="T75" fmla="*/ 805 h 978"/>
                <a:gd name="T76" fmla="*/ 556 w 983"/>
                <a:gd name="T77" fmla="*/ 770 h 978"/>
                <a:gd name="T78" fmla="*/ 569 w 983"/>
                <a:gd name="T79" fmla="*/ 711 h 978"/>
                <a:gd name="T80" fmla="*/ 603 w 983"/>
                <a:gd name="T81" fmla="*/ 637 h 978"/>
                <a:gd name="T82" fmla="*/ 232 w 983"/>
                <a:gd name="T83" fmla="*/ 18 h 978"/>
                <a:gd name="T84" fmla="*/ 223 w 983"/>
                <a:gd name="T85" fmla="*/ 34 h 978"/>
                <a:gd name="T86" fmla="*/ 967 w 983"/>
                <a:gd name="T87" fmla="*/ 792 h 978"/>
                <a:gd name="T88" fmla="*/ 913 w 983"/>
                <a:gd name="T89" fmla="*/ 722 h 978"/>
                <a:gd name="T90" fmla="*/ 922 w 983"/>
                <a:gd name="T91" fmla="*/ 794 h 978"/>
                <a:gd name="T92" fmla="*/ 938 w 983"/>
                <a:gd name="T93" fmla="*/ 859 h 978"/>
                <a:gd name="T94" fmla="*/ 967 w 983"/>
                <a:gd name="T95" fmla="*/ 792 h 978"/>
                <a:gd name="T96" fmla="*/ 846 w 983"/>
                <a:gd name="T97" fmla="*/ 915 h 978"/>
                <a:gd name="T98" fmla="*/ 802 w 983"/>
                <a:gd name="T99" fmla="*/ 950 h 978"/>
                <a:gd name="T100" fmla="*/ 862 w 983"/>
                <a:gd name="T101" fmla="*/ 971 h 978"/>
                <a:gd name="T102" fmla="*/ 895 w 983"/>
                <a:gd name="T103" fmla="*/ 904 h 978"/>
                <a:gd name="T104" fmla="*/ 893 w 983"/>
                <a:gd name="T105" fmla="*/ 854 h 978"/>
                <a:gd name="T106" fmla="*/ 116 w 983"/>
                <a:gd name="T107" fmla="*/ 39 h 978"/>
                <a:gd name="T108" fmla="*/ 165 w 983"/>
                <a:gd name="T109" fmla="*/ 19 h 978"/>
                <a:gd name="T110" fmla="*/ 98 w 983"/>
                <a:gd name="T111" fmla="*/ 32 h 978"/>
                <a:gd name="T112" fmla="*/ 91 w 983"/>
                <a:gd name="T113" fmla="*/ 103 h 978"/>
                <a:gd name="T114" fmla="*/ 114 w 983"/>
                <a:gd name="T115" fmla="*/ 106 h 978"/>
                <a:gd name="T116" fmla="*/ 138 w 983"/>
                <a:gd name="T117" fmla="*/ 119 h 978"/>
                <a:gd name="T118" fmla="*/ 131 w 983"/>
                <a:gd name="T119" fmla="*/ 72 h 978"/>
                <a:gd name="T120" fmla="*/ 205 w 983"/>
                <a:gd name="T121" fmla="*/ 211 h 978"/>
                <a:gd name="T122" fmla="*/ 178 w 983"/>
                <a:gd name="T123" fmla="*/ 21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3" h="978">
                  <a:moveTo>
                    <a:pt x="516" y="173"/>
                  </a:moveTo>
                  <a:lnTo>
                    <a:pt x="516" y="173"/>
                  </a:lnTo>
                  <a:lnTo>
                    <a:pt x="514" y="175"/>
                  </a:lnTo>
                  <a:lnTo>
                    <a:pt x="513" y="179"/>
                  </a:lnTo>
                  <a:lnTo>
                    <a:pt x="513" y="182"/>
                  </a:lnTo>
                  <a:lnTo>
                    <a:pt x="514" y="186"/>
                  </a:lnTo>
                  <a:lnTo>
                    <a:pt x="514" y="186"/>
                  </a:lnTo>
                  <a:lnTo>
                    <a:pt x="518" y="190"/>
                  </a:lnTo>
                  <a:lnTo>
                    <a:pt x="522" y="191"/>
                  </a:lnTo>
                  <a:lnTo>
                    <a:pt x="522" y="191"/>
                  </a:lnTo>
                  <a:lnTo>
                    <a:pt x="525" y="193"/>
                  </a:lnTo>
                  <a:lnTo>
                    <a:pt x="529" y="195"/>
                  </a:lnTo>
                  <a:lnTo>
                    <a:pt x="529" y="195"/>
                  </a:lnTo>
                  <a:lnTo>
                    <a:pt x="529" y="197"/>
                  </a:lnTo>
                  <a:lnTo>
                    <a:pt x="529" y="199"/>
                  </a:lnTo>
                  <a:lnTo>
                    <a:pt x="529" y="202"/>
                  </a:lnTo>
                  <a:lnTo>
                    <a:pt x="529" y="204"/>
                  </a:lnTo>
                  <a:lnTo>
                    <a:pt x="529" y="204"/>
                  </a:lnTo>
                  <a:lnTo>
                    <a:pt x="533" y="204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8"/>
                  </a:lnTo>
                  <a:lnTo>
                    <a:pt x="534" y="209"/>
                  </a:lnTo>
                  <a:lnTo>
                    <a:pt x="534" y="211"/>
                  </a:lnTo>
                  <a:lnTo>
                    <a:pt x="536" y="215"/>
                  </a:lnTo>
                  <a:lnTo>
                    <a:pt x="536" y="215"/>
                  </a:lnTo>
                  <a:lnTo>
                    <a:pt x="538" y="215"/>
                  </a:lnTo>
                  <a:lnTo>
                    <a:pt x="540" y="215"/>
                  </a:lnTo>
                  <a:lnTo>
                    <a:pt x="545" y="217"/>
                  </a:lnTo>
                  <a:lnTo>
                    <a:pt x="545" y="217"/>
                  </a:lnTo>
                  <a:lnTo>
                    <a:pt x="547" y="219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52" y="226"/>
                  </a:lnTo>
                  <a:lnTo>
                    <a:pt x="558" y="229"/>
                  </a:lnTo>
                  <a:lnTo>
                    <a:pt x="562" y="235"/>
                  </a:lnTo>
                  <a:lnTo>
                    <a:pt x="562" y="238"/>
                  </a:lnTo>
                  <a:lnTo>
                    <a:pt x="560" y="240"/>
                  </a:lnTo>
                  <a:lnTo>
                    <a:pt x="560" y="240"/>
                  </a:lnTo>
                  <a:lnTo>
                    <a:pt x="554" y="240"/>
                  </a:lnTo>
                  <a:lnTo>
                    <a:pt x="549" y="240"/>
                  </a:lnTo>
                  <a:lnTo>
                    <a:pt x="538" y="237"/>
                  </a:lnTo>
                  <a:lnTo>
                    <a:pt x="538" y="237"/>
                  </a:lnTo>
                  <a:lnTo>
                    <a:pt x="529" y="231"/>
                  </a:lnTo>
                  <a:lnTo>
                    <a:pt x="518" y="226"/>
                  </a:lnTo>
                  <a:lnTo>
                    <a:pt x="511" y="217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3" y="199"/>
                  </a:lnTo>
                  <a:lnTo>
                    <a:pt x="487" y="195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75" y="191"/>
                  </a:lnTo>
                  <a:lnTo>
                    <a:pt x="466" y="193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3" y="202"/>
                  </a:lnTo>
                  <a:lnTo>
                    <a:pt x="446" y="209"/>
                  </a:lnTo>
                  <a:lnTo>
                    <a:pt x="442" y="213"/>
                  </a:lnTo>
                  <a:lnTo>
                    <a:pt x="435" y="213"/>
                  </a:lnTo>
                  <a:lnTo>
                    <a:pt x="435" y="213"/>
                  </a:lnTo>
                  <a:lnTo>
                    <a:pt x="428" y="213"/>
                  </a:lnTo>
                  <a:lnTo>
                    <a:pt x="420" y="213"/>
                  </a:lnTo>
                  <a:lnTo>
                    <a:pt x="413" y="211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04" y="200"/>
                  </a:lnTo>
                  <a:lnTo>
                    <a:pt x="400" y="197"/>
                  </a:lnTo>
                  <a:lnTo>
                    <a:pt x="395" y="197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81" y="199"/>
                  </a:lnTo>
                  <a:lnTo>
                    <a:pt x="375" y="200"/>
                  </a:lnTo>
                  <a:lnTo>
                    <a:pt x="371" y="200"/>
                  </a:lnTo>
                  <a:lnTo>
                    <a:pt x="371" y="200"/>
                  </a:lnTo>
                  <a:lnTo>
                    <a:pt x="368" y="197"/>
                  </a:lnTo>
                  <a:lnTo>
                    <a:pt x="368" y="193"/>
                  </a:lnTo>
                  <a:lnTo>
                    <a:pt x="370" y="188"/>
                  </a:lnTo>
                  <a:lnTo>
                    <a:pt x="371" y="184"/>
                  </a:lnTo>
                  <a:lnTo>
                    <a:pt x="371" y="184"/>
                  </a:lnTo>
                  <a:lnTo>
                    <a:pt x="379" y="179"/>
                  </a:lnTo>
                  <a:lnTo>
                    <a:pt x="381" y="175"/>
                  </a:lnTo>
                  <a:lnTo>
                    <a:pt x="382" y="170"/>
                  </a:lnTo>
                  <a:lnTo>
                    <a:pt x="382" y="170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1" y="157"/>
                  </a:lnTo>
                  <a:lnTo>
                    <a:pt x="379" y="153"/>
                  </a:lnTo>
                  <a:lnTo>
                    <a:pt x="373" y="146"/>
                  </a:lnTo>
                  <a:lnTo>
                    <a:pt x="373" y="146"/>
                  </a:lnTo>
                  <a:lnTo>
                    <a:pt x="368" y="139"/>
                  </a:lnTo>
                  <a:lnTo>
                    <a:pt x="366" y="137"/>
                  </a:lnTo>
                  <a:lnTo>
                    <a:pt x="362" y="133"/>
                  </a:lnTo>
                  <a:lnTo>
                    <a:pt x="362" y="133"/>
                  </a:lnTo>
                  <a:lnTo>
                    <a:pt x="355" y="130"/>
                  </a:lnTo>
                  <a:lnTo>
                    <a:pt x="346" y="128"/>
                  </a:lnTo>
                  <a:lnTo>
                    <a:pt x="337" y="126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4" y="115"/>
                  </a:lnTo>
                  <a:lnTo>
                    <a:pt x="319" y="110"/>
                  </a:lnTo>
                  <a:lnTo>
                    <a:pt x="319" y="110"/>
                  </a:lnTo>
                  <a:lnTo>
                    <a:pt x="314" y="110"/>
                  </a:lnTo>
                  <a:lnTo>
                    <a:pt x="308" y="110"/>
                  </a:lnTo>
                  <a:lnTo>
                    <a:pt x="308" y="110"/>
                  </a:lnTo>
                  <a:lnTo>
                    <a:pt x="303" y="108"/>
                  </a:lnTo>
                  <a:lnTo>
                    <a:pt x="297" y="105"/>
                  </a:lnTo>
                  <a:lnTo>
                    <a:pt x="295" y="99"/>
                  </a:lnTo>
                  <a:lnTo>
                    <a:pt x="295" y="95"/>
                  </a:lnTo>
                  <a:lnTo>
                    <a:pt x="295" y="94"/>
                  </a:lnTo>
                  <a:lnTo>
                    <a:pt x="295" y="94"/>
                  </a:lnTo>
                  <a:lnTo>
                    <a:pt x="299" y="90"/>
                  </a:lnTo>
                  <a:lnTo>
                    <a:pt x="303" y="88"/>
                  </a:lnTo>
                  <a:lnTo>
                    <a:pt x="310" y="88"/>
                  </a:lnTo>
                  <a:lnTo>
                    <a:pt x="310" y="88"/>
                  </a:lnTo>
                  <a:lnTo>
                    <a:pt x="310" y="85"/>
                  </a:lnTo>
                  <a:lnTo>
                    <a:pt x="308" y="83"/>
                  </a:lnTo>
                  <a:lnTo>
                    <a:pt x="303" y="83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285" y="79"/>
                  </a:lnTo>
                  <a:lnTo>
                    <a:pt x="279" y="76"/>
                  </a:lnTo>
                  <a:lnTo>
                    <a:pt x="277" y="70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9" y="59"/>
                  </a:lnTo>
                  <a:lnTo>
                    <a:pt x="283" y="56"/>
                  </a:lnTo>
                  <a:lnTo>
                    <a:pt x="288" y="54"/>
                  </a:lnTo>
                  <a:lnTo>
                    <a:pt x="295" y="54"/>
                  </a:lnTo>
                  <a:lnTo>
                    <a:pt x="295" y="54"/>
                  </a:lnTo>
                  <a:lnTo>
                    <a:pt x="306" y="56"/>
                  </a:lnTo>
                  <a:lnTo>
                    <a:pt x="315" y="57"/>
                  </a:lnTo>
                  <a:lnTo>
                    <a:pt x="319" y="61"/>
                  </a:lnTo>
                  <a:lnTo>
                    <a:pt x="321" y="65"/>
                  </a:lnTo>
                  <a:lnTo>
                    <a:pt x="323" y="68"/>
                  </a:lnTo>
                  <a:lnTo>
                    <a:pt x="323" y="76"/>
                  </a:lnTo>
                  <a:lnTo>
                    <a:pt x="323" y="76"/>
                  </a:lnTo>
                  <a:lnTo>
                    <a:pt x="323" y="79"/>
                  </a:lnTo>
                  <a:lnTo>
                    <a:pt x="324" y="83"/>
                  </a:lnTo>
                  <a:lnTo>
                    <a:pt x="328" y="86"/>
                  </a:lnTo>
                  <a:lnTo>
                    <a:pt x="332" y="88"/>
                  </a:lnTo>
                  <a:lnTo>
                    <a:pt x="335" y="90"/>
                  </a:lnTo>
                  <a:lnTo>
                    <a:pt x="341" y="90"/>
                  </a:lnTo>
                  <a:lnTo>
                    <a:pt x="344" y="90"/>
                  </a:lnTo>
                  <a:lnTo>
                    <a:pt x="350" y="86"/>
                  </a:lnTo>
                  <a:lnTo>
                    <a:pt x="350" y="86"/>
                  </a:lnTo>
                  <a:lnTo>
                    <a:pt x="353" y="83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61" y="74"/>
                  </a:lnTo>
                  <a:lnTo>
                    <a:pt x="366" y="74"/>
                  </a:lnTo>
                  <a:lnTo>
                    <a:pt x="371" y="74"/>
                  </a:lnTo>
                  <a:lnTo>
                    <a:pt x="375" y="74"/>
                  </a:lnTo>
                  <a:lnTo>
                    <a:pt x="375" y="74"/>
                  </a:lnTo>
                  <a:lnTo>
                    <a:pt x="386" y="81"/>
                  </a:lnTo>
                  <a:lnTo>
                    <a:pt x="395" y="86"/>
                  </a:lnTo>
                  <a:lnTo>
                    <a:pt x="395" y="86"/>
                  </a:lnTo>
                  <a:lnTo>
                    <a:pt x="404" y="92"/>
                  </a:lnTo>
                  <a:lnTo>
                    <a:pt x="415" y="94"/>
                  </a:lnTo>
                  <a:lnTo>
                    <a:pt x="415" y="94"/>
                  </a:lnTo>
                  <a:lnTo>
                    <a:pt x="429" y="97"/>
                  </a:lnTo>
                  <a:lnTo>
                    <a:pt x="429" y="97"/>
                  </a:lnTo>
                  <a:lnTo>
                    <a:pt x="444" y="101"/>
                  </a:lnTo>
                  <a:lnTo>
                    <a:pt x="451" y="103"/>
                  </a:lnTo>
                  <a:lnTo>
                    <a:pt x="458" y="108"/>
                  </a:lnTo>
                  <a:lnTo>
                    <a:pt x="458" y="108"/>
                  </a:lnTo>
                  <a:lnTo>
                    <a:pt x="462" y="112"/>
                  </a:lnTo>
                  <a:lnTo>
                    <a:pt x="466" y="117"/>
                  </a:lnTo>
                  <a:lnTo>
                    <a:pt x="466" y="117"/>
                  </a:lnTo>
                  <a:lnTo>
                    <a:pt x="473" y="121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85" y="128"/>
                  </a:lnTo>
                  <a:lnTo>
                    <a:pt x="489" y="132"/>
                  </a:lnTo>
                  <a:lnTo>
                    <a:pt x="496" y="139"/>
                  </a:lnTo>
                  <a:lnTo>
                    <a:pt x="496" y="139"/>
                  </a:lnTo>
                  <a:lnTo>
                    <a:pt x="500" y="143"/>
                  </a:lnTo>
                  <a:lnTo>
                    <a:pt x="504" y="144"/>
                  </a:lnTo>
                  <a:lnTo>
                    <a:pt x="513" y="148"/>
                  </a:lnTo>
                  <a:lnTo>
                    <a:pt x="522" y="152"/>
                  </a:lnTo>
                  <a:lnTo>
                    <a:pt x="525" y="153"/>
                  </a:lnTo>
                  <a:lnTo>
                    <a:pt x="527" y="157"/>
                  </a:lnTo>
                  <a:lnTo>
                    <a:pt x="527" y="157"/>
                  </a:lnTo>
                  <a:lnTo>
                    <a:pt x="527" y="162"/>
                  </a:lnTo>
                  <a:lnTo>
                    <a:pt x="523" y="166"/>
                  </a:lnTo>
                  <a:lnTo>
                    <a:pt x="516" y="173"/>
                  </a:lnTo>
                  <a:lnTo>
                    <a:pt x="516" y="173"/>
                  </a:lnTo>
                  <a:close/>
                  <a:moveTo>
                    <a:pt x="511" y="850"/>
                  </a:moveTo>
                  <a:lnTo>
                    <a:pt x="511" y="850"/>
                  </a:lnTo>
                  <a:lnTo>
                    <a:pt x="504" y="850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3" y="850"/>
                  </a:lnTo>
                  <a:lnTo>
                    <a:pt x="489" y="846"/>
                  </a:lnTo>
                  <a:lnTo>
                    <a:pt x="489" y="846"/>
                  </a:lnTo>
                  <a:lnTo>
                    <a:pt x="482" y="845"/>
                  </a:lnTo>
                  <a:lnTo>
                    <a:pt x="478" y="845"/>
                  </a:lnTo>
                  <a:lnTo>
                    <a:pt x="476" y="846"/>
                  </a:lnTo>
                  <a:lnTo>
                    <a:pt x="476" y="846"/>
                  </a:lnTo>
                  <a:lnTo>
                    <a:pt x="473" y="848"/>
                  </a:lnTo>
                  <a:lnTo>
                    <a:pt x="473" y="852"/>
                  </a:lnTo>
                  <a:lnTo>
                    <a:pt x="473" y="852"/>
                  </a:lnTo>
                  <a:lnTo>
                    <a:pt x="473" y="854"/>
                  </a:lnTo>
                  <a:lnTo>
                    <a:pt x="473" y="857"/>
                  </a:lnTo>
                  <a:lnTo>
                    <a:pt x="478" y="859"/>
                  </a:lnTo>
                  <a:lnTo>
                    <a:pt x="482" y="863"/>
                  </a:lnTo>
                  <a:lnTo>
                    <a:pt x="485" y="866"/>
                  </a:lnTo>
                  <a:lnTo>
                    <a:pt x="485" y="866"/>
                  </a:lnTo>
                  <a:lnTo>
                    <a:pt x="484" y="870"/>
                  </a:lnTo>
                  <a:lnTo>
                    <a:pt x="482" y="875"/>
                  </a:lnTo>
                  <a:lnTo>
                    <a:pt x="482" y="875"/>
                  </a:lnTo>
                  <a:lnTo>
                    <a:pt x="482" y="881"/>
                  </a:lnTo>
                  <a:lnTo>
                    <a:pt x="484" y="886"/>
                  </a:lnTo>
                  <a:lnTo>
                    <a:pt x="484" y="886"/>
                  </a:lnTo>
                  <a:lnTo>
                    <a:pt x="487" y="895"/>
                  </a:lnTo>
                  <a:lnTo>
                    <a:pt x="495" y="901"/>
                  </a:lnTo>
                  <a:lnTo>
                    <a:pt x="504" y="902"/>
                  </a:lnTo>
                  <a:lnTo>
                    <a:pt x="513" y="902"/>
                  </a:lnTo>
                  <a:lnTo>
                    <a:pt x="513" y="902"/>
                  </a:lnTo>
                  <a:lnTo>
                    <a:pt x="522" y="899"/>
                  </a:lnTo>
                  <a:lnTo>
                    <a:pt x="525" y="895"/>
                  </a:lnTo>
                  <a:lnTo>
                    <a:pt x="529" y="892"/>
                  </a:lnTo>
                  <a:lnTo>
                    <a:pt x="529" y="886"/>
                  </a:lnTo>
                  <a:lnTo>
                    <a:pt x="527" y="874"/>
                  </a:lnTo>
                  <a:lnTo>
                    <a:pt x="525" y="861"/>
                  </a:lnTo>
                  <a:lnTo>
                    <a:pt x="525" y="861"/>
                  </a:lnTo>
                  <a:lnTo>
                    <a:pt x="523" y="854"/>
                  </a:lnTo>
                  <a:lnTo>
                    <a:pt x="522" y="852"/>
                  </a:lnTo>
                  <a:lnTo>
                    <a:pt x="516" y="850"/>
                  </a:lnTo>
                  <a:lnTo>
                    <a:pt x="511" y="850"/>
                  </a:lnTo>
                  <a:lnTo>
                    <a:pt x="511" y="850"/>
                  </a:lnTo>
                  <a:close/>
                  <a:moveTo>
                    <a:pt x="598" y="559"/>
                  </a:moveTo>
                  <a:lnTo>
                    <a:pt x="598" y="559"/>
                  </a:lnTo>
                  <a:lnTo>
                    <a:pt x="598" y="551"/>
                  </a:lnTo>
                  <a:lnTo>
                    <a:pt x="600" y="544"/>
                  </a:lnTo>
                  <a:lnTo>
                    <a:pt x="601" y="537"/>
                  </a:lnTo>
                  <a:lnTo>
                    <a:pt x="600" y="530"/>
                  </a:lnTo>
                  <a:lnTo>
                    <a:pt x="600" y="530"/>
                  </a:lnTo>
                  <a:lnTo>
                    <a:pt x="598" y="523"/>
                  </a:lnTo>
                  <a:lnTo>
                    <a:pt x="594" y="515"/>
                  </a:lnTo>
                  <a:lnTo>
                    <a:pt x="589" y="510"/>
                  </a:lnTo>
                  <a:lnTo>
                    <a:pt x="581" y="504"/>
                  </a:lnTo>
                  <a:lnTo>
                    <a:pt x="581" y="504"/>
                  </a:lnTo>
                  <a:lnTo>
                    <a:pt x="574" y="499"/>
                  </a:lnTo>
                  <a:lnTo>
                    <a:pt x="569" y="494"/>
                  </a:lnTo>
                  <a:lnTo>
                    <a:pt x="569" y="494"/>
                  </a:lnTo>
                  <a:lnTo>
                    <a:pt x="567" y="490"/>
                  </a:lnTo>
                  <a:lnTo>
                    <a:pt x="565" y="488"/>
                  </a:lnTo>
                  <a:lnTo>
                    <a:pt x="565" y="488"/>
                  </a:lnTo>
                  <a:lnTo>
                    <a:pt x="560" y="485"/>
                  </a:lnTo>
                  <a:lnTo>
                    <a:pt x="560" y="485"/>
                  </a:lnTo>
                  <a:lnTo>
                    <a:pt x="556" y="481"/>
                  </a:lnTo>
                  <a:lnTo>
                    <a:pt x="554" y="474"/>
                  </a:lnTo>
                  <a:lnTo>
                    <a:pt x="552" y="461"/>
                  </a:lnTo>
                  <a:lnTo>
                    <a:pt x="552" y="461"/>
                  </a:lnTo>
                  <a:lnTo>
                    <a:pt x="551" y="450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5" y="434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34" y="421"/>
                  </a:lnTo>
                  <a:lnTo>
                    <a:pt x="527" y="416"/>
                  </a:lnTo>
                  <a:lnTo>
                    <a:pt x="520" y="412"/>
                  </a:lnTo>
                  <a:lnTo>
                    <a:pt x="513" y="405"/>
                  </a:lnTo>
                  <a:lnTo>
                    <a:pt x="513" y="405"/>
                  </a:lnTo>
                  <a:lnTo>
                    <a:pt x="507" y="398"/>
                  </a:lnTo>
                  <a:lnTo>
                    <a:pt x="504" y="390"/>
                  </a:lnTo>
                  <a:lnTo>
                    <a:pt x="498" y="374"/>
                  </a:lnTo>
                  <a:lnTo>
                    <a:pt x="498" y="374"/>
                  </a:lnTo>
                  <a:lnTo>
                    <a:pt x="491" y="363"/>
                  </a:lnTo>
                  <a:lnTo>
                    <a:pt x="491" y="363"/>
                  </a:lnTo>
                  <a:lnTo>
                    <a:pt x="487" y="352"/>
                  </a:lnTo>
                  <a:lnTo>
                    <a:pt x="485" y="342"/>
                  </a:lnTo>
                  <a:lnTo>
                    <a:pt x="485" y="342"/>
                  </a:lnTo>
                  <a:lnTo>
                    <a:pt x="485" y="331"/>
                  </a:lnTo>
                  <a:lnTo>
                    <a:pt x="484" y="320"/>
                  </a:lnTo>
                  <a:lnTo>
                    <a:pt x="484" y="320"/>
                  </a:lnTo>
                  <a:lnTo>
                    <a:pt x="482" y="316"/>
                  </a:lnTo>
                  <a:lnTo>
                    <a:pt x="478" y="313"/>
                  </a:lnTo>
                  <a:lnTo>
                    <a:pt x="475" y="311"/>
                  </a:lnTo>
                  <a:lnTo>
                    <a:pt x="471" y="311"/>
                  </a:lnTo>
                  <a:lnTo>
                    <a:pt x="471" y="311"/>
                  </a:lnTo>
                  <a:lnTo>
                    <a:pt x="466" y="311"/>
                  </a:lnTo>
                  <a:lnTo>
                    <a:pt x="464" y="309"/>
                  </a:lnTo>
                  <a:lnTo>
                    <a:pt x="462" y="307"/>
                  </a:lnTo>
                  <a:lnTo>
                    <a:pt x="462" y="307"/>
                  </a:lnTo>
                  <a:lnTo>
                    <a:pt x="457" y="300"/>
                  </a:lnTo>
                  <a:lnTo>
                    <a:pt x="455" y="293"/>
                  </a:lnTo>
                  <a:lnTo>
                    <a:pt x="451" y="276"/>
                  </a:lnTo>
                  <a:lnTo>
                    <a:pt x="451" y="276"/>
                  </a:lnTo>
                  <a:lnTo>
                    <a:pt x="451" y="267"/>
                  </a:lnTo>
                  <a:lnTo>
                    <a:pt x="449" y="262"/>
                  </a:lnTo>
                  <a:lnTo>
                    <a:pt x="446" y="258"/>
                  </a:lnTo>
                  <a:lnTo>
                    <a:pt x="446" y="258"/>
                  </a:lnTo>
                  <a:lnTo>
                    <a:pt x="444" y="257"/>
                  </a:lnTo>
                  <a:lnTo>
                    <a:pt x="440" y="257"/>
                  </a:lnTo>
                  <a:lnTo>
                    <a:pt x="437" y="258"/>
                  </a:lnTo>
                  <a:lnTo>
                    <a:pt x="435" y="260"/>
                  </a:lnTo>
                  <a:lnTo>
                    <a:pt x="435" y="260"/>
                  </a:lnTo>
                  <a:lnTo>
                    <a:pt x="433" y="267"/>
                  </a:lnTo>
                  <a:lnTo>
                    <a:pt x="433" y="275"/>
                  </a:lnTo>
                  <a:lnTo>
                    <a:pt x="435" y="282"/>
                  </a:lnTo>
                  <a:lnTo>
                    <a:pt x="435" y="289"/>
                  </a:lnTo>
                  <a:lnTo>
                    <a:pt x="435" y="289"/>
                  </a:lnTo>
                  <a:lnTo>
                    <a:pt x="433" y="295"/>
                  </a:lnTo>
                  <a:lnTo>
                    <a:pt x="431" y="298"/>
                  </a:lnTo>
                  <a:lnTo>
                    <a:pt x="428" y="302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14"/>
                  </a:lnTo>
                  <a:lnTo>
                    <a:pt x="428" y="320"/>
                  </a:lnTo>
                  <a:lnTo>
                    <a:pt x="429" y="325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9" y="340"/>
                  </a:lnTo>
                  <a:lnTo>
                    <a:pt x="429" y="340"/>
                  </a:lnTo>
                  <a:lnTo>
                    <a:pt x="428" y="345"/>
                  </a:lnTo>
                  <a:lnTo>
                    <a:pt x="428" y="345"/>
                  </a:lnTo>
                  <a:lnTo>
                    <a:pt x="426" y="349"/>
                  </a:lnTo>
                  <a:lnTo>
                    <a:pt x="424" y="352"/>
                  </a:lnTo>
                  <a:lnTo>
                    <a:pt x="424" y="352"/>
                  </a:lnTo>
                  <a:lnTo>
                    <a:pt x="422" y="363"/>
                  </a:lnTo>
                  <a:lnTo>
                    <a:pt x="422" y="363"/>
                  </a:lnTo>
                  <a:lnTo>
                    <a:pt x="422" y="367"/>
                  </a:lnTo>
                  <a:lnTo>
                    <a:pt x="422" y="369"/>
                  </a:lnTo>
                  <a:lnTo>
                    <a:pt x="420" y="371"/>
                  </a:lnTo>
                  <a:lnTo>
                    <a:pt x="420" y="371"/>
                  </a:lnTo>
                  <a:lnTo>
                    <a:pt x="413" y="372"/>
                  </a:lnTo>
                  <a:lnTo>
                    <a:pt x="406" y="372"/>
                  </a:lnTo>
                  <a:lnTo>
                    <a:pt x="399" y="371"/>
                  </a:lnTo>
                  <a:lnTo>
                    <a:pt x="393" y="369"/>
                  </a:lnTo>
                  <a:lnTo>
                    <a:pt x="393" y="369"/>
                  </a:lnTo>
                  <a:lnTo>
                    <a:pt x="386" y="365"/>
                  </a:lnTo>
                  <a:lnTo>
                    <a:pt x="381" y="358"/>
                  </a:lnTo>
                  <a:lnTo>
                    <a:pt x="373" y="343"/>
                  </a:lnTo>
                  <a:lnTo>
                    <a:pt x="373" y="343"/>
                  </a:lnTo>
                  <a:lnTo>
                    <a:pt x="368" y="336"/>
                  </a:lnTo>
                  <a:lnTo>
                    <a:pt x="361" y="334"/>
                  </a:lnTo>
                  <a:lnTo>
                    <a:pt x="361" y="334"/>
                  </a:lnTo>
                  <a:lnTo>
                    <a:pt x="353" y="331"/>
                  </a:lnTo>
                  <a:lnTo>
                    <a:pt x="348" y="325"/>
                  </a:lnTo>
                  <a:lnTo>
                    <a:pt x="344" y="318"/>
                  </a:lnTo>
                  <a:lnTo>
                    <a:pt x="342" y="313"/>
                  </a:lnTo>
                  <a:lnTo>
                    <a:pt x="342" y="313"/>
                  </a:lnTo>
                  <a:lnTo>
                    <a:pt x="342" y="307"/>
                  </a:lnTo>
                  <a:lnTo>
                    <a:pt x="344" y="302"/>
                  </a:lnTo>
                  <a:lnTo>
                    <a:pt x="352" y="295"/>
                  </a:lnTo>
                  <a:lnTo>
                    <a:pt x="357" y="287"/>
                  </a:lnTo>
                  <a:lnTo>
                    <a:pt x="359" y="284"/>
                  </a:lnTo>
                  <a:lnTo>
                    <a:pt x="357" y="278"/>
                  </a:lnTo>
                  <a:lnTo>
                    <a:pt x="357" y="278"/>
                  </a:lnTo>
                  <a:lnTo>
                    <a:pt x="355" y="276"/>
                  </a:lnTo>
                  <a:lnTo>
                    <a:pt x="352" y="275"/>
                  </a:lnTo>
                  <a:lnTo>
                    <a:pt x="344" y="273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21" y="269"/>
                  </a:lnTo>
                  <a:lnTo>
                    <a:pt x="315" y="266"/>
                  </a:lnTo>
                  <a:lnTo>
                    <a:pt x="315" y="266"/>
                  </a:lnTo>
                  <a:lnTo>
                    <a:pt x="310" y="262"/>
                  </a:lnTo>
                  <a:lnTo>
                    <a:pt x="299" y="258"/>
                  </a:lnTo>
                  <a:lnTo>
                    <a:pt x="294" y="257"/>
                  </a:lnTo>
                  <a:lnTo>
                    <a:pt x="288" y="257"/>
                  </a:lnTo>
                  <a:lnTo>
                    <a:pt x="285" y="258"/>
                  </a:lnTo>
                  <a:lnTo>
                    <a:pt x="285" y="262"/>
                  </a:lnTo>
                  <a:lnTo>
                    <a:pt x="285" y="262"/>
                  </a:lnTo>
                  <a:lnTo>
                    <a:pt x="285" y="264"/>
                  </a:lnTo>
                  <a:lnTo>
                    <a:pt x="288" y="267"/>
                  </a:lnTo>
                  <a:lnTo>
                    <a:pt x="288" y="267"/>
                  </a:lnTo>
                  <a:lnTo>
                    <a:pt x="288" y="271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1" y="276"/>
                  </a:lnTo>
                  <a:lnTo>
                    <a:pt x="281" y="276"/>
                  </a:lnTo>
                  <a:lnTo>
                    <a:pt x="276" y="275"/>
                  </a:lnTo>
                  <a:lnTo>
                    <a:pt x="272" y="275"/>
                  </a:lnTo>
                  <a:lnTo>
                    <a:pt x="268" y="276"/>
                  </a:lnTo>
                  <a:lnTo>
                    <a:pt x="268" y="276"/>
                  </a:lnTo>
                  <a:lnTo>
                    <a:pt x="263" y="282"/>
                  </a:lnTo>
                  <a:lnTo>
                    <a:pt x="261" y="289"/>
                  </a:lnTo>
                  <a:lnTo>
                    <a:pt x="261" y="289"/>
                  </a:lnTo>
                  <a:lnTo>
                    <a:pt x="259" y="293"/>
                  </a:lnTo>
                  <a:lnTo>
                    <a:pt x="257" y="296"/>
                  </a:lnTo>
                  <a:lnTo>
                    <a:pt x="252" y="300"/>
                  </a:lnTo>
                  <a:lnTo>
                    <a:pt x="252" y="300"/>
                  </a:lnTo>
                  <a:lnTo>
                    <a:pt x="250" y="305"/>
                  </a:lnTo>
                  <a:lnTo>
                    <a:pt x="250" y="311"/>
                  </a:lnTo>
                  <a:lnTo>
                    <a:pt x="250" y="311"/>
                  </a:lnTo>
                  <a:lnTo>
                    <a:pt x="252" y="318"/>
                  </a:lnTo>
                  <a:lnTo>
                    <a:pt x="250" y="320"/>
                  </a:lnTo>
                  <a:lnTo>
                    <a:pt x="247" y="322"/>
                  </a:lnTo>
                  <a:lnTo>
                    <a:pt x="247" y="322"/>
                  </a:lnTo>
                  <a:lnTo>
                    <a:pt x="241" y="323"/>
                  </a:lnTo>
                  <a:lnTo>
                    <a:pt x="238" y="323"/>
                  </a:lnTo>
                  <a:lnTo>
                    <a:pt x="234" y="322"/>
                  </a:lnTo>
                  <a:lnTo>
                    <a:pt x="228" y="318"/>
                  </a:lnTo>
                  <a:lnTo>
                    <a:pt x="228" y="318"/>
                  </a:lnTo>
                  <a:lnTo>
                    <a:pt x="221" y="311"/>
                  </a:lnTo>
                  <a:lnTo>
                    <a:pt x="214" y="305"/>
                  </a:lnTo>
                  <a:lnTo>
                    <a:pt x="210" y="304"/>
                  </a:lnTo>
                  <a:lnTo>
                    <a:pt x="207" y="304"/>
                  </a:lnTo>
                  <a:lnTo>
                    <a:pt x="203" y="307"/>
                  </a:lnTo>
                  <a:lnTo>
                    <a:pt x="200" y="311"/>
                  </a:lnTo>
                  <a:lnTo>
                    <a:pt x="200" y="311"/>
                  </a:lnTo>
                  <a:lnTo>
                    <a:pt x="196" y="316"/>
                  </a:lnTo>
                  <a:lnTo>
                    <a:pt x="190" y="320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2" y="331"/>
                  </a:lnTo>
                  <a:lnTo>
                    <a:pt x="171" y="334"/>
                  </a:lnTo>
                  <a:lnTo>
                    <a:pt x="167" y="345"/>
                  </a:lnTo>
                  <a:lnTo>
                    <a:pt x="167" y="345"/>
                  </a:lnTo>
                  <a:lnTo>
                    <a:pt x="165" y="352"/>
                  </a:lnTo>
                  <a:lnTo>
                    <a:pt x="160" y="356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42" y="361"/>
                  </a:lnTo>
                  <a:lnTo>
                    <a:pt x="138" y="365"/>
                  </a:lnTo>
                  <a:lnTo>
                    <a:pt x="136" y="371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1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1" y="394"/>
                  </a:lnTo>
                  <a:lnTo>
                    <a:pt x="129" y="396"/>
                  </a:lnTo>
                  <a:lnTo>
                    <a:pt x="127" y="401"/>
                  </a:lnTo>
                  <a:lnTo>
                    <a:pt x="127" y="401"/>
                  </a:lnTo>
                  <a:lnTo>
                    <a:pt x="127" y="405"/>
                  </a:lnTo>
                  <a:lnTo>
                    <a:pt x="123" y="409"/>
                  </a:lnTo>
                  <a:lnTo>
                    <a:pt x="123" y="409"/>
                  </a:lnTo>
                  <a:lnTo>
                    <a:pt x="118" y="412"/>
                  </a:lnTo>
                  <a:lnTo>
                    <a:pt x="113" y="412"/>
                  </a:lnTo>
                  <a:lnTo>
                    <a:pt x="113" y="412"/>
                  </a:lnTo>
                  <a:lnTo>
                    <a:pt x="104" y="412"/>
                  </a:lnTo>
                  <a:lnTo>
                    <a:pt x="100" y="414"/>
                  </a:lnTo>
                  <a:lnTo>
                    <a:pt x="96" y="416"/>
                  </a:lnTo>
                  <a:lnTo>
                    <a:pt x="96" y="416"/>
                  </a:lnTo>
                  <a:lnTo>
                    <a:pt x="95" y="418"/>
                  </a:lnTo>
                  <a:lnTo>
                    <a:pt x="91" y="419"/>
                  </a:lnTo>
                  <a:lnTo>
                    <a:pt x="91" y="419"/>
                  </a:lnTo>
                  <a:lnTo>
                    <a:pt x="89" y="421"/>
                  </a:lnTo>
                  <a:lnTo>
                    <a:pt x="89" y="421"/>
                  </a:lnTo>
                  <a:lnTo>
                    <a:pt x="82" y="425"/>
                  </a:lnTo>
                  <a:lnTo>
                    <a:pt x="82" y="425"/>
                  </a:lnTo>
                  <a:lnTo>
                    <a:pt x="78" y="428"/>
                  </a:lnTo>
                  <a:lnTo>
                    <a:pt x="78" y="428"/>
                  </a:lnTo>
                  <a:lnTo>
                    <a:pt x="75" y="430"/>
                  </a:lnTo>
                  <a:lnTo>
                    <a:pt x="71" y="432"/>
                  </a:lnTo>
                  <a:lnTo>
                    <a:pt x="62" y="434"/>
                  </a:lnTo>
                  <a:lnTo>
                    <a:pt x="62" y="434"/>
                  </a:lnTo>
                  <a:lnTo>
                    <a:pt x="53" y="437"/>
                  </a:lnTo>
                  <a:lnTo>
                    <a:pt x="44" y="443"/>
                  </a:lnTo>
                  <a:lnTo>
                    <a:pt x="37" y="450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17" y="459"/>
                  </a:lnTo>
                  <a:lnTo>
                    <a:pt x="11" y="463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2" y="477"/>
                  </a:lnTo>
                  <a:lnTo>
                    <a:pt x="0" y="488"/>
                  </a:lnTo>
                  <a:lnTo>
                    <a:pt x="2" y="497"/>
                  </a:lnTo>
                  <a:lnTo>
                    <a:pt x="8" y="508"/>
                  </a:lnTo>
                  <a:lnTo>
                    <a:pt x="8" y="508"/>
                  </a:lnTo>
                  <a:lnTo>
                    <a:pt x="11" y="515"/>
                  </a:lnTo>
                  <a:lnTo>
                    <a:pt x="15" y="524"/>
                  </a:lnTo>
                  <a:lnTo>
                    <a:pt x="15" y="524"/>
                  </a:lnTo>
                  <a:lnTo>
                    <a:pt x="13" y="530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8" y="542"/>
                  </a:lnTo>
                  <a:lnTo>
                    <a:pt x="8" y="550"/>
                  </a:lnTo>
                  <a:lnTo>
                    <a:pt x="9" y="557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7" y="568"/>
                  </a:lnTo>
                  <a:lnTo>
                    <a:pt x="20" y="573"/>
                  </a:lnTo>
                  <a:lnTo>
                    <a:pt x="26" y="577"/>
                  </a:lnTo>
                  <a:lnTo>
                    <a:pt x="29" y="582"/>
                  </a:lnTo>
                  <a:lnTo>
                    <a:pt x="29" y="582"/>
                  </a:lnTo>
                  <a:lnTo>
                    <a:pt x="31" y="584"/>
                  </a:lnTo>
                  <a:lnTo>
                    <a:pt x="31" y="584"/>
                  </a:lnTo>
                  <a:lnTo>
                    <a:pt x="31" y="589"/>
                  </a:lnTo>
                  <a:lnTo>
                    <a:pt x="31" y="595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26" y="618"/>
                  </a:lnTo>
                  <a:lnTo>
                    <a:pt x="28" y="624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37" y="638"/>
                  </a:lnTo>
                  <a:lnTo>
                    <a:pt x="38" y="644"/>
                  </a:lnTo>
                  <a:lnTo>
                    <a:pt x="42" y="649"/>
                  </a:lnTo>
                  <a:lnTo>
                    <a:pt x="42" y="649"/>
                  </a:lnTo>
                  <a:lnTo>
                    <a:pt x="44" y="655"/>
                  </a:lnTo>
                  <a:lnTo>
                    <a:pt x="44" y="662"/>
                  </a:lnTo>
                  <a:lnTo>
                    <a:pt x="42" y="676"/>
                  </a:lnTo>
                  <a:lnTo>
                    <a:pt x="42" y="676"/>
                  </a:lnTo>
                  <a:lnTo>
                    <a:pt x="40" y="684"/>
                  </a:lnTo>
                  <a:lnTo>
                    <a:pt x="35" y="689"/>
                  </a:lnTo>
                  <a:lnTo>
                    <a:pt x="35" y="689"/>
                  </a:lnTo>
                  <a:lnTo>
                    <a:pt x="33" y="691"/>
                  </a:lnTo>
                  <a:lnTo>
                    <a:pt x="31" y="693"/>
                  </a:lnTo>
                  <a:lnTo>
                    <a:pt x="31" y="693"/>
                  </a:lnTo>
                  <a:lnTo>
                    <a:pt x="31" y="696"/>
                  </a:lnTo>
                  <a:lnTo>
                    <a:pt x="33" y="700"/>
                  </a:lnTo>
                  <a:lnTo>
                    <a:pt x="38" y="705"/>
                  </a:lnTo>
                  <a:lnTo>
                    <a:pt x="44" y="711"/>
                  </a:lnTo>
                  <a:lnTo>
                    <a:pt x="49" y="712"/>
                  </a:lnTo>
                  <a:lnTo>
                    <a:pt x="49" y="712"/>
                  </a:lnTo>
                  <a:lnTo>
                    <a:pt x="58" y="714"/>
                  </a:lnTo>
                  <a:lnTo>
                    <a:pt x="67" y="716"/>
                  </a:lnTo>
                  <a:lnTo>
                    <a:pt x="76" y="714"/>
                  </a:lnTo>
                  <a:lnTo>
                    <a:pt x="84" y="711"/>
                  </a:lnTo>
                  <a:lnTo>
                    <a:pt x="84" y="711"/>
                  </a:lnTo>
                  <a:lnTo>
                    <a:pt x="91" y="703"/>
                  </a:lnTo>
                  <a:lnTo>
                    <a:pt x="91" y="703"/>
                  </a:lnTo>
                  <a:lnTo>
                    <a:pt x="95" y="700"/>
                  </a:lnTo>
                  <a:lnTo>
                    <a:pt x="100" y="700"/>
                  </a:lnTo>
                  <a:lnTo>
                    <a:pt x="100" y="700"/>
                  </a:lnTo>
                  <a:lnTo>
                    <a:pt x="109" y="702"/>
                  </a:lnTo>
                  <a:lnTo>
                    <a:pt x="118" y="702"/>
                  </a:lnTo>
                  <a:lnTo>
                    <a:pt x="125" y="703"/>
                  </a:lnTo>
                  <a:lnTo>
                    <a:pt x="134" y="700"/>
                  </a:lnTo>
                  <a:lnTo>
                    <a:pt x="134" y="700"/>
                  </a:lnTo>
                  <a:lnTo>
                    <a:pt x="145" y="696"/>
                  </a:lnTo>
                  <a:lnTo>
                    <a:pt x="152" y="689"/>
                  </a:lnTo>
                  <a:lnTo>
                    <a:pt x="152" y="689"/>
                  </a:lnTo>
                  <a:lnTo>
                    <a:pt x="165" y="676"/>
                  </a:lnTo>
                  <a:lnTo>
                    <a:pt x="165" y="676"/>
                  </a:lnTo>
                  <a:lnTo>
                    <a:pt x="174" y="671"/>
                  </a:lnTo>
                  <a:lnTo>
                    <a:pt x="187" y="665"/>
                  </a:lnTo>
                  <a:lnTo>
                    <a:pt x="187" y="665"/>
                  </a:lnTo>
                  <a:lnTo>
                    <a:pt x="209" y="662"/>
                  </a:lnTo>
                  <a:lnTo>
                    <a:pt x="219" y="658"/>
                  </a:lnTo>
                  <a:lnTo>
                    <a:pt x="230" y="655"/>
                  </a:lnTo>
                  <a:lnTo>
                    <a:pt x="230" y="655"/>
                  </a:lnTo>
                  <a:lnTo>
                    <a:pt x="243" y="651"/>
                  </a:lnTo>
                  <a:lnTo>
                    <a:pt x="254" y="647"/>
                  </a:lnTo>
                  <a:lnTo>
                    <a:pt x="266" y="646"/>
                  </a:lnTo>
                  <a:lnTo>
                    <a:pt x="272" y="647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92" y="656"/>
                  </a:lnTo>
                  <a:lnTo>
                    <a:pt x="292" y="656"/>
                  </a:lnTo>
                  <a:lnTo>
                    <a:pt x="303" y="662"/>
                  </a:lnTo>
                  <a:lnTo>
                    <a:pt x="303" y="662"/>
                  </a:lnTo>
                  <a:lnTo>
                    <a:pt x="308" y="662"/>
                  </a:lnTo>
                  <a:lnTo>
                    <a:pt x="312" y="665"/>
                  </a:lnTo>
                  <a:lnTo>
                    <a:pt x="312" y="665"/>
                  </a:lnTo>
                  <a:lnTo>
                    <a:pt x="314" y="667"/>
                  </a:lnTo>
                  <a:lnTo>
                    <a:pt x="315" y="671"/>
                  </a:lnTo>
                  <a:lnTo>
                    <a:pt x="315" y="671"/>
                  </a:lnTo>
                  <a:lnTo>
                    <a:pt x="317" y="673"/>
                  </a:lnTo>
                  <a:lnTo>
                    <a:pt x="319" y="674"/>
                  </a:lnTo>
                  <a:lnTo>
                    <a:pt x="326" y="678"/>
                  </a:lnTo>
                  <a:lnTo>
                    <a:pt x="326" y="678"/>
                  </a:lnTo>
                  <a:lnTo>
                    <a:pt x="330" y="684"/>
                  </a:lnTo>
                  <a:lnTo>
                    <a:pt x="330" y="691"/>
                  </a:lnTo>
                  <a:lnTo>
                    <a:pt x="330" y="691"/>
                  </a:lnTo>
                  <a:lnTo>
                    <a:pt x="330" y="694"/>
                  </a:lnTo>
                  <a:lnTo>
                    <a:pt x="332" y="698"/>
                  </a:lnTo>
                  <a:lnTo>
                    <a:pt x="333" y="700"/>
                  </a:lnTo>
                  <a:lnTo>
                    <a:pt x="339" y="702"/>
                  </a:lnTo>
                  <a:lnTo>
                    <a:pt x="339" y="702"/>
                  </a:lnTo>
                  <a:lnTo>
                    <a:pt x="344" y="703"/>
                  </a:lnTo>
                  <a:lnTo>
                    <a:pt x="350" y="703"/>
                  </a:lnTo>
                  <a:lnTo>
                    <a:pt x="352" y="700"/>
                  </a:lnTo>
                  <a:lnTo>
                    <a:pt x="355" y="694"/>
                  </a:lnTo>
                  <a:lnTo>
                    <a:pt x="355" y="694"/>
                  </a:lnTo>
                  <a:lnTo>
                    <a:pt x="359" y="685"/>
                  </a:lnTo>
                  <a:lnTo>
                    <a:pt x="362" y="682"/>
                  </a:lnTo>
                  <a:lnTo>
                    <a:pt x="366" y="680"/>
                  </a:lnTo>
                  <a:lnTo>
                    <a:pt x="366" y="680"/>
                  </a:lnTo>
                  <a:lnTo>
                    <a:pt x="371" y="678"/>
                  </a:lnTo>
                  <a:lnTo>
                    <a:pt x="375" y="678"/>
                  </a:lnTo>
                  <a:lnTo>
                    <a:pt x="377" y="680"/>
                  </a:lnTo>
                  <a:lnTo>
                    <a:pt x="377" y="685"/>
                  </a:lnTo>
                  <a:lnTo>
                    <a:pt x="377" y="685"/>
                  </a:lnTo>
                  <a:lnTo>
                    <a:pt x="377" y="689"/>
                  </a:lnTo>
                  <a:lnTo>
                    <a:pt x="373" y="691"/>
                  </a:lnTo>
                  <a:lnTo>
                    <a:pt x="368" y="696"/>
                  </a:lnTo>
                  <a:lnTo>
                    <a:pt x="368" y="696"/>
                  </a:lnTo>
                  <a:lnTo>
                    <a:pt x="361" y="705"/>
                  </a:lnTo>
                  <a:lnTo>
                    <a:pt x="359" y="711"/>
                  </a:lnTo>
                  <a:lnTo>
                    <a:pt x="357" y="714"/>
                  </a:lnTo>
                  <a:lnTo>
                    <a:pt x="357" y="714"/>
                  </a:lnTo>
                  <a:lnTo>
                    <a:pt x="357" y="718"/>
                  </a:lnTo>
                  <a:lnTo>
                    <a:pt x="359" y="720"/>
                  </a:lnTo>
                  <a:lnTo>
                    <a:pt x="364" y="722"/>
                  </a:lnTo>
                  <a:lnTo>
                    <a:pt x="364" y="722"/>
                  </a:lnTo>
                  <a:lnTo>
                    <a:pt x="368" y="722"/>
                  </a:lnTo>
                  <a:lnTo>
                    <a:pt x="370" y="720"/>
                  </a:lnTo>
                  <a:lnTo>
                    <a:pt x="373" y="714"/>
                  </a:lnTo>
                  <a:lnTo>
                    <a:pt x="373" y="714"/>
                  </a:lnTo>
                  <a:lnTo>
                    <a:pt x="377" y="712"/>
                  </a:lnTo>
                  <a:lnTo>
                    <a:pt x="379" y="712"/>
                  </a:lnTo>
                  <a:lnTo>
                    <a:pt x="381" y="714"/>
                  </a:lnTo>
                  <a:lnTo>
                    <a:pt x="381" y="718"/>
                  </a:lnTo>
                  <a:lnTo>
                    <a:pt x="381" y="718"/>
                  </a:lnTo>
                  <a:lnTo>
                    <a:pt x="379" y="722"/>
                  </a:lnTo>
                  <a:lnTo>
                    <a:pt x="377" y="723"/>
                  </a:lnTo>
                  <a:lnTo>
                    <a:pt x="373" y="727"/>
                  </a:lnTo>
                  <a:lnTo>
                    <a:pt x="373" y="731"/>
                  </a:lnTo>
                  <a:lnTo>
                    <a:pt x="373" y="731"/>
                  </a:lnTo>
                  <a:lnTo>
                    <a:pt x="375" y="732"/>
                  </a:lnTo>
                  <a:lnTo>
                    <a:pt x="377" y="734"/>
                  </a:lnTo>
                  <a:lnTo>
                    <a:pt x="382" y="734"/>
                  </a:lnTo>
                  <a:lnTo>
                    <a:pt x="390" y="734"/>
                  </a:lnTo>
                  <a:lnTo>
                    <a:pt x="395" y="736"/>
                  </a:lnTo>
                  <a:lnTo>
                    <a:pt x="395" y="736"/>
                  </a:lnTo>
                  <a:lnTo>
                    <a:pt x="399" y="738"/>
                  </a:lnTo>
                  <a:lnTo>
                    <a:pt x="400" y="740"/>
                  </a:lnTo>
                  <a:lnTo>
                    <a:pt x="402" y="747"/>
                  </a:lnTo>
                  <a:lnTo>
                    <a:pt x="402" y="752"/>
                  </a:lnTo>
                  <a:lnTo>
                    <a:pt x="399" y="760"/>
                  </a:lnTo>
                  <a:lnTo>
                    <a:pt x="399" y="760"/>
                  </a:lnTo>
                  <a:lnTo>
                    <a:pt x="397" y="769"/>
                  </a:lnTo>
                  <a:lnTo>
                    <a:pt x="397" y="774"/>
                  </a:lnTo>
                  <a:lnTo>
                    <a:pt x="399" y="776"/>
                  </a:lnTo>
                  <a:lnTo>
                    <a:pt x="399" y="776"/>
                  </a:lnTo>
                  <a:lnTo>
                    <a:pt x="404" y="779"/>
                  </a:lnTo>
                  <a:lnTo>
                    <a:pt x="409" y="781"/>
                  </a:lnTo>
                  <a:lnTo>
                    <a:pt x="422" y="783"/>
                  </a:lnTo>
                  <a:lnTo>
                    <a:pt x="422" y="783"/>
                  </a:lnTo>
                  <a:lnTo>
                    <a:pt x="431" y="785"/>
                  </a:lnTo>
                  <a:lnTo>
                    <a:pt x="437" y="788"/>
                  </a:lnTo>
                  <a:lnTo>
                    <a:pt x="444" y="801"/>
                  </a:lnTo>
                  <a:lnTo>
                    <a:pt x="444" y="801"/>
                  </a:lnTo>
                  <a:lnTo>
                    <a:pt x="449" y="805"/>
                  </a:lnTo>
                  <a:lnTo>
                    <a:pt x="455" y="805"/>
                  </a:lnTo>
                  <a:lnTo>
                    <a:pt x="460" y="803"/>
                  </a:lnTo>
                  <a:lnTo>
                    <a:pt x="464" y="798"/>
                  </a:lnTo>
                  <a:lnTo>
                    <a:pt x="464" y="798"/>
                  </a:lnTo>
                  <a:lnTo>
                    <a:pt x="469" y="794"/>
                  </a:lnTo>
                  <a:lnTo>
                    <a:pt x="475" y="792"/>
                  </a:lnTo>
                  <a:lnTo>
                    <a:pt x="480" y="792"/>
                  </a:lnTo>
                  <a:lnTo>
                    <a:pt x="485" y="794"/>
                  </a:lnTo>
                  <a:lnTo>
                    <a:pt x="485" y="794"/>
                  </a:lnTo>
                  <a:lnTo>
                    <a:pt x="491" y="801"/>
                  </a:lnTo>
                  <a:lnTo>
                    <a:pt x="495" y="805"/>
                  </a:lnTo>
                  <a:lnTo>
                    <a:pt x="500" y="807"/>
                  </a:lnTo>
                  <a:lnTo>
                    <a:pt x="500" y="807"/>
                  </a:lnTo>
                  <a:lnTo>
                    <a:pt x="505" y="805"/>
                  </a:lnTo>
                  <a:lnTo>
                    <a:pt x="509" y="801"/>
                  </a:lnTo>
                  <a:lnTo>
                    <a:pt x="513" y="798"/>
                  </a:lnTo>
                  <a:lnTo>
                    <a:pt x="514" y="792"/>
                  </a:lnTo>
                  <a:lnTo>
                    <a:pt x="514" y="792"/>
                  </a:lnTo>
                  <a:lnTo>
                    <a:pt x="516" y="785"/>
                  </a:lnTo>
                  <a:lnTo>
                    <a:pt x="518" y="781"/>
                  </a:lnTo>
                  <a:lnTo>
                    <a:pt x="520" y="779"/>
                  </a:lnTo>
                  <a:lnTo>
                    <a:pt x="520" y="779"/>
                  </a:lnTo>
                  <a:lnTo>
                    <a:pt x="523" y="778"/>
                  </a:lnTo>
                  <a:lnTo>
                    <a:pt x="527" y="778"/>
                  </a:lnTo>
                  <a:lnTo>
                    <a:pt x="533" y="778"/>
                  </a:lnTo>
                  <a:lnTo>
                    <a:pt x="533" y="778"/>
                  </a:lnTo>
                  <a:lnTo>
                    <a:pt x="540" y="779"/>
                  </a:lnTo>
                  <a:lnTo>
                    <a:pt x="547" y="778"/>
                  </a:lnTo>
                  <a:lnTo>
                    <a:pt x="552" y="776"/>
                  </a:lnTo>
                  <a:lnTo>
                    <a:pt x="554" y="774"/>
                  </a:lnTo>
                  <a:lnTo>
                    <a:pt x="556" y="770"/>
                  </a:lnTo>
                  <a:lnTo>
                    <a:pt x="556" y="770"/>
                  </a:lnTo>
                  <a:lnTo>
                    <a:pt x="556" y="765"/>
                  </a:lnTo>
                  <a:lnTo>
                    <a:pt x="554" y="761"/>
                  </a:lnTo>
                  <a:lnTo>
                    <a:pt x="552" y="758"/>
                  </a:lnTo>
                  <a:lnTo>
                    <a:pt x="552" y="754"/>
                  </a:lnTo>
                  <a:lnTo>
                    <a:pt x="552" y="754"/>
                  </a:lnTo>
                  <a:lnTo>
                    <a:pt x="554" y="750"/>
                  </a:lnTo>
                  <a:lnTo>
                    <a:pt x="556" y="749"/>
                  </a:lnTo>
                  <a:lnTo>
                    <a:pt x="556" y="749"/>
                  </a:lnTo>
                  <a:lnTo>
                    <a:pt x="556" y="741"/>
                  </a:lnTo>
                  <a:lnTo>
                    <a:pt x="556" y="741"/>
                  </a:lnTo>
                  <a:lnTo>
                    <a:pt x="558" y="731"/>
                  </a:lnTo>
                  <a:lnTo>
                    <a:pt x="558" y="727"/>
                  </a:lnTo>
                  <a:lnTo>
                    <a:pt x="562" y="722"/>
                  </a:lnTo>
                  <a:lnTo>
                    <a:pt x="562" y="722"/>
                  </a:lnTo>
                  <a:lnTo>
                    <a:pt x="565" y="716"/>
                  </a:lnTo>
                  <a:lnTo>
                    <a:pt x="569" y="711"/>
                  </a:lnTo>
                  <a:lnTo>
                    <a:pt x="571" y="703"/>
                  </a:lnTo>
                  <a:lnTo>
                    <a:pt x="571" y="696"/>
                  </a:lnTo>
                  <a:lnTo>
                    <a:pt x="571" y="696"/>
                  </a:lnTo>
                  <a:lnTo>
                    <a:pt x="571" y="687"/>
                  </a:lnTo>
                  <a:lnTo>
                    <a:pt x="571" y="682"/>
                  </a:lnTo>
                  <a:lnTo>
                    <a:pt x="572" y="678"/>
                  </a:lnTo>
                  <a:lnTo>
                    <a:pt x="572" y="678"/>
                  </a:lnTo>
                  <a:lnTo>
                    <a:pt x="576" y="673"/>
                  </a:lnTo>
                  <a:lnTo>
                    <a:pt x="581" y="671"/>
                  </a:lnTo>
                  <a:lnTo>
                    <a:pt x="590" y="667"/>
                  </a:lnTo>
                  <a:lnTo>
                    <a:pt x="596" y="665"/>
                  </a:lnTo>
                  <a:lnTo>
                    <a:pt x="600" y="662"/>
                  </a:lnTo>
                  <a:lnTo>
                    <a:pt x="603" y="658"/>
                  </a:lnTo>
                  <a:lnTo>
                    <a:pt x="605" y="653"/>
                  </a:lnTo>
                  <a:lnTo>
                    <a:pt x="605" y="653"/>
                  </a:lnTo>
                  <a:lnTo>
                    <a:pt x="605" y="644"/>
                  </a:lnTo>
                  <a:lnTo>
                    <a:pt x="603" y="637"/>
                  </a:lnTo>
                  <a:lnTo>
                    <a:pt x="601" y="620"/>
                  </a:lnTo>
                  <a:lnTo>
                    <a:pt x="601" y="620"/>
                  </a:lnTo>
                  <a:lnTo>
                    <a:pt x="601" y="615"/>
                  </a:lnTo>
                  <a:lnTo>
                    <a:pt x="603" y="60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9" y="593"/>
                  </a:lnTo>
                  <a:lnTo>
                    <a:pt x="607" y="589"/>
                  </a:lnTo>
                  <a:lnTo>
                    <a:pt x="603" y="580"/>
                  </a:lnTo>
                  <a:lnTo>
                    <a:pt x="603" y="580"/>
                  </a:lnTo>
                  <a:lnTo>
                    <a:pt x="600" y="570"/>
                  </a:lnTo>
                  <a:lnTo>
                    <a:pt x="598" y="559"/>
                  </a:lnTo>
                  <a:lnTo>
                    <a:pt x="598" y="559"/>
                  </a:lnTo>
                  <a:close/>
                  <a:moveTo>
                    <a:pt x="238" y="19"/>
                  </a:moveTo>
                  <a:lnTo>
                    <a:pt x="238" y="19"/>
                  </a:lnTo>
                  <a:lnTo>
                    <a:pt x="234" y="18"/>
                  </a:lnTo>
                  <a:lnTo>
                    <a:pt x="232" y="18"/>
                  </a:lnTo>
                  <a:lnTo>
                    <a:pt x="228" y="18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2"/>
                  </a:lnTo>
                  <a:lnTo>
                    <a:pt x="227" y="7"/>
                  </a:lnTo>
                  <a:lnTo>
                    <a:pt x="225" y="3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16" y="12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32"/>
                  </a:lnTo>
                  <a:lnTo>
                    <a:pt x="223" y="34"/>
                  </a:lnTo>
                  <a:lnTo>
                    <a:pt x="225" y="36"/>
                  </a:lnTo>
                  <a:lnTo>
                    <a:pt x="225" y="36"/>
                  </a:lnTo>
                  <a:lnTo>
                    <a:pt x="230" y="36"/>
                  </a:lnTo>
                  <a:lnTo>
                    <a:pt x="232" y="34"/>
                  </a:lnTo>
                  <a:lnTo>
                    <a:pt x="234" y="32"/>
                  </a:lnTo>
                  <a:lnTo>
                    <a:pt x="234" y="32"/>
                  </a:lnTo>
                  <a:lnTo>
                    <a:pt x="232" y="32"/>
                  </a:lnTo>
                  <a:lnTo>
                    <a:pt x="232" y="30"/>
                  </a:lnTo>
                  <a:lnTo>
                    <a:pt x="232" y="29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38" y="19"/>
                  </a:lnTo>
                  <a:lnTo>
                    <a:pt x="238" y="19"/>
                  </a:lnTo>
                  <a:close/>
                  <a:moveTo>
                    <a:pt x="967" y="792"/>
                  </a:moveTo>
                  <a:lnTo>
                    <a:pt x="967" y="792"/>
                  </a:lnTo>
                  <a:lnTo>
                    <a:pt x="958" y="790"/>
                  </a:lnTo>
                  <a:lnTo>
                    <a:pt x="949" y="787"/>
                  </a:lnTo>
                  <a:lnTo>
                    <a:pt x="949" y="787"/>
                  </a:lnTo>
                  <a:lnTo>
                    <a:pt x="945" y="783"/>
                  </a:lnTo>
                  <a:lnTo>
                    <a:pt x="943" y="776"/>
                  </a:lnTo>
                  <a:lnTo>
                    <a:pt x="943" y="776"/>
                  </a:lnTo>
                  <a:lnTo>
                    <a:pt x="942" y="769"/>
                  </a:lnTo>
                  <a:lnTo>
                    <a:pt x="938" y="763"/>
                  </a:lnTo>
                  <a:lnTo>
                    <a:pt x="933" y="760"/>
                  </a:lnTo>
                  <a:lnTo>
                    <a:pt x="929" y="752"/>
                  </a:lnTo>
                  <a:lnTo>
                    <a:pt x="929" y="752"/>
                  </a:lnTo>
                  <a:lnTo>
                    <a:pt x="927" y="747"/>
                  </a:lnTo>
                  <a:lnTo>
                    <a:pt x="925" y="738"/>
                  </a:lnTo>
                  <a:lnTo>
                    <a:pt x="924" y="731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13" y="722"/>
                  </a:lnTo>
                  <a:lnTo>
                    <a:pt x="907" y="722"/>
                  </a:lnTo>
                  <a:lnTo>
                    <a:pt x="904" y="722"/>
                  </a:lnTo>
                  <a:lnTo>
                    <a:pt x="904" y="722"/>
                  </a:lnTo>
                  <a:lnTo>
                    <a:pt x="902" y="723"/>
                  </a:lnTo>
                  <a:lnTo>
                    <a:pt x="902" y="723"/>
                  </a:lnTo>
                  <a:lnTo>
                    <a:pt x="902" y="729"/>
                  </a:lnTo>
                  <a:lnTo>
                    <a:pt x="905" y="732"/>
                  </a:lnTo>
                  <a:lnTo>
                    <a:pt x="911" y="740"/>
                  </a:lnTo>
                  <a:lnTo>
                    <a:pt x="911" y="740"/>
                  </a:lnTo>
                  <a:lnTo>
                    <a:pt x="916" y="747"/>
                  </a:lnTo>
                  <a:lnTo>
                    <a:pt x="920" y="758"/>
                  </a:lnTo>
                  <a:lnTo>
                    <a:pt x="924" y="779"/>
                  </a:lnTo>
                  <a:lnTo>
                    <a:pt x="924" y="779"/>
                  </a:lnTo>
                  <a:lnTo>
                    <a:pt x="924" y="787"/>
                  </a:lnTo>
                  <a:lnTo>
                    <a:pt x="924" y="79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16" y="801"/>
                  </a:lnTo>
                  <a:lnTo>
                    <a:pt x="914" y="805"/>
                  </a:lnTo>
                  <a:lnTo>
                    <a:pt x="914" y="810"/>
                  </a:lnTo>
                  <a:lnTo>
                    <a:pt x="914" y="810"/>
                  </a:lnTo>
                  <a:lnTo>
                    <a:pt x="916" y="816"/>
                  </a:lnTo>
                  <a:lnTo>
                    <a:pt x="918" y="821"/>
                  </a:lnTo>
                  <a:lnTo>
                    <a:pt x="925" y="832"/>
                  </a:lnTo>
                  <a:lnTo>
                    <a:pt x="925" y="832"/>
                  </a:lnTo>
                  <a:lnTo>
                    <a:pt x="931" y="834"/>
                  </a:lnTo>
                  <a:lnTo>
                    <a:pt x="933" y="837"/>
                  </a:lnTo>
                  <a:lnTo>
                    <a:pt x="933" y="837"/>
                  </a:lnTo>
                  <a:lnTo>
                    <a:pt x="931" y="843"/>
                  </a:lnTo>
                  <a:lnTo>
                    <a:pt x="929" y="848"/>
                  </a:lnTo>
                  <a:lnTo>
                    <a:pt x="929" y="848"/>
                  </a:lnTo>
                  <a:lnTo>
                    <a:pt x="931" y="852"/>
                  </a:lnTo>
                  <a:lnTo>
                    <a:pt x="934" y="857"/>
                  </a:lnTo>
                  <a:lnTo>
                    <a:pt x="938" y="859"/>
                  </a:lnTo>
                  <a:lnTo>
                    <a:pt x="943" y="859"/>
                  </a:lnTo>
                  <a:lnTo>
                    <a:pt x="943" y="859"/>
                  </a:lnTo>
                  <a:lnTo>
                    <a:pt x="949" y="855"/>
                  </a:lnTo>
                  <a:lnTo>
                    <a:pt x="952" y="850"/>
                  </a:lnTo>
                  <a:lnTo>
                    <a:pt x="956" y="837"/>
                  </a:lnTo>
                  <a:lnTo>
                    <a:pt x="956" y="837"/>
                  </a:lnTo>
                  <a:lnTo>
                    <a:pt x="962" y="828"/>
                  </a:lnTo>
                  <a:lnTo>
                    <a:pt x="969" y="821"/>
                  </a:lnTo>
                  <a:lnTo>
                    <a:pt x="969" y="821"/>
                  </a:lnTo>
                  <a:lnTo>
                    <a:pt x="978" y="808"/>
                  </a:lnTo>
                  <a:lnTo>
                    <a:pt x="981" y="803"/>
                  </a:lnTo>
                  <a:lnTo>
                    <a:pt x="983" y="799"/>
                  </a:lnTo>
                  <a:lnTo>
                    <a:pt x="981" y="796"/>
                  </a:lnTo>
                  <a:lnTo>
                    <a:pt x="981" y="796"/>
                  </a:lnTo>
                  <a:lnTo>
                    <a:pt x="980" y="792"/>
                  </a:lnTo>
                  <a:lnTo>
                    <a:pt x="976" y="792"/>
                  </a:lnTo>
                  <a:lnTo>
                    <a:pt x="967" y="792"/>
                  </a:lnTo>
                  <a:lnTo>
                    <a:pt x="967" y="792"/>
                  </a:lnTo>
                  <a:close/>
                  <a:moveTo>
                    <a:pt x="893" y="854"/>
                  </a:moveTo>
                  <a:lnTo>
                    <a:pt x="893" y="854"/>
                  </a:lnTo>
                  <a:lnTo>
                    <a:pt x="889" y="854"/>
                  </a:lnTo>
                  <a:lnTo>
                    <a:pt x="889" y="854"/>
                  </a:lnTo>
                  <a:lnTo>
                    <a:pt x="885" y="857"/>
                  </a:lnTo>
                  <a:lnTo>
                    <a:pt x="882" y="861"/>
                  </a:lnTo>
                  <a:lnTo>
                    <a:pt x="878" y="870"/>
                  </a:lnTo>
                  <a:lnTo>
                    <a:pt x="878" y="870"/>
                  </a:lnTo>
                  <a:lnTo>
                    <a:pt x="876" y="883"/>
                  </a:lnTo>
                  <a:lnTo>
                    <a:pt x="875" y="888"/>
                  </a:lnTo>
                  <a:lnTo>
                    <a:pt x="873" y="895"/>
                  </a:lnTo>
                  <a:lnTo>
                    <a:pt x="873" y="895"/>
                  </a:lnTo>
                  <a:lnTo>
                    <a:pt x="867" y="901"/>
                  </a:lnTo>
                  <a:lnTo>
                    <a:pt x="860" y="908"/>
                  </a:lnTo>
                  <a:lnTo>
                    <a:pt x="853" y="912"/>
                  </a:lnTo>
                  <a:lnTo>
                    <a:pt x="846" y="915"/>
                  </a:lnTo>
                  <a:lnTo>
                    <a:pt x="846" y="915"/>
                  </a:lnTo>
                  <a:lnTo>
                    <a:pt x="838" y="917"/>
                  </a:lnTo>
                  <a:lnTo>
                    <a:pt x="835" y="919"/>
                  </a:lnTo>
                  <a:lnTo>
                    <a:pt x="833" y="921"/>
                  </a:lnTo>
                  <a:lnTo>
                    <a:pt x="833" y="921"/>
                  </a:lnTo>
                  <a:lnTo>
                    <a:pt x="829" y="924"/>
                  </a:lnTo>
                  <a:lnTo>
                    <a:pt x="826" y="928"/>
                  </a:lnTo>
                  <a:lnTo>
                    <a:pt x="826" y="928"/>
                  </a:lnTo>
                  <a:lnTo>
                    <a:pt x="826" y="926"/>
                  </a:lnTo>
                  <a:lnTo>
                    <a:pt x="826" y="926"/>
                  </a:lnTo>
                  <a:lnTo>
                    <a:pt x="826" y="930"/>
                  </a:lnTo>
                  <a:lnTo>
                    <a:pt x="824" y="933"/>
                  </a:lnTo>
                  <a:lnTo>
                    <a:pt x="819" y="937"/>
                  </a:lnTo>
                  <a:lnTo>
                    <a:pt x="813" y="939"/>
                  </a:lnTo>
                  <a:lnTo>
                    <a:pt x="808" y="942"/>
                  </a:lnTo>
                  <a:lnTo>
                    <a:pt x="808" y="942"/>
                  </a:lnTo>
                  <a:lnTo>
                    <a:pt x="802" y="950"/>
                  </a:lnTo>
                  <a:lnTo>
                    <a:pt x="800" y="955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804" y="962"/>
                  </a:lnTo>
                  <a:lnTo>
                    <a:pt x="806" y="964"/>
                  </a:lnTo>
                  <a:lnTo>
                    <a:pt x="815" y="964"/>
                  </a:lnTo>
                  <a:lnTo>
                    <a:pt x="815" y="964"/>
                  </a:lnTo>
                  <a:lnTo>
                    <a:pt x="817" y="966"/>
                  </a:lnTo>
                  <a:lnTo>
                    <a:pt x="820" y="968"/>
                  </a:lnTo>
                  <a:lnTo>
                    <a:pt x="824" y="973"/>
                  </a:lnTo>
                  <a:lnTo>
                    <a:pt x="824" y="973"/>
                  </a:lnTo>
                  <a:lnTo>
                    <a:pt x="829" y="977"/>
                  </a:lnTo>
                  <a:lnTo>
                    <a:pt x="838" y="978"/>
                  </a:lnTo>
                  <a:lnTo>
                    <a:pt x="838" y="978"/>
                  </a:lnTo>
                  <a:lnTo>
                    <a:pt x="847" y="977"/>
                  </a:lnTo>
                  <a:lnTo>
                    <a:pt x="855" y="975"/>
                  </a:lnTo>
                  <a:lnTo>
                    <a:pt x="862" y="971"/>
                  </a:lnTo>
                  <a:lnTo>
                    <a:pt x="864" y="968"/>
                  </a:lnTo>
                  <a:lnTo>
                    <a:pt x="864" y="964"/>
                  </a:lnTo>
                  <a:lnTo>
                    <a:pt x="864" y="964"/>
                  </a:lnTo>
                  <a:lnTo>
                    <a:pt x="866" y="948"/>
                  </a:lnTo>
                  <a:lnTo>
                    <a:pt x="866" y="940"/>
                  </a:lnTo>
                  <a:lnTo>
                    <a:pt x="867" y="933"/>
                  </a:lnTo>
                  <a:lnTo>
                    <a:pt x="867" y="933"/>
                  </a:lnTo>
                  <a:lnTo>
                    <a:pt x="875" y="926"/>
                  </a:lnTo>
                  <a:lnTo>
                    <a:pt x="882" y="922"/>
                  </a:lnTo>
                  <a:lnTo>
                    <a:pt x="882" y="922"/>
                  </a:lnTo>
                  <a:lnTo>
                    <a:pt x="889" y="921"/>
                  </a:lnTo>
                  <a:lnTo>
                    <a:pt x="893" y="919"/>
                  </a:lnTo>
                  <a:lnTo>
                    <a:pt x="895" y="915"/>
                  </a:lnTo>
                  <a:lnTo>
                    <a:pt x="895" y="915"/>
                  </a:lnTo>
                  <a:lnTo>
                    <a:pt x="896" y="912"/>
                  </a:lnTo>
                  <a:lnTo>
                    <a:pt x="896" y="908"/>
                  </a:lnTo>
                  <a:lnTo>
                    <a:pt x="895" y="904"/>
                  </a:lnTo>
                  <a:lnTo>
                    <a:pt x="896" y="901"/>
                  </a:lnTo>
                  <a:lnTo>
                    <a:pt x="896" y="901"/>
                  </a:lnTo>
                  <a:lnTo>
                    <a:pt x="898" y="897"/>
                  </a:lnTo>
                  <a:lnTo>
                    <a:pt x="900" y="893"/>
                  </a:lnTo>
                  <a:lnTo>
                    <a:pt x="907" y="888"/>
                  </a:lnTo>
                  <a:lnTo>
                    <a:pt x="907" y="888"/>
                  </a:lnTo>
                  <a:lnTo>
                    <a:pt x="914" y="883"/>
                  </a:lnTo>
                  <a:lnTo>
                    <a:pt x="918" y="879"/>
                  </a:lnTo>
                  <a:lnTo>
                    <a:pt x="920" y="875"/>
                  </a:lnTo>
                  <a:lnTo>
                    <a:pt x="920" y="875"/>
                  </a:lnTo>
                  <a:lnTo>
                    <a:pt x="920" y="872"/>
                  </a:lnTo>
                  <a:lnTo>
                    <a:pt x="918" y="866"/>
                  </a:lnTo>
                  <a:lnTo>
                    <a:pt x="913" y="859"/>
                  </a:lnTo>
                  <a:lnTo>
                    <a:pt x="913" y="859"/>
                  </a:lnTo>
                  <a:lnTo>
                    <a:pt x="905" y="854"/>
                  </a:lnTo>
                  <a:lnTo>
                    <a:pt x="893" y="854"/>
                  </a:lnTo>
                  <a:lnTo>
                    <a:pt x="893" y="854"/>
                  </a:lnTo>
                  <a:close/>
                  <a:moveTo>
                    <a:pt x="147" y="68"/>
                  </a:moveTo>
                  <a:lnTo>
                    <a:pt x="147" y="68"/>
                  </a:lnTo>
                  <a:lnTo>
                    <a:pt x="151" y="67"/>
                  </a:lnTo>
                  <a:lnTo>
                    <a:pt x="152" y="61"/>
                  </a:lnTo>
                  <a:lnTo>
                    <a:pt x="152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7" y="50"/>
                  </a:lnTo>
                  <a:lnTo>
                    <a:pt x="140" y="48"/>
                  </a:lnTo>
                  <a:lnTo>
                    <a:pt x="129" y="50"/>
                  </a:lnTo>
                  <a:lnTo>
                    <a:pt x="129" y="50"/>
                  </a:lnTo>
                  <a:lnTo>
                    <a:pt x="120" y="48"/>
                  </a:lnTo>
                  <a:lnTo>
                    <a:pt x="114" y="47"/>
                  </a:lnTo>
                  <a:lnTo>
                    <a:pt x="114" y="4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6" y="39"/>
                  </a:lnTo>
                  <a:lnTo>
                    <a:pt x="123" y="38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60" y="36"/>
                  </a:lnTo>
                  <a:lnTo>
                    <a:pt x="167" y="34"/>
                  </a:lnTo>
                  <a:lnTo>
                    <a:pt x="174" y="29"/>
                  </a:lnTo>
                  <a:lnTo>
                    <a:pt x="176" y="27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6" y="18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8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60" y="23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43" y="25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3" y="23"/>
                  </a:lnTo>
                  <a:lnTo>
                    <a:pt x="123" y="23"/>
                  </a:lnTo>
                  <a:lnTo>
                    <a:pt x="120" y="19"/>
                  </a:lnTo>
                  <a:lnTo>
                    <a:pt x="116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9" y="19"/>
                  </a:lnTo>
                  <a:lnTo>
                    <a:pt x="104" y="21"/>
                  </a:lnTo>
                  <a:lnTo>
                    <a:pt x="100" y="27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8"/>
                  </a:lnTo>
                  <a:lnTo>
                    <a:pt x="100" y="41"/>
                  </a:lnTo>
                  <a:lnTo>
                    <a:pt x="100" y="47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5" y="57"/>
                  </a:lnTo>
                  <a:lnTo>
                    <a:pt x="93" y="65"/>
                  </a:lnTo>
                  <a:lnTo>
                    <a:pt x="93" y="65"/>
                  </a:lnTo>
                  <a:lnTo>
                    <a:pt x="95" y="72"/>
                  </a:lnTo>
                  <a:lnTo>
                    <a:pt x="95" y="77"/>
                  </a:lnTo>
                  <a:lnTo>
                    <a:pt x="95" y="77"/>
                  </a:lnTo>
                  <a:lnTo>
                    <a:pt x="91" y="88"/>
                  </a:lnTo>
                  <a:lnTo>
                    <a:pt x="89" y="92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103"/>
                  </a:lnTo>
                  <a:lnTo>
                    <a:pt x="91" y="108"/>
                  </a:lnTo>
                  <a:lnTo>
                    <a:pt x="91" y="108"/>
                  </a:lnTo>
                  <a:lnTo>
                    <a:pt x="91" y="123"/>
                  </a:lnTo>
                  <a:lnTo>
                    <a:pt x="93" y="132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8" y="141"/>
                  </a:lnTo>
                  <a:lnTo>
                    <a:pt x="102" y="141"/>
                  </a:lnTo>
                  <a:lnTo>
                    <a:pt x="105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114" y="115"/>
                  </a:lnTo>
                  <a:lnTo>
                    <a:pt x="114" y="110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3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5" y="106"/>
                  </a:lnTo>
                  <a:lnTo>
                    <a:pt x="127" y="110"/>
                  </a:lnTo>
                  <a:lnTo>
                    <a:pt x="129" y="115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3" y="123"/>
                  </a:lnTo>
                  <a:lnTo>
                    <a:pt x="134" y="123"/>
                  </a:lnTo>
                  <a:lnTo>
                    <a:pt x="136" y="124"/>
                  </a:lnTo>
                  <a:lnTo>
                    <a:pt x="136" y="124"/>
                  </a:lnTo>
                  <a:lnTo>
                    <a:pt x="138" y="123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45" y="115"/>
                  </a:lnTo>
                  <a:lnTo>
                    <a:pt x="147" y="114"/>
                  </a:lnTo>
                  <a:lnTo>
                    <a:pt x="149" y="112"/>
                  </a:lnTo>
                  <a:lnTo>
                    <a:pt x="149" y="112"/>
                  </a:lnTo>
                  <a:lnTo>
                    <a:pt x="149" y="108"/>
                  </a:lnTo>
                  <a:lnTo>
                    <a:pt x="147" y="105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34" y="94"/>
                  </a:lnTo>
                  <a:lnTo>
                    <a:pt x="131" y="92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27" y="85"/>
                  </a:lnTo>
                  <a:lnTo>
                    <a:pt x="127" y="81"/>
                  </a:lnTo>
                  <a:lnTo>
                    <a:pt x="129" y="76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4" y="70"/>
                  </a:lnTo>
                  <a:lnTo>
                    <a:pt x="140" y="70"/>
                  </a:lnTo>
                  <a:lnTo>
                    <a:pt x="143" y="70"/>
                  </a:lnTo>
                  <a:lnTo>
                    <a:pt x="147" y="68"/>
                  </a:lnTo>
                  <a:lnTo>
                    <a:pt x="147" y="68"/>
                  </a:lnTo>
                  <a:close/>
                  <a:moveTo>
                    <a:pt x="156" y="242"/>
                  </a:moveTo>
                  <a:lnTo>
                    <a:pt x="156" y="242"/>
                  </a:lnTo>
                  <a:lnTo>
                    <a:pt x="161" y="240"/>
                  </a:lnTo>
                  <a:lnTo>
                    <a:pt x="165" y="238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80" y="229"/>
                  </a:lnTo>
                  <a:lnTo>
                    <a:pt x="183" y="226"/>
                  </a:lnTo>
                  <a:lnTo>
                    <a:pt x="190" y="219"/>
                  </a:lnTo>
                  <a:lnTo>
                    <a:pt x="190" y="219"/>
                  </a:lnTo>
                  <a:lnTo>
                    <a:pt x="200" y="215"/>
                  </a:lnTo>
                  <a:lnTo>
                    <a:pt x="205" y="211"/>
                  </a:lnTo>
                  <a:lnTo>
                    <a:pt x="209" y="208"/>
                  </a:lnTo>
                  <a:lnTo>
                    <a:pt x="209" y="208"/>
                  </a:lnTo>
                  <a:lnTo>
                    <a:pt x="209" y="206"/>
                  </a:lnTo>
                  <a:lnTo>
                    <a:pt x="207" y="204"/>
                  </a:lnTo>
                  <a:lnTo>
                    <a:pt x="207" y="204"/>
                  </a:lnTo>
                  <a:lnTo>
                    <a:pt x="201" y="204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4" y="208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1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74" y="217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67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1" y="235"/>
                  </a:lnTo>
                  <a:lnTo>
                    <a:pt x="149" y="238"/>
                  </a:lnTo>
                  <a:lnTo>
                    <a:pt x="151" y="240"/>
                  </a:lnTo>
                  <a:lnTo>
                    <a:pt x="156" y="242"/>
                  </a:lnTo>
                  <a:lnTo>
                    <a:pt x="156" y="2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58" name="Freeform 257"/>
            <p:cNvSpPr>
              <a:spLocks noEditPoints="1"/>
            </p:cNvSpPr>
            <p:nvPr/>
          </p:nvSpPr>
          <p:spPr bwMode="auto">
            <a:xfrm>
              <a:off x="250825" y="1412875"/>
              <a:ext cx="3741738" cy="2843213"/>
            </a:xfrm>
            <a:custGeom>
              <a:avLst/>
              <a:gdLst>
                <a:gd name="T0" fmla="*/ 1408 w 2357"/>
                <a:gd name="T1" fmla="*/ 487 h 1791"/>
                <a:gd name="T2" fmla="*/ 1207 w 2357"/>
                <a:gd name="T3" fmla="*/ 268 h 1791"/>
                <a:gd name="T4" fmla="*/ 1005 w 2357"/>
                <a:gd name="T5" fmla="*/ 246 h 1791"/>
                <a:gd name="T6" fmla="*/ 1095 w 2357"/>
                <a:gd name="T7" fmla="*/ 469 h 1791"/>
                <a:gd name="T8" fmla="*/ 1050 w 2357"/>
                <a:gd name="T9" fmla="*/ 391 h 1791"/>
                <a:gd name="T10" fmla="*/ 786 w 2357"/>
                <a:gd name="T11" fmla="*/ 313 h 1791"/>
                <a:gd name="T12" fmla="*/ 773 w 2357"/>
                <a:gd name="T13" fmla="*/ 223 h 1791"/>
                <a:gd name="T14" fmla="*/ 829 w 2357"/>
                <a:gd name="T15" fmla="*/ 273 h 1791"/>
                <a:gd name="T16" fmla="*/ 891 w 2357"/>
                <a:gd name="T17" fmla="*/ 255 h 1791"/>
                <a:gd name="T18" fmla="*/ 923 w 2357"/>
                <a:gd name="T19" fmla="*/ 353 h 1791"/>
                <a:gd name="T20" fmla="*/ 755 w 2357"/>
                <a:gd name="T21" fmla="*/ 364 h 1791"/>
                <a:gd name="T22" fmla="*/ 901 w 2357"/>
                <a:gd name="T23" fmla="*/ 447 h 1791"/>
                <a:gd name="T24" fmla="*/ 865 w 2357"/>
                <a:gd name="T25" fmla="*/ 221 h 1791"/>
                <a:gd name="T26" fmla="*/ 1531 w 2357"/>
                <a:gd name="T27" fmla="*/ 483 h 1791"/>
                <a:gd name="T28" fmla="*/ 1249 w 2357"/>
                <a:gd name="T29" fmla="*/ 380 h 1791"/>
                <a:gd name="T30" fmla="*/ 1435 w 2357"/>
                <a:gd name="T31" fmla="*/ 539 h 1791"/>
                <a:gd name="T32" fmla="*/ 1560 w 2357"/>
                <a:gd name="T33" fmla="*/ 592 h 1791"/>
                <a:gd name="T34" fmla="*/ 1146 w 2357"/>
                <a:gd name="T35" fmla="*/ 166 h 1791"/>
                <a:gd name="T36" fmla="*/ 1215 w 2357"/>
                <a:gd name="T37" fmla="*/ 208 h 1791"/>
                <a:gd name="T38" fmla="*/ 1392 w 2357"/>
                <a:gd name="T39" fmla="*/ 192 h 1791"/>
                <a:gd name="T40" fmla="*/ 1604 w 2357"/>
                <a:gd name="T41" fmla="*/ 67 h 1791"/>
                <a:gd name="T42" fmla="*/ 1381 w 2357"/>
                <a:gd name="T43" fmla="*/ 38 h 1791"/>
                <a:gd name="T44" fmla="*/ 1229 w 2357"/>
                <a:gd name="T45" fmla="*/ 71 h 1791"/>
                <a:gd name="T46" fmla="*/ 1274 w 2357"/>
                <a:gd name="T47" fmla="*/ 98 h 1791"/>
                <a:gd name="T48" fmla="*/ 1229 w 2357"/>
                <a:gd name="T49" fmla="*/ 128 h 1791"/>
                <a:gd name="T50" fmla="*/ 1307 w 2357"/>
                <a:gd name="T51" fmla="*/ 603 h 1791"/>
                <a:gd name="T52" fmla="*/ 1694 w 2357"/>
                <a:gd name="T53" fmla="*/ 910 h 1791"/>
                <a:gd name="T54" fmla="*/ 1419 w 2357"/>
                <a:gd name="T55" fmla="*/ 1596 h 1791"/>
                <a:gd name="T56" fmla="*/ 1394 w 2357"/>
                <a:gd name="T57" fmla="*/ 1552 h 1791"/>
                <a:gd name="T58" fmla="*/ 2246 w 2357"/>
                <a:gd name="T59" fmla="*/ 333 h 1791"/>
                <a:gd name="T60" fmla="*/ 2252 w 2357"/>
                <a:gd name="T61" fmla="*/ 195 h 1791"/>
                <a:gd name="T62" fmla="*/ 2232 w 2357"/>
                <a:gd name="T63" fmla="*/ 89 h 1791"/>
                <a:gd name="T64" fmla="*/ 2215 w 2357"/>
                <a:gd name="T65" fmla="*/ 36 h 1791"/>
                <a:gd name="T66" fmla="*/ 1949 w 2357"/>
                <a:gd name="T67" fmla="*/ 25 h 1791"/>
                <a:gd name="T68" fmla="*/ 1776 w 2357"/>
                <a:gd name="T69" fmla="*/ 81 h 1791"/>
                <a:gd name="T70" fmla="*/ 1528 w 2357"/>
                <a:gd name="T71" fmla="*/ 125 h 1791"/>
                <a:gd name="T72" fmla="*/ 1484 w 2357"/>
                <a:gd name="T73" fmla="*/ 246 h 1791"/>
                <a:gd name="T74" fmla="*/ 1718 w 2357"/>
                <a:gd name="T75" fmla="*/ 431 h 1791"/>
                <a:gd name="T76" fmla="*/ 1758 w 2357"/>
                <a:gd name="T77" fmla="*/ 577 h 1791"/>
                <a:gd name="T78" fmla="*/ 1924 w 2357"/>
                <a:gd name="T79" fmla="*/ 610 h 1791"/>
                <a:gd name="T80" fmla="*/ 1272 w 2357"/>
                <a:gd name="T81" fmla="*/ 1717 h 1791"/>
                <a:gd name="T82" fmla="*/ 1106 w 2357"/>
                <a:gd name="T83" fmla="*/ 1598 h 1791"/>
                <a:gd name="T84" fmla="*/ 1330 w 2357"/>
                <a:gd name="T85" fmla="*/ 1451 h 1791"/>
                <a:gd name="T86" fmla="*/ 1511 w 2357"/>
                <a:gd name="T87" fmla="*/ 1073 h 1791"/>
                <a:gd name="T88" fmla="*/ 1569 w 2357"/>
                <a:gd name="T89" fmla="*/ 966 h 1791"/>
                <a:gd name="T90" fmla="*/ 1642 w 2357"/>
                <a:gd name="T91" fmla="*/ 869 h 1791"/>
                <a:gd name="T92" fmla="*/ 1423 w 2357"/>
                <a:gd name="T93" fmla="*/ 626 h 1791"/>
                <a:gd name="T94" fmla="*/ 1316 w 2357"/>
                <a:gd name="T95" fmla="*/ 887 h 1791"/>
                <a:gd name="T96" fmla="*/ 1182 w 2357"/>
                <a:gd name="T97" fmla="*/ 565 h 1791"/>
                <a:gd name="T98" fmla="*/ 1267 w 2357"/>
                <a:gd name="T99" fmla="*/ 465 h 1791"/>
                <a:gd name="T100" fmla="*/ 1164 w 2357"/>
                <a:gd name="T101" fmla="*/ 414 h 1791"/>
                <a:gd name="T102" fmla="*/ 1097 w 2357"/>
                <a:gd name="T103" fmla="*/ 385 h 1791"/>
                <a:gd name="T104" fmla="*/ 1010 w 2357"/>
                <a:gd name="T105" fmla="*/ 496 h 1791"/>
                <a:gd name="T106" fmla="*/ 811 w 2357"/>
                <a:gd name="T107" fmla="*/ 476 h 1791"/>
                <a:gd name="T108" fmla="*/ 552 w 2357"/>
                <a:gd name="T109" fmla="*/ 458 h 1791"/>
                <a:gd name="T110" fmla="*/ 65 w 2357"/>
                <a:gd name="T111" fmla="*/ 445 h 1791"/>
                <a:gd name="T112" fmla="*/ 67 w 2357"/>
                <a:gd name="T113" fmla="*/ 572 h 1791"/>
                <a:gd name="T114" fmla="*/ 87 w 2357"/>
                <a:gd name="T115" fmla="*/ 720 h 1791"/>
                <a:gd name="T116" fmla="*/ 217 w 2357"/>
                <a:gd name="T117" fmla="*/ 697 h 1791"/>
                <a:gd name="T118" fmla="*/ 469 w 2357"/>
                <a:gd name="T119" fmla="*/ 733 h 1791"/>
                <a:gd name="T120" fmla="*/ 650 w 2357"/>
                <a:gd name="T121" fmla="*/ 977 h 1791"/>
                <a:gd name="T122" fmla="*/ 880 w 2357"/>
                <a:gd name="T123" fmla="*/ 1489 h 1791"/>
                <a:gd name="T124" fmla="*/ 1122 w 2357"/>
                <a:gd name="T125" fmla="*/ 16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57" h="1791">
                  <a:moveTo>
                    <a:pt x="1086" y="284"/>
                  </a:moveTo>
                  <a:lnTo>
                    <a:pt x="1086" y="284"/>
                  </a:lnTo>
                  <a:lnTo>
                    <a:pt x="1086" y="279"/>
                  </a:lnTo>
                  <a:lnTo>
                    <a:pt x="1088" y="275"/>
                  </a:lnTo>
                  <a:lnTo>
                    <a:pt x="1093" y="268"/>
                  </a:lnTo>
                  <a:lnTo>
                    <a:pt x="1093" y="268"/>
                  </a:lnTo>
                  <a:lnTo>
                    <a:pt x="1102" y="261"/>
                  </a:lnTo>
                  <a:lnTo>
                    <a:pt x="1102" y="261"/>
                  </a:lnTo>
                  <a:lnTo>
                    <a:pt x="1111" y="259"/>
                  </a:lnTo>
                  <a:lnTo>
                    <a:pt x="1111" y="259"/>
                  </a:lnTo>
                  <a:lnTo>
                    <a:pt x="1115" y="261"/>
                  </a:lnTo>
                  <a:lnTo>
                    <a:pt x="1119" y="262"/>
                  </a:lnTo>
                  <a:lnTo>
                    <a:pt x="1124" y="268"/>
                  </a:lnTo>
                  <a:lnTo>
                    <a:pt x="1128" y="275"/>
                  </a:lnTo>
                  <a:lnTo>
                    <a:pt x="1128" y="282"/>
                  </a:lnTo>
                  <a:lnTo>
                    <a:pt x="1128" y="282"/>
                  </a:lnTo>
                  <a:lnTo>
                    <a:pt x="1126" y="290"/>
                  </a:lnTo>
                  <a:lnTo>
                    <a:pt x="1122" y="291"/>
                  </a:lnTo>
                  <a:lnTo>
                    <a:pt x="1117" y="293"/>
                  </a:lnTo>
                  <a:lnTo>
                    <a:pt x="1110" y="293"/>
                  </a:lnTo>
                  <a:lnTo>
                    <a:pt x="1110" y="293"/>
                  </a:lnTo>
                  <a:lnTo>
                    <a:pt x="1097" y="291"/>
                  </a:lnTo>
                  <a:lnTo>
                    <a:pt x="1090" y="290"/>
                  </a:lnTo>
                  <a:lnTo>
                    <a:pt x="1088" y="286"/>
                  </a:lnTo>
                  <a:lnTo>
                    <a:pt x="1086" y="284"/>
                  </a:lnTo>
                  <a:lnTo>
                    <a:pt x="1086" y="284"/>
                  </a:lnTo>
                  <a:close/>
                  <a:moveTo>
                    <a:pt x="1122" y="214"/>
                  </a:moveTo>
                  <a:lnTo>
                    <a:pt x="1122" y="214"/>
                  </a:lnTo>
                  <a:lnTo>
                    <a:pt x="1131" y="214"/>
                  </a:lnTo>
                  <a:lnTo>
                    <a:pt x="1137" y="210"/>
                  </a:lnTo>
                  <a:lnTo>
                    <a:pt x="1140" y="208"/>
                  </a:lnTo>
                  <a:lnTo>
                    <a:pt x="1142" y="204"/>
                  </a:lnTo>
                  <a:lnTo>
                    <a:pt x="1140" y="201"/>
                  </a:lnTo>
                  <a:lnTo>
                    <a:pt x="1137" y="197"/>
                  </a:lnTo>
                  <a:lnTo>
                    <a:pt x="1131" y="197"/>
                  </a:lnTo>
                  <a:lnTo>
                    <a:pt x="1122" y="197"/>
                  </a:lnTo>
                  <a:lnTo>
                    <a:pt x="1122" y="197"/>
                  </a:lnTo>
                  <a:lnTo>
                    <a:pt x="1115" y="201"/>
                  </a:lnTo>
                  <a:lnTo>
                    <a:pt x="1106" y="204"/>
                  </a:lnTo>
                  <a:lnTo>
                    <a:pt x="1100" y="204"/>
                  </a:lnTo>
                  <a:lnTo>
                    <a:pt x="1100" y="204"/>
                  </a:lnTo>
                  <a:lnTo>
                    <a:pt x="1099" y="203"/>
                  </a:lnTo>
                  <a:lnTo>
                    <a:pt x="1095" y="203"/>
                  </a:lnTo>
                  <a:lnTo>
                    <a:pt x="1091" y="208"/>
                  </a:lnTo>
                  <a:lnTo>
                    <a:pt x="1091" y="208"/>
                  </a:lnTo>
                  <a:lnTo>
                    <a:pt x="1095" y="208"/>
                  </a:lnTo>
                  <a:lnTo>
                    <a:pt x="1097" y="208"/>
                  </a:lnTo>
                  <a:lnTo>
                    <a:pt x="1099" y="206"/>
                  </a:lnTo>
                  <a:lnTo>
                    <a:pt x="1100" y="206"/>
                  </a:lnTo>
                  <a:lnTo>
                    <a:pt x="1100" y="206"/>
                  </a:lnTo>
                  <a:lnTo>
                    <a:pt x="1111" y="210"/>
                  </a:lnTo>
                  <a:lnTo>
                    <a:pt x="1117" y="212"/>
                  </a:lnTo>
                  <a:lnTo>
                    <a:pt x="1122" y="214"/>
                  </a:lnTo>
                  <a:lnTo>
                    <a:pt x="1122" y="214"/>
                  </a:lnTo>
                  <a:close/>
                  <a:moveTo>
                    <a:pt x="1403" y="481"/>
                  </a:moveTo>
                  <a:lnTo>
                    <a:pt x="1403" y="481"/>
                  </a:lnTo>
                  <a:lnTo>
                    <a:pt x="1401" y="481"/>
                  </a:lnTo>
                  <a:lnTo>
                    <a:pt x="1401" y="481"/>
                  </a:lnTo>
                  <a:lnTo>
                    <a:pt x="1397" y="483"/>
                  </a:lnTo>
                  <a:lnTo>
                    <a:pt x="1394" y="485"/>
                  </a:lnTo>
                  <a:lnTo>
                    <a:pt x="1392" y="487"/>
                  </a:lnTo>
                  <a:lnTo>
                    <a:pt x="1392" y="490"/>
                  </a:lnTo>
                  <a:lnTo>
                    <a:pt x="1392" y="499"/>
                  </a:lnTo>
                  <a:lnTo>
                    <a:pt x="1396" y="501"/>
                  </a:lnTo>
                  <a:lnTo>
                    <a:pt x="1397" y="505"/>
                  </a:lnTo>
                  <a:lnTo>
                    <a:pt x="1397" y="505"/>
                  </a:lnTo>
                  <a:lnTo>
                    <a:pt x="1403" y="505"/>
                  </a:lnTo>
                  <a:lnTo>
                    <a:pt x="1406" y="503"/>
                  </a:lnTo>
                  <a:lnTo>
                    <a:pt x="1408" y="499"/>
                  </a:lnTo>
                  <a:lnTo>
                    <a:pt x="1410" y="496"/>
                  </a:lnTo>
                  <a:lnTo>
                    <a:pt x="1410" y="490"/>
                  </a:lnTo>
                  <a:lnTo>
                    <a:pt x="1408" y="487"/>
                  </a:lnTo>
                  <a:lnTo>
                    <a:pt x="1406" y="483"/>
                  </a:lnTo>
                  <a:lnTo>
                    <a:pt x="1403" y="481"/>
                  </a:lnTo>
                  <a:lnTo>
                    <a:pt x="1403" y="481"/>
                  </a:lnTo>
                  <a:close/>
                  <a:moveTo>
                    <a:pt x="1153" y="268"/>
                  </a:moveTo>
                  <a:lnTo>
                    <a:pt x="1153" y="268"/>
                  </a:lnTo>
                  <a:lnTo>
                    <a:pt x="1155" y="275"/>
                  </a:lnTo>
                  <a:lnTo>
                    <a:pt x="1157" y="282"/>
                  </a:lnTo>
                  <a:lnTo>
                    <a:pt x="1160" y="286"/>
                  </a:lnTo>
                  <a:lnTo>
                    <a:pt x="1166" y="290"/>
                  </a:lnTo>
                  <a:lnTo>
                    <a:pt x="1166" y="290"/>
                  </a:lnTo>
                  <a:lnTo>
                    <a:pt x="1173" y="291"/>
                  </a:lnTo>
                  <a:lnTo>
                    <a:pt x="1182" y="291"/>
                  </a:lnTo>
                  <a:lnTo>
                    <a:pt x="1182" y="291"/>
                  </a:lnTo>
                  <a:lnTo>
                    <a:pt x="1187" y="290"/>
                  </a:lnTo>
                  <a:lnTo>
                    <a:pt x="1191" y="290"/>
                  </a:lnTo>
                  <a:lnTo>
                    <a:pt x="1191" y="290"/>
                  </a:lnTo>
                  <a:lnTo>
                    <a:pt x="1196" y="293"/>
                  </a:lnTo>
                  <a:lnTo>
                    <a:pt x="1200" y="295"/>
                  </a:lnTo>
                  <a:lnTo>
                    <a:pt x="1200" y="295"/>
                  </a:lnTo>
                  <a:lnTo>
                    <a:pt x="1204" y="295"/>
                  </a:lnTo>
                  <a:lnTo>
                    <a:pt x="1205" y="295"/>
                  </a:lnTo>
                  <a:lnTo>
                    <a:pt x="1213" y="290"/>
                  </a:lnTo>
                  <a:lnTo>
                    <a:pt x="1224" y="280"/>
                  </a:lnTo>
                  <a:lnTo>
                    <a:pt x="1224" y="280"/>
                  </a:lnTo>
                  <a:lnTo>
                    <a:pt x="1229" y="277"/>
                  </a:lnTo>
                  <a:lnTo>
                    <a:pt x="1236" y="277"/>
                  </a:lnTo>
                  <a:lnTo>
                    <a:pt x="1242" y="279"/>
                  </a:lnTo>
                  <a:lnTo>
                    <a:pt x="1247" y="282"/>
                  </a:lnTo>
                  <a:lnTo>
                    <a:pt x="1247" y="282"/>
                  </a:lnTo>
                  <a:lnTo>
                    <a:pt x="1254" y="288"/>
                  </a:lnTo>
                  <a:lnTo>
                    <a:pt x="1260" y="291"/>
                  </a:lnTo>
                  <a:lnTo>
                    <a:pt x="1265" y="291"/>
                  </a:lnTo>
                  <a:lnTo>
                    <a:pt x="1274" y="290"/>
                  </a:lnTo>
                  <a:lnTo>
                    <a:pt x="1274" y="290"/>
                  </a:lnTo>
                  <a:lnTo>
                    <a:pt x="1280" y="286"/>
                  </a:lnTo>
                  <a:lnTo>
                    <a:pt x="1283" y="284"/>
                  </a:lnTo>
                  <a:lnTo>
                    <a:pt x="1287" y="284"/>
                  </a:lnTo>
                  <a:lnTo>
                    <a:pt x="1287" y="284"/>
                  </a:lnTo>
                  <a:lnTo>
                    <a:pt x="1292" y="288"/>
                  </a:lnTo>
                  <a:lnTo>
                    <a:pt x="1298" y="291"/>
                  </a:lnTo>
                  <a:lnTo>
                    <a:pt x="1298" y="291"/>
                  </a:lnTo>
                  <a:lnTo>
                    <a:pt x="1307" y="293"/>
                  </a:lnTo>
                  <a:lnTo>
                    <a:pt x="1320" y="291"/>
                  </a:lnTo>
                  <a:lnTo>
                    <a:pt x="1330" y="288"/>
                  </a:lnTo>
                  <a:lnTo>
                    <a:pt x="1334" y="286"/>
                  </a:lnTo>
                  <a:lnTo>
                    <a:pt x="1336" y="282"/>
                  </a:lnTo>
                  <a:lnTo>
                    <a:pt x="1336" y="282"/>
                  </a:lnTo>
                  <a:lnTo>
                    <a:pt x="1338" y="273"/>
                  </a:lnTo>
                  <a:lnTo>
                    <a:pt x="1336" y="268"/>
                  </a:lnTo>
                  <a:lnTo>
                    <a:pt x="1330" y="262"/>
                  </a:lnTo>
                  <a:lnTo>
                    <a:pt x="1323" y="259"/>
                  </a:lnTo>
                  <a:lnTo>
                    <a:pt x="1323" y="259"/>
                  </a:lnTo>
                  <a:lnTo>
                    <a:pt x="1307" y="259"/>
                  </a:lnTo>
                  <a:lnTo>
                    <a:pt x="1307" y="259"/>
                  </a:lnTo>
                  <a:lnTo>
                    <a:pt x="1300" y="257"/>
                  </a:lnTo>
                  <a:lnTo>
                    <a:pt x="1292" y="255"/>
                  </a:lnTo>
                  <a:lnTo>
                    <a:pt x="1292" y="255"/>
                  </a:lnTo>
                  <a:lnTo>
                    <a:pt x="1287" y="255"/>
                  </a:lnTo>
                  <a:lnTo>
                    <a:pt x="1283" y="255"/>
                  </a:lnTo>
                  <a:lnTo>
                    <a:pt x="1276" y="257"/>
                  </a:lnTo>
                  <a:lnTo>
                    <a:pt x="1276" y="257"/>
                  </a:lnTo>
                  <a:lnTo>
                    <a:pt x="1271" y="259"/>
                  </a:lnTo>
                  <a:lnTo>
                    <a:pt x="1265" y="259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47" y="257"/>
                  </a:lnTo>
                  <a:lnTo>
                    <a:pt x="1242" y="259"/>
                  </a:lnTo>
                  <a:lnTo>
                    <a:pt x="1231" y="264"/>
                  </a:lnTo>
                  <a:lnTo>
                    <a:pt x="1231" y="264"/>
                  </a:lnTo>
                  <a:lnTo>
                    <a:pt x="1224" y="266"/>
                  </a:lnTo>
                  <a:lnTo>
                    <a:pt x="1215" y="268"/>
                  </a:lnTo>
                  <a:lnTo>
                    <a:pt x="1207" y="268"/>
                  </a:lnTo>
                  <a:lnTo>
                    <a:pt x="1200" y="264"/>
                  </a:lnTo>
                  <a:lnTo>
                    <a:pt x="1200" y="264"/>
                  </a:lnTo>
                  <a:lnTo>
                    <a:pt x="1195" y="261"/>
                  </a:lnTo>
                  <a:lnTo>
                    <a:pt x="1195" y="261"/>
                  </a:lnTo>
                  <a:lnTo>
                    <a:pt x="1187" y="259"/>
                  </a:lnTo>
                  <a:lnTo>
                    <a:pt x="1187" y="259"/>
                  </a:lnTo>
                  <a:lnTo>
                    <a:pt x="1186" y="255"/>
                  </a:lnTo>
                  <a:lnTo>
                    <a:pt x="1184" y="252"/>
                  </a:lnTo>
                  <a:lnTo>
                    <a:pt x="1182" y="244"/>
                  </a:lnTo>
                  <a:lnTo>
                    <a:pt x="1182" y="244"/>
                  </a:lnTo>
                  <a:lnTo>
                    <a:pt x="1178" y="239"/>
                  </a:lnTo>
                  <a:lnTo>
                    <a:pt x="1175" y="237"/>
                  </a:lnTo>
                  <a:lnTo>
                    <a:pt x="1169" y="237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8" y="230"/>
                  </a:lnTo>
                  <a:lnTo>
                    <a:pt x="1155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6" y="228"/>
                  </a:lnTo>
                  <a:lnTo>
                    <a:pt x="1139" y="230"/>
                  </a:lnTo>
                  <a:lnTo>
                    <a:pt x="1139" y="230"/>
                  </a:lnTo>
                  <a:lnTo>
                    <a:pt x="1135" y="230"/>
                  </a:lnTo>
                  <a:lnTo>
                    <a:pt x="1133" y="228"/>
                  </a:lnTo>
                  <a:lnTo>
                    <a:pt x="1131" y="226"/>
                  </a:lnTo>
                  <a:lnTo>
                    <a:pt x="1129" y="223"/>
                  </a:lnTo>
                  <a:lnTo>
                    <a:pt x="1129" y="223"/>
                  </a:lnTo>
                  <a:lnTo>
                    <a:pt x="1122" y="221"/>
                  </a:lnTo>
                  <a:lnTo>
                    <a:pt x="1115" y="219"/>
                  </a:lnTo>
                  <a:lnTo>
                    <a:pt x="1106" y="221"/>
                  </a:lnTo>
                  <a:lnTo>
                    <a:pt x="1099" y="224"/>
                  </a:lnTo>
                  <a:lnTo>
                    <a:pt x="1099" y="224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5" y="230"/>
                  </a:lnTo>
                  <a:lnTo>
                    <a:pt x="1097" y="232"/>
                  </a:lnTo>
                  <a:lnTo>
                    <a:pt x="1100" y="235"/>
                  </a:lnTo>
                  <a:lnTo>
                    <a:pt x="1106" y="237"/>
                  </a:lnTo>
                  <a:lnTo>
                    <a:pt x="1111" y="237"/>
                  </a:lnTo>
                  <a:lnTo>
                    <a:pt x="1111" y="237"/>
                  </a:lnTo>
                  <a:lnTo>
                    <a:pt x="1133" y="237"/>
                  </a:lnTo>
                  <a:lnTo>
                    <a:pt x="1144" y="241"/>
                  </a:lnTo>
                  <a:lnTo>
                    <a:pt x="1148" y="242"/>
                  </a:lnTo>
                  <a:lnTo>
                    <a:pt x="1151" y="246"/>
                  </a:lnTo>
                  <a:lnTo>
                    <a:pt x="1151" y="246"/>
                  </a:lnTo>
                  <a:lnTo>
                    <a:pt x="1153" y="250"/>
                  </a:lnTo>
                  <a:lnTo>
                    <a:pt x="1153" y="257"/>
                  </a:lnTo>
                  <a:lnTo>
                    <a:pt x="1153" y="268"/>
                  </a:lnTo>
                  <a:lnTo>
                    <a:pt x="1153" y="268"/>
                  </a:lnTo>
                  <a:close/>
                  <a:moveTo>
                    <a:pt x="1032" y="226"/>
                  </a:moveTo>
                  <a:lnTo>
                    <a:pt x="1032" y="226"/>
                  </a:lnTo>
                  <a:lnTo>
                    <a:pt x="1028" y="228"/>
                  </a:lnTo>
                  <a:lnTo>
                    <a:pt x="1026" y="232"/>
                  </a:lnTo>
                  <a:lnTo>
                    <a:pt x="1026" y="233"/>
                  </a:lnTo>
                  <a:lnTo>
                    <a:pt x="1026" y="237"/>
                  </a:lnTo>
                  <a:lnTo>
                    <a:pt x="1030" y="242"/>
                  </a:lnTo>
                  <a:lnTo>
                    <a:pt x="1030" y="250"/>
                  </a:lnTo>
                  <a:lnTo>
                    <a:pt x="1030" y="250"/>
                  </a:lnTo>
                  <a:lnTo>
                    <a:pt x="1030" y="253"/>
                  </a:lnTo>
                  <a:lnTo>
                    <a:pt x="1028" y="255"/>
                  </a:lnTo>
                  <a:lnTo>
                    <a:pt x="1026" y="253"/>
                  </a:lnTo>
                  <a:lnTo>
                    <a:pt x="1023" y="252"/>
                  </a:lnTo>
                  <a:lnTo>
                    <a:pt x="1015" y="239"/>
                  </a:lnTo>
                  <a:lnTo>
                    <a:pt x="1015" y="239"/>
                  </a:lnTo>
                  <a:lnTo>
                    <a:pt x="1014" y="237"/>
                  </a:lnTo>
                  <a:lnTo>
                    <a:pt x="1008" y="235"/>
                  </a:lnTo>
                  <a:lnTo>
                    <a:pt x="1005" y="235"/>
                  </a:lnTo>
                  <a:lnTo>
                    <a:pt x="1003" y="237"/>
                  </a:lnTo>
                  <a:lnTo>
                    <a:pt x="1003" y="237"/>
                  </a:lnTo>
                  <a:lnTo>
                    <a:pt x="1001" y="241"/>
                  </a:lnTo>
                  <a:lnTo>
                    <a:pt x="1003" y="242"/>
                  </a:lnTo>
                  <a:lnTo>
                    <a:pt x="1005" y="246"/>
                  </a:lnTo>
                  <a:lnTo>
                    <a:pt x="1010" y="250"/>
                  </a:lnTo>
                  <a:lnTo>
                    <a:pt x="1012" y="255"/>
                  </a:lnTo>
                  <a:lnTo>
                    <a:pt x="1012" y="255"/>
                  </a:lnTo>
                  <a:lnTo>
                    <a:pt x="1012" y="259"/>
                  </a:lnTo>
                  <a:lnTo>
                    <a:pt x="1008" y="261"/>
                  </a:lnTo>
                  <a:lnTo>
                    <a:pt x="1001" y="262"/>
                  </a:lnTo>
                  <a:lnTo>
                    <a:pt x="1001" y="262"/>
                  </a:lnTo>
                  <a:lnTo>
                    <a:pt x="996" y="262"/>
                  </a:lnTo>
                  <a:lnTo>
                    <a:pt x="992" y="266"/>
                  </a:lnTo>
                  <a:lnTo>
                    <a:pt x="990" y="268"/>
                  </a:lnTo>
                  <a:lnTo>
                    <a:pt x="992" y="273"/>
                  </a:lnTo>
                  <a:lnTo>
                    <a:pt x="992" y="273"/>
                  </a:lnTo>
                  <a:lnTo>
                    <a:pt x="996" y="275"/>
                  </a:lnTo>
                  <a:lnTo>
                    <a:pt x="997" y="275"/>
                  </a:lnTo>
                  <a:lnTo>
                    <a:pt x="1003" y="273"/>
                  </a:lnTo>
                  <a:lnTo>
                    <a:pt x="1012" y="270"/>
                  </a:lnTo>
                  <a:lnTo>
                    <a:pt x="1012" y="270"/>
                  </a:lnTo>
                  <a:lnTo>
                    <a:pt x="1019" y="266"/>
                  </a:lnTo>
                  <a:lnTo>
                    <a:pt x="1023" y="266"/>
                  </a:lnTo>
                  <a:lnTo>
                    <a:pt x="1026" y="266"/>
                  </a:lnTo>
                  <a:lnTo>
                    <a:pt x="1026" y="266"/>
                  </a:lnTo>
                  <a:lnTo>
                    <a:pt x="1028" y="268"/>
                  </a:lnTo>
                  <a:lnTo>
                    <a:pt x="1028" y="270"/>
                  </a:lnTo>
                  <a:lnTo>
                    <a:pt x="1026" y="273"/>
                  </a:lnTo>
                  <a:lnTo>
                    <a:pt x="1026" y="273"/>
                  </a:lnTo>
                  <a:lnTo>
                    <a:pt x="1026" y="277"/>
                  </a:lnTo>
                  <a:lnTo>
                    <a:pt x="1026" y="280"/>
                  </a:lnTo>
                  <a:lnTo>
                    <a:pt x="1030" y="284"/>
                  </a:lnTo>
                  <a:lnTo>
                    <a:pt x="1035" y="286"/>
                  </a:lnTo>
                  <a:lnTo>
                    <a:pt x="1035" y="286"/>
                  </a:lnTo>
                  <a:lnTo>
                    <a:pt x="1048" y="286"/>
                  </a:lnTo>
                  <a:lnTo>
                    <a:pt x="1061" y="284"/>
                  </a:lnTo>
                  <a:lnTo>
                    <a:pt x="1061" y="284"/>
                  </a:lnTo>
                  <a:lnTo>
                    <a:pt x="1066" y="282"/>
                  </a:lnTo>
                  <a:lnTo>
                    <a:pt x="1072" y="275"/>
                  </a:lnTo>
                  <a:lnTo>
                    <a:pt x="1072" y="275"/>
                  </a:lnTo>
                  <a:lnTo>
                    <a:pt x="1073" y="270"/>
                  </a:lnTo>
                  <a:lnTo>
                    <a:pt x="1072" y="266"/>
                  </a:lnTo>
                  <a:lnTo>
                    <a:pt x="1068" y="262"/>
                  </a:lnTo>
                  <a:lnTo>
                    <a:pt x="1066" y="257"/>
                  </a:lnTo>
                  <a:lnTo>
                    <a:pt x="1066" y="257"/>
                  </a:lnTo>
                  <a:lnTo>
                    <a:pt x="1064" y="253"/>
                  </a:lnTo>
                  <a:lnTo>
                    <a:pt x="1066" y="248"/>
                  </a:lnTo>
                  <a:lnTo>
                    <a:pt x="1066" y="242"/>
                  </a:lnTo>
                  <a:lnTo>
                    <a:pt x="1066" y="237"/>
                  </a:lnTo>
                  <a:lnTo>
                    <a:pt x="1066" y="237"/>
                  </a:lnTo>
                  <a:lnTo>
                    <a:pt x="1061" y="232"/>
                  </a:lnTo>
                  <a:lnTo>
                    <a:pt x="1052" y="226"/>
                  </a:lnTo>
                  <a:lnTo>
                    <a:pt x="1052" y="226"/>
                  </a:lnTo>
                  <a:lnTo>
                    <a:pt x="1044" y="224"/>
                  </a:lnTo>
                  <a:lnTo>
                    <a:pt x="1035" y="224"/>
                  </a:lnTo>
                  <a:lnTo>
                    <a:pt x="1035" y="224"/>
                  </a:lnTo>
                  <a:lnTo>
                    <a:pt x="1032" y="226"/>
                  </a:lnTo>
                  <a:lnTo>
                    <a:pt x="1032" y="226"/>
                  </a:lnTo>
                  <a:close/>
                  <a:moveTo>
                    <a:pt x="1061" y="434"/>
                  </a:moveTo>
                  <a:lnTo>
                    <a:pt x="1061" y="434"/>
                  </a:lnTo>
                  <a:lnTo>
                    <a:pt x="1055" y="432"/>
                  </a:lnTo>
                  <a:lnTo>
                    <a:pt x="1048" y="434"/>
                  </a:lnTo>
                  <a:lnTo>
                    <a:pt x="1044" y="438"/>
                  </a:lnTo>
                  <a:lnTo>
                    <a:pt x="1041" y="443"/>
                  </a:lnTo>
                  <a:lnTo>
                    <a:pt x="1041" y="443"/>
                  </a:lnTo>
                  <a:lnTo>
                    <a:pt x="1041" y="451"/>
                  </a:lnTo>
                  <a:lnTo>
                    <a:pt x="1044" y="458"/>
                  </a:lnTo>
                  <a:lnTo>
                    <a:pt x="1050" y="463"/>
                  </a:lnTo>
                  <a:lnTo>
                    <a:pt x="1057" y="469"/>
                  </a:lnTo>
                  <a:lnTo>
                    <a:pt x="1066" y="472"/>
                  </a:lnTo>
                  <a:lnTo>
                    <a:pt x="1075" y="474"/>
                  </a:lnTo>
                  <a:lnTo>
                    <a:pt x="1082" y="474"/>
                  </a:lnTo>
                  <a:lnTo>
                    <a:pt x="1090" y="472"/>
                  </a:lnTo>
                  <a:lnTo>
                    <a:pt x="1090" y="472"/>
                  </a:lnTo>
                  <a:lnTo>
                    <a:pt x="1093" y="470"/>
                  </a:lnTo>
                  <a:lnTo>
                    <a:pt x="1095" y="469"/>
                  </a:lnTo>
                  <a:lnTo>
                    <a:pt x="1097" y="461"/>
                  </a:lnTo>
                  <a:lnTo>
                    <a:pt x="1095" y="454"/>
                  </a:lnTo>
                  <a:lnTo>
                    <a:pt x="1095" y="447"/>
                  </a:lnTo>
                  <a:lnTo>
                    <a:pt x="1095" y="447"/>
                  </a:lnTo>
                  <a:lnTo>
                    <a:pt x="1090" y="443"/>
                  </a:lnTo>
                  <a:lnTo>
                    <a:pt x="1082" y="440"/>
                  </a:lnTo>
                  <a:lnTo>
                    <a:pt x="1068" y="434"/>
                  </a:lnTo>
                  <a:lnTo>
                    <a:pt x="1068" y="434"/>
                  </a:lnTo>
                  <a:lnTo>
                    <a:pt x="1061" y="434"/>
                  </a:lnTo>
                  <a:lnTo>
                    <a:pt x="1061" y="434"/>
                  </a:lnTo>
                  <a:close/>
                  <a:moveTo>
                    <a:pt x="1077" y="346"/>
                  </a:moveTo>
                  <a:lnTo>
                    <a:pt x="1077" y="346"/>
                  </a:lnTo>
                  <a:lnTo>
                    <a:pt x="1072" y="344"/>
                  </a:lnTo>
                  <a:lnTo>
                    <a:pt x="1064" y="340"/>
                  </a:lnTo>
                  <a:lnTo>
                    <a:pt x="1061" y="335"/>
                  </a:lnTo>
                  <a:lnTo>
                    <a:pt x="1061" y="333"/>
                  </a:lnTo>
                  <a:lnTo>
                    <a:pt x="1062" y="329"/>
                  </a:lnTo>
                  <a:lnTo>
                    <a:pt x="1062" y="329"/>
                  </a:lnTo>
                  <a:lnTo>
                    <a:pt x="1066" y="326"/>
                  </a:lnTo>
                  <a:lnTo>
                    <a:pt x="1072" y="324"/>
                  </a:lnTo>
                  <a:lnTo>
                    <a:pt x="1072" y="324"/>
                  </a:lnTo>
                  <a:lnTo>
                    <a:pt x="1073" y="320"/>
                  </a:lnTo>
                  <a:lnTo>
                    <a:pt x="1073" y="315"/>
                  </a:lnTo>
                  <a:lnTo>
                    <a:pt x="1072" y="311"/>
                  </a:lnTo>
                  <a:lnTo>
                    <a:pt x="1070" y="308"/>
                  </a:lnTo>
                  <a:lnTo>
                    <a:pt x="1070" y="308"/>
                  </a:lnTo>
                  <a:lnTo>
                    <a:pt x="1068" y="306"/>
                  </a:lnTo>
                  <a:lnTo>
                    <a:pt x="1064" y="304"/>
                  </a:lnTo>
                  <a:lnTo>
                    <a:pt x="1057" y="304"/>
                  </a:lnTo>
                  <a:lnTo>
                    <a:pt x="1057" y="304"/>
                  </a:lnTo>
                  <a:lnTo>
                    <a:pt x="1052" y="306"/>
                  </a:lnTo>
                  <a:lnTo>
                    <a:pt x="1048" y="308"/>
                  </a:lnTo>
                  <a:lnTo>
                    <a:pt x="1048" y="308"/>
                  </a:lnTo>
                  <a:lnTo>
                    <a:pt x="1039" y="313"/>
                  </a:lnTo>
                  <a:lnTo>
                    <a:pt x="1030" y="315"/>
                  </a:lnTo>
                  <a:lnTo>
                    <a:pt x="1030" y="315"/>
                  </a:lnTo>
                  <a:lnTo>
                    <a:pt x="1023" y="317"/>
                  </a:lnTo>
                  <a:lnTo>
                    <a:pt x="1017" y="320"/>
                  </a:lnTo>
                  <a:lnTo>
                    <a:pt x="1015" y="322"/>
                  </a:lnTo>
                  <a:lnTo>
                    <a:pt x="1015" y="324"/>
                  </a:lnTo>
                  <a:lnTo>
                    <a:pt x="1017" y="328"/>
                  </a:lnTo>
                  <a:lnTo>
                    <a:pt x="1021" y="331"/>
                  </a:lnTo>
                  <a:lnTo>
                    <a:pt x="1021" y="331"/>
                  </a:lnTo>
                  <a:lnTo>
                    <a:pt x="1024" y="335"/>
                  </a:lnTo>
                  <a:lnTo>
                    <a:pt x="1026" y="340"/>
                  </a:lnTo>
                  <a:lnTo>
                    <a:pt x="1026" y="342"/>
                  </a:lnTo>
                  <a:lnTo>
                    <a:pt x="1024" y="346"/>
                  </a:lnTo>
                  <a:lnTo>
                    <a:pt x="1023" y="346"/>
                  </a:lnTo>
                  <a:lnTo>
                    <a:pt x="1019" y="347"/>
                  </a:lnTo>
                  <a:lnTo>
                    <a:pt x="1019" y="347"/>
                  </a:lnTo>
                  <a:lnTo>
                    <a:pt x="1015" y="347"/>
                  </a:lnTo>
                  <a:lnTo>
                    <a:pt x="1010" y="346"/>
                  </a:lnTo>
                  <a:lnTo>
                    <a:pt x="1006" y="344"/>
                  </a:lnTo>
                  <a:lnTo>
                    <a:pt x="1003" y="342"/>
                  </a:lnTo>
                  <a:lnTo>
                    <a:pt x="1003" y="342"/>
                  </a:lnTo>
                  <a:lnTo>
                    <a:pt x="997" y="344"/>
                  </a:lnTo>
                  <a:lnTo>
                    <a:pt x="996" y="346"/>
                  </a:lnTo>
                  <a:lnTo>
                    <a:pt x="994" y="349"/>
                  </a:lnTo>
                  <a:lnTo>
                    <a:pt x="992" y="355"/>
                  </a:lnTo>
                  <a:lnTo>
                    <a:pt x="992" y="355"/>
                  </a:lnTo>
                  <a:lnTo>
                    <a:pt x="994" y="360"/>
                  </a:lnTo>
                  <a:lnTo>
                    <a:pt x="997" y="362"/>
                  </a:lnTo>
                  <a:lnTo>
                    <a:pt x="1008" y="362"/>
                  </a:lnTo>
                  <a:lnTo>
                    <a:pt x="1008" y="362"/>
                  </a:lnTo>
                  <a:lnTo>
                    <a:pt x="1015" y="364"/>
                  </a:lnTo>
                  <a:lnTo>
                    <a:pt x="1021" y="369"/>
                  </a:lnTo>
                  <a:lnTo>
                    <a:pt x="1030" y="380"/>
                  </a:lnTo>
                  <a:lnTo>
                    <a:pt x="1030" y="380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0" y="391"/>
                  </a:lnTo>
                  <a:lnTo>
                    <a:pt x="1050" y="391"/>
                  </a:lnTo>
                  <a:lnTo>
                    <a:pt x="1055" y="389"/>
                  </a:lnTo>
                  <a:lnTo>
                    <a:pt x="1061" y="387"/>
                  </a:lnTo>
                  <a:lnTo>
                    <a:pt x="1072" y="384"/>
                  </a:lnTo>
                  <a:lnTo>
                    <a:pt x="1072" y="384"/>
                  </a:lnTo>
                  <a:lnTo>
                    <a:pt x="1077" y="382"/>
                  </a:lnTo>
                  <a:lnTo>
                    <a:pt x="1079" y="380"/>
                  </a:lnTo>
                  <a:lnTo>
                    <a:pt x="1084" y="373"/>
                  </a:lnTo>
                  <a:lnTo>
                    <a:pt x="1088" y="364"/>
                  </a:lnTo>
                  <a:lnTo>
                    <a:pt x="1090" y="355"/>
                  </a:lnTo>
                  <a:lnTo>
                    <a:pt x="1090" y="355"/>
                  </a:lnTo>
                  <a:lnTo>
                    <a:pt x="1088" y="349"/>
                  </a:lnTo>
                  <a:lnTo>
                    <a:pt x="1086" y="347"/>
                  </a:lnTo>
                  <a:lnTo>
                    <a:pt x="1077" y="346"/>
                  </a:lnTo>
                  <a:lnTo>
                    <a:pt x="1077" y="346"/>
                  </a:lnTo>
                  <a:close/>
                  <a:moveTo>
                    <a:pt x="1068" y="183"/>
                  </a:moveTo>
                  <a:lnTo>
                    <a:pt x="1068" y="183"/>
                  </a:lnTo>
                  <a:lnTo>
                    <a:pt x="1072" y="185"/>
                  </a:lnTo>
                  <a:lnTo>
                    <a:pt x="1072" y="186"/>
                  </a:lnTo>
                  <a:lnTo>
                    <a:pt x="1072" y="190"/>
                  </a:lnTo>
                  <a:lnTo>
                    <a:pt x="1073" y="194"/>
                  </a:lnTo>
                  <a:lnTo>
                    <a:pt x="1073" y="194"/>
                  </a:lnTo>
                  <a:lnTo>
                    <a:pt x="1077" y="197"/>
                  </a:lnTo>
                  <a:lnTo>
                    <a:pt x="1081" y="199"/>
                  </a:lnTo>
                  <a:lnTo>
                    <a:pt x="1090" y="201"/>
                  </a:lnTo>
                  <a:lnTo>
                    <a:pt x="1099" y="199"/>
                  </a:lnTo>
                  <a:lnTo>
                    <a:pt x="1106" y="195"/>
                  </a:lnTo>
                  <a:lnTo>
                    <a:pt x="1106" y="195"/>
                  </a:lnTo>
                  <a:lnTo>
                    <a:pt x="1108" y="192"/>
                  </a:lnTo>
                  <a:lnTo>
                    <a:pt x="1108" y="190"/>
                  </a:lnTo>
                  <a:lnTo>
                    <a:pt x="1106" y="186"/>
                  </a:lnTo>
                  <a:lnTo>
                    <a:pt x="1104" y="183"/>
                  </a:lnTo>
                  <a:lnTo>
                    <a:pt x="1090" y="174"/>
                  </a:lnTo>
                  <a:lnTo>
                    <a:pt x="1090" y="174"/>
                  </a:lnTo>
                  <a:lnTo>
                    <a:pt x="1084" y="168"/>
                  </a:lnTo>
                  <a:lnTo>
                    <a:pt x="1075" y="165"/>
                  </a:lnTo>
                  <a:lnTo>
                    <a:pt x="1068" y="163"/>
                  </a:lnTo>
                  <a:lnTo>
                    <a:pt x="1064" y="163"/>
                  </a:lnTo>
                  <a:lnTo>
                    <a:pt x="1061" y="165"/>
                  </a:lnTo>
                  <a:lnTo>
                    <a:pt x="1061" y="165"/>
                  </a:lnTo>
                  <a:lnTo>
                    <a:pt x="1057" y="168"/>
                  </a:lnTo>
                  <a:lnTo>
                    <a:pt x="1057" y="168"/>
                  </a:lnTo>
                  <a:lnTo>
                    <a:pt x="1055" y="170"/>
                  </a:lnTo>
                  <a:lnTo>
                    <a:pt x="1055" y="172"/>
                  </a:lnTo>
                  <a:lnTo>
                    <a:pt x="1059" y="177"/>
                  </a:lnTo>
                  <a:lnTo>
                    <a:pt x="1068" y="183"/>
                  </a:lnTo>
                  <a:lnTo>
                    <a:pt x="1068" y="183"/>
                  </a:lnTo>
                  <a:close/>
                  <a:moveTo>
                    <a:pt x="679" y="391"/>
                  </a:moveTo>
                  <a:lnTo>
                    <a:pt x="679" y="391"/>
                  </a:lnTo>
                  <a:lnTo>
                    <a:pt x="691" y="393"/>
                  </a:lnTo>
                  <a:lnTo>
                    <a:pt x="702" y="391"/>
                  </a:lnTo>
                  <a:lnTo>
                    <a:pt x="702" y="391"/>
                  </a:lnTo>
                  <a:lnTo>
                    <a:pt x="710" y="391"/>
                  </a:lnTo>
                  <a:lnTo>
                    <a:pt x="711" y="389"/>
                  </a:lnTo>
                  <a:lnTo>
                    <a:pt x="713" y="389"/>
                  </a:lnTo>
                  <a:lnTo>
                    <a:pt x="713" y="389"/>
                  </a:lnTo>
                  <a:lnTo>
                    <a:pt x="715" y="384"/>
                  </a:lnTo>
                  <a:lnTo>
                    <a:pt x="715" y="380"/>
                  </a:lnTo>
                  <a:lnTo>
                    <a:pt x="719" y="371"/>
                  </a:lnTo>
                  <a:lnTo>
                    <a:pt x="719" y="371"/>
                  </a:lnTo>
                  <a:lnTo>
                    <a:pt x="724" y="362"/>
                  </a:lnTo>
                  <a:lnTo>
                    <a:pt x="731" y="355"/>
                  </a:lnTo>
                  <a:lnTo>
                    <a:pt x="731" y="355"/>
                  </a:lnTo>
                  <a:lnTo>
                    <a:pt x="740" y="347"/>
                  </a:lnTo>
                  <a:lnTo>
                    <a:pt x="751" y="342"/>
                  </a:lnTo>
                  <a:lnTo>
                    <a:pt x="751" y="342"/>
                  </a:lnTo>
                  <a:lnTo>
                    <a:pt x="771" y="335"/>
                  </a:lnTo>
                  <a:lnTo>
                    <a:pt x="780" y="329"/>
                  </a:lnTo>
                  <a:lnTo>
                    <a:pt x="784" y="326"/>
                  </a:lnTo>
                  <a:lnTo>
                    <a:pt x="786" y="320"/>
                  </a:lnTo>
                  <a:lnTo>
                    <a:pt x="786" y="320"/>
                  </a:lnTo>
                  <a:lnTo>
                    <a:pt x="787" y="317"/>
                  </a:lnTo>
                  <a:lnTo>
                    <a:pt x="786" y="313"/>
                  </a:lnTo>
                  <a:lnTo>
                    <a:pt x="786" y="309"/>
                  </a:lnTo>
                  <a:lnTo>
                    <a:pt x="782" y="308"/>
                  </a:lnTo>
                  <a:lnTo>
                    <a:pt x="776" y="306"/>
                  </a:lnTo>
                  <a:lnTo>
                    <a:pt x="769" y="308"/>
                  </a:lnTo>
                  <a:lnTo>
                    <a:pt x="769" y="308"/>
                  </a:lnTo>
                  <a:lnTo>
                    <a:pt x="764" y="311"/>
                  </a:lnTo>
                  <a:lnTo>
                    <a:pt x="760" y="313"/>
                  </a:lnTo>
                  <a:lnTo>
                    <a:pt x="755" y="313"/>
                  </a:lnTo>
                  <a:lnTo>
                    <a:pt x="755" y="313"/>
                  </a:lnTo>
                  <a:lnTo>
                    <a:pt x="746" y="311"/>
                  </a:lnTo>
                  <a:lnTo>
                    <a:pt x="737" y="309"/>
                  </a:lnTo>
                  <a:lnTo>
                    <a:pt x="737" y="309"/>
                  </a:lnTo>
                  <a:lnTo>
                    <a:pt x="720" y="304"/>
                  </a:lnTo>
                  <a:lnTo>
                    <a:pt x="708" y="299"/>
                  </a:lnTo>
                  <a:lnTo>
                    <a:pt x="708" y="299"/>
                  </a:lnTo>
                  <a:lnTo>
                    <a:pt x="700" y="297"/>
                  </a:lnTo>
                  <a:lnTo>
                    <a:pt x="693" y="297"/>
                  </a:lnTo>
                  <a:lnTo>
                    <a:pt x="693" y="297"/>
                  </a:lnTo>
                  <a:lnTo>
                    <a:pt x="684" y="300"/>
                  </a:lnTo>
                  <a:lnTo>
                    <a:pt x="675" y="306"/>
                  </a:lnTo>
                  <a:lnTo>
                    <a:pt x="670" y="313"/>
                  </a:lnTo>
                  <a:lnTo>
                    <a:pt x="666" y="320"/>
                  </a:lnTo>
                  <a:lnTo>
                    <a:pt x="666" y="320"/>
                  </a:lnTo>
                  <a:lnTo>
                    <a:pt x="664" y="337"/>
                  </a:lnTo>
                  <a:lnTo>
                    <a:pt x="664" y="337"/>
                  </a:lnTo>
                  <a:lnTo>
                    <a:pt x="661" y="347"/>
                  </a:lnTo>
                  <a:lnTo>
                    <a:pt x="657" y="360"/>
                  </a:lnTo>
                  <a:lnTo>
                    <a:pt x="657" y="360"/>
                  </a:lnTo>
                  <a:lnTo>
                    <a:pt x="659" y="369"/>
                  </a:lnTo>
                  <a:lnTo>
                    <a:pt x="662" y="378"/>
                  </a:lnTo>
                  <a:lnTo>
                    <a:pt x="670" y="387"/>
                  </a:lnTo>
                  <a:lnTo>
                    <a:pt x="679" y="391"/>
                  </a:lnTo>
                  <a:lnTo>
                    <a:pt x="679" y="391"/>
                  </a:lnTo>
                  <a:close/>
                  <a:moveTo>
                    <a:pt x="690" y="257"/>
                  </a:moveTo>
                  <a:lnTo>
                    <a:pt x="690" y="257"/>
                  </a:lnTo>
                  <a:lnTo>
                    <a:pt x="693" y="255"/>
                  </a:lnTo>
                  <a:lnTo>
                    <a:pt x="697" y="255"/>
                  </a:lnTo>
                  <a:lnTo>
                    <a:pt x="706" y="257"/>
                  </a:lnTo>
                  <a:lnTo>
                    <a:pt x="706" y="257"/>
                  </a:lnTo>
                  <a:lnTo>
                    <a:pt x="708" y="257"/>
                  </a:lnTo>
                  <a:lnTo>
                    <a:pt x="711" y="255"/>
                  </a:lnTo>
                  <a:lnTo>
                    <a:pt x="717" y="253"/>
                  </a:lnTo>
                  <a:lnTo>
                    <a:pt x="717" y="253"/>
                  </a:lnTo>
                  <a:lnTo>
                    <a:pt x="720" y="252"/>
                  </a:lnTo>
                  <a:lnTo>
                    <a:pt x="724" y="253"/>
                  </a:lnTo>
                  <a:lnTo>
                    <a:pt x="724" y="253"/>
                  </a:lnTo>
                  <a:lnTo>
                    <a:pt x="728" y="252"/>
                  </a:lnTo>
                  <a:lnTo>
                    <a:pt x="731" y="250"/>
                  </a:lnTo>
                  <a:lnTo>
                    <a:pt x="735" y="248"/>
                  </a:lnTo>
                  <a:lnTo>
                    <a:pt x="738" y="244"/>
                  </a:lnTo>
                  <a:lnTo>
                    <a:pt x="738" y="244"/>
                  </a:lnTo>
                  <a:lnTo>
                    <a:pt x="738" y="237"/>
                  </a:lnTo>
                  <a:lnTo>
                    <a:pt x="740" y="230"/>
                  </a:lnTo>
                  <a:lnTo>
                    <a:pt x="740" y="230"/>
                  </a:lnTo>
                  <a:lnTo>
                    <a:pt x="742" y="228"/>
                  </a:lnTo>
                  <a:lnTo>
                    <a:pt x="744" y="228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51" y="224"/>
                  </a:lnTo>
                  <a:lnTo>
                    <a:pt x="753" y="223"/>
                  </a:lnTo>
                  <a:lnTo>
                    <a:pt x="755" y="224"/>
                  </a:lnTo>
                  <a:lnTo>
                    <a:pt x="755" y="224"/>
                  </a:lnTo>
                  <a:lnTo>
                    <a:pt x="755" y="228"/>
                  </a:lnTo>
                  <a:lnTo>
                    <a:pt x="753" y="232"/>
                  </a:lnTo>
                  <a:lnTo>
                    <a:pt x="751" y="235"/>
                  </a:lnTo>
                  <a:lnTo>
                    <a:pt x="753" y="237"/>
                  </a:lnTo>
                  <a:lnTo>
                    <a:pt x="755" y="239"/>
                  </a:lnTo>
                  <a:lnTo>
                    <a:pt x="755" y="239"/>
                  </a:lnTo>
                  <a:lnTo>
                    <a:pt x="757" y="239"/>
                  </a:lnTo>
                  <a:lnTo>
                    <a:pt x="760" y="239"/>
                  </a:lnTo>
                  <a:lnTo>
                    <a:pt x="766" y="233"/>
                  </a:lnTo>
                  <a:lnTo>
                    <a:pt x="773" y="223"/>
                  </a:lnTo>
                  <a:lnTo>
                    <a:pt x="773" y="223"/>
                  </a:lnTo>
                  <a:lnTo>
                    <a:pt x="778" y="219"/>
                  </a:lnTo>
                  <a:lnTo>
                    <a:pt x="786" y="217"/>
                  </a:lnTo>
                  <a:lnTo>
                    <a:pt x="789" y="214"/>
                  </a:lnTo>
                  <a:lnTo>
                    <a:pt x="791" y="210"/>
                  </a:lnTo>
                  <a:lnTo>
                    <a:pt x="791" y="206"/>
                  </a:lnTo>
                  <a:lnTo>
                    <a:pt x="791" y="206"/>
                  </a:lnTo>
                  <a:lnTo>
                    <a:pt x="791" y="199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0" y="190"/>
                  </a:lnTo>
                  <a:lnTo>
                    <a:pt x="776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1" y="192"/>
                  </a:lnTo>
                  <a:lnTo>
                    <a:pt x="769" y="195"/>
                  </a:lnTo>
                  <a:lnTo>
                    <a:pt x="766" y="199"/>
                  </a:lnTo>
                  <a:lnTo>
                    <a:pt x="766" y="199"/>
                  </a:lnTo>
                  <a:lnTo>
                    <a:pt x="764" y="203"/>
                  </a:lnTo>
                  <a:lnTo>
                    <a:pt x="762" y="203"/>
                  </a:lnTo>
                  <a:lnTo>
                    <a:pt x="755" y="203"/>
                  </a:lnTo>
                  <a:lnTo>
                    <a:pt x="742" y="201"/>
                  </a:lnTo>
                  <a:lnTo>
                    <a:pt x="742" y="201"/>
                  </a:lnTo>
                  <a:lnTo>
                    <a:pt x="735" y="201"/>
                  </a:lnTo>
                  <a:lnTo>
                    <a:pt x="728" y="201"/>
                  </a:lnTo>
                  <a:lnTo>
                    <a:pt x="720" y="204"/>
                  </a:lnTo>
                  <a:lnTo>
                    <a:pt x="715" y="208"/>
                  </a:lnTo>
                  <a:lnTo>
                    <a:pt x="715" y="208"/>
                  </a:lnTo>
                  <a:lnTo>
                    <a:pt x="711" y="212"/>
                  </a:lnTo>
                  <a:lnTo>
                    <a:pt x="708" y="215"/>
                  </a:lnTo>
                  <a:lnTo>
                    <a:pt x="708" y="215"/>
                  </a:lnTo>
                  <a:lnTo>
                    <a:pt x="702" y="219"/>
                  </a:lnTo>
                  <a:lnTo>
                    <a:pt x="697" y="221"/>
                  </a:lnTo>
                  <a:lnTo>
                    <a:pt x="697" y="221"/>
                  </a:lnTo>
                  <a:lnTo>
                    <a:pt x="690" y="223"/>
                  </a:lnTo>
                  <a:lnTo>
                    <a:pt x="682" y="226"/>
                  </a:lnTo>
                  <a:lnTo>
                    <a:pt x="677" y="232"/>
                  </a:lnTo>
                  <a:lnTo>
                    <a:pt x="672" y="237"/>
                  </a:lnTo>
                  <a:lnTo>
                    <a:pt x="672" y="237"/>
                  </a:lnTo>
                  <a:lnTo>
                    <a:pt x="670" y="242"/>
                  </a:lnTo>
                  <a:lnTo>
                    <a:pt x="670" y="248"/>
                  </a:lnTo>
                  <a:lnTo>
                    <a:pt x="672" y="253"/>
                  </a:lnTo>
                  <a:lnTo>
                    <a:pt x="673" y="259"/>
                  </a:lnTo>
                  <a:lnTo>
                    <a:pt x="673" y="259"/>
                  </a:lnTo>
                  <a:lnTo>
                    <a:pt x="677" y="261"/>
                  </a:lnTo>
                  <a:lnTo>
                    <a:pt x="681" y="261"/>
                  </a:lnTo>
                  <a:lnTo>
                    <a:pt x="690" y="257"/>
                  </a:lnTo>
                  <a:lnTo>
                    <a:pt x="690" y="257"/>
                  </a:lnTo>
                  <a:close/>
                  <a:moveTo>
                    <a:pt x="776" y="259"/>
                  </a:moveTo>
                  <a:lnTo>
                    <a:pt x="776" y="259"/>
                  </a:lnTo>
                  <a:lnTo>
                    <a:pt x="775" y="264"/>
                  </a:lnTo>
                  <a:lnTo>
                    <a:pt x="776" y="268"/>
                  </a:lnTo>
                  <a:lnTo>
                    <a:pt x="778" y="271"/>
                  </a:lnTo>
                  <a:lnTo>
                    <a:pt x="782" y="275"/>
                  </a:lnTo>
                  <a:lnTo>
                    <a:pt x="786" y="277"/>
                  </a:lnTo>
                  <a:lnTo>
                    <a:pt x="791" y="277"/>
                  </a:lnTo>
                  <a:lnTo>
                    <a:pt x="796" y="275"/>
                  </a:lnTo>
                  <a:lnTo>
                    <a:pt x="800" y="271"/>
                  </a:lnTo>
                  <a:lnTo>
                    <a:pt x="800" y="271"/>
                  </a:lnTo>
                  <a:lnTo>
                    <a:pt x="804" y="266"/>
                  </a:lnTo>
                  <a:lnTo>
                    <a:pt x="805" y="264"/>
                  </a:lnTo>
                  <a:lnTo>
                    <a:pt x="807" y="262"/>
                  </a:lnTo>
                  <a:lnTo>
                    <a:pt x="807" y="262"/>
                  </a:lnTo>
                  <a:lnTo>
                    <a:pt x="813" y="261"/>
                  </a:lnTo>
                  <a:lnTo>
                    <a:pt x="815" y="264"/>
                  </a:lnTo>
                  <a:lnTo>
                    <a:pt x="818" y="268"/>
                  </a:lnTo>
                  <a:lnTo>
                    <a:pt x="820" y="271"/>
                  </a:lnTo>
                  <a:lnTo>
                    <a:pt x="820" y="271"/>
                  </a:lnTo>
                  <a:lnTo>
                    <a:pt x="825" y="273"/>
                  </a:lnTo>
                  <a:lnTo>
                    <a:pt x="829" y="273"/>
                  </a:lnTo>
                  <a:lnTo>
                    <a:pt x="840" y="271"/>
                  </a:lnTo>
                  <a:lnTo>
                    <a:pt x="840" y="271"/>
                  </a:lnTo>
                  <a:lnTo>
                    <a:pt x="858" y="271"/>
                  </a:lnTo>
                  <a:lnTo>
                    <a:pt x="858" y="271"/>
                  </a:lnTo>
                  <a:lnTo>
                    <a:pt x="863" y="271"/>
                  </a:lnTo>
                  <a:lnTo>
                    <a:pt x="863" y="273"/>
                  </a:lnTo>
                  <a:lnTo>
                    <a:pt x="863" y="275"/>
                  </a:lnTo>
                  <a:lnTo>
                    <a:pt x="863" y="275"/>
                  </a:lnTo>
                  <a:lnTo>
                    <a:pt x="860" y="279"/>
                  </a:lnTo>
                  <a:lnTo>
                    <a:pt x="854" y="280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834" y="284"/>
                  </a:lnTo>
                  <a:lnTo>
                    <a:pt x="824" y="288"/>
                  </a:lnTo>
                  <a:lnTo>
                    <a:pt x="818" y="291"/>
                  </a:lnTo>
                  <a:lnTo>
                    <a:pt x="815" y="295"/>
                  </a:lnTo>
                  <a:lnTo>
                    <a:pt x="815" y="299"/>
                  </a:lnTo>
                  <a:lnTo>
                    <a:pt x="816" y="302"/>
                  </a:lnTo>
                  <a:lnTo>
                    <a:pt x="816" y="302"/>
                  </a:lnTo>
                  <a:lnTo>
                    <a:pt x="822" y="304"/>
                  </a:lnTo>
                  <a:lnTo>
                    <a:pt x="825" y="306"/>
                  </a:lnTo>
                  <a:lnTo>
                    <a:pt x="831" y="304"/>
                  </a:lnTo>
                  <a:lnTo>
                    <a:pt x="836" y="302"/>
                  </a:lnTo>
                  <a:lnTo>
                    <a:pt x="847" y="297"/>
                  </a:lnTo>
                  <a:lnTo>
                    <a:pt x="856" y="291"/>
                  </a:lnTo>
                  <a:lnTo>
                    <a:pt x="856" y="291"/>
                  </a:lnTo>
                  <a:lnTo>
                    <a:pt x="869" y="286"/>
                  </a:lnTo>
                  <a:lnTo>
                    <a:pt x="876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94" y="284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912" y="280"/>
                  </a:lnTo>
                  <a:lnTo>
                    <a:pt x="923" y="275"/>
                  </a:lnTo>
                  <a:lnTo>
                    <a:pt x="932" y="270"/>
                  </a:lnTo>
                  <a:lnTo>
                    <a:pt x="934" y="264"/>
                  </a:lnTo>
                  <a:lnTo>
                    <a:pt x="936" y="261"/>
                  </a:lnTo>
                  <a:lnTo>
                    <a:pt x="936" y="261"/>
                  </a:lnTo>
                  <a:lnTo>
                    <a:pt x="936" y="255"/>
                  </a:lnTo>
                  <a:lnTo>
                    <a:pt x="934" y="248"/>
                  </a:lnTo>
                  <a:lnTo>
                    <a:pt x="932" y="246"/>
                  </a:lnTo>
                  <a:lnTo>
                    <a:pt x="930" y="246"/>
                  </a:lnTo>
                  <a:lnTo>
                    <a:pt x="927" y="246"/>
                  </a:lnTo>
                  <a:lnTo>
                    <a:pt x="925" y="250"/>
                  </a:lnTo>
                  <a:lnTo>
                    <a:pt x="925" y="250"/>
                  </a:lnTo>
                  <a:lnTo>
                    <a:pt x="921" y="257"/>
                  </a:lnTo>
                  <a:lnTo>
                    <a:pt x="919" y="259"/>
                  </a:lnTo>
                  <a:lnTo>
                    <a:pt x="914" y="259"/>
                  </a:lnTo>
                  <a:lnTo>
                    <a:pt x="914" y="259"/>
                  </a:lnTo>
                  <a:lnTo>
                    <a:pt x="912" y="255"/>
                  </a:lnTo>
                  <a:lnTo>
                    <a:pt x="910" y="250"/>
                  </a:lnTo>
                  <a:lnTo>
                    <a:pt x="909" y="246"/>
                  </a:lnTo>
                  <a:lnTo>
                    <a:pt x="907" y="241"/>
                  </a:lnTo>
                  <a:lnTo>
                    <a:pt x="907" y="241"/>
                  </a:lnTo>
                  <a:lnTo>
                    <a:pt x="900" y="235"/>
                  </a:lnTo>
                  <a:lnTo>
                    <a:pt x="900" y="235"/>
                  </a:lnTo>
                  <a:lnTo>
                    <a:pt x="892" y="226"/>
                  </a:lnTo>
                  <a:lnTo>
                    <a:pt x="892" y="226"/>
                  </a:lnTo>
                  <a:lnTo>
                    <a:pt x="887" y="224"/>
                  </a:lnTo>
                  <a:lnTo>
                    <a:pt x="883" y="223"/>
                  </a:lnTo>
                  <a:lnTo>
                    <a:pt x="883" y="223"/>
                  </a:lnTo>
                  <a:lnTo>
                    <a:pt x="878" y="224"/>
                  </a:lnTo>
                  <a:lnTo>
                    <a:pt x="876" y="226"/>
                  </a:lnTo>
                  <a:lnTo>
                    <a:pt x="874" y="228"/>
                  </a:lnTo>
                  <a:lnTo>
                    <a:pt x="874" y="228"/>
                  </a:lnTo>
                  <a:lnTo>
                    <a:pt x="874" y="233"/>
                  </a:lnTo>
                  <a:lnTo>
                    <a:pt x="876" y="235"/>
                  </a:lnTo>
                  <a:lnTo>
                    <a:pt x="881" y="242"/>
                  </a:lnTo>
                  <a:lnTo>
                    <a:pt x="887" y="248"/>
                  </a:lnTo>
                  <a:lnTo>
                    <a:pt x="889" y="252"/>
                  </a:lnTo>
                  <a:lnTo>
                    <a:pt x="891" y="255"/>
                  </a:lnTo>
                  <a:lnTo>
                    <a:pt x="891" y="255"/>
                  </a:lnTo>
                  <a:lnTo>
                    <a:pt x="889" y="259"/>
                  </a:lnTo>
                  <a:lnTo>
                    <a:pt x="887" y="261"/>
                  </a:lnTo>
                  <a:lnTo>
                    <a:pt x="881" y="264"/>
                  </a:lnTo>
                  <a:lnTo>
                    <a:pt x="874" y="266"/>
                  </a:lnTo>
                  <a:lnTo>
                    <a:pt x="869" y="266"/>
                  </a:lnTo>
                  <a:lnTo>
                    <a:pt x="869" y="266"/>
                  </a:lnTo>
                  <a:lnTo>
                    <a:pt x="862" y="264"/>
                  </a:lnTo>
                  <a:lnTo>
                    <a:pt x="856" y="259"/>
                  </a:lnTo>
                  <a:lnTo>
                    <a:pt x="851" y="255"/>
                  </a:lnTo>
                  <a:lnTo>
                    <a:pt x="843" y="252"/>
                  </a:lnTo>
                  <a:lnTo>
                    <a:pt x="843" y="252"/>
                  </a:lnTo>
                  <a:lnTo>
                    <a:pt x="838" y="252"/>
                  </a:lnTo>
                  <a:lnTo>
                    <a:pt x="833" y="252"/>
                  </a:lnTo>
                  <a:lnTo>
                    <a:pt x="833" y="252"/>
                  </a:lnTo>
                  <a:lnTo>
                    <a:pt x="825" y="248"/>
                  </a:lnTo>
                  <a:lnTo>
                    <a:pt x="820" y="244"/>
                  </a:lnTo>
                  <a:lnTo>
                    <a:pt x="820" y="244"/>
                  </a:lnTo>
                  <a:lnTo>
                    <a:pt x="813" y="242"/>
                  </a:lnTo>
                  <a:lnTo>
                    <a:pt x="807" y="242"/>
                  </a:lnTo>
                  <a:lnTo>
                    <a:pt x="795" y="244"/>
                  </a:lnTo>
                  <a:lnTo>
                    <a:pt x="795" y="244"/>
                  </a:lnTo>
                  <a:lnTo>
                    <a:pt x="787" y="246"/>
                  </a:lnTo>
                  <a:lnTo>
                    <a:pt x="782" y="248"/>
                  </a:lnTo>
                  <a:lnTo>
                    <a:pt x="778" y="252"/>
                  </a:lnTo>
                  <a:lnTo>
                    <a:pt x="776" y="259"/>
                  </a:lnTo>
                  <a:lnTo>
                    <a:pt x="776" y="259"/>
                  </a:lnTo>
                  <a:close/>
                  <a:moveTo>
                    <a:pt x="952" y="166"/>
                  </a:moveTo>
                  <a:lnTo>
                    <a:pt x="952" y="166"/>
                  </a:lnTo>
                  <a:lnTo>
                    <a:pt x="956" y="170"/>
                  </a:lnTo>
                  <a:lnTo>
                    <a:pt x="959" y="176"/>
                  </a:lnTo>
                  <a:lnTo>
                    <a:pt x="959" y="176"/>
                  </a:lnTo>
                  <a:lnTo>
                    <a:pt x="965" y="179"/>
                  </a:lnTo>
                  <a:lnTo>
                    <a:pt x="972" y="179"/>
                  </a:lnTo>
                  <a:lnTo>
                    <a:pt x="985" y="177"/>
                  </a:lnTo>
                  <a:lnTo>
                    <a:pt x="985" y="177"/>
                  </a:lnTo>
                  <a:lnTo>
                    <a:pt x="990" y="177"/>
                  </a:lnTo>
                  <a:lnTo>
                    <a:pt x="996" y="177"/>
                  </a:lnTo>
                  <a:lnTo>
                    <a:pt x="999" y="179"/>
                  </a:lnTo>
                  <a:lnTo>
                    <a:pt x="1005" y="183"/>
                  </a:lnTo>
                  <a:lnTo>
                    <a:pt x="1005" y="183"/>
                  </a:lnTo>
                  <a:lnTo>
                    <a:pt x="1017" y="195"/>
                  </a:lnTo>
                  <a:lnTo>
                    <a:pt x="1024" y="201"/>
                  </a:lnTo>
                  <a:lnTo>
                    <a:pt x="1034" y="203"/>
                  </a:lnTo>
                  <a:lnTo>
                    <a:pt x="1034" y="203"/>
                  </a:lnTo>
                  <a:lnTo>
                    <a:pt x="1037" y="201"/>
                  </a:lnTo>
                  <a:lnTo>
                    <a:pt x="1039" y="197"/>
                  </a:lnTo>
                  <a:lnTo>
                    <a:pt x="1039" y="194"/>
                  </a:lnTo>
                  <a:lnTo>
                    <a:pt x="1037" y="190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28" y="181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08" y="170"/>
                  </a:lnTo>
                  <a:lnTo>
                    <a:pt x="1001" y="165"/>
                  </a:lnTo>
                  <a:lnTo>
                    <a:pt x="1001" y="165"/>
                  </a:lnTo>
                  <a:lnTo>
                    <a:pt x="992" y="161"/>
                  </a:lnTo>
                  <a:lnTo>
                    <a:pt x="976" y="156"/>
                  </a:lnTo>
                  <a:lnTo>
                    <a:pt x="959" y="154"/>
                  </a:lnTo>
                  <a:lnTo>
                    <a:pt x="952" y="154"/>
                  </a:lnTo>
                  <a:lnTo>
                    <a:pt x="947" y="156"/>
                  </a:lnTo>
                  <a:lnTo>
                    <a:pt x="947" y="156"/>
                  </a:lnTo>
                  <a:lnTo>
                    <a:pt x="945" y="157"/>
                  </a:lnTo>
                  <a:lnTo>
                    <a:pt x="945" y="161"/>
                  </a:lnTo>
                  <a:lnTo>
                    <a:pt x="945" y="161"/>
                  </a:lnTo>
                  <a:lnTo>
                    <a:pt x="947" y="165"/>
                  </a:lnTo>
                  <a:lnTo>
                    <a:pt x="952" y="166"/>
                  </a:lnTo>
                  <a:lnTo>
                    <a:pt x="952" y="166"/>
                  </a:lnTo>
                  <a:close/>
                  <a:moveTo>
                    <a:pt x="918" y="346"/>
                  </a:moveTo>
                  <a:lnTo>
                    <a:pt x="918" y="346"/>
                  </a:lnTo>
                  <a:lnTo>
                    <a:pt x="923" y="353"/>
                  </a:lnTo>
                  <a:lnTo>
                    <a:pt x="930" y="358"/>
                  </a:lnTo>
                  <a:lnTo>
                    <a:pt x="930" y="358"/>
                  </a:lnTo>
                  <a:lnTo>
                    <a:pt x="936" y="360"/>
                  </a:lnTo>
                  <a:lnTo>
                    <a:pt x="938" y="362"/>
                  </a:lnTo>
                  <a:lnTo>
                    <a:pt x="938" y="366"/>
                  </a:lnTo>
                  <a:lnTo>
                    <a:pt x="938" y="366"/>
                  </a:lnTo>
                  <a:lnTo>
                    <a:pt x="932" y="367"/>
                  </a:lnTo>
                  <a:lnTo>
                    <a:pt x="929" y="366"/>
                  </a:lnTo>
                  <a:lnTo>
                    <a:pt x="923" y="366"/>
                  </a:lnTo>
                  <a:lnTo>
                    <a:pt x="919" y="367"/>
                  </a:lnTo>
                  <a:lnTo>
                    <a:pt x="919" y="367"/>
                  </a:lnTo>
                  <a:lnTo>
                    <a:pt x="918" y="369"/>
                  </a:lnTo>
                  <a:lnTo>
                    <a:pt x="914" y="375"/>
                  </a:lnTo>
                  <a:lnTo>
                    <a:pt x="910" y="378"/>
                  </a:lnTo>
                  <a:lnTo>
                    <a:pt x="907" y="378"/>
                  </a:lnTo>
                  <a:lnTo>
                    <a:pt x="907" y="378"/>
                  </a:lnTo>
                  <a:lnTo>
                    <a:pt x="905" y="376"/>
                  </a:lnTo>
                  <a:lnTo>
                    <a:pt x="903" y="371"/>
                  </a:lnTo>
                  <a:lnTo>
                    <a:pt x="903" y="367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09" y="360"/>
                  </a:lnTo>
                  <a:lnTo>
                    <a:pt x="910" y="356"/>
                  </a:lnTo>
                  <a:lnTo>
                    <a:pt x="912" y="355"/>
                  </a:lnTo>
                  <a:lnTo>
                    <a:pt x="912" y="355"/>
                  </a:lnTo>
                  <a:lnTo>
                    <a:pt x="910" y="351"/>
                  </a:lnTo>
                  <a:lnTo>
                    <a:pt x="909" y="349"/>
                  </a:lnTo>
                  <a:lnTo>
                    <a:pt x="905" y="344"/>
                  </a:lnTo>
                  <a:lnTo>
                    <a:pt x="905" y="344"/>
                  </a:lnTo>
                  <a:lnTo>
                    <a:pt x="900" y="342"/>
                  </a:lnTo>
                  <a:lnTo>
                    <a:pt x="894" y="344"/>
                  </a:lnTo>
                  <a:lnTo>
                    <a:pt x="883" y="349"/>
                  </a:lnTo>
                  <a:lnTo>
                    <a:pt x="878" y="353"/>
                  </a:lnTo>
                  <a:lnTo>
                    <a:pt x="874" y="353"/>
                  </a:lnTo>
                  <a:lnTo>
                    <a:pt x="869" y="351"/>
                  </a:lnTo>
                  <a:lnTo>
                    <a:pt x="865" y="344"/>
                  </a:lnTo>
                  <a:lnTo>
                    <a:pt x="865" y="344"/>
                  </a:lnTo>
                  <a:lnTo>
                    <a:pt x="865" y="340"/>
                  </a:lnTo>
                  <a:lnTo>
                    <a:pt x="863" y="338"/>
                  </a:lnTo>
                  <a:lnTo>
                    <a:pt x="863" y="338"/>
                  </a:lnTo>
                  <a:lnTo>
                    <a:pt x="858" y="335"/>
                  </a:lnTo>
                  <a:lnTo>
                    <a:pt x="853" y="335"/>
                  </a:lnTo>
                  <a:lnTo>
                    <a:pt x="853" y="335"/>
                  </a:lnTo>
                  <a:lnTo>
                    <a:pt x="849" y="335"/>
                  </a:lnTo>
                  <a:lnTo>
                    <a:pt x="847" y="337"/>
                  </a:lnTo>
                  <a:lnTo>
                    <a:pt x="845" y="342"/>
                  </a:lnTo>
                  <a:lnTo>
                    <a:pt x="845" y="349"/>
                  </a:lnTo>
                  <a:lnTo>
                    <a:pt x="845" y="353"/>
                  </a:lnTo>
                  <a:lnTo>
                    <a:pt x="842" y="355"/>
                  </a:lnTo>
                  <a:lnTo>
                    <a:pt x="842" y="355"/>
                  </a:lnTo>
                  <a:lnTo>
                    <a:pt x="836" y="356"/>
                  </a:lnTo>
                  <a:lnTo>
                    <a:pt x="831" y="356"/>
                  </a:lnTo>
                  <a:lnTo>
                    <a:pt x="825" y="353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38"/>
                  </a:lnTo>
                  <a:lnTo>
                    <a:pt x="816" y="335"/>
                  </a:lnTo>
                  <a:lnTo>
                    <a:pt x="811" y="333"/>
                  </a:lnTo>
                  <a:lnTo>
                    <a:pt x="811" y="333"/>
                  </a:lnTo>
                  <a:lnTo>
                    <a:pt x="805" y="335"/>
                  </a:lnTo>
                  <a:lnTo>
                    <a:pt x="805" y="335"/>
                  </a:lnTo>
                  <a:lnTo>
                    <a:pt x="796" y="338"/>
                  </a:lnTo>
                  <a:lnTo>
                    <a:pt x="793" y="342"/>
                  </a:lnTo>
                  <a:lnTo>
                    <a:pt x="787" y="344"/>
                  </a:lnTo>
                  <a:lnTo>
                    <a:pt x="787" y="344"/>
                  </a:lnTo>
                  <a:lnTo>
                    <a:pt x="773" y="347"/>
                  </a:lnTo>
                  <a:lnTo>
                    <a:pt x="767" y="351"/>
                  </a:lnTo>
                  <a:lnTo>
                    <a:pt x="762" y="355"/>
                  </a:lnTo>
                  <a:lnTo>
                    <a:pt x="762" y="355"/>
                  </a:lnTo>
                  <a:lnTo>
                    <a:pt x="758" y="360"/>
                  </a:lnTo>
                  <a:lnTo>
                    <a:pt x="755" y="364"/>
                  </a:lnTo>
                  <a:lnTo>
                    <a:pt x="755" y="364"/>
                  </a:lnTo>
                  <a:lnTo>
                    <a:pt x="749" y="367"/>
                  </a:lnTo>
                  <a:lnTo>
                    <a:pt x="748" y="371"/>
                  </a:lnTo>
                  <a:lnTo>
                    <a:pt x="746" y="375"/>
                  </a:lnTo>
                  <a:lnTo>
                    <a:pt x="746" y="375"/>
                  </a:lnTo>
                  <a:lnTo>
                    <a:pt x="748" y="378"/>
                  </a:lnTo>
                  <a:lnTo>
                    <a:pt x="749" y="380"/>
                  </a:lnTo>
                  <a:lnTo>
                    <a:pt x="753" y="384"/>
                  </a:lnTo>
                  <a:lnTo>
                    <a:pt x="760" y="384"/>
                  </a:lnTo>
                  <a:lnTo>
                    <a:pt x="766" y="385"/>
                  </a:lnTo>
                  <a:lnTo>
                    <a:pt x="766" y="385"/>
                  </a:lnTo>
                  <a:lnTo>
                    <a:pt x="782" y="382"/>
                  </a:lnTo>
                  <a:lnTo>
                    <a:pt x="782" y="382"/>
                  </a:lnTo>
                  <a:lnTo>
                    <a:pt x="795" y="382"/>
                  </a:lnTo>
                  <a:lnTo>
                    <a:pt x="807" y="384"/>
                  </a:lnTo>
                  <a:lnTo>
                    <a:pt x="807" y="384"/>
                  </a:lnTo>
                  <a:lnTo>
                    <a:pt x="807" y="387"/>
                  </a:lnTo>
                  <a:lnTo>
                    <a:pt x="807" y="389"/>
                  </a:lnTo>
                  <a:lnTo>
                    <a:pt x="802" y="393"/>
                  </a:lnTo>
                  <a:lnTo>
                    <a:pt x="795" y="394"/>
                  </a:lnTo>
                  <a:lnTo>
                    <a:pt x="786" y="394"/>
                  </a:lnTo>
                  <a:lnTo>
                    <a:pt x="776" y="396"/>
                  </a:lnTo>
                  <a:lnTo>
                    <a:pt x="769" y="398"/>
                  </a:lnTo>
                  <a:lnTo>
                    <a:pt x="764" y="400"/>
                  </a:lnTo>
                  <a:lnTo>
                    <a:pt x="762" y="402"/>
                  </a:lnTo>
                  <a:lnTo>
                    <a:pt x="762" y="405"/>
                  </a:lnTo>
                  <a:lnTo>
                    <a:pt x="762" y="405"/>
                  </a:lnTo>
                  <a:lnTo>
                    <a:pt x="764" y="409"/>
                  </a:lnTo>
                  <a:lnTo>
                    <a:pt x="769" y="411"/>
                  </a:lnTo>
                  <a:lnTo>
                    <a:pt x="775" y="411"/>
                  </a:lnTo>
                  <a:lnTo>
                    <a:pt x="784" y="411"/>
                  </a:lnTo>
                  <a:lnTo>
                    <a:pt x="798" y="407"/>
                  </a:lnTo>
                  <a:lnTo>
                    <a:pt x="809" y="405"/>
                  </a:lnTo>
                  <a:lnTo>
                    <a:pt x="809" y="405"/>
                  </a:lnTo>
                  <a:lnTo>
                    <a:pt x="818" y="402"/>
                  </a:lnTo>
                  <a:lnTo>
                    <a:pt x="829" y="400"/>
                  </a:lnTo>
                  <a:lnTo>
                    <a:pt x="834" y="400"/>
                  </a:lnTo>
                  <a:lnTo>
                    <a:pt x="840" y="402"/>
                  </a:lnTo>
                  <a:lnTo>
                    <a:pt x="845" y="404"/>
                  </a:lnTo>
                  <a:lnTo>
                    <a:pt x="849" y="407"/>
                  </a:lnTo>
                  <a:lnTo>
                    <a:pt x="849" y="407"/>
                  </a:lnTo>
                  <a:lnTo>
                    <a:pt x="851" y="411"/>
                  </a:lnTo>
                  <a:lnTo>
                    <a:pt x="851" y="414"/>
                  </a:lnTo>
                  <a:lnTo>
                    <a:pt x="851" y="416"/>
                  </a:lnTo>
                  <a:lnTo>
                    <a:pt x="849" y="418"/>
                  </a:lnTo>
                  <a:lnTo>
                    <a:pt x="842" y="420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20" y="420"/>
                  </a:lnTo>
                  <a:lnTo>
                    <a:pt x="798" y="422"/>
                  </a:lnTo>
                  <a:lnTo>
                    <a:pt x="787" y="423"/>
                  </a:lnTo>
                  <a:lnTo>
                    <a:pt x="780" y="427"/>
                  </a:lnTo>
                  <a:lnTo>
                    <a:pt x="778" y="429"/>
                  </a:lnTo>
                  <a:lnTo>
                    <a:pt x="778" y="432"/>
                  </a:lnTo>
                  <a:lnTo>
                    <a:pt x="778" y="436"/>
                  </a:lnTo>
                  <a:lnTo>
                    <a:pt x="780" y="442"/>
                  </a:lnTo>
                  <a:lnTo>
                    <a:pt x="780" y="442"/>
                  </a:lnTo>
                  <a:lnTo>
                    <a:pt x="782" y="445"/>
                  </a:lnTo>
                  <a:lnTo>
                    <a:pt x="786" y="449"/>
                  </a:lnTo>
                  <a:lnTo>
                    <a:pt x="795" y="452"/>
                  </a:lnTo>
                  <a:lnTo>
                    <a:pt x="795" y="452"/>
                  </a:lnTo>
                  <a:lnTo>
                    <a:pt x="809" y="460"/>
                  </a:lnTo>
                  <a:lnTo>
                    <a:pt x="824" y="465"/>
                  </a:lnTo>
                  <a:lnTo>
                    <a:pt x="824" y="465"/>
                  </a:lnTo>
                  <a:lnTo>
                    <a:pt x="834" y="465"/>
                  </a:lnTo>
                  <a:lnTo>
                    <a:pt x="843" y="465"/>
                  </a:lnTo>
                  <a:lnTo>
                    <a:pt x="863" y="461"/>
                  </a:lnTo>
                  <a:lnTo>
                    <a:pt x="863" y="461"/>
                  </a:lnTo>
                  <a:lnTo>
                    <a:pt x="872" y="460"/>
                  </a:lnTo>
                  <a:lnTo>
                    <a:pt x="880" y="456"/>
                  </a:lnTo>
                  <a:lnTo>
                    <a:pt x="880" y="456"/>
                  </a:lnTo>
                  <a:lnTo>
                    <a:pt x="891" y="451"/>
                  </a:lnTo>
                  <a:lnTo>
                    <a:pt x="901" y="447"/>
                  </a:lnTo>
                  <a:lnTo>
                    <a:pt x="901" y="447"/>
                  </a:lnTo>
                  <a:lnTo>
                    <a:pt x="914" y="445"/>
                  </a:lnTo>
                  <a:lnTo>
                    <a:pt x="927" y="443"/>
                  </a:lnTo>
                  <a:lnTo>
                    <a:pt x="927" y="443"/>
                  </a:lnTo>
                  <a:lnTo>
                    <a:pt x="930" y="443"/>
                  </a:lnTo>
                  <a:lnTo>
                    <a:pt x="932" y="440"/>
                  </a:lnTo>
                  <a:lnTo>
                    <a:pt x="936" y="438"/>
                  </a:lnTo>
                  <a:lnTo>
                    <a:pt x="939" y="438"/>
                  </a:lnTo>
                  <a:lnTo>
                    <a:pt x="939" y="438"/>
                  </a:lnTo>
                  <a:lnTo>
                    <a:pt x="945" y="440"/>
                  </a:lnTo>
                  <a:lnTo>
                    <a:pt x="948" y="443"/>
                  </a:lnTo>
                  <a:lnTo>
                    <a:pt x="956" y="452"/>
                  </a:lnTo>
                  <a:lnTo>
                    <a:pt x="956" y="452"/>
                  </a:lnTo>
                  <a:lnTo>
                    <a:pt x="963" y="458"/>
                  </a:lnTo>
                  <a:lnTo>
                    <a:pt x="972" y="461"/>
                  </a:lnTo>
                  <a:lnTo>
                    <a:pt x="979" y="463"/>
                  </a:lnTo>
                  <a:lnTo>
                    <a:pt x="988" y="463"/>
                  </a:lnTo>
                  <a:lnTo>
                    <a:pt x="988" y="463"/>
                  </a:lnTo>
                  <a:lnTo>
                    <a:pt x="994" y="461"/>
                  </a:lnTo>
                  <a:lnTo>
                    <a:pt x="997" y="460"/>
                  </a:lnTo>
                  <a:lnTo>
                    <a:pt x="999" y="456"/>
                  </a:lnTo>
                  <a:lnTo>
                    <a:pt x="996" y="452"/>
                  </a:lnTo>
                  <a:lnTo>
                    <a:pt x="996" y="452"/>
                  </a:lnTo>
                  <a:lnTo>
                    <a:pt x="986" y="447"/>
                  </a:lnTo>
                  <a:lnTo>
                    <a:pt x="983" y="443"/>
                  </a:lnTo>
                  <a:lnTo>
                    <a:pt x="983" y="442"/>
                  </a:lnTo>
                  <a:lnTo>
                    <a:pt x="985" y="440"/>
                  </a:lnTo>
                  <a:lnTo>
                    <a:pt x="985" y="440"/>
                  </a:lnTo>
                  <a:lnTo>
                    <a:pt x="988" y="438"/>
                  </a:lnTo>
                  <a:lnTo>
                    <a:pt x="994" y="438"/>
                  </a:lnTo>
                  <a:lnTo>
                    <a:pt x="1006" y="438"/>
                  </a:lnTo>
                  <a:lnTo>
                    <a:pt x="1012" y="438"/>
                  </a:lnTo>
                  <a:lnTo>
                    <a:pt x="1015" y="436"/>
                  </a:lnTo>
                  <a:lnTo>
                    <a:pt x="1017" y="432"/>
                  </a:lnTo>
                  <a:lnTo>
                    <a:pt x="1015" y="427"/>
                  </a:lnTo>
                  <a:lnTo>
                    <a:pt x="1015" y="427"/>
                  </a:lnTo>
                  <a:lnTo>
                    <a:pt x="1010" y="422"/>
                  </a:lnTo>
                  <a:lnTo>
                    <a:pt x="1003" y="418"/>
                  </a:lnTo>
                  <a:lnTo>
                    <a:pt x="990" y="414"/>
                  </a:lnTo>
                  <a:lnTo>
                    <a:pt x="990" y="414"/>
                  </a:lnTo>
                  <a:lnTo>
                    <a:pt x="974" y="407"/>
                  </a:lnTo>
                  <a:lnTo>
                    <a:pt x="968" y="402"/>
                  </a:lnTo>
                  <a:lnTo>
                    <a:pt x="961" y="396"/>
                  </a:lnTo>
                  <a:lnTo>
                    <a:pt x="961" y="396"/>
                  </a:lnTo>
                  <a:lnTo>
                    <a:pt x="957" y="391"/>
                  </a:lnTo>
                  <a:lnTo>
                    <a:pt x="956" y="384"/>
                  </a:lnTo>
                  <a:lnTo>
                    <a:pt x="956" y="384"/>
                  </a:lnTo>
                  <a:lnTo>
                    <a:pt x="954" y="376"/>
                  </a:lnTo>
                  <a:lnTo>
                    <a:pt x="954" y="373"/>
                  </a:lnTo>
                  <a:lnTo>
                    <a:pt x="952" y="369"/>
                  </a:lnTo>
                  <a:lnTo>
                    <a:pt x="952" y="369"/>
                  </a:lnTo>
                  <a:lnTo>
                    <a:pt x="947" y="367"/>
                  </a:lnTo>
                  <a:lnTo>
                    <a:pt x="945" y="366"/>
                  </a:lnTo>
                  <a:lnTo>
                    <a:pt x="943" y="362"/>
                  </a:lnTo>
                  <a:lnTo>
                    <a:pt x="943" y="362"/>
                  </a:lnTo>
                  <a:lnTo>
                    <a:pt x="943" y="358"/>
                  </a:lnTo>
                  <a:lnTo>
                    <a:pt x="945" y="356"/>
                  </a:lnTo>
                  <a:lnTo>
                    <a:pt x="945" y="353"/>
                  </a:lnTo>
                  <a:lnTo>
                    <a:pt x="945" y="349"/>
                  </a:lnTo>
                  <a:lnTo>
                    <a:pt x="945" y="349"/>
                  </a:lnTo>
                  <a:lnTo>
                    <a:pt x="939" y="340"/>
                  </a:lnTo>
                  <a:lnTo>
                    <a:pt x="932" y="335"/>
                  </a:lnTo>
                  <a:lnTo>
                    <a:pt x="932" y="335"/>
                  </a:lnTo>
                  <a:lnTo>
                    <a:pt x="927" y="333"/>
                  </a:lnTo>
                  <a:lnTo>
                    <a:pt x="921" y="337"/>
                  </a:lnTo>
                  <a:lnTo>
                    <a:pt x="918" y="340"/>
                  </a:lnTo>
                  <a:lnTo>
                    <a:pt x="918" y="344"/>
                  </a:lnTo>
                  <a:lnTo>
                    <a:pt x="918" y="346"/>
                  </a:lnTo>
                  <a:lnTo>
                    <a:pt x="918" y="346"/>
                  </a:lnTo>
                  <a:close/>
                  <a:moveTo>
                    <a:pt x="858" y="223"/>
                  </a:moveTo>
                  <a:lnTo>
                    <a:pt x="858" y="223"/>
                  </a:lnTo>
                  <a:lnTo>
                    <a:pt x="865" y="221"/>
                  </a:lnTo>
                  <a:lnTo>
                    <a:pt x="869" y="219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872" y="212"/>
                  </a:lnTo>
                  <a:lnTo>
                    <a:pt x="874" y="208"/>
                  </a:lnTo>
                  <a:lnTo>
                    <a:pt x="874" y="203"/>
                  </a:lnTo>
                  <a:lnTo>
                    <a:pt x="876" y="199"/>
                  </a:lnTo>
                  <a:lnTo>
                    <a:pt x="876" y="199"/>
                  </a:lnTo>
                  <a:lnTo>
                    <a:pt x="880" y="195"/>
                  </a:lnTo>
                  <a:lnTo>
                    <a:pt x="881" y="194"/>
                  </a:lnTo>
                  <a:lnTo>
                    <a:pt x="883" y="192"/>
                  </a:lnTo>
                  <a:lnTo>
                    <a:pt x="883" y="192"/>
                  </a:lnTo>
                  <a:lnTo>
                    <a:pt x="881" y="190"/>
                  </a:lnTo>
                  <a:lnTo>
                    <a:pt x="878" y="186"/>
                  </a:lnTo>
                  <a:lnTo>
                    <a:pt x="869" y="185"/>
                  </a:lnTo>
                  <a:lnTo>
                    <a:pt x="869" y="185"/>
                  </a:lnTo>
                  <a:lnTo>
                    <a:pt x="863" y="186"/>
                  </a:lnTo>
                  <a:lnTo>
                    <a:pt x="858" y="190"/>
                  </a:lnTo>
                  <a:lnTo>
                    <a:pt x="858" y="190"/>
                  </a:lnTo>
                  <a:lnTo>
                    <a:pt x="851" y="195"/>
                  </a:lnTo>
                  <a:lnTo>
                    <a:pt x="843" y="199"/>
                  </a:lnTo>
                  <a:lnTo>
                    <a:pt x="843" y="199"/>
                  </a:lnTo>
                  <a:lnTo>
                    <a:pt x="838" y="201"/>
                  </a:lnTo>
                  <a:lnTo>
                    <a:pt x="834" y="201"/>
                  </a:lnTo>
                  <a:lnTo>
                    <a:pt x="833" y="203"/>
                  </a:lnTo>
                  <a:lnTo>
                    <a:pt x="833" y="203"/>
                  </a:lnTo>
                  <a:lnTo>
                    <a:pt x="831" y="208"/>
                  </a:lnTo>
                  <a:lnTo>
                    <a:pt x="831" y="212"/>
                  </a:lnTo>
                  <a:lnTo>
                    <a:pt x="833" y="215"/>
                  </a:lnTo>
                  <a:lnTo>
                    <a:pt x="838" y="219"/>
                  </a:lnTo>
                  <a:lnTo>
                    <a:pt x="849" y="221"/>
                  </a:lnTo>
                  <a:lnTo>
                    <a:pt x="858" y="223"/>
                  </a:lnTo>
                  <a:lnTo>
                    <a:pt x="858" y="223"/>
                  </a:lnTo>
                  <a:close/>
                  <a:moveTo>
                    <a:pt x="872" y="181"/>
                  </a:moveTo>
                  <a:lnTo>
                    <a:pt x="872" y="181"/>
                  </a:lnTo>
                  <a:lnTo>
                    <a:pt x="876" y="183"/>
                  </a:lnTo>
                  <a:lnTo>
                    <a:pt x="880" y="183"/>
                  </a:lnTo>
                  <a:lnTo>
                    <a:pt x="883" y="183"/>
                  </a:lnTo>
                  <a:lnTo>
                    <a:pt x="883" y="183"/>
                  </a:lnTo>
                  <a:lnTo>
                    <a:pt x="889" y="181"/>
                  </a:lnTo>
                  <a:lnTo>
                    <a:pt x="892" y="176"/>
                  </a:lnTo>
                  <a:lnTo>
                    <a:pt x="891" y="170"/>
                  </a:lnTo>
                  <a:lnTo>
                    <a:pt x="887" y="166"/>
                  </a:lnTo>
                  <a:lnTo>
                    <a:pt x="887" y="166"/>
                  </a:lnTo>
                  <a:lnTo>
                    <a:pt x="883" y="165"/>
                  </a:lnTo>
                  <a:lnTo>
                    <a:pt x="880" y="165"/>
                  </a:lnTo>
                  <a:lnTo>
                    <a:pt x="880" y="165"/>
                  </a:lnTo>
                  <a:lnTo>
                    <a:pt x="872" y="168"/>
                  </a:lnTo>
                  <a:lnTo>
                    <a:pt x="867" y="174"/>
                  </a:lnTo>
                  <a:lnTo>
                    <a:pt x="865" y="176"/>
                  </a:lnTo>
                  <a:lnTo>
                    <a:pt x="867" y="177"/>
                  </a:lnTo>
                  <a:lnTo>
                    <a:pt x="869" y="179"/>
                  </a:lnTo>
                  <a:lnTo>
                    <a:pt x="872" y="181"/>
                  </a:lnTo>
                  <a:lnTo>
                    <a:pt x="872" y="181"/>
                  </a:lnTo>
                  <a:close/>
                  <a:moveTo>
                    <a:pt x="1624" y="532"/>
                  </a:moveTo>
                  <a:lnTo>
                    <a:pt x="1624" y="532"/>
                  </a:lnTo>
                  <a:lnTo>
                    <a:pt x="1624" y="527"/>
                  </a:lnTo>
                  <a:lnTo>
                    <a:pt x="1624" y="521"/>
                  </a:lnTo>
                  <a:lnTo>
                    <a:pt x="1624" y="517"/>
                  </a:lnTo>
                  <a:lnTo>
                    <a:pt x="1620" y="514"/>
                  </a:lnTo>
                  <a:lnTo>
                    <a:pt x="1618" y="510"/>
                  </a:lnTo>
                  <a:lnTo>
                    <a:pt x="1613" y="508"/>
                  </a:lnTo>
                  <a:lnTo>
                    <a:pt x="1604" y="507"/>
                  </a:lnTo>
                  <a:lnTo>
                    <a:pt x="1604" y="507"/>
                  </a:lnTo>
                  <a:lnTo>
                    <a:pt x="1584" y="507"/>
                  </a:lnTo>
                  <a:lnTo>
                    <a:pt x="1575" y="505"/>
                  </a:lnTo>
                  <a:lnTo>
                    <a:pt x="1566" y="501"/>
                  </a:lnTo>
                  <a:lnTo>
                    <a:pt x="1566" y="501"/>
                  </a:lnTo>
                  <a:lnTo>
                    <a:pt x="1548" y="492"/>
                  </a:lnTo>
                  <a:lnTo>
                    <a:pt x="1539" y="489"/>
                  </a:lnTo>
                  <a:lnTo>
                    <a:pt x="1531" y="483"/>
                  </a:lnTo>
                  <a:lnTo>
                    <a:pt x="1531" y="483"/>
                  </a:lnTo>
                  <a:lnTo>
                    <a:pt x="1528" y="478"/>
                  </a:lnTo>
                  <a:lnTo>
                    <a:pt x="1524" y="472"/>
                  </a:lnTo>
                  <a:lnTo>
                    <a:pt x="1519" y="460"/>
                  </a:lnTo>
                  <a:lnTo>
                    <a:pt x="1513" y="447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499" y="418"/>
                  </a:lnTo>
                  <a:lnTo>
                    <a:pt x="1493" y="411"/>
                  </a:lnTo>
                  <a:lnTo>
                    <a:pt x="1486" y="405"/>
                  </a:lnTo>
                  <a:lnTo>
                    <a:pt x="1486" y="405"/>
                  </a:lnTo>
                  <a:lnTo>
                    <a:pt x="1477" y="400"/>
                  </a:lnTo>
                  <a:lnTo>
                    <a:pt x="1466" y="396"/>
                  </a:lnTo>
                  <a:lnTo>
                    <a:pt x="1466" y="396"/>
                  </a:lnTo>
                  <a:lnTo>
                    <a:pt x="1455" y="393"/>
                  </a:lnTo>
                  <a:lnTo>
                    <a:pt x="1455" y="393"/>
                  </a:lnTo>
                  <a:lnTo>
                    <a:pt x="1450" y="391"/>
                  </a:lnTo>
                  <a:lnTo>
                    <a:pt x="1450" y="391"/>
                  </a:lnTo>
                  <a:lnTo>
                    <a:pt x="1450" y="387"/>
                  </a:lnTo>
                  <a:lnTo>
                    <a:pt x="1448" y="387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44" y="385"/>
                  </a:lnTo>
                  <a:lnTo>
                    <a:pt x="1441" y="380"/>
                  </a:lnTo>
                  <a:lnTo>
                    <a:pt x="1432" y="369"/>
                  </a:lnTo>
                  <a:lnTo>
                    <a:pt x="1432" y="369"/>
                  </a:lnTo>
                  <a:lnTo>
                    <a:pt x="1426" y="364"/>
                  </a:lnTo>
                  <a:lnTo>
                    <a:pt x="1419" y="362"/>
                  </a:lnTo>
                  <a:lnTo>
                    <a:pt x="1403" y="358"/>
                  </a:lnTo>
                  <a:lnTo>
                    <a:pt x="1403" y="358"/>
                  </a:lnTo>
                  <a:lnTo>
                    <a:pt x="1390" y="356"/>
                  </a:lnTo>
                  <a:lnTo>
                    <a:pt x="1374" y="353"/>
                  </a:lnTo>
                  <a:lnTo>
                    <a:pt x="1367" y="351"/>
                  </a:lnTo>
                  <a:lnTo>
                    <a:pt x="1361" y="346"/>
                  </a:lnTo>
                  <a:lnTo>
                    <a:pt x="1359" y="340"/>
                  </a:lnTo>
                  <a:lnTo>
                    <a:pt x="1363" y="333"/>
                  </a:lnTo>
                  <a:lnTo>
                    <a:pt x="1363" y="333"/>
                  </a:lnTo>
                  <a:lnTo>
                    <a:pt x="1368" y="328"/>
                  </a:lnTo>
                  <a:lnTo>
                    <a:pt x="1370" y="324"/>
                  </a:lnTo>
                  <a:lnTo>
                    <a:pt x="1372" y="320"/>
                  </a:lnTo>
                  <a:lnTo>
                    <a:pt x="1372" y="320"/>
                  </a:lnTo>
                  <a:lnTo>
                    <a:pt x="1370" y="317"/>
                  </a:lnTo>
                  <a:lnTo>
                    <a:pt x="1368" y="315"/>
                  </a:lnTo>
                  <a:lnTo>
                    <a:pt x="1361" y="313"/>
                  </a:lnTo>
                  <a:lnTo>
                    <a:pt x="1354" y="313"/>
                  </a:lnTo>
                  <a:lnTo>
                    <a:pt x="1348" y="315"/>
                  </a:lnTo>
                  <a:lnTo>
                    <a:pt x="1348" y="315"/>
                  </a:lnTo>
                  <a:lnTo>
                    <a:pt x="1338" y="318"/>
                  </a:lnTo>
                  <a:lnTo>
                    <a:pt x="1325" y="320"/>
                  </a:lnTo>
                  <a:lnTo>
                    <a:pt x="1325" y="320"/>
                  </a:lnTo>
                  <a:lnTo>
                    <a:pt x="1316" y="320"/>
                  </a:lnTo>
                  <a:lnTo>
                    <a:pt x="1305" y="320"/>
                  </a:lnTo>
                  <a:lnTo>
                    <a:pt x="1305" y="320"/>
                  </a:lnTo>
                  <a:lnTo>
                    <a:pt x="1294" y="320"/>
                  </a:lnTo>
                  <a:lnTo>
                    <a:pt x="1281" y="322"/>
                  </a:lnTo>
                  <a:lnTo>
                    <a:pt x="1271" y="328"/>
                  </a:lnTo>
                  <a:lnTo>
                    <a:pt x="1265" y="329"/>
                  </a:lnTo>
                  <a:lnTo>
                    <a:pt x="1263" y="335"/>
                  </a:lnTo>
                  <a:lnTo>
                    <a:pt x="1263" y="335"/>
                  </a:lnTo>
                  <a:lnTo>
                    <a:pt x="1262" y="340"/>
                  </a:lnTo>
                  <a:lnTo>
                    <a:pt x="1263" y="347"/>
                  </a:lnTo>
                  <a:lnTo>
                    <a:pt x="1267" y="362"/>
                  </a:lnTo>
                  <a:lnTo>
                    <a:pt x="1267" y="362"/>
                  </a:lnTo>
                  <a:lnTo>
                    <a:pt x="1271" y="375"/>
                  </a:lnTo>
                  <a:lnTo>
                    <a:pt x="1271" y="382"/>
                  </a:lnTo>
                  <a:lnTo>
                    <a:pt x="1271" y="384"/>
                  </a:lnTo>
                  <a:lnTo>
                    <a:pt x="1269" y="385"/>
                  </a:lnTo>
                  <a:lnTo>
                    <a:pt x="1269" y="385"/>
                  </a:lnTo>
                  <a:lnTo>
                    <a:pt x="1263" y="387"/>
                  </a:lnTo>
                  <a:lnTo>
                    <a:pt x="1258" y="385"/>
                  </a:lnTo>
                  <a:lnTo>
                    <a:pt x="1253" y="384"/>
                  </a:lnTo>
                  <a:lnTo>
                    <a:pt x="1249" y="380"/>
                  </a:lnTo>
                  <a:lnTo>
                    <a:pt x="1249" y="380"/>
                  </a:lnTo>
                  <a:lnTo>
                    <a:pt x="1247" y="375"/>
                  </a:lnTo>
                  <a:lnTo>
                    <a:pt x="1245" y="367"/>
                  </a:lnTo>
                  <a:lnTo>
                    <a:pt x="1245" y="355"/>
                  </a:lnTo>
                  <a:lnTo>
                    <a:pt x="1245" y="355"/>
                  </a:lnTo>
                  <a:lnTo>
                    <a:pt x="1247" y="337"/>
                  </a:lnTo>
                  <a:lnTo>
                    <a:pt x="1247" y="326"/>
                  </a:lnTo>
                  <a:lnTo>
                    <a:pt x="1243" y="322"/>
                  </a:lnTo>
                  <a:lnTo>
                    <a:pt x="1242" y="318"/>
                  </a:lnTo>
                  <a:lnTo>
                    <a:pt x="1242" y="318"/>
                  </a:lnTo>
                  <a:lnTo>
                    <a:pt x="1236" y="317"/>
                  </a:lnTo>
                  <a:lnTo>
                    <a:pt x="1233" y="317"/>
                  </a:lnTo>
                  <a:lnTo>
                    <a:pt x="1227" y="317"/>
                  </a:lnTo>
                  <a:lnTo>
                    <a:pt x="1224" y="318"/>
                  </a:lnTo>
                  <a:lnTo>
                    <a:pt x="1218" y="326"/>
                  </a:lnTo>
                  <a:lnTo>
                    <a:pt x="1213" y="333"/>
                  </a:lnTo>
                  <a:lnTo>
                    <a:pt x="1213" y="333"/>
                  </a:lnTo>
                  <a:lnTo>
                    <a:pt x="1205" y="344"/>
                  </a:lnTo>
                  <a:lnTo>
                    <a:pt x="1202" y="347"/>
                  </a:lnTo>
                  <a:lnTo>
                    <a:pt x="1198" y="355"/>
                  </a:lnTo>
                  <a:lnTo>
                    <a:pt x="1198" y="355"/>
                  </a:lnTo>
                  <a:lnTo>
                    <a:pt x="1195" y="369"/>
                  </a:lnTo>
                  <a:lnTo>
                    <a:pt x="1195" y="376"/>
                  </a:lnTo>
                  <a:lnTo>
                    <a:pt x="1195" y="380"/>
                  </a:lnTo>
                  <a:lnTo>
                    <a:pt x="1198" y="382"/>
                  </a:lnTo>
                  <a:lnTo>
                    <a:pt x="1198" y="382"/>
                  </a:lnTo>
                  <a:lnTo>
                    <a:pt x="1205" y="387"/>
                  </a:lnTo>
                  <a:lnTo>
                    <a:pt x="1207" y="389"/>
                  </a:lnTo>
                  <a:lnTo>
                    <a:pt x="1211" y="393"/>
                  </a:lnTo>
                  <a:lnTo>
                    <a:pt x="1211" y="393"/>
                  </a:lnTo>
                  <a:lnTo>
                    <a:pt x="1215" y="398"/>
                  </a:lnTo>
                  <a:lnTo>
                    <a:pt x="1216" y="405"/>
                  </a:lnTo>
                  <a:lnTo>
                    <a:pt x="1218" y="411"/>
                  </a:lnTo>
                  <a:lnTo>
                    <a:pt x="1224" y="414"/>
                  </a:lnTo>
                  <a:lnTo>
                    <a:pt x="1224" y="414"/>
                  </a:lnTo>
                  <a:lnTo>
                    <a:pt x="1231" y="420"/>
                  </a:lnTo>
                  <a:lnTo>
                    <a:pt x="1238" y="420"/>
                  </a:lnTo>
                  <a:lnTo>
                    <a:pt x="1245" y="418"/>
                  </a:lnTo>
                  <a:lnTo>
                    <a:pt x="1254" y="418"/>
                  </a:lnTo>
                  <a:lnTo>
                    <a:pt x="1254" y="418"/>
                  </a:lnTo>
                  <a:lnTo>
                    <a:pt x="1262" y="420"/>
                  </a:lnTo>
                  <a:lnTo>
                    <a:pt x="1267" y="423"/>
                  </a:lnTo>
                  <a:lnTo>
                    <a:pt x="1267" y="423"/>
                  </a:lnTo>
                  <a:lnTo>
                    <a:pt x="1274" y="425"/>
                  </a:lnTo>
                  <a:lnTo>
                    <a:pt x="1281" y="427"/>
                  </a:lnTo>
                  <a:lnTo>
                    <a:pt x="1281" y="427"/>
                  </a:lnTo>
                  <a:lnTo>
                    <a:pt x="1296" y="427"/>
                  </a:lnTo>
                  <a:lnTo>
                    <a:pt x="1296" y="427"/>
                  </a:lnTo>
                  <a:lnTo>
                    <a:pt x="1303" y="429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318" y="429"/>
                  </a:lnTo>
                  <a:lnTo>
                    <a:pt x="1323" y="427"/>
                  </a:lnTo>
                  <a:lnTo>
                    <a:pt x="1332" y="422"/>
                  </a:lnTo>
                  <a:lnTo>
                    <a:pt x="1332" y="422"/>
                  </a:lnTo>
                  <a:lnTo>
                    <a:pt x="1339" y="420"/>
                  </a:lnTo>
                  <a:lnTo>
                    <a:pt x="1347" y="420"/>
                  </a:lnTo>
                  <a:lnTo>
                    <a:pt x="1361" y="420"/>
                  </a:lnTo>
                  <a:lnTo>
                    <a:pt x="1374" y="425"/>
                  </a:lnTo>
                  <a:lnTo>
                    <a:pt x="1386" y="429"/>
                  </a:lnTo>
                  <a:lnTo>
                    <a:pt x="1386" y="429"/>
                  </a:lnTo>
                  <a:lnTo>
                    <a:pt x="1397" y="434"/>
                  </a:lnTo>
                  <a:lnTo>
                    <a:pt x="1406" y="442"/>
                  </a:lnTo>
                  <a:lnTo>
                    <a:pt x="1415" y="447"/>
                  </a:lnTo>
                  <a:lnTo>
                    <a:pt x="1424" y="456"/>
                  </a:lnTo>
                  <a:lnTo>
                    <a:pt x="1432" y="465"/>
                  </a:lnTo>
                  <a:lnTo>
                    <a:pt x="1437" y="474"/>
                  </a:lnTo>
                  <a:lnTo>
                    <a:pt x="1441" y="485"/>
                  </a:lnTo>
                  <a:lnTo>
                    <a:pt x="1444" y="496"/>
                  </a:lnTo>
                  <a:lnTo>
                    <a:pt x="1444" y="496"/>
                  </a:lnTo>
                  <a:lnTo>
                    <a:pt x="1443" y="507"/>
                  </a:lnTo>
                  <a:lnTo>
                    <a:pt x="1441" y="517"/>
                  </a:lnTo>
                  <a:lnTo>
                    <a:pt x="1435" y="539"/>
                  </a:lnTo>
                  <a:lnTo>
                    <a:pt x="1435" y="539"/>
                  </a:lnTo>
                  <a:lnTo>
                    <a:pt x="1434" y="545"/>
                  </a:lnTo>
                  <a:lnTo>
                    <a:pt x="1432" y="552"/>
                  </a:lnTo>
                  <a:lnTo>
                    <a:pt x="1432" y="552"/>
                  </a:lnTo>
                  <a:lnTo>
                    <a:pt x="1434" y="555"/>
                  </a:lnTo>
                  <a:lnTo>
                    <a:pt x="1435" y="561"/>
                  </a:lnTo>
                  <a:lnTo>
                    <a:pt x="1435" y="561"/>
                  </a:lnTo>
                  <a:lnTo>
                    <a:pt x="1434" y="566"/>
                  </a:lnTo>
                  <a:lnTo>
                    <a:pt x="1430" y="572"/>
                  </a:lnTo>
                  <a:lnTo>
                    <a:pt x="1424" y="577"/>
                  </a:lnTo>
                  <a:lnTo>
                    <a:pt x="1421" y="581"/>
                  </a:lnTo>
                  <a:lnTo>
                    <a:pt x="1421" y="581"/>
                  </a:lnTo>
                  <a:lnTo>
                    <a:pt x="1414" y="583"/>
                  </a:lnTo>
                  <a:lnTo>
                    <a:pt x="1405" y="583"/>
                  </a:lnTo>
                  <a:lnTo>
                    <a:pt x="1388" y="583"/>
                  </a:lnTo>
                  <a:lnTo>
                    <a:pt x="1388" y="583"/>
                  </a:lnTo>
                  <a:lnTo>
                    <a:pt x="1376" y="583"/>
                  </a:lnTo>
                  <a:lnTo>
                    <a:pt x="1368" y="583"/>
                  </a:lnTo>
                  <a:lnTo>
                    <a:pt x="1363" y="586"/>
                  </a:lnTo>
                  <a:lnTo>
                    <a:pt x="1363" y="586"/>
                  </a:lnTo>
                  <a:lnTo>
                    <a:pt x="1361" y="588"/>
                  </a:lnTo>
                  <a:lnTo>
                    <a:pt x="1359" y="592"/>
                  </a:lnTo>
                  <a:lnTo>
                    <a:pt x="1359" y="599"/>
                  </a:lnTo>
                  <a:lnTo>
                    <a:pt x="1365" y="606"/>
                  </a:lnTo>
                  <a:lnTo>
                    <a:pt x="1370" y="612"/>
                  </a:lnTo>
                  <a:lnTo>
                    <a:pt x="1370" y="612"/>
                  </a:lnTo>
                  <a:lnTo>
                    <a:pt x="1377" y="613"/>
                  </a:lnTo>
                  <a:lnTo>
                    <a:pt x="1385" y="613"/>
                  </a:lnTo>
                  <a:lnTo>
                    <a:pt x="1399" y="610"/>
                  </a:lnTo>
                  <a:lnTo>
                    <a:pt x="1414" y="606"/>
                  </a:lnTo>
                  <a:lnTo>
                    <a:pt x="1421" y="608"/>
                  </a:lnTo>
                  <a:lnTo>
                    <a:pt x="1428" y="610"/>
                  </a:lnTo>
                  <a:lnTo>
                    <a:pt x="1428" y="610"/>
                  </a:lnTo>
                  <a:lnTo>
                    <a:pt x="1437" y="619"/>
                  </a:lnTo>
                  <a:lnTo>
                    <a:pt x="1448" y="628"/>
                  </a:lnTo>
                  <a:lnTo>
                    <a:pt x="1448" y="628"/>
                  </a:lnTo>
                  <a:lnTo>
                    <a:pt x="1455" y="631"/>
                  </a:lnTo>
                  <a:lnTo>
                    <a:pt x="1462" y="635"/>
                  </a:lnTo>
                  <a:lnTo>
                    <a:pt x="1462" y="635"/>
                  </a:lnTo>
                  <a:lnTo>
                    <a:pt x="1470" y="635"/>
                  </a:lnTo>
                  <a:lnTo>
                    <a:pt x="1477" y="635"/>
                  </a:lnTo>
                  <a:lnTo>
                    <a:pt x="1491" y="633"/>
                  </a:lnTo>
                  <a:lnTo>
                    <a:pt x="1491" y="633"/>
                  </a:lnTo>
                  <a:lnTo>
                    <a:pt x="1506" y="635"/>
                  </a:lnTo>
                  <a:lnTo>
                    <a:pt x="1519" y="639"/>
                  </a:lnTo>
                  <a:lnTo>
                    <a:pt x="1519" y="639"/>
                  </a:lnTo>
                  <a:lnTo>
                    <a:pt x="1528" y="641"/>
                  </a:lnTo>
                  <a:lnTo>
                    <a:pt x="1537" y="644"/>
                  </a:lnTo>
                  <a:lnTo>
                    <a:pt x="1537" y="644"/>
                  </a:lnTo>
                  <a:lnTo>
                    <a:pt x="1544" y="642"/>
                  </a:lnTo>
                  <a:lnTo>
                    <a:pt x="1546" y="642"/>
                  </a:lnTo>
                  <a:lnTo>
                    <a:pt x="1546" y="639"/>
                  </a:lnTo>
                  <a:lnTo>
                    <a:pt x="1546" y="639"/>
                  </a:lnTo>
                  <a:lnTo>
                    <a:pt x="1546" y="635"/>
                  </a:lnTo>
                  <a:lnTo>
                    <a:pt x="1542" y="633"/>
                  </a:lnTo>
                  <a:lnTo>
                    <a:pt x="1535" y="630"/>
                  </a:lnTo>
                  <a:lnTo>
                    <a:pt x="1535" y="630"/>
                  </a:lnTo>
                  <a:lnTo>
                    <a:pt x="1517" y="624"/>
                  </a:lnTo>
                  <a:lnTo>
                    <a:pt x="1510" y="619"/>
                  </a:lnTo>
                  <a:lnTo>
                    <a:pt x="1508" y="615"/>
                  </a:lnTo>
                  <a:lnTo>
                    <a:pt x="1508" y="612"/>
                  </a:lnTo>
                  <a:lnTo>
                    <a:pt x="1508" y="612"/>
                  </a:lnTo>
                  <a:lnTo>
                    <a:pt x="1510" y="608"/>
                  </a:lnTo>
                  <a:lnTo>
                    <a:pt x="1515" y="606"/>
                  </a:lnTo>
                  <a:lnTo>
                    <a:pt x="1526" y="606"/>
                  </a:lnTo>
                  <a:lnTo>
                    <a:pt x="1526" y="606"/>
                  </a:lnTo>
                  <a:lnTo>
                    <a:pt x="1537" y="604"/>
                  </a:lnTo>
                  <a:lnTo>
                    <a:pt x="1548" y="603"/>
                  </a:lnTo>
                  <a:lnTo>
                    <a:pt x="1548" y="603"/>
                  </a:lnTo>
                  <a:lnTo>
                    <a:pt x="1557" y="599"/>
                  </a:lnTo>
                  <a:lnTo>
                    <a:pt x="1558" y="597"/>
                  </a:lnTo>
                  <a:lnTo>
                    <a:pt x="1560" y="592"/>
                  </a:lnTo>
                  <a:lnTo>
                    <a:pt x="1560" y="592"/>
                  </a:lnTo>
                  <a:lnTo>
                    <a:pt x="1558" y="586"/>
                  </a:lnTo>
                  <a:lnTo>
                    <a:pt x="1557" y="581"/>
                  </a:lnTo>
                  <a:lnTo>
                    <a:pt x="1548" y="574"/>
                  </a:lnTo>
                  <a:lnTo>
                    <a:pt x="1548" y="574"/>
                  </a:lnTo>
                  <a:lnTo>
                    <a:pt x="1540" y="568"/>
                  </a:lnTo>
                  <a:lnTo>
                    <a:pt x="1531" y="559"/>
                  </a:lnTo>
                  <a:lnTo>
                    <a:pt x="1528" y="555"/>
                  </a:lnTo>
                  <a:lnTo>
                    <a:pt x="1524" y="550"/>
                  </a:lnTo>
                  <a:lnTo>
                    <a:pt x="1524" y="545"/>
                  </a:lnTo>
                  <a:lnTo>
                    <a:pt x="1526" y="539"/>
                  </a:lnTo>
                  <a:lnTo>
                    <a:pt x="1526" y="539"/>
                  </a:lnTo>
                  <a:lnTo>
                    <a:pt x="1528" y="537"/>
                  </a:lnTo>
                  <a:lnTo>
                    <a:pt x="1531" y="536"/>
                  </a:lnTo>
                  <a:lnTo>
                    <a:pt x="1537" y="536"/>
                  </a:lnTo>
                  <a:lnTo>
                    <a:pt x="1542" y="536"/>
                  </a:lnTo>
                  <a:lnTo>
                    <a:pt x="1551" y="539"/>
                  </a:lnTo>
                  <a:lnTo>
                    <a:pt x="1560" y="543"/>
                  </a:lnTo>
                  <a:lnTo>
                    <a:pt x="1560" y="543"/>
                  </a:lnTo>
                  <a:lnTo>
                    <a:pt x="1575" y="555"/>
                  </a:lnTo>
                  <a:lnTo>
                    <a:pt x="1582" y="559"/>
                  </a:lnTo>
                  <a:lnTo>
                    <a:pt x="1591" y="563"/>
                  </a:lnTo>
                  <a:lnTo>
                    <a:pt x="1591" y="563"/>
                  </a:lnTo>
                  <a:lnTo>
                    <a:pt x="1596" y="561"/>
                  </a:lnTo>
                  <a:lnTo>
                    <a:pt x="1602" y="559"/>
                  </a:lnTo>
                  <a:lnTo>
                    <a:pt x="1611" y="552"/>
                  </a:lnTo>
                  <a:lnTo>
                    <a:pt x="1618" y="541"/>
                  </a:lnTo>
                  <a:lnTo>
                    <a:pt x="1624" y="532"/>
                  </a:lnTo>
                  <a:lnTo>
                    <a:pt x="1624" y="532"/>
                  </a:lnTo>
                  <a:close/>
                  <a:moveTo>
                    <a:pt x="1115" y="101"/>
                  </a:moveTo>
                  <a:lnTo>
                    <a:pt x="1115" y="101"/>
                  </a:lnTo>
                  <a:lnTo>
                    <a:pt x="1122" y="103"/>
                  </a:lnTo>
                  <a:lnTo>
                    <a:pt x="1129" y="107"/>
                  </a:lnTo>
                  <a:lnTo>
                    <a:pt x="1133" y="109"/>
                  </a:lnTo>
                  <a:lnTo>
                    <a:pt x="1133" y="112"/>
                  </a:lnTo>
                  <a:lnTo>
                    <a:pt x="1129" y="114"/>
                  </a:lnTo>
                  <a:lnTo>
                    <a:pt x="1129" y="114"/>
                  </a:lnTo>
                  <a:lnTo>
                    <a:pt x="1124" y="114"/>
                  </a:lnTo>
                  <a:lnTo>
                    <a:pt x="1119" y="114"/>
                  </a:lnTo>
                  <a:lnTo>
                    <a:pt x="1111" y="114"/>
                  </a:lnTo>
                  <a:lnTo>
                    <a:pt x="1110" y="116"/>
                  </a:lnTo>
                  <a:lnTo>
                    <a:pt x="1108" y="118"/>
                  </a:lnTo>
                  <a:lnTo>
                    <a:pt x="1108" y="118"/>
                  </a:lnTo>
                  <a:lnTo>
                    <a:pt x="1108" y="121"/>
                  </a:lnTo>
                  <a:lnTo>
                    <a:pt x="1110" y="123"/>
                  </a:lnTo>
                  <a:lnTo>
                    <a:pt x="1113" y="127"/>
                  </a:lnTo>
                  <a:lnTo>
                    <a:pt x="1126" y="127"/>
                  </a:lnTo>
                  <a:lnTo>
                    <a:pt x="1126" y="127"/>
                  </a:lnTo>
                  <a:lnTo>
                    <a:pt x="1133" y="128"/>
                  </a:lnTo>
                  <a:lnTo>
                    <a:pt x="1135" y="130"/>
                  </a:lnTo>
                  <a:lnTo>
                    <a:pt x="1133" y="134"/>
                  </a:lnTo>
                  <a:lnTo>
                    <a:pt x="1133" y="134"/>
                  </a:lnTo>
                  <a:lnTo>
                    <a:pt x="1131" y="136"/>
                  </a:lnTo>
                  <a:lnTo>
                    <a:pt x="1128" y="136"/>
                  </a:lnTo>
                  <a:lnTo>
                    <a:pt x="1124" y="136"/>
                  </a:lnTo>
                  <a:lnTo>
                    <a:pt x="1120" y="138"/>
                  </a:lnTo>
                  <a:lnTo>
                    <a:pt x="1120" y="138"/>
                  </a:lnTo>
                  <a:lnTo>
                    <a:pt x="1117" y="143"/>
                  </a:lnTo>
                  <a:lnTo>
                    <a:pt x="1119" y="147"/>
                  </a:lnTo>
                  <a:lnTo>
                    <a:pt x="1122" y="150"/>
                  </a:lnTo>
                  <a:lnTo>
                    <a:pt x="1128" y="150"/>
                  </a:lnTo>
                  <a:lnTo>
                    <a:pt x="1144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60" y="156"/>
                  </a:lnTo>
                  <a:lnTo>
                    <a:pt x="1162" y="157"/>
                  </a:lnTo>
                  <a:lnTo>
                    <a:pt x="1160" y="159"/>
                  </a:lnTo>
                  <a:lnTo>
                    <a:pt x="1160" y="159"/>
                  </a:lnTo>
                  <a:lnTo>
                    <a:pt x="1158" y="161"/>
                  </a:lnTo>
                  <a:lnTo>
                    <a:pt x="1153" y="163"/>
                  </a:lnTo>
                  <a:lnTo>
                    <a:pt x="1149" y="163"/>
                  </a:lnTo>
                  <a:lnTo>
                    <a:pt x="1146" y="166"/>
                  </a:lnTo>
                  <a:lnTo>
                    <a:pt x="1146" y="166"/>
                  </a:lnTo>
                  <a:lnTo>
                    <a:pt x="1144" y="170"/>
                  </a:lnTo>
                  <a:lnTo>
                    <a:pt x="1142" y="176"/>
                  </a:lnTo>
                  <a:lnTo>
                    <a:pt x="1142" y="179"/>
                  </a:lnTo>
                  <a:lnTo>
                    <a:pt x="1144" y="181"/>
                  </a:lnTo>
                  <a:lnTo>
                    <a:pt x="1148" y="186"/>
                  </a:lnTo>
                  <a:lnTo>
                    <a:pt x="1157" y="190"/>
                  </a:lnTo>
                  <a:lnTo>
                    <a:pt x="1166" y="192"/>
                  </a:lnTo>
                  <a:lnTo>
                    <a:pt x="1175" y="190"/>
                  </a:lnTo>
                  <a:lnTo>
                    <a:pt x="1182" y="188"/>
                  </a:lnTo>
                  <a:lnTo>
                    <a:pt x="1189" y="183"/>
                  </a:lnTo>
                  <a:lnTo>
                    <a:pt x="1189" y="183"/>
                  </a:lnTo>
                  <a:lnTo>
                    <a:pt x="1195" y="174"/>
                  </a:lnTo>
                  <a:lnTo>
                    <a:pt x="1198" y="170"/>
                  </a:lnTo>
                  <a:lnTo>
                    <a:pt x="1202" y="168"/>
                  </a:lnTo>
                  <a:lnTo>
                    <a:pt x="1202" y="168"/>
                  </a:lnTo>
                  <a:lnTo>
                    <a:pt x="1213" y="165"/>
                  </a:lnTo>
                  <a:lnTo>
                    <a:pt x="1213" y="165"/>
                  </a:lnTo>
                  <a:lnTo>
                    <a:pt x="1225" y="161"/>
                  </a:lnTo>
                  <a:lnTo>
                    <a:pt x="1233" y="161"/>
                  </a:lnTo>
                  <a:lnTo>
                    <a:pt x="1236" y="163"/>
                  </a:lnTo>
                  <a:lnTo>
                    <a:pt x="1236" y="163"/>
                  </a:lnTo>
                  <a:lnTo>
                    <a:pt x="1238" y="165"/>
                  </a:lnTo>
                  <a:lnTo>
                    <a:pt x="1238" y="166"/>
                  </a:lnTo>
                  <a:lnTo>
                    <a:pt x="1231" y="172"/>
                  </a:lnTo>
                  <a:lnTo>
                    <a:pt x="1222" y="177"/>
                  </a:lnTo>
                  <a:lnTo>
                    <a:pt x="1216" y="179"/>
                  </a:lnTo>
                  <a:lnTo>
                    <a:pt x="1216" y="179"/>
                  </a:lnTo>
                  <a:lnTo>
                    <a:pt x="1215" y="183"/>
                  </a:lnTo>
                  <a:lnTo>
                    <a:pt x="1216" y="186"/>
                  </a:lnTo>
                  <a:lnTo>
                    <a:pt x="1225" y="188"/>
                  </a:lnTo>
                  <a:lnTo>
                    <a:pt x="1225" y="188"/>
                  </a:lnTo>
                  <a:lnTo>
                    <a:pt x="1233" y="188"/>
                  </a:lnTo>
                  <a:lnTo>
                    <a:pt x="1240" y="186"/>
                  </a:lnTo>
                  <a:lnTo>
                    <a:pt x="1240" y="186"/>
                  </a:lnTo>
                  <a:lnTo>
                    <a:pt x="1251" y="181"/>
                  </a:lnTo>
                  <a:lnTo>
                    <a:pt x="1258" y="179"/>
                  </a:lnTo>
                  <a:lnTo>
                    <a:pt x="1263" y="179"/>
                  </a:lnTo>
                  <a:lnTo>
                    <a:pt x="1263" y="179"/>
                  </a:lnTo>
                  <a:lnTo>
                    <a:pt x="1265" y="181"/>
                  </a:lnTo>
                  <a:lnTo>
                    <a:pt x="1265" y="183"/>
                  </a:lnTo>
                  <a:lnTo>
                    <a:pt x="1265" y="186"/>
                  </a:lnTo>
                  <a:lnTo>
                    <a:pt x="1265" y="192"/>
                  </a:lnTo>
                  <a:lnTo>
                    <a:pt x="1267" y="197"/>
                  </a:lnTo>
                  <a:lnTo>
                    <a:pt x="1267" y="197"/>
                  </a:lnTo>
                  <a:lnTo>
                    <a:pt x="1271" y="199"/>
                  </a:lnTo>
                  <a:lnTo>
                    <a:pt x="1274" y="199"/>
                  </a:lnTo>
                  <a:lnTo>
                    <a:pt x="1278" y="197"/>
                  </a:lnTo>
                  <a:lnTo>
                    <a:pt x="1283" y="199"/>
                  </a:lnTo>
                  <a:lnTo>
                    <a:pt x="1283" y="199"/>
                  </a:lnTo>
                  <a:lnTo>
                    <a:pt x="1287" y="201"/>
                  </a:lnTo>
                  <a:lnTo>
                    <a:pt x="1289" y="204"/>
                  </a:lnTo>
                  <a:lnTo>
                    <a:pt x="1287" y="210"/>
                  </a:lnTo>
                  <a:lnTo>
                    <a:pt x="1283" y="212"/>
                  </a:lnTo>
                  <a:lnTo>
                    <a:pt x="1283" y="212"/>
                  </a:lnTo>
                  <a:lnTo>
                    <a:pt x="1278" y="215"/>
                  </a:lnTo>
                  <a:lnTo>
                    <a:pt x="1272" y="214"/>
                  </a:lnTo>
                  <a:lnTo>
                    <a:pt x="1267" y="212"/>
                  </a:lnTo>
                  <a:lnTo>
                    <a:pt x="1260" y="208"/>
                  </a:lnTo>
                  <a:lnTo>
                    <a:pt x="1249" y="201"/>
                  </a:lnTo>
                  <a:lnTo>
                    <a:pt x="1243" y="197"/>
                  </a:lnTo>
                  <a:lnTo>
                    <a:pt x="1238" y="195"/>
                  </a:lnTo>
                  <a:lnTo>
                    <a:pt x="1238" y="195"/>
                  </a:lnTo>
                  <a:lnTo>
                    <a:pt x="1227" y="194"/>
                  </a:lnTo>
                  <a:lnTo>
                    <a:pt x="1222" y="194"/>
                  </a:lnTo>
                  <a:lnTo>
                    <a:pt x="1216" y="195"/>
                  </a:lnTo>
                  <a:lnTo>
                    <a:pt x="1216" y="195"/>
                  </a:lnTo>
                  <a:lnTo>
                    <a:pt x="1215" y="197"/>
                  </a:lnTo>
                  <a:lnTo>
                    <a:pt x="1213" y="201"/>
                  </a:lnTo>
                  <a:lnTo>
                    <a:pt x="1213" y="204"/>
                  </a:lnTo>
                  <a:lnTo>
                    <a:pt x="1215" y="208"/>
                  </a:lnTo>
                  <a:lnTo>
                    <a:pt x="1215" y="208"/>
                  </a:lnTo>
                  <a:lnTo>
                    <a:pt x="1222" y="212"/>
                  </a:lnTo>
                  <a:lnTo>
                    <a:pt x="1222" y="214"/>
                  </a:lnTo>
                  <a:lnTo>
                    <a:pt x="1220" y="217"/>
                  </a:lnTo>
                  <a:lnTo>
                    <a:pt x="1220" y="217"/>
                  </a:lnTo>
                  <a:lnTo>
                    <a:pt x="1216" y="219"/>
                  </a:lnTo>
                  <a:lnTo>
                    <a:pt x="1211" y="219"/>
                  </a:lnTo>
                  <a:lnTo>
                    <a:pt x="1202" y="221"/>
                  </a:lnTo>
                  <a:lnTo>
                    <a:pt x="1202" y="221"/>
                  </a:lnTo>
                  <a:lnTo>
                    <a:pt x="1196" y="223"/>
                  </a:lnTo>
                  <a:lnTo>
                    <a:pt x="1193" y="224"/>
                  </a:lnTo>
                  <a:lnTo>
                    <a:pt x="1189" y="230"/>
                  </a:lnTo>
                  <a:lnTo>
                    <a:pt x="1191" y="235"/>
                  </a:lnTo>
                  <a:lnTo>
                    <a:pt x="1191" y="235"/>
                  </a:lnTo>
                  <a:lnTo>
                    <a:pt x="1195" y="239"/>
                  </a:lnTo>
                  <a:lnTo>
                    <a:pt x="1202" y="242"/>
                  </a:lnTo>
                  <a:lnTo>
                    <a:pt x="1209" y="244"/>
                  </a:lnTo>
                  <a:lnTo>
                    <a:pt x="1215" y="244"/>
                  </a:lnTo>
                  <a:lnTo>
                    <a:pt x="1215" y="244"/>
                  </a:lnTo>
                  <a:lnTo>
                    <a:pt x="1218" y="242"/>
                  </a:lnTo>
                  <a:lnTo>
                    <a:pt x="1222" y="241"/>
                  </a:lnTo>
                  <a:lnTo>
                    <a:pt x="1222" y="241"/>
                  </a:lnTo>
                  <a:lnTo>
                    <a:pt x="1227" y="241"/>
                  </a:lnTo>
                  <a:lnTo>
                    <a:pt x="1233" y="242"/>
                  </a:lnTo>
                  <a:lnTo>
                    <a:pt x="1238" y="244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9" y="241"/>
                  </a:lnTo>
                  <a:lnTo>
                    <a:pt x="1254" y="237"/>
                  </a:lnTo>
                  <a:lnTo>
                    <a:pt x="1260" y="232"/>
                  </a:lnTo>
                  <a:lnTo>
                    <a:pt x="1267" y="230"/>
                  </a:lnTo>
                  <a:lnTo>
                    <a:pt x="1267" y="230"/>
                  </a:lnTo>
                  <a:lnTo>
                    <a:pt x="1272" y="232"/>
                  </a:lnTo>
                  <a:lnTo>
                    <a:pt x="1278" y="233"/>
                  </a:lnTo>
                  <a:lnTo>
                    <a:pt x="1287" y="239"/>
                  </a:lnTo>
                  <a:lnTo>
                    <a:pt x="1287" y="239"/>
                  </a:lnTo>
                  <a:lnTo>
                    <a:pt x="1291" y="239"/>
                  </a:lnTo>
                  <a:lnTo>
                    <a:pt x="1294" y="239"/>
                  </a:lnTo>
                  <a:lnTo>
                    <a:pt x="1300" y="237"/>
                  </a:lnTo>
                  <a:lnTo>
                    <a:pt x="1305" y="233"/>
                  </a:lnTo>
                  <a:lnTo>
                    <a:pt x="1312" y="232"/>
                  </a:lnTo>
                  <a:lnTo>
                    <a:pt x="1312" y="232"/>
                  </a:lnTo>
                  <a:lnTo>
                    <a:pt x="1318" y="235"/>
                  </a:lnTo>
                  <a:lnTo>
                    <a:pt x="1321" y="239"/>
                  </a:lnTo>
                  <a:lnTo>
                    <a:pt x="1321" y="239"/>
                  </a:lnTo>
                  <a:lnTo>
                    <a:pt x="1329" y="244"/>
                  </a:lnTo>
                  <a:lnTo>
                    <a:pt x="1338" y="248"/>
                  </a:lnTo>
                  <a:lnTo>
                    <a:pt x="1338" y="248"/>
                  </a:lnTo>
                  <a:lnTo>
                    <a:pt x="1347" y="246"/>
                  </a:lnTo>
                  <a:lnTo>
                    <a:pt x="1354" y="242"/>
                  </a:lnTo>
                  <a:lnTo>
                    <a:pt x="1358" y="235"/>
                  </a:lnTo>
                  <a:lnTo>
                    <a:pt x="1359" y="232"/>
                  </a:lnTo>
                  <a:lnTo>
                    <a:pt x="1359" y="228"/>
                  </a:lnTo>
                  <a:lnTo>
                    <a:pt x="1359" y="228"/>
                  </a:lnTo>
                  <a:lnTo>
                    <a:pt x="1358" y="223"/>
                  </a:lnTo>
                  <a:lnTo>
                    <a:pt x="1352" y="219"/>
                  </a:lnTo>
                  <a:lnTo>
                    <a:pt x="1352" y="219"/>
                  </a:lnTo>
                  <a:lnTo>
                    <a:pt x="1347" y="215"/>
                  </a:lnTo>
                  <a:lnTo>
                    <a:pt x="1345" y="214"/>
                  </a:lnTo>
                  <a:lnTo>
                    <a:pt x="1347" y="210"/>
                  </a:lnTo>
                  <a:lnTo>
                    <a:pt x="1347" y="210"/>
                  </a:lnTo>
                  <a:lnTo>
                    <a:pt x="1348" y="208"/>
                  </a:lnTo>
                  <a:lnTo>
                    <a:pt x="1352" y="208"/>
                  </a:lnTo>
                  <a:lnTo>
                    <a:pt x="1359" y="206"/>
                  </a:lnTo>
                  <a:lnTo>
                    <a:pt x="1359" y="206"/>
                  </a:lnTo>
                  <a:lnTo>
                    <a:pt x="1367" y="201"/>
                  </a:lnTo>
                  <a:lnTo>
                    <a:pt x="1370" y="197"/>
                  </a:lnTo>
                  <a:lnTo>
                    <a:pt x="1374" y="195"/>
                  </a:lnTo>
                  <a:lnTo>
                    <a:pt x="1374" y="195"/>
                  </a:lnTo>
                  <a:lnTo>
                    <a:pt x="1381" y="195"/>
                  </a:lnTo>
                  <a:lnTo>
                    <a:pt x="1386" y="194"/>
                  </a:lnTo>
                  <a:lnTo>
                    <a:pt x="1386" y="194"/>
                  </a:lnTo>
                  <a:lnTo>
                    <a:pt x="1392" y="192"/>
                  </a:lnTo>
                  <a:lnTo>
                    <a:pt x="1396" y="190"/>
                  </a:lnTo>
                  <a:lnTo>
                    <a:pt x="1396" y="190"/>
                  </a:lnTo>
                  <a:lnTo>
                    <a:pt x="1401" y="186"/>
                  </a:lnTo>
                  <a:lnTo>
                    <a:pt x="1408" y="183"/>
                  </a:lnTo>
                  <a:lnTo>
                    <a:pt x="1408" y="183"/>
                  </a:lnTo>
                  <a:lnTo>
                    <a:pt x="1417" y="177"/>
                  </a:lnTo>
                  <a:lnTo>
                    <a:pt x="1423" y="174"/>
                  </a:lnTo>
                  <a:lnTo>
                    <a:pt x="1426" y="170"/>
                  </a:lnTo>
                  <a:lnTo>
                    <a:pt x="1426" y="170"/>
                  </a:lnTo>
                  <a:lnTo>
                    <a:pt x="1426" y="166"/>
                  </a:lnTo>
                  <a:lnTo>
                    <a:pt x="1426" y="165"/>
                  </a:lnTo>
                  <a:lnTo>
                    <a:pt x="1421" y="161"/>
                  </a:lnTo>
                  <a:lnTo>
                    <a:pt x="1415" y="159"/>
                  </a:lnTo>
                  <a:lnTo>
                    <a:pt x="1410" y="159"/>
                  </a:lnTo>
                  <a:lnTo>
                    <a:pt x="1410" y="159"/>
                  </a:lnTo>
                  <a:lnTo>
                    <a:pt x="1406" y="159"/>
                  </a:lnTo>
                  <a:lnTo>
                    <a:pt x="1401" y="161"/>
                  </a:lnTo>
                  <a:lnTo>
                    <a:pt x="1394" y="166"/>
                  </a:lnTo>
                  <a:lnTo>
                    <a:pt x="1394" y="166"/>
                  </a:lnTo>
                  <a:lnTo>
                    <a:pt x="1386" y="170"/>
                  </a:lnTo>
                  <a:lnTo>
                    <a:pt x="1379" y="172"/>
                  </a:lnTo>
                  <a:lnTo>
                    <a:pt x="1372" y="170"/>
                  </a:lnTo>
                  <a:lnTo>
                    <a:pt x="1367" y="166"/>
                  </a:lnTo>
                  <a:lnTo>
                    <a:pt x="1367" y="166"/>
                  </a:lnTo>
                  <a:lnTo>
                    <a:pt x="1363" y="165"/>
                  </a:lnTo>
                  <a:lnTo>
                    <a:pt x="1363" y="161"/>
                  </a:lnTo>
                  <a:lnTo>
                    <a:pt x="1365" y="159"/>
                  </a:lnTo>
                  <a:lnTo>
                    <a:pt x="1368" y="159"/>
                  </a:lnTo>
                  <a:lnTo>
                    <a:pt x="1385" y="157"/>
                  </a:lnTo>
                  <a:lnTo>
                    <a:pt x="1385" y="157"/>
                  </a:lnTo>
                  <a:lnTo>
                    <a:pt x="1388" y="154"/>
                  </a:lnTo>
                  <a:lnTo>
                    <a:pt x="1388" y="150"/>
                  </a:lnTo>
                  <a:lnTo>
                    <a:pt x="1390" y="147"/>
                  </a:lnTo>
                  <a:lnTo>
                    <a:pt x="1394" y="143"/>
                  </a:lnTo>
                  <a:lnTo>
                    <a:pt x="1394" y="143"/>
                  </a:lnTo>
                  <a:lnTo>
                    <a:pt x="1399" y="141"/>
                  </a:lnTo>
                  <a:lnTo>
                    <a:pt x="1405" y="141"/>
                  </a:lnTo>
                  <a:lnTo>
                    <a:pt x="1415" y="145"/>
                  </a:lnTo>
                  <a:lnTo>
                    <a:pt x="1415" y="145"/>
                  </a:lnTo>
                  <a:lnTo>
                    <a:pt x="1423" y="145"/>
                  </a:lnTo>
                  <a:lnTo>
                    <a:pt x="1430" y="145"/>
                  </a:lnTo>
                  <a:lnTo>
                    <a:pt x="1443" y="143"/>
                  </a:lnTo>
                  <a:lnTo>
                    <a:pt x="1443" y="143"/>
                  </a:lnTo>
                  <a:lnTo>
                    <a:pt x="1452" y="139"/>
                  </a:lnTo>
                  <a:lnTo>
                    <a:pt x="1459" y="136"/>
                  </a:lnTo>
                  <a:lnTo>
                    <a:pt x="1472" y="123"/>
                  </a:lnTo>
                  <a:lnTo>
                    <a:pt x="1472" y="123"/>
                  </a:lnTo>
                  <a:lnTo>
                    <a:pt x="1482" y="116"/>
                  </a:lnTo>
                  <a:lnTo>
                    <a:pt x="1493" y="112"/>
                  </a:lnTo>
                  <a:lnTo>
                    <a:pt x="1493" y="112"/>
                  </a:lnTo>
                  <a:lnTo>
                    <a:pt x="1502" y="109"/>
                  </a:lnTo>
                  <a:lnTo>
                    <a:pt x="1511" y="107"/>
                  </a:lnTo>
                  <a:lnTo>
                    <a:pt x="1511" y="107"/>
                  </a:lnTo>
                  <a:lnTo>
                    <a:pt x="1524" y="100"/>
                  </a:lnTo>
                  <a:lnTo>
                    <a:pt x="1529" y="96"/>
                  </a:lnTo>
                  <a:lnTo>
                    <a:pt x="1535" y="94"/>
                  </a:lnTo>
                  <a:lnTo>
                    <a:pt x="1535" y="94"/>
                  </a:lnTo>
                  <a:lnTo>
                    <a:pt x="1546" y="94"/>
                  </a:lnTo>
                  <a:lnTo>
                    <a:pt x="1557" y="94"/>
                  </a:lnTo>
                  <a:lnTo>
                    <a:pt x="1557" y="94"/>
                  </a:lnTo>
                  <a:lnTo>
                    <a:pt x="1564" y="90"/>
                  </a:lnTo>
                  <a:lnTo>
                    <a:pt x="1571" y="85"/>
                  </a:lnTo>
                  <a:lnTo>
                    <a:pt x="1571" y="85"/>
                  </a:lnTo>
                  <a:lnTo>
                    <a:pt x="1575" y="81"/>
                  </a:lnTo>
                  <a:lnTo>
                    <a:pt x="1577" y="76"/>
                  </a:lnTo>
                  <a:lnTo>
                    <a:pt x="1580" y="72"/>
                  </a:lnTo>
                  <a:lnTo>
                    <a:pt x="1587" y="71"/>
                  </a:lnTo>
                  <a:lnTo>
                    <a:pt x="1587" y="71"/>
                  </a:lnTo>
                  <a:lnTo>
                    <a:pt x="1595" y="69"/>
                  </a:lnTo>
                  <a:lnTo>
                    <a:pt x="1600" y="69"/>
                  </a:lnTo>
                  <a:lnTo>
                    <a:pt x="1604" y="67"/>
                  </a:lnTo>
                  <a:lnTo>
                    <a:pt x="1604" y="67"/>
                  </a:lnTo>
                  <a:lnTo>
                    <a:pt x="1607" y="63"/>
                  </a:lnTo>
                  <a:lnTo>
                    <a:pt x="1611" y="62"/>
                  </a:lnTo>
                  <a:lnTo>
                    <a:pt x="1611" y="62"/>
                  </a:lnTo>
                  <a:lnTo>
                    <a:pt x="1618" y="62"/>
                  </a:lnTo>
                  <a:lnTo>
                    <a:pt x="1620" y="60"/>
                  </a:lnTo>
                  <a:lnTo>
                    <a:pt x="1624" y="58"/>
                  </a:lnTo>
                  <a:lnTo>
                    <a:pt x="1624" y="58"/>
                  </a:lnTo>
                  <a:lnTo>
                    <a:pt x="1625" y="54"/>
                  </a:lnTo>
                  <a:lnTo>
                    <a:pt x="1625" y="51"/>
                  </a:lnTo>
                  <a:lnTo>
                    <a:pt x="1625" y="49"/>
                  </a:lnTo>
                  <a:lnTo>
                    <a:pt x="1622" y="45"/>
                  </a:lnTo>
                  <a:lnTo>
                    <a:pt x="1622" y="45"/>
                  </a:lnTo>
                  <a:lnTo>
                    <a:pt x="1616" y="45"/>
                  </a:lnTo>
                  <a:lnTo>
                    <a:pt x="1611" y="45"/>
                  </a:lnTo>
                  <a:lnTo>
                    <a:pt x="1607" y="45"/>
                  </a:lnTo>
                  <a:lnTo>
                    <a:pt x="1602" y="43"/>
                  </a:lnTo>
                  <a:lnTo>
                    <a:pt x="1602" y="43"/>
                  </a:lnTo>
                  <a:lnTo>
                    <a:pt x="1600" y="40"/>
                  </a:lnTo>
                  <a:lnTo>
                    <a:pt x="1598" y="36"/>
                  </a:lnTo>
                  <a:lnTo>
                    <a:pt x="1595" y="31"/>
                  </a:lnTo>
                  <a:lnTo>
                    <a:pt x="1595" y="31"/>
                  </a:lnTo>
                  <a:lnTo>
                    <a:pt x="1591" y="29"/>
                  </a:lnTo>
                  <a:lnTo>
                    <a:pt x="1587" y="27"/>
                  </a:lnTo>
                  <a:lnTo>
                    <a:pt x="1578" y="27"/>
                  </a:lnTo>
                  <a:lnTo>
                    <a:pt x="1558" y="29"/>
                  </a:lnTo>
                  <a:lnTo>
                    <a:pt x="1558" y="29"/>
                  </a:lnTo>
                  <a:lnTo>
                    <a:pt x="1553" y="31"/>
                  </a:lnTo>
                  <a:lnTo>
                    <a:pt x="1548" y="33"/>
                  </a:lnTo>
                  <a:lnTo>
                    <a:pt x="1539" y="38"/>
                  </a:lnTo>
                  <a:lnTo>
                    <a:pt x="1539" y="38"/>
                  </a:lnTo>
                  <a:lnTo>
                    <a:pt x="1535" y="40"/>
                  </a:lnTo>
                  <a:lnTo>
                    <a:pt x="1531" y="42"/>
                  </a:lnTo>
                  <a:lnTo>
                    <a:pt x="1528" y="42"/>
                  </a:lnTo>
                  <a:lnTo>
                    <a:pt x="1524" y="40"/>
                  </a:lnTo>
                  <a:lnTo>
                    <a:pt x="1524" y="40"/>
                  </a:lnTo>
                  <a:lnTo>
                    <a:pt x="1529" y="34"/>
                  </a:lnTo>
                  <a:lnTo>
                    <a:pt x="1531" y="33"/>
                  </a:lnTo>
                  <a:lnTo>
                    <a:pt x="1531" y="29"/>
                  </a:lnTo>
                  <a:lnTo>
                    <a:pt x="1531" y="29"/>
                  </a:lnTo>
                  <a:lnTo>
                    <a:pt x="1529" y="25"/>
                  </a:lnTo>
                  <a:lnTo>
                    <a:pt x="1526" y="25"/>
                  </a:lnTo>
                  <a:lnTo>
                    <a:pt x="1519" y="25"/>
                  </a:lnTo>
                  <a:lnTo>
                    <a:pt x="1504" y="29"/>
                  </a:lnTo>
                  <a:lnTo>
                    <a:pt x="1504" y="29"/>
                  </a:lnTo>
                  <a:lnTo>
                    <a:pt x="1497" y="29"/>
                  </a:lnTo>
                  <a:lnTo>
                    <a:pt x="1497" y="29"/>
                  </a:lnTo>
                  <a:lnTo>
                    <a:pt x="1488" y="27"/>
                  </a:lnTo>
                  <a:lnTo>
                    <a:pt x="1481" y="22"/>
                  </a:lnTo>
                  <a:lnTo>
                    <a:pt x="1473" y="20"/>
                  </a:lnTo>
                  <a:lnTo>
                    <a:pt x="1470" y="18"/>
                  </a:lnTo>
                  <a:lnTo>
                    <a:pt x="1464" y="20"/>
                  </a:lnTo>
                  <a:lnTo>
                    <a:pt x="1464" y="20"/>
                  </a:lnTo>
                  <a:lnTo>
                    <a:pt x="1461" y="22"/>
                  </a:lnTo>
                  <a:lnTo>
                    <a:pt x="1459" y="24"/>
                  </a:lnTo>
                  <a:lnTo>
                    <a:pt x="1455" y="29"/>
                  </a:lnTo>
                  <a:lnTo>
                    <a:pt x="1452" y="34"/>
                  </a:lnTo>
                  <a:lnTo>
                    <a:pt x="1446" y="38"/>
                  </a:lnTo>
                  <a:lnTo>
                    <a:pt x="1446" y="38"/>
                  </a:lnTo>
                  <a:lnTo>
                    <a:pt x="1443" y="38"/>
                  </a:lnTo>
                  <a:lnTo>
                    <a:pt x="1441" y="38"/>
                  </a:lnTo>
                  <a:lnTo>
                    <a:pt x="1434" y="36"/>
                  </a:lnTo>
                  <a:lnTo>
                    <a:pt x="1428" y="33"/>
                  </a:lnTo>
                  <a:lnTo>
                    <a:pt x="1423" y="29"/>
                  </a:lnTo>
                  <a:lnTo>
                    <a:pt x="1423" y="29"/>
                  </a:lnTo>
                  <a:lnTo>
                    <a:pt x="1415" y="29"/>
                  </a:lnTo>
                  <a:lnTo>
                    <a:pt x="1408" y="31"/>
                  </a:lnTo>
                  <a:lnTo>
                    <a:pt x="1403" y="33"/>
                  </a:lnTo>
                  <a:lnTo>
                    <a:pt x="1396" y="34"/>
                  </a:lnTo>
                  <a:lnTo>
                    <a:pt x="1396" y="34"/>
                  </a:lnTo>
                  <a:lnTo>
                    <a:pt x="1386" y="34"/>
                  </a:lnTo>
                  <a:lnTo>
                    <a:pt x="1383" y="36"/>
                  </a:lnTo>
                  <a:lnTo>
                    <a:pt x="1381" y="38"/>
                  </a:lnTo>
                  <a:lnTo>
                    <a:pt x="1383" y="42"/>
                  </a:lnTo>
                  <a:lnTo>
                    <a:pt x="1383" y="42"/>
                  </a:lnTo>
                  <a:lnTo>
                    <a:pt x="1386" y="47"/>
                  </a:lnTo>
                  <a:lnTo>
                    <a:pt x="1386" y="49"/>
                  </a:lnTo>
                  <a:lnTo>
                    <a:pt x="1383" y="51"/>
                  </a:lnTo>
                  <a:lnTo>
                    <a:pt x="1383" y="51"/>
                  </a:lnTo>
                  <a:lnTo>
                    <a:pt x="1381" y="51"/>
                  </a:lnTo>
                  <a:lnTo>
                    <a:pt x="1377" y="49"/>
                  </a:lnTo>
                  <a:lnTo>
                    <a:pt x="1374" y="45"/>
                  </a:lnTo>
                  <a:lnTo>
                    <a:pt x="1374" y="45"/>
                  </a:lnTo>
                  <a:lnTo>
                    <a:pt x="1370" y="43"/>
                  </a:lnTo>
                  <a:lnTo>
                    <a:pt x="1365" y="43"/>
                  </a:lnTo>
                  <a:lnTo>
                    <a:pt x="1365" y="43"/>
                  </a:lnTo>
                  <a:lnTo>
                    <a:pt x="1358" y="45"/>
                  </a:lnTo>
                  <a:lnTo>
                    <a:pt x="1350" y="49"/>
                  </a:lnTo>
                  <a:lnTo>
                    <a:pt x="1350" y="49"/>
                  </a:lnTo>
                  <a:lnTo>
                    <a:pt x="1348" y="51"/>
                  </a:lnTo>
                  <a:lnTo>
                    <a:pt x="1345" y="51"/>
                  </a:lnTo>
                  <a:lnTo>
                    <a:pt x="1338" y="49"/>
                  </a:lnTo>
                  <a:lnTo>
                    <a:pt x="1338" y="49"/>
                  </a:lnTo>
                  <a:lnTo>
                    <a:pt x="1334" y="49"/>
                  </a:lnTo>
                  <a:lnTo>
                    <a:pt x="1330" y="51"/>
                  </a:lnTo>
                  <a:lnTo>
                    <a:pt x="1327" y="52"/>
                  </a:lnTo>
                  <a:lnTo>
                    <a:pt x="1323" y="52"/>
                  </a:lnTo>
                  <a:lnTo>
                    <a:pt x="1323" y="52"/>
                  </a:lnTo>
                  <a:lnTo>
                    <a:pt x="1316" y="51"/>
                  </a:lnTo>
                  <a:lnTo>
                    <a:pt x="1312" y="51"/>
                  </a:lnTo>
                  <a:lnTo>
                    <a:pt x="1309" y="52"/>
                  </a:lnTo>
                  <a:lnTo>
                    <a:pt x="1309" y="52"/>
                  </a:lnTo>
                  <a:lnTo>
                    <a:pt x="1309" y="56"/>
                  </a:lnTo>
                  <a:lnTo>
                    <a:pt x="1309" y="60"/>
                  </a:lnTo>
                  <a:lnTo>
                    <a:pt x="1307" y="63"/>
                  </a:lnTo>
                  <a:lnTo>
                    <a:pt x="1301" y="65"/>
                  </a:lnTo>
                  <a:lnTo>
                    <a:pt x="1301" y="65"/>
                  </a:lnTo>
                  <a:lnTo>
                    <a:pt x="1298" y="63"/>
                  </a:lnTo>
                  <a:lnTo>
                    <a:pt x="1294" y="62"/>
                  </a:lnTo>
                  <a:lnTo>
                    <a:pt x="1291" y="58"/>
                  </a:lnTo>
                  <a:lnTo>
                    <a:pt x="1287" y="56"/>
                  </a:lnTo>
                  <a:lnTo>
                    <a:pt x="1287" y="56"/>
                  </a:lnTo>
                  <a:lnTo>
                    <a:pt x="1278" y="54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0" y="47"/>
                  </a:lnTo>
                  <a:lnTo>
                    <a:pt x="1256" y="45"/>
                  </a:lnTo>
                  <a:lnTo>
                    <a:pt x="1251" y="49"/>
                  </a:lnTo>
                  <a:lnTo>
                    <a:pt x="1251" y="49"/>
                  </a:lnTo>
                  <a:lnTo>
                    <a:pt x="1249" y="51"/>
                  </a:lnTo>
                  <a:lnTo>
                    <a:pt x="1247" y="54"/>
                  </a:lnTo>
                  <a:lnTo>
                    <a:pt x="1247" y="54"/>
                  </a:lnTo>
                  <a:lnTo>
                    <a:pt x="1243" y="54"/>
                  </a:lnTo>
                  <a:lnTo>
                    <a:pt x="1240" y="54"/>
                  </a:lnTo>
                  <a:lnTo>
                    <a:pt x="1240" y="54"/>
                  </a:lnTo>
                  <a:lnTo>
                    <a:pt x="1236" y="56"/>
                  </a:lnTo>
                  <a:lnTo>
                    <a:pt x="1236" y="58"/>
                  </a:lnTo>
                  <a:lnTo>
                    <a:pt x="1238" y="62"/>
                  </a:lnTo>
                  <a:lnTo>
                    <a:pt x="1242" y="62"/>
                  </a:lnTo>
                  <a:lnTo>
                    <a:pt x="1242" y="62"/>
                  </a:lnTo>
                  <a:lnTo>
                    <a:pt x="1253" y="62"/>
                  </a:lnTo>
                  <a:lnTo>
                    <a:pt x="1258" y="62"/>
                  </a:lnTo>
                  <a:lnTo>
                    <a:pt x="1263" y="63"/>
                  </a:lnTo>
                  <a:lnTo>
                    <a:pt x="1263" y="63"/>
                  </a:lnTo>
                  <a:lnTo>
                    <a:pt x="1267" y="65"/>
                  </a:lnTo>
                  <a:lnTo>
                    <a:pt x="1269" y="69"/>
                  </a:lnTo>
                  <a:lnTo>
                    <a:pt x="1267" y="71"/>
                  </a:lnTo>
                  <a:lnTo>
                    <a:pt x="1265" y="74"/>
                  </a:lnTo>
                  <a:lnTo>
                    <a:pt x="1265" y="74"/>
                  </a:lnTo>
                  <a:lnTo>
                    <a:pt x="1260" y="76"/>
                  </a:lnTo>
                  <a:lnTo>
                    <a:pt x="1254" y="74"/>
                  </a:lnTo>
                  <a:lnTo>
                    <a:pt x="1243" y="71"/>
                  </a:lnTo>
                  <a:lnTo>
                    <a:pt x="1243" y="71"/>
                  </a:lnTo>
                  <a:lnTo>
                    <a:pt x="1234" y="71"/>
                  </a:lnTo>
                  <a:lnTo>
                    <a:pt x="1229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0" y="67"/>
                  </a:lnTo>
                  <a:lnTo>
                    <a:pt x="1216" y="63"/>
                  </a:lnTo>
                  <a:lnTo>
                    <a:pt x="1216" y="63"/>
                  </a:lnTo>
                  <a:lnTo>
                    <a:pt x="1213" y="62"/>
                  </a:lnTo>
                  <a:lnTo>
                    <a:pt x="1209" y="62"/>
                  </a:lnTo>
                  <a:lnTo>
                    <a:pt x="1202" y="65"/>
                  </a:lnTo>
                  <a:lnTo>
                    <a:pt x="1196" y="71"/>
                  </a:lnTo>
                  <a:lnTo>
                    <a:pt x="1189" y="76"/>
                  </a:lnTo>
                  <a:lnTo>
                    <a:pt x="1189" y="76"/>
                  </a:lnTo>
                  <a:lnTo>
                    <a:pt x="1186" y="76"/>
                  </a:lnTo>
                  <a:lnTo>
                    <a:pt x="1182" y="74"/>
                  </a:lnTo>
                  <a:lnTo>
                    <a:pt x="1178" y="74"/>
                  </a:lnTo>
                  <a:lnTo>
                    <a:pt x="1175" y="74"/>
                  </a:lnTo>
                  <a:lnTo>
                    <a:pt x="1175" y="74"/>
                  </a:lnTo>
                  <a:lnTo>
                    <a:pt x="1173" y="78"/>
                  </a:lnTo>
                  <a:lnTo>
                    <a:pt x="1175" y="80"/>
                  </a:lnTo>
                  <a:lnTo>
                    <a:pt x="1182" y="81"/>
                  </a:lnTo>
                  <a:lnTo>
                    <a:pt x="1182" y="81"/>
                  </a:lnTo>
                  <a:lnTo>
                    <a:pt x="1187" y="81"/>
                  </a:lnTo>
                  <a:lnTo>
                    <a:pt x="1191" y="81"/>
                  </a:lnTo>
                  <a:lnTo>
                    <a:pt x="1191" y="85"/>
                  </a:lnTo>
                  <a:lnTo>
                    <a:pt x="1191" y="85"/>
                  </a:lnTo>
                  <a:lnTo>
                    <a:pt x="1182" y="85"/>
                  </a:lnTo>
                  <a:lnTo>
                    <a:pt x="1177" y="87"/>
                  </a:lnTo>
                  <a:lnTo>
                    <a:pt x="1177" y="89"/>
                  </a:lnTo>
                  <a:lnTo>
                    <a:pt x="1177" y="90"/>
                  </a:lnTo>
                  <a:lnTo>
                    <a:pt x="1177" y="90"/>
                  </a:lnTo>
                  <a:lnTo>
                    <a:pt x="1184" y="89"/>
                  </a:lnTo>
                  <a:lnTo>
                    <a:pt x="1195" y="87"/>
                  </a:lnTo>
                  <a:lnTo>
                    <a:pt x="1205" y="87"/>
                  </a:lnTo>
                  <a:lnTo>
                    <a:pt x="1207" y="89"/>
                  </a:lnTo>
                  <a:lnTo>
                    <a:pt x="1209" y="92"/>
                  </a:lnTo>
                  <a:lnTo>
                    <a:pt x="1209" y="92"/>
                  </a:lnTo>
                  <a:lnTo>
                    <a:pt x="1207" y="94"/>
                  </a:lnTo>
                  <a:lnTo>
                    <a:pt x="1204" y="96"/>
                  </a:lnTo>
                  <a:lnTo>
                    <a:pt x="1195" y="98"/>
                  </a:lnTo>
                  <a:lnTo>
                    <a:pt x="1186" y="98"/>
                  </a:lnTo>
                  <a:lnTo>
                    <a:pt x="1184" y="98"/>
                  </a:lnTo>
                  <a:lnTo>
                    <a:pt x="1182" y="101"/>
                  </a:lnTo>
                  <a:lnTo>
                    <a:pt x="1182" y="101"/>
                  </a:lnTo>
                  <a:lnTo>
                    <a:pt x="1184" y="103"/>
                  </a:lnTo>
                  <a:lnTo>
                    <a:pt x="1186" y="105"/>
                  </a:lnTo>
                  <a:lnTo>
                    <a:pt x="1193" y="103"/>
                  </a:lnTo>
                  <a:lnTo>
                    <a:pt x="1193" y="103"/>
                  </a:lnTo>
                  <a:lnTo>
                    <a:pt x="1200" y="101"/>
                  </a:lnTo>
                  <a:lnTo>
                    <a:pt x="1200" y="101"/>
                  </a:lnTo>
                  <a:lnTo>
                    <a:pt x="1209" y="101"/>
                  </a:lnTo>
                  <a:lnTo>
                    <a:pt x="1216" y="101"/>
                  </a:lnTo>
                  <a:lnTo>
                    <a:pt x="1216" y="101"/>
                  </a:lnTo>
                  <a:lnTo>
                    <a:pt x="1224" y="105"/>
                  </a:lnTo>
                  <a:lnTo>
                    <a:pt x="1227" y="105"/>
                  </a:lnTo>
                  <a:lnTo>
                    <a:pt x="1231" y="103"/>
                  </a:lnTo>
                  <a:lnTo>
                    <a:pt x="1231" y="103"/>
                  </a:lnTo>
                  <a:lnTo>
                    <a:pt x="1234" y="100"/>
                  </a:lnTo>
                  <a:lnTo>
                    <a:pt x="1238" y="101"/>
                  </a:lnTo>
                  <a:lnTo>
                    <a:pt x="1240" y="103"/>
                  </a:lnTo>
                  <a:lnTo>
                    <a:pt x="1240" y="103"/>
                  </a:lnTo>
                  <a:lnTo>
                    <a:pt x="1242" y="107"/>
                  </a:lnTo>
                  <a:lnTo>
                    <a:pt x="1243" y="109"/>
                  </a:lnTo>
                  <a:lnTo>
                    <a:pt x="1247" y="110"/>
                  </a:lnTo>
                  <a:lnTo>
                    <a:pt x="1247" y="110"/>
                  </a:lnTo>
                  <a:lnTo>
                    <a:pt x="1251" y="112"/>
                  </a:lnTo>
                  <a:lnTo>
                    <a:pt x="1256" y="110"/>
                  </a:lnTo>
                  <a:lnTo>
                    <a:pt x="1265" y="107"/>
                  </a:lnTo>
                  <a:lnTo>
                    <a:pt x="1265" y="107"/>
                  </a:lnTo>
                  <a:lnTo>
                    <a:pt x="1267" y="103"/>
                  </a:lnTo>
                  <a:lnTo>
                    <a:pt x="1269" y="101"/>
                  </a:lnTo>
                  <a:lnTo>
                    <a:pt x="1271" y="100"/>
                  </a:lnTo>
                  <a:lnTo>
                    <a:pt x="1274" y="98"/>
                  </a:lnTo>
                  <a:lnTo>
                    <a:pt x="1274" y="98"/>
                  </a:lnTo>
                  <a:lnTo>
                    <a:pt x="1281" y="100"/>
                  </a:lnTo>
                  <a:lnTo>
                    <a:pt x="1291" y="101"/>
                  </a:lnTo>
                  <a:lnTo>
                    <a:pt x="1291" y="101"/>
                  </a:lnTo>
                  <a:lnTo>
                    <a:pt x="1309" y="101"/>
                  </a:lnTo>
                  <a:lnTo>
                    <a:pt x="1325" y="101"/>
                  </a:lnTo>
                  <a:lnTo>
                    <a:pt x="1325" y="101"/>
                  </a:lnTo>
                  <a:lnTo>
                    <a:pt x="1336" y="100"/>
                  </a:lnTo>
                  <a:lnTo>
                    <a:pt x="1347" y="96"/>
                  </a:lnTo>
                  <a:lnTo>
                    <a:pt x="1347" y="96"/>
                  </a:lnTo>
                  <a:lnTo>
                    <a:pt x="1354" y="92"/>
                  </a:lnTo>
                  <a:lnTo>
                    <a:pt x="1363" y="89"/>
                  </a:lnTo>
                  <a:lnTo>
                    <a:pt x="1363" y="89"/>
                  </a:lnTo>
                  <a:lnTo>
                    <a:pt x="1368" y="87"/>
                  </a:lnTo>
                  <a:lnTo>
                    <a:pt x="1376" y="87"/>
                  </a:lnTo>
                  <a:lnTo>
                    <a:pt x="1383" y="87"/>
                  </a:lnTo>
                  <a:lnTo>
                    <a:pt x="1388" y="89"/>
                  </a:lnTo>
                  <a:lnTo>
                    <a:pt x="1388" y="89"/>
                  </a:lnTo>
                  <a:lnTo>
                    <a:pt x="1392" y="92"/>
                  </a:lnTo>
                  <a:lnTo>
                    <a:pt x="1394" y="96"/>
                  </a:lnTo>
                  <a:lnTo>
                    <a:pt x="1390" y="98"/>
                  </a:lnTo>
                  <a:lnTo>
                    <a:pt x="1386" y="100"/>
                  </a:lnTo>
                  <a:lnTo>
                    <a:pt x="1374" y="101"/>
                  </a:lnTo>
                  <a:lnTo>
                    <a:pt x="1367" y="103"/>
                  </a:lnTo>
                  <a:lnTo>
                    <a:pt x="1367" y="103"/>
                  </a:lnTo>
                  <a:lnTo>
                    <a:pt x="1376" y="105"/>
                  </a:lnTo>
                  <a:lnTo>
                    <a:pt x="1379" y="109"/>
                  </a:lnTo>
                  <a:lnTo>
                    <a:pt x="1379" y="109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4" y="112"/>
                  </a:lnTo>
                  <a:lnTo>
                    <a:pt x="1368" y="112"/>
                  </a:lnTo>
                  <a:lnTo>
                    <a:pt x="1358" y="112"/>
                  </a:lnTo>
                  <a:lnTo>
                    <a:pt x="1358" y="112"/>
                  </a:lnTo>
                  <a:lnTo>
                    <a:pt x="1348" y="112"/>
                  </a:lnTo>
                  <a:lnTo>
                    <a:pt x="1332" y="112"/>
                  </a:lnTo>
                  <a:lnTo>
                    <a:pt x="1323" y="114"/>
                  </a:lnTo>
                  <a:lnTo>
                    <a:pt x="1318" y="116"/>
                  </a:lnTo>
                  <a:lnTo>
                    <a:pt x="1314" y="119"/>
                  </a:lnTo>
                  <a:lnTo>
                    <a:pt x="1312" y="121"/>
                  </a:lnTo>
                  <a:lnTo>
                    <a:pt x="1314" y="123"/>
                  </a:lnTo>
                  <a:lnTo>
                    <a:pt x="1314" y="123"/>
                  </a:lnTo>
                  <a:lnTo>
                    <a:pt x="1316" y="128"/>
                  </a:lnTo>
                  <a:lnTo>
                    <a:pt x="1320" y="132"/>
                  </a:lnTo>
                  <a:lnTo>
                    <a:pt x="1320" y="132"/>
                  </a:lnTo>
                  <a:lnTo>
                    <a:pt x="1327" y="134"/>
                  </a:lnTo>
                  <a:lnTo>
                    <a:pt x="1329" y="13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30" y="139"/>
                  </a:lnTo>
                  <a:lnTo>
                    <a:pt x="1329" y="139"/>
                  </a:lnTo>
                  <a:lnTo>
                    <a:pt x="1321" y="139"/>
                  </a:lnTo>
                  <a:lnTo>
                    <a:pt x="1321" y="139"/>
                  </a:lnTo>
                  <a:lnTo>
                    <a:pt x="1310" y="136"/>
                  </a:lnTo>
                  <a:lnTo>
                    <a:pt x="1301" y="130"/>
                  </a:lnTo>
                  <a:lnTo>
                    <a:pt x="1292" y="123"/>
                  </a:lnTo>
                  <a:lnTo>
                    <a:pt x="1281" y="116"/>
                  </a:lnTo>
                  <a:lnTo>
                    <a:pt x="1281" y="116"/>
                  </a:lnTo>
                  <a:lnTo>
                    <a:pt x="1274" y="114"/>
                  </a:lnTo>
                  <a:lnTo>
                    <a:pt x="1267" y="114"/>
                  </a:lnTo>
                  <a:lnTo>
                    <a:pt x="1260" y="114"/>
                  </a:lnTo>
                  <a:lnTo>
                    <a:pt x="1254" y="116"/>
                  </a:lnTo>
                  <a:lnTo>
                    <a:pt x="1254" y="116"/>
                  </a:lnTo>
                  <a:lnTo>
                    <a:pt x="1249" y="118"/>
                  </a:lnTo>
                  <a:lnTo>
                    <a:pt x="1245" y="123"/>
                  </a:lnTo>
                  <a:lnTo>
                    <a:pt x="1245" y="123"/>
                  </a:lnTo>
                  <a:lnTo>
                    <a:pt x="1243" y="130"/>
                  </a:lnTo>
                  <a:lnTo>
                    <a:pt x="1242" y="132"/>
                  </a:lnTo>
                  <a:lnTo>
                    <a:pt x="1240" y="134"/>
                  </a:lnTo>
                  <a:lnTo>
                    <a:pt x="1240" y="134"/>
                  </a:lnTo>
                  <a:lnTo>
                    <a:pt x="1236" y="134"/>
                  </a:lnTo>
                  <a:lnTo>
                    <a:pt x="1233" y="132"/>
                  </a:lnTo>
                  <a:lnTo>
                    <a:pt x="1229" y="128"/>
                  </a:lnTo>
                  <a:lnTo>
                    <a:pt x="1220" y="118"/>
                  </a:lnTo>
                  <a:lnTo>
                    <a:pt x="1220" y="118"/>
                  </a:lnTo>
                  <a:lnTo>
                    <a:pt x="1216" y="116"/>
                  </a:lnTo>
                  <a:lnTo>
                    <a:pt x="1213" y="116"/>
                  </a:lnTo>
                  <a:lnTo>
                    <a:pt x="1204" y="116"/>
                  </a:lnTo>
                  <a:lnTo>
                    <a:pt x="1204" y="116"/>
                  </a:lnTo>
                  <a:lnTo>
                    <a:pt x="1191" y="118"/>
                  </a:lnTo>
                  <a:lnTo>
                    <a:pt x="1186" y="118"/>
                  </a:lnTo>
                  <a:lnTo>
                    <a:pt x="1180" y="116"/>
                  </a:lnTo>
                  <a:lnTo>
                    <a:pt x="1180" y="116"/>
                  </a:lnTo>
                  <a:lnTo>
                    <a:pt x="1171" y="110"/>
                  </a:lnTo>
                  <a:lnTo>
                    <a:pt x="1164" y="103"/>
                  </a:lnTo>
                  <a:lnTo>
                    <a:pt x="1158" y="94"/>
                  </a:lnTo>
                  <a:lnTo>
                    <a:pt x="1151" y="87"/>
                  </a:lnTo>
                  <a:lnTo>
                    <a:pt x="1151" y="87"/>
                  </a:lnTo>
                  <a:lnTo>
                    <a:pt x="1144" y="83"/>
                  </a:lnTo>
                  <a:lnTo>
                    <a:pt x="1137" y="81"/>
                  </a:lnTo>
                  <a:lnTo>
                    <a:pt x="1122" y="78"/>
                  </a:lnTo>
                  <a:lnTo>
                    <a:pt x="1122" y="78"/>
                  </a:lnTo>
                  <a:lnTo>
                    <a:pt x="1115" y="78"/>
                  </a:lnTo>
                  <a:lnTo>
                    <a:pt x="1106" y="81"/>
                  </a:lnTo>
                  <a:lnTo>
                    <a:pt x="1104" y="81"/>
                  </a:lnTo>
                  <a:lnTo>
                    <a:pt x="1104" y="83"/>
                  </a:lnTo>
                  <a:lnTo>
                    <a:pt x="1106" y="85"/>
                  </a:lnTo>
                  <a:lnTo>
                    <a:pt x="1110" y="87"/>
                  </a:lnTo>
                  <a:lnTo>
                    <a:pt x="1110" y="87"/>
                  </a:lnTo>
                  <a:lnTo>
                    <a:pt x="1115" y="87"/>
                  </a:lnTo>
                  <a:lnTo>
                    <a:pt x="1117" y="89"/>
                  </a:lnTo>
                  <a:lnTo>
                    <a:pt x="1117" y="92"/>
                  </a:lnTo>
                  <a:lnTo>
                    <a:pt x="1113" y="92"/>
                  </a:lnTo>
                  <a:lnTo>
                    <a:pt x="1113" y="92"/>
                  </a:lnTo>
                  <a:lnTo>
                    <a:pt x="1102" y="92"/>
                  </a:lnTo>
                  <a:lnTo>
                    <a:pt x="1099" y="94"/>
                  </a:lnTo>
                  <a:lnTo>
                    <a:pt x="1097" y="96"/>
                  </a:lnTo>
                  <a:lnTo>
                    <a:pt x="1097" y="98"/>
                  </a:lnTo>
                  <a:lnTo>
                    <a:pt x="1097" y="98"/>
                  </a:lnTo>
                  <a:lnTo>
                    <a:pt x="1100" y="101"/>
                  </a:lnTo>
                  <a:lnTo>
                    <a:pt x="1106" y="101"/>
                  </a:lnTo>
                  <a:lnTo>
                    <a:pt x="1115" y="101"/>
                  </a:lnTo>
                  <a:lnTo>
                    <a:pt x="1115" y="101"/>
                  </a:lnTo>
                  <a:close/>
                  <a:moveTo>
                    <a:pt x="1240" y="597"/>
                  </a:moveTo>
                  <a:lnTo>
                    <a:pt x="1240" y="597"/>
                  </a:lnTo>
                  <a:lnTo>
                    <a:pt x="1236" y="601"/>
                  </a:lnTo>
                  <a:lnTo>
                    <a:pt x="1236" y="604"/>
                  </a:lnTo>
                  <a:lnTo>
                    <a:pt x="1238" y="608"/>
                  </a:lnTo>
                  <a:lnTo>
                    <a:pt x="1242" y="612"/>
                  </a:lnTo>
                  <a:lnTo>
                    <a:pt x="1247" y="615"/>
                  </a:lnTo>
                  <a:lnTo>
                    <a:pt x="1251" y="615"/>
                  </a:lnTo>
                  <a:lnTo>
                    <a:pt x="1256" y="615"/>
                  </a:lnTo>
                  <a:lnTo>
                    <a:pt x="1260" y="613"/>
                  </a:lnTo>
                  <a:lnTo>
                    <a:pt x="1260" y="613"/>
                  </a:lnTo>
                  <a:lnTo>
                    <a:pt x="1263" y="610"/>
                  </a:lnTo>
                  <a:lnTo>
                    <a:pt x="1265" y="606"/>
                  </a:lnTo>
                  <a:lnTo>
                    <a:pt x="1265" y="597"/>
                  </a:lnTo>
                  <a:lnTo>
                    <a:pt x="1265" y="593"/>
                  </a:lnTo>
                  <a:lnTo>
                    <a:pt x="1267" y="590"/>
                  </a:lnTo>
                  <a:lnTo>
                    <a:pt x="1271" y="588"/>
                  </a:lnTo>
                  <a:lnTo>
                    <a:pt x="1276" y="588"/>
                  </a:lnTo>
                  <a:lnTo>
                    <a:pt x="1276" y="588"/>
                  </a:lnTo>
                  <a:lnTo>
                    <a:pt x="1278" y="590"/>
                  </a:lnTo>
                  <a:lnTo>
                    <a:pt x="1280" y="595"/>
                  </a:lnTo>
                  <a:lnTo>
                    <a:pt x="1281" y="603"/>
                  </a:lnTo>
                  <a:lnTo>
                    <a:pt x="1283" y="606"/>
                  </a:lnTo>
                  <a:lnTo>
                    <a:pt x="1283" y="606"/>
                  </a:lnTo>
                  <a:lnTo>
                    <a:pt x="1291" y="610"/>
                  </a:lnTo>
                  <a:lnTo>
                    <a:pt x="1298" y="610"/>
                  </a:lnTo>
                  <a:lnTo>
                    <a:pt x="1298" y="610"/>
                  </a:lnTo>
                  <a:lnTo>
                    <a:pt x="1301" y="610"/>
                  </a:lnTo>
                  <a:lnTo>
                    <a:pt x="1307" y="610"/>
                  </a:lnTo>
                  <a:lnTo>
                    <a:pt x="1307" y="610"/>
                  </a:lnTo>
                  <a:lnTo>
                    <a:pt x="1307" y="606"/>
                  </a:lnTo>
                  <a:lnTo>
                    <a:pt x="1307" y="603"/>
                  </a:lnTo>
                  <a:lnTo>
                    <a:pt x="1307" y="599"/>
                  </a:lnTo>
                  <a:lnTo>
                    <a:pt x="1303" y="597"/>
                  </a:lnTo>
                  <a:lnTo>
                    <a:pt x="1303" y="597"/>
                  </a:lnTo>
                  <a:lnTo>
                    <a:pt x="1301" y="597"/>
                  </a:lnTo>
                  <a:lnTo>
                    <a:pt x="1298" y="595"/>
                  </a:lnTo>
                  <a:lnTo>
                    <a:pt x="1298" y="595"/>
                  </a:lnTo>
                  <a:lnTo>
                    <a:pt x="1291" y="592"/>
                  </a:lnTo>
                  <a:lnTo>
                    <a:pt x="1287" y="586"/>
                  </a:lnTo>
                  <a:lnTo>
                    <a:pt x="1287" y="586"/>
                  </a:lnTo>
                  <a:lnTo>
                    <a:pt x="1278" y="575"/>
                  </a:lnTo>
                  <a:lnTo>
                    <a:pt x="1272" y="570"/>
                  </a:lnTo>
                  <a:lnTo>
                    <a:pt x="1267" y="566"/>
                  </a:lnTo>
                  <a:lnTo>
                    <a:pt x="1267" y="566"/>
                  </a:lnTo>
                  <a:lnTo>
                    <a:pt x="1260" y="566"/>
                  </a:lnTo>
                  <a:lnTo>
                    <a:pt x="1251" y="570"/>
                  </a:lnTo>
                  <a:lnTo>
                    <a:pt x="1251" y="570"/>
                  </a:lnTo>
                  <a:lnTo>
                    <a:pt x="1245" y="574"/>
                  </a:lnTo>
                  <a:lnTo>
                    <a:pt x="1245" y="574"/>
                  </a:lnTo>
                  <a:lnTo>
                    <a:pt x="1243" y="577"/>
                  </a:lnTo>
                  <a:lnTo>
                    <a:pt x="1245" y="581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92"/>
                  </a:lnTo>
                  <a:lnTo>
                    <a:pt x="1245" y="593"/>
                  </a:lnTo>
                  <a:lnTo>
                    <a:pt x="1240" y="597"/>
                  </a:lnTo>
                  <a:lnTo>
                    <a:pt x="1240" y="597"/>
                  </a:lnTo>
                  <a:close/>
                  <a:moveTo>
                    <a:pt x="1577" y="631"/>
                  </a:moveTo>
                  <a:lnTo>
                    <a:pt x="1577" y="631"/>
                  </a:lnTo>
                  <a:lnTo>
                    <a:pt x="1580" y="633"/>
                  </a:lnTo>
                  <a:lnTo>
                    <a:pt x="1582" y="633"/>
                  </a:lnTo>
                  <a:lnTo>
                    <a:pt x="1584" y="630"/>
                  </a:lnTo>
                  <a:lnTo>
                    <a:pt x="1586" y="624"/>
                  </a:lnTo>
                  <a:lnTo>
                    <a:pt x="1584" y="621"/>
                  </a:lnTo>
                  <a:lnTo>
                    <a:pt x="1580" y="621"/>
                  </a:lnTo>
                  <a:lnTo>
                    <a:pt x="1580" y="621"/>
                  </a:lnTo>
                  <a:lnTo>
                    <a:pt x="1578" y="621"/>
                  </a:lnTo>
                  <a:lnTo>
                    <a:pt x="1577" y="621"/>
                  </a:lnTo>
                  <a:lnTo>
                    <a:pt x="1575" y="624"/>
                  </a:lnTo>
                  <a:lnTo>
                    <a:pt x="1575" y="628"/>
                  </a:lnTo>
                  <a:lnTo>
                    <a:pt x="1577" y="631"/>
                  </a:lnTo>
                  <a:lnTo>
                    <a:pt x="1577" y="631"/>
                  </a:lnTo>
                  <a:close/>
                  <a:moveTo>
                    <a:pt x="1354" y="434"/>
                  </a:moveTo>
                  <a:lnTo>
                    <a:pt x="1354" y="434"/>
                  </a:lnTo>
                  <a:lnTo>
                    <a:pt x="1350" y="434"/>
                  </a:lnTo>
                  <a:lnTo>
                    <a:pt x="1350" y="434"/>
                  </a:lnTo>
                  <a:lnTo>
                    <a:pt x="1343" y="434"/>
                  </a:lnTo>
                  <a:lnTo>
                    <a:pt x="1336" y="436"/>
                  </a:lnTo>
                  <a:lnTo>
                    <a:pt x="1332" y="440"/>
                  </a:lnTo>
                  <a:lnTo>
                    <a:pt x="1330" y="443"/>
                  </a:lnTo>
                  <a:lnTo>
                    <a:pt x="1330" y="445"/>
                  </a:lnTo>
                  <a:lnTo>
                    <a:pt x="1330" y="445"/>
                  </a:lnTo>
                  <a:lnTo>
                    <a:pt x="1334" y="451"/>
                  </a:lnTo>
                  <a:lnTo>
                    <a:pt x="1339" y="454"/>
                  </a:lnTo>
                  <a:lnTo>
                    <a:pt x="1347" y="456"/>
                  </a:lnTo>
                  <a:lnTo>
                    <a:pt x="1352" y="456"/>
                  </a:lnTo>
                  <a:lnTo>
                    <a:pt x="1352" y="456"/>
                  </a:lnTo>
                  <a:lnTo>
                    <a:pt x="1358" y="451"/>
                  </a:lnTo>
                  <a:lnTo>
                    <a:pt x="1361" y="445"/>
                  </a:lnTo>
                  <a:lnTo>
                    <a:pt x="1359" y="438"/>
                  </a:lnTo>
                  <a:lnTo>
                    <a:pt x="1358" y="436"/>
                  </a:lnTo>
                  <a:lnTo>
                    <a:pt x="1354" y="434"/>
                  </a:lnTo>
                  <a:lnTo>
                    <a:pt x="1354" y="434"/>
                  </a:lnTo>
                  <a:close/>
                  <a:moveTo>
                    <a:pt x="1709" y="919"/>
                  </a:moveTo>
                  <a:lnTo>
                    <a:pt x="1709" y="919"/>
                  </a:lnTo>
                  <a:lnTo>
                    <a:pt x="1710" y="912"/>
                  </a:lnTo>
                  <a:lnTo>
                    <a:pt x="1709" y="908"/>
                  </a:lnTo>
                  <a:lnTo>
                    <a:pt x="1705" y="907"/>
                  </a:lnTo>
                  <a:lnTo>
                    <a:pt x="1705" y="907"/>
                  </a:lnTo>
                  <a:lnTo>
                    <a:pt x="1700" y="907"/>
                  </a:lnTo>
                  <a:lnTo>
                    <a:pt x="1700" y="907"/>
                  </a:lnTo>
                  <a:lnTo>
                    <a:pt x="1696" y="908"/>
                  </a:lnTo>
                  <a:lnTo>
                    <a:pt x="1694" y="910"/>
                  </a:lnTo>
                  <a:lnTo>
                    <a:pt x="1691" y="917"/>
                  </a:lnTo>
                  <a:lnTo>
                    <a:pt x="1689" y="932"/>
                  </a:lnTo>
                  <a:lnTo>
                    <a:pt x="1689" y="932"/>
                  </a:lnTo>
                  <a:lnTo>
                    <a:pt x="1687" y="937"/>
                  </a:lnTo>
                  <a:lnTo>
                    <a:pt x="1683" y="943"/>
                  </a:lnTo>
                  <a:lnTo>
                    <a:pt x="1674" y="954"/>
                  </a:lnTo>
                  <a:lnTo>
                    <a:pt x="1665" y="964"/>
                  </a:lnTo>
                  <a:lnTo>
                    <a:pt x="1662" y="972"/>
                  </a:lnTo>
                  <a:lnTo>
                    <a:pt x="1662" y="977"/>
                  </a:lnTo>
                  <a:lnTo>
                    <a:pt x="1662" y="977"/>
                  </a:lnTo>
                  <a:lnTo>
                    <a:pt x="1662" y="984"/>
                  </a:lnTo>
                  <a:lnTo>
                    <a:pt x="1665" y="990"/>
                  </a:lnTo>
                  <a:lnTo>
                    <a:pt x="1669" y="995"/>
                  </a:lnTo>
                  <a:lnTo>
                    <a:pt x="1674" y="999"/>
                  </a:lnTo>
                  <a:lnTo>
                    <a:pt x="1680" y="1001"/>
                  </a:lnTo>
                  <a:lnTo>
                    <a:pt x="1685" y="1001"/>
                  </a:lnTo>
                  <a:lnTo>
                    <a:pt x="1700" y="1001"/>
                  </a:lnTo>
                  <a:lnTo>
                    <a:pt x="1700" y="1001"/>
                  </a:lnTo>
                  <a:lnTo>
                    <a:pt x="1712" y="1001"/>
                  </a:lnTo>
                  <a:lnTo>
                    <a:pt x="1727" y="1002"/>
                  </a:lnTo>
                  <a:lnTo>
                    <a:pt x="1727" y="1002"/>
                  </a:lnTo>
                  <a:lnTo>
                    <a:pt x="1732" y="1004"/>
                  </a:lnTo>
                  <a:lnTo>
                    <a:pt x="1738" y="1006"/>
                  </a:lnTo>
                  <a:lnTo>
                    <a:pt x="1743" y="1010"/>
                  </a:lnTo>
                  <a:lnTo>
                    <a:pt x="1748" y="1011"/>
                  </a:lnTo>
                  <a:lnTo>
                    <a:pt x="1748" y="1011"/>
                  </a:lnTo>
                  <a:lnTo>
                    <a:pt x="1754" y="1011"/>
                  </a:lnTo>
                  <a:lnTo>
                    <a:pt x="1758" y="1010"/>
                  </a:lnTo>
                  <a:lnTo>
                    <a:pt x="1763" y="1006"/>
                  </a:lnTo>
                  <a:lnTo>
                    <a:pt x="1765" y="1001"/>
                  </a:lnTo>
                  <a:lnTo>
                    <a:pt x="1765" y="1001"/>
                  </a:lnTo>
                  <a:lnTo>
                    <a:pt x="1767" y="995"/>
                  </a:lnTo>
                  <a:lnTo>
                    <a:pt x="1765" y="990"/>
                  </a:lnTo>
                  <a:lnTo>
                    <a:pt x="1761" y="984"/>
                  </a:lnTo>
                  <a:lnTo>
                    <a:pt x="1756" y="981"/>
                  </a:lnTo>
                  <a:lnTo>
                    <a:pt x="1756" y="981"/>
                  </a:lnTo>
                  <a:lnTo>
                    <a:pt x="1748" y="975"/>
                  </a:lnTo>
                  <a:lnTo>
                    <a:pt x="1743" y="968"/>
                  </a:lnTo>
                  <a:lnTo>
                    <a:pt x="1743" y="968"/>
                  </a:lnTo>
                  <a:lnTo>
                    <a:pt x="1739" y="961"/>
                  </a:lnTo>
                  <a:lnTo>
                    <a:pt x="1734" y="955"/>
                  </a:lnTo>
                  <a:lnTo>
                    <a:pt x="1729" y="952"/>
                  </a:lnTo>
                  <a:lnTo>
                    <a:pt x="1725" y="952"/>
                  </a:lnTo>
                  <a:lnTo>
                    <a:pt x="1721" y="954"/>
                  </a:lnTo>
                  <a:lnTo>
                    <a:pt x="1721" y="954"/>
                  </a:lnTo>
                  <a:lnTo>
                    <a:pt x="1716" y="955"/>
                  </a:lnTo>
                  <a:lnTo>
                    <a:pt x="1712" y="957"/>
                  </a:lnTo>
                  <a:lnTo>
                    <a:pt x="1712" y="957"/>
                  </a:lnTo>
                  <a:lnTo>
                    <a:pt x="1707" y="957"/>
                  </a:lnTo>
                  <a:lnTo>
                    <a:pt x="1701" y="954"/>
                  </a:lnTo>
                  <a:lnTo>
                    <a:pt x="1701" y="954"/>
                  </a:lnTo>
                  <a:lnTo>
                    <a:pt x="1700" y="950"/>
                  </a:lnTo>
                  <a:lnTo>
                    <a:pt x="1700" y="946"/>
                  </a:lnTo>
                  <a:lnTo>
                    <a:pt x="1703" y="939"/>
                  </a:lnTo>
                  <a:lnTo>
                    <a:pt x="1703" y="939"/>
                  </a:lnTo>
                  <a:lnTo>
                    <a:pt x="1709" y="919"/>
                  </a:lnTo>
                  <a:lnTo>
                    <a:pt x="1709" y="919"/>
                  </a:lnTo>
                  <a:close/>
                  <a:moveTo>
                    <a:pt x="1453" y="1581"/>
                  </a:moveTo>
                  <a:lnTo>
                    <a:pt x="1453" y="1581"/>
                  </a:lnTo>
                  <a:lnTo>
                    <a:pt x="1453" y="1587"/>
                  </a:lnTo>
                  <a:lnTo>
                    <a:pt x="1452" y="1592"/>
                  </a:lnTo>
                  <a:lnTo>
                    <a:pt x="1452" y="1592"/>
                  </a:lnTo>
                  <a:lnTo>
                    <a:pt x="1448" y="1594"/>
                  </a:lnTo>
                  <a:lnTo>
                    <a:pt x="1446" y="1594"/>
                  </a:lnTo>
                  <a:lnTo>
                    <a:pt x="1439" y="1592"/>
                  </a:lnTo>
                  <a:lnTo>
                    <a:pt x="1439" y="1592"/>
                  </a:lnTo>
                  <a:lnTo>
                    <a:pt x="1434" y="1590"/>
                  </a:lnTo>
                  <a:lnTo>
                    <a:pt x="1426" y="1590"/>
                  </a:lnTo>
                  <a:lnTo>
                    <a:pt x="1426" y="1590"/>
                  </a:lnTo>
                  <a:lnTo>
                    <a:pt x="1423" y="1590"/>
                  </a:lnTo>
                  <a:lnTo>
                    <a:pt x="1419" y="1592"/>
                  </a:lnTo>
                  <a:lnTo>
                    <a:pt x="1419" y="1596"/>
                  </a:lnTo>
                  <a:lnTo>
                    <a:pt x="1419" y="1600"/>
                  </a:lnTo>
                  <a:lnTo>
                    <a:pt x="1419" y="1600"/>
                  </a:lnTo>
                  <a:lnTo>
                    <a:pt x="1423" y="1601"/>
                  </a:lnTo>
                  <a:lnTo>
                    <a:pt x="1428" y="1603"/>
                  </a:lnTo>
                  <a:lnTo>
                    <a:pt x="1437" y="1603"/>
                  </a:lnTo>
                  <a:lnTo>
                    <a:pt x="1437" y="1603"/>
                  </a:lnTo>
                  <a:lnTo>
                    <a:pt x="1448" y="1600"/>
                  </a:lnTo>
                  <a:lnTo>
                    <a:pt x="1461" y="1600"/>
                  </a:lnTo>
                  <a:lnTo>
                    <a:pt x="1461" y="1600"/>
                  </a:lnTo>
                  <a:lnTo>
                    <a:pt x="1462" y="1600"/>
                  </a:lnTo>
                  <a:lnTo>
                    <a:pt x="1462" y="1600"/>
                  </a:lnTo>
                  <a:lnTo>
                    <a:pt x="1475" y="1603"/>
                  </a:lnTo>
                  <a:lnTo>
                    <a:pt x="1482" y="1603"/>
                  </a:lnTo>
                  <a:lnTo>
                    <a:pt x="1490" y="1603"/>
                  </a:lnTo>
                  <a:lnTo>
                    <a:pt x="1490" y="1603"/>
                  </a:lnTo>
                  <a:lnTo>
                    <a:pt x="1493" y="1600"/>
                  </a:lnTo>
                  <a:lnTo>
                    <a:pt x="1493" y="1596"/>
                  </a:lnTo>
                  <a:lnTo>
                    <a:pt x="1493" y="1590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8" y="1581"/>
                  </a:lnTo>
                  <a:lnTo>
                    <a:pt x="1484" y="1578"/>
                  </a:lnTo>
                  <a:lnTo>
                    <a:pt x="1479" y="1576"/>
                  </a:lnTo>
                  <a:lnTo>
                    <a:pt x="1473" y="1574"/>
                  </a:lnTo>
                  <a:lnTo>
                    <a:pt x="1468" y="1572"/>
                  </a:lnTo>
                  <a:lnTo>
                    <a:pt x="1462" y="1574"/>
                  </a:lnTo>
                  <a:lnTo>
                    <a:pt x="1457" y="1578"/>
                  </a:lnTo>
                  <a:lnTo>
                    <a:pt x="1453" y="1581"/>
                  </a:lnTo>
                  <a:lnTo>
                    <a:pt x="1453" y="1581"/>
                  </a:lnTo>
                  <a:close/>
                  <a:moveTo>
                    <a:pt x="1381" y="1547"/>
                  </a:moveTo>
                  <a:lnTo>
                    <a:pt x="1381" y="1547"/>
                  </a:lnTo>
                  <a:lnTo>
                    <a:pt x="1367" y="1542"/>
                  </a:lnTo>
                  <a:lnTo>
                    <a:pt x="1354" y="1533"/>
                  </a:lnTo>
                  <a:lnTo>
                    <a:pt x="1327" y="1516"/>
                  </a:lnTo>
                  <a:lnTo>
                    <a:pt x="1327" y="1516"/>
                  </a:lnTo>
                  <a:lnTo>
                    <a:pt x="1316" y="1511"/>
                  </a:lnTo>
                  <a:lnTo>
                    <a:pt x="1310" y="1509"/>
                  </a:lnTo>
                  <a:lnTo>
                    <a:pt x="1305" y="1507"/>
                  </a:lnTo>
                  <a:lnTo>
                    <a:pt x="1305" y="1507"/>
                  </a:lnTo>
                  <a:lnTo>
                    <a:pt x="1289" y="1505"/>
                  </a:lnTo>
                  <a:lnTo>
                    <a:pt x="1289" y="1505"/>
                  </a:lnTo>
                  <a:lnTo>
                    <a:pt x="1283" y="1507"/>
                  </a:lnTo>
                  <a:lnTo>
                    <a:pt x="1278" y="1511"/>
                  </a:lnTo>
                  <a:lnTo>
                    <a:pt x="1278" y="1511"/>
                  </a:lnTo>
                  <a:lnTo>
                    <a:pt x="1276" y="1515"/>
                  </a:lnTo>
                  <a:lnTo>
                    <a:pt x="1276" y="1518"/>
                  </a:lnTo>
                  <a:lnTo>
                    <a:pt x="1278" y="1520"/>
                  </a:lnTo>
                  <a:lnTo>
                    <a:pt x="1281" y="1520"/>
                  </a:lnTo>
                  <a:lnTo>
                    <a:pt x="1289" y="1520"/>
                  </a:lnTo>
                  <a:lnTo>
                    <a:pt x="1294" y="1520"/>
                  </a:lnTo>
                  <a:lnTo>
                    <a:pt x="1294" y="1520"/>
                  </a:lnTo>
                  <a:lnTo>
                    <a:pt x="1303" y="1518"/>
                  </a:lnTo>
                  <a:lnTo>
                    <a:pt x="1312" y="1516"/>
                  </a:lnTo>
                  <a:lnTo>
                    <a:pt x="1312" y="1516"/>
                  </a:lnTo>
                  <a:lnTo>
                    <a:pt x="1321" y="1520"/>
                  </a:lnTo>
                  <a:lnTo>
                    <a:pt x="1332" y="1527"/>
                  </a:lnTo>
                  <a:lnTo>
                    <a:pt x="1332" y="1527"/>
                  </a:lnTo>
                  <a:lnTo>
                    <a:pt x="1350" y="1543"/>
                  </a:lnTo>
                  <a:lnTo>
                    <a:pt x="1370" y="1562"/>
                  </a:lnTo>
                  <a:lnTo>
                    <a:pt x="1370" y="1562"/>
                  </a:lnTo>
                  <a:lnTo>
                    <a:pt x="1376" y="1567"/>
                  </a:lnTo>
                  <a:lnTo>
                    <a:pt x="1383" y="1571"/>
                  </a:lnTo>
                  <a:lnTo>
                    <a:pt x="1390" y="1572"/>
                  </a:lnTo>
                  <a:lnTo>
                    <a:pt x="1397" y="1572"/>
                  </a:lnTo>
                  <a:lnTo>
                    <a:pt x="1397" y="1572"/>
                  </a:lnTo>
                  <a:lnTo>
                    <a:pt x="1403" y="1571"/>
                  </a:lnTo>
                  <a:lnTo>
                    <a:pt x="1406" y="1567"/>
                  </a:lnTo>
                  <a:lnTo>
                    <a:pt x="1406" y="1563"/>
                  </a:lnTo>
                  <a:lnTo>
                    <a:pt x="1403" y="1560"/>
                  </a:lnTo>
                  <a:lnTo>
                    <a:pt x="1403" y="1560"/>
                  </a:lnTo>
                  <a:lnTo>
                    <a:pt x="1399" y="1554"/>
                  </a:lnTo>
                  <a:lnTo>
                    <a:pt x="1394" y="1552"/>
                  </a:lnTo>
                  <a:lnTo>
                    <a:pt x="1381" y="1547"/>
                  </a:lnTo>
                  <a:lnTo>
                    <a:pt x="1381" y="1547"/>
                  </a:lnTo>
                  <a:close/>
                  <a:moveTo>
                    <a:pt x="2208" y="432"/>
                  </a:moveTo>
                  <a:lnTo>
                    <a:pt x="2208" y="432"/>
                  </a:lnTo>
                  <a:lnTo>
                    <a:pt x="2206" y="429"/>
                  </a:lnTo>
                  <a:lnTo>
                    <a:pt x="2203" y="427"/>
                  </a:lnTo>
                  <a:lnTo>
                    <a:pt x="2194" y="425"/>
                  </a:lnTo>
                  <a:lnTo>
                    <a:pt x="2185" y="425"/>
                  </a:lnTo>
                  <a:lnTo>
                    <a:pt x="2181" y="425"/>
                  </a:lnTo>
                  <a:lnTo>
                    <a:pt x="2177" y="423"/>
                  </a:lnTo>
                  <a:lnTo>
                    <a:pt x="2177" y="423"/>
                  </a:lnTo>
                  <a:lnTo>
                    <a:pt x="2174" y="422"/>
                  </a:lnTo>
                  <a:lnTo>
                    <a:pt x="2172" y="420"/>
                  </a:lnTo>
                  <a:lnTo>
                    <a:pt x="2172" y="413"/>
                  </a:lnTo>
                  <a:lnTo>
                    <a:pt x="2170" y="407"/>
                  </a:lnTo>
                  <a:lnTo>
                    <a:pt x="2168" y="402"/>
                  </a:lnTo>
                  <a:lnTo>
                    <a:pt x="2168" y="402"/>
                  </a:lnTo>
                  <a:lnTo>
                    <a:pt x="2165" y="400"/>
                  </a:lnTo>
                  <a:lnTo>
                    <a:pt x="2161" y="400"/>
                  </a:lnTo>
                  <a:lnTo>
                    <a:pt x="2154" y="400"/>
                  </a:lnTo>
                  <a:lnTo>
                    <a:pt x="2154" y="400"/>
                  </a:lnTo>
                  <a:lnTo>
                    <a:pt x="2154" y="394"/>
                  </a:lnTo>
                  <a:lnTo>
                    <a:pt x="2152" y="391"/>
                  </a:lnTo>
                  <a:lnTo>
                    <a:pt x="2152" y="391"/>
                  </a:lnTo>
                  <a:lnTo>
                    <a:pt x="2147" y="387"/>
                  </a:lnTo>
                  <a:lnTo>
                    <a:pt x="2145" y="385"/>
                  </a:lnTo>
                  <a:lnTo>
                    <a:pt x="2143" y="382"/>
                  </a:lnTo>
                  <a:lnTo>
                    <a:pt x="2143" y="382"/>
                  </a:lnTo>
                  <a:lnTo>
                    <a:pt x="2145" y="380"/>
                  </a:lnTo>
                  <a:lnTo>
                    <a:pt x="2147" y="378"/>
                  </a:lnTo>
                  <a:lnTo>
                    <a:pt x="2154" y="375"/>
                  </a:lnTo>
                  <a:lnTo>
                    <a:pt x="2154" y="375"/>
                  </a:lnTo>
                  <a:lnTo>
                    <a:pt x="2161" y="375"/>
                  </a:lnTo>
                  <a:lnTo>
                    <a:pt x="2168" y="376"/>
                  </a:lnTo>
                  <a:lnTo>
                    <a:pt x="2183" y="382"/>
                  </a:lnTo>
                  <a:lnTo>
                    <a:pt x="2183" y="382"/>
                  </a:lnTo>
                  <a:lnTo>
                    <a:pt x="2192" y="389"/>
                  </a:lnTo>
                  <a:lnTo>
                    <a:pt x="2201" y="396"/>
                  </a:lnTo>
                  <a:lnTo>
                    <a:pt x="2201" y="396"/>
                  </a:lnTo>
                  <a:lnTo>
                    <a:pt x="2206" y="404"/>
                  </a:lnTo>
                  <a:lnTo>
                    <a:pt x="2210" y="405"/>
                  </a:lnTo>
                  <a:lnTo>
                    <a:pt x="2214" y="407"/>
                  </a:lnTo>
                  <a:lnTo>
                    <a:pt x="2214" y="407"/>
                  </a:lnTo>
                  <a:lnTo>
                    <a:pt x="2217" y="407"/>
                  </a:lnTo>
                  <a:lnTo>
                    <a:pt x="2221" y="407"/>
                  </a:lnTo>
                  <a:lnTo>
                    <a:pt x="2223" y="405"/>
                  </a:lnTo>
                  <a:lnTo>
                    <a:pt x="2223" y="400"/>
                  </a:lnTo>
                  <a:lnTo>
                    <a:pt x="2223" y="400"/>
                  </a:lnTo>
                  <a:lnTo>
                    <a:pt x="2223" y="398"/>
                  </a:lnTo>
                  <a:lnTo>
                    <a:pt x="2221" y="394"/>
                  </a:lnTo>
                  <a:lnTo>
                    <a:pt x="2215" y="389"/>
                  </a:lnTo>
                  <a:lnTo>
                    <a:pt x="2215" y="389"/>
                  </a:lnTo>
                  <a:lnTo>
                    <a:pt x="2215" y="385"/>
                  </a:lnTo>
                  <a:lnTo>
                    <a:pt x="2214" y="382"/>
                  </a:lnTo>
                  <a:lnTo>
                    <a:pt x="2217" y="375"/>
                  </a:lnTo>
                  <a:lnTo>
                    <a:pt x="2217" y="375"/>
                  </a:lnTo>
                  <a:lnTo>
                    <a:pt x="2219" y="369"/>
                  </a:lnTo>
                  <a:lnTo>
                    <a:pt x="2221" y="362"/>
                  </a:lnTo>
                  <a:lnTo>
                    <a:pt x="2219" y="355"/>
                  </a:lnTo>
                  <a:lnTo>
                    <a:pt x="2215" y="349"/>
                  </a:lnTo>
                  <a:lnTo>
                    <a:pt x="2215" y="349"/>
                  </a:lnTo>
                  <a:lnTo>
                    <a:pt x="2208" y="344"/>
                  </a:lnTo>
                  <a:lnTo>
                    <a:pt x="2206" y="340"/>
                  </a:lnTo>
                  <a:lnTo>
                    <a:pt x="2208" y="338"/>
                  </a:lnTo>
                  <a:lnTo>
                    <a:pt x="2208" y="338"/>
                  </a:lnTo>
                  <a:lnTo>
                    <a:pt x="2212" y="337"/>
                  </a:lnTo>
                  <a:lnTo>
                    <a:pt x="2215" y="335"/>
                  </a:lnTo>
                  <a:lnTo>
                    <a:pt x="2225" y="335"/>
                  </a:lnTo>
                  <a:lnTo>
                    <a:pt x="2234" y="335"/>
                  </a:lnTo>
                  <a:lnTo>
                    <a:pt x="2241" y="335"/>
                  </a:lnTo>
                  <a:lnTo>
                    <a:pt x="2241" y="335"/>
                  </a:lnTo>
                  <a:lnTo>
                    <a:pt x="2246" y="333"/>
                  </a:lnTo>
                  <a:lnTo>
                    <a:pt x="2248" y="331"/>
                  </a:lnTo>
                  <a:lnTo>
                    <a:pt x="2248" y="329"/>
                  </a:lnTo>
                  <a:lnTo>
                    <a:pt x="2248" y="329"/>
                  </a:lnTo>
                  <a:lnTo>
                    <a:pt x="2246" y="326"/>
                  </a:lnTo>
                  <a:lnTo>
                    <a:pt x="2244" y="324"/>
                  </a:lnTo>
                  <a:lnTo>
                    <a:pt x="2239" y="320"/>
                  </a:lnTo>
                  <a:lnTo>
                    <a:pt x="2239" y="320"/>
                  </a:lnTo>
                  <a:lnTo>
                    <a:pt x="2228" y="317"/>
                  </a:lnTo>
                  <a:lnTo>
                    <a:pt x="2223" y="315"/>
                  </a:lnTo>
                  <a:lnTo>
                    <a:pt x="2217" y="311"/>
                  </a:lnTo>
                  <a:lnTo>
                    <a:pt x="2217" y="311"/>
                  </a:lnTo>
                  <a:lnTo>
                    <a:pt x="2215" y="308"/>
                  </a:lnTo>
                  <a:lnTo>
                    <a:pt x="2215" y="304"/>
                  </a:lnTo>
                  <a:lnTo>
                    <a:pt x="2217" y="302"/>
                  </a:lnTo>
                  <a:lnTo>
                    <a:pt x="2221" y="300"/>
                  </a:lnTo>
                  <a:lnTo>
                    <a:pt x="2232" y="299"/>
                  </a:lnTo>
                  <a:lnTo>
                    <a:pt x="2241" y="299"/>
                  </a:lnTo>
                  <a:lnTo>
                    <a:pt x="2241" y="299"/>
                  </a:lnTo>
                  <a:lnTo>
                    <a:pt x="2252" y="300"/>
                  </a:lnTo>
                  <a:lnTo>
                    <a:pt x="2257" y="302"/>
                  </a:lnTo>
                  <a:lnTo>
                    <a:pt x="2261" y="300"/>
                  </a:lnTo>
                  <a:lnTo>
                    <a:pt x="2263" y="300"/>
                  </a:lnTo>
                  <a:lnTo>
                    <a:pt x="2263" y="300"/>
                  </a:lnTo>
                  <a:lnTo>
                    <a:pt x="2263" y="297"/>
                  </a:lnTo>
                  <a:lnTo>
                    <a:pt x="2261" y="295"/>
                  </a:lnTo>
                  <a:lnTo>
                    <a:pt x="2253" y="290"/>
                  </a:lnTo>
                  <a:lnTo>
                    <a:pt x="2246" y="286"/>
                  </a:lnTo>
                  <a:lnTo>
                    <a:pt x="2244" y="282"/>
                  </a:lnTo>
                  <a:lnTo>
                    <a:pt x="2246" y="279"/>
                  </a:lnTo>
                  <a:lnTo>
                    <a:pt x="2246" y="279"/>
                  </a:lnTo>
                  <a:lnTo>
                    <a:pt x="2250" y="273"/>
                  </a:lnTo>
                  <a:lnTo>
                    <a:pt x="2255" y="270"/>
                  </a:lnTo>
                  <a:lnTo>
                    <a:pt x="2261" y="264"/>
                  </a:lnTo>
                  <a:lnTo>
                    <a:pt x="2261" y="261"/>
                  </a:lnTo>
                  <a:lnTo>
                    <a:pt x="2259" y="255"/>
                  </a:lnTo>
                  <a:lnTo>
                    <a:pt x="2259" y="255"/>
                  </a:lnTo>
                  <a:lnTo>
                    <a:pt x="2257" y="252"/>
                  </a:lnTo>
                  <a:lnTo>
                    <a:pt x="2253" y="250"/>
                  </a:lnTo>
                  <a:lnTo>
                    <a:pt x="2244" y="250"/>
                  </a:lnTo>
                  <a:lnTo>
                    <a:pt x="2235" y="250"/>
                  </a:lnTo>
                  <a:lnTo>
                    <a:pt x="2232" y="248"/>
                  </a:lnTo>
                  <a:lnTo>
                    <a:pt x="2230" y="244"/>
                  </a:lnTo>
                  <a:lnTo>
                    <a:pt x="2230" y="244"/>
                  </a:lnTo>
                  <a:lnTo>
                    <a:pt x="2228" y="235"/>
                  </a:lnTo>
                  <a:lnTo>
                    <a:pt x="2228" y="230"/>
                  </a:lnTo>
                  <a:lnTo>
                    <a:pt x="2230" y="228"/>
                  </a:lnTo>
                  <a:lnTo>
                    <a:pt x="2234" y="226"/>
                  </a:lnTo>
                  <a:lnTo>
                    <a:pt x="2241" y="226"/>
                  </a:lnTo>
                  <a:lnTo>
                    <a:pt x="2241" y="226"/>
                  </a:lnTo>
                  <a:lnTo>
                    <a:pt x="2250" y="230"/>
                  </a:lnTo>
                  <a:lnTo>
                    <a:pt x="2263" y="237"/>
                  </a:lnTo>
                  <a:lnTo>
                    <a:pt x="2270" y="239"/>
                  </a:lnTo>
                  <a:lnTo>
                    <a:pt x="2275" y="241"/>
                  </a:lnTo>
                  <a:lnTo>
                    <a:pt x="2281" y="241"/>
                  </a:lnTo>
                  <a:lnTo>
                    <a:pt x="2284" y="237"/>
                  </a:lnTo>
                  <a:lnTo>
                    <a:pt x="2284" y="237"/>
                  </a:lnTo>
                  <a:lnTo>
                    <a:pt x="2286" y="233"/>
                  </a:lnTo>
                  <a:lnTo>
                    <a:pt x="2286" y="230"/>
                  </a:lnTo>
                  <a:lnTo>
                    <a:pt x="2284" y="226"/>
                  </a:lnTo>
                  <a:lnTo>
                    <a:pt x="2282" y="223"/>
                  </a:lnTo>
                  <a:lnTo>
                    <a:pt x="2275" y="217"/>
                  </a:lnTo>
                  <a:lnTo>
                    <a:pt x="2270" y="214"/>
                  </a:lnTo>
                  <a:lnTo>
                    <a:pt x="2270" y="214"/>
                  </a:lnTo>
                  <a:lnTo>
                    <a:pt x="2264" y="214"/>
                  </a:lnTo>
                  <a:lnTo>
                    <a:pt x="2261" y="212"/>
                  </a:lnTo>
                  <a:lnTo>
                    <a:pt x="2261" y="212"/>
                  </a:lnTo>
                  <a:lnTo>
                    <a:pt x="2257" y="208"/>
                  </a:lnTo>
                  <a:lnTo>
                    <a:pt x="2257" y="206"/>
                  </a:lnTo>
                  <a:lnTo>
                    <a:pt x="2259" y="203"/>
                  </a:lnTo>
                  <a:lnTo>
                    <a:pt x="2259" y="203"/>
                  </a:lnTo>
                  <a:lnTo>
                    <a:pt x="2255" y="199"/>
                  </a:lnTo>
                  <a:lnTo>
                    <a:pt x="2252" y="195"/>
                  </a:lnTo>
                  <a:lnTo>
                    <a:pt x="2248" y="194"/>
                  </a:lnTo>
                  <a:lnTo>
                    <a:pt x="2244" y="188"/>
                  </a:lnTo>
                  <a:lnTo>
                    <a:pt x="2244" y="188"/>
                  </a:lnTo>
                  <a:lnTo>
                    <a:pt x="2246" y="185"/>
                  </a:lnTo>
                  <a:lnTo>
                    <a:pt x="2248" y="181"/>
                  </a:lnTo>
                  <a:lnTo>
                    <a:pt x="2257" y="176"/>
                  </a:lnTo>
                  <a:lnTo>
                    <a:pt x="2257" y="176"/>
                  </a:lnTo>
                  <a:lnTo>
                    <a:pt x="2263" y="170"/>
                  </a:lnTo>
                  <a:lnTo>
                    <a:pt x="2266" y="161"/>
                  </a:lnTo>
                  <a:lnTo>
                    <a:pt x="2266" y="161"/>
                  </a:lnTo>
                  <a:lnTo>
                    <a:pt x="2268" y="156"/>
                  </a:lnTo>
                  <a:lnTo>
                    <a:pt x="2270" y="154"/>
                  </a:lnTo>
                  <a:lnTo>
                    <a:pt x="2277" y="150"/>
                  </a:lnTo>
                  <a:lnTo>
                    <a:pt x="2277" y="150"/>
                  </a:lnTo>
                  <a:lnTo>
                    <a:pt x="2282" y="147"/>
                  </a:lnTo>
                  <a:lnTo>
                    <a:pt x="2284" y="141"/>
                  </a:lnTo>
                  <a:lnTo>
                    <a:pt x="2282" y="136"/>
                  </a:lnTo>
                  <a:lnTo>
                    <a:pt x="2277" y="132"/>
                  </a:lnTo>
                  <a:lnTo>
                    <a:pt x="2277" y="132"/>
                  </a:lnTo>
                  <a:lnTo>
                    <a:pt x="2270" y="130"/>
                  </a:lnTo>
                  <a:lnTo>
                    <a:pt x="2264" y="128"/>
                  </a:lnTo>
                  <a:lnTo>
                    <a:pt x="2264" y="128"/>
                  </a:lnTo>
                  <a:lnTo>
                    <a:pt x="2264" y="127"/>
                  </a:lnTo>
                  <a:lnTo>
                    <a:pt x="2266" y="125"/>
                  </a:lnTo>
                  <a:lnTo>
                    <a:pt x="2272" y="125"/>
                  </a:lnTo>
                  <a:lnTo>
                    <a:pt x="2272" y="125"/>
                  </a:lnTo>
                  <a:lnTo>
                    <a:pt x="2282" y="128"/>
                  </a:lnTo>
                  <a:lnTo>
                    <a:pt x="2291" y="130"/>
                  </a:lnTo>
                  <a:lnTo>
                    <a:pt x="2291" y="130"/>
                  </a:lnTo>
                  <a:lnTo>
                    <a:pt x="2299" y="130"/>
                  </a:lnTo>
                  <a:lnTo>
                    <a:pt x="2304" y="128"/>
                  </a:lnTo>
                  <a:lnTo>
                    <a:pt x="2308" y="123"/>
                  </a:lnTo>
                  <a:lnTo>
                    <a:pt x="2310" y="121"/>
                  </a:lnTo>
                  <a:lnTo>
                    <a:pt x="2310" y="118"/>
                  </a:lnTo>
                  <a:lnTo>
                    <a:pt x="2310" y="118"/>
                  </a:lnTo>
                  <a:lnTo>
                    <a:pt x="2308" y="114"/>
                  </a:lnTo>
                  <a:lnTo>
                    <a:pt x="2302" y="112"/>
                  </a:lnTo>
                  <a:lnTo>
                    <a:pt x="2293" y="114"/>
                  </a:lnTo>
                  <a:lnTo>
                    <a:pt x="2293" y="114"/>
                  </a:lnTo>
                  <a:lnTo>
                    <a:pt x="2290" y="112"/>
                  </a:lnTo>
                  <a:lnTo>
                    <a:pt x="2286" y="109"/>
                  </a:lnTo>
                  <a:lnTo>
                    <a:pt x="2286" y="105"/>
                  </a:lnTo>
                  <a:lnTo>
                    <a:pt x="2291" y="101"/>
                  </a:lnTo>
                  <a:lnTo>
                    <a:pt x="2291" y="101"/>
                  </a:lnTo>
                  <a:lnTo>
                    <a:pt x="2299" y="100"/>
                  </a:lnTo>
                  <a:lnTo>
                    <a:pt x="2306" y="101"/>
                  </a:lnTo>
                  <a:lnTo>
                    <a:pt x="2322" y="103"/>
                  </a:lnTo>
                  <a:lnTo>
                    <a:pt x="2322" y="103"/>
                  </a:lnTo>
                  <a:lnTo>
                    <a:pt x="2335" y="100"/>
                  </a:lnTo>
                  <a:lnTo>
                    <a:pt x="2344" y="98"/>
                  </a:lnTo>
                  <a:lnTo>
                    <a:pt x="2349" y="94"/>
                  </a:lnTo>
                  <a:lnTo>
                    <a:pt x="2355" y="89"/>
                  </a:lnTo>
                  <a:lnTo>
                    <a:pt x="2357" y="83"/>
                  </a:lnTo>
                  <a:lnTo>
                    <a:pt x="2357" y="78"/>
                  </a:lnTo>
                  <a:lnTo>
                    <a:pt x="2349" y="72"/>
                  </a:lnTo>
                  <a:lnTo>
                    <a:pt x="2349" y="72"/>
                  </a:lnTo>
                  <a:lnTo>
                    <a:pt x="2340" y="69"/>
                  </a:lnTo>
                  <a:lnTo>
                    <a:pt x="2328" y="67"/>
                  </a:lnTo>
                  <a:lnTo>
                    <a:pt x="2315" y="67"/>
                  </a:lnTo>
                  <a:lnTo>
                    <a:pt x="2304" y="69"/>
                  </a:lnTo>
                  <a:lnTo>
                    <a:pt x="2304" y="69"/>
                  </a:lnTo>
                  <a:lnTo>
                    <a:pt x="2297" y="71"/>
                  </a:lnTo>
                  <a:lnTo>
                    <a:pt x="2290" y="74"/>
                  </a:lnTo>
                  <a:lnTo>
                    <a:pt x="2282" y="78"/>
                  </a:lnTo>
                  <a:lnTo>
                    <a:pt x="2275" y="80"/>
                  </a:lnTo>
                  <a:lnTo>
                    <a:pt x="2275" y="80"/>
                  </a:lnTo>
                  <a:lnTo>
                    <a:pt x="2268" y="80"/>
                  </a:lnTo>
                  <a:lnTo>
                    <a:pt x="2259" y="80"/>
                  </a:lnTo>
                  <a:lnTo>
                    <a:pt x="2250" y="80"/>
                  </a:lnTo>
                  <a:lnTo>
                    <a:pt x="2241" y="81"/>
                  </a:lnTo>
                  <a:lnTo>
                    <a:pt x="2241" y="81"/>
                  </a:lnTo>
                  <a:lnTo>
                    <a:pt x="2232" y="89"/>
                  </a:lnTo>
                  <a:lnTo>
                    <a:pt x="2226" y="90"/>
                  </a:lnTo>
                  <a:lnTo>
                    <a:pt x="2221" y="92"/>
                  </a:lnTo>
                  <a:lnTo>
                    <a:pt x="2221" y="92"/>
                  </a:lnTo>
                  <a:lnTo>
                    <a:pt x="2206" y="94"/>
                  </a:lnTo>
                  <a:lnTo>
                    <a:pt x="2199" y="96"/>
                  </a:lnTo>
                  <a:lnTo>
                    <a:pt x="2196" y="94"/>
                  </a:lnTo>
                  <a:lnTo>
                    <a:pt x="2196" y="94"/>
                  </a:lnTo>
                  <a:lnTo>
                    <a:pt x="2192" y="92"/>
                  </a:lnTo>
                  <a:lnTo>
                    <a:pt x="2192" y="90"/>
                  </a:lnTo>
                  <a:lnTo>
                    <a:pt x="2194" y="89"/>
                  </a:lnTo>
                  <a:lnTo>
                    <a:pt x="2203" y="85"/>
                  </a:lnTo>
                  <a:lnTo>
                    <a:pt x="2203" y="85"/>
                  </a:lnTo>
                  <a:lnTo>
                    <a:pt x="2212" y="81"/>
                  </a:lnTo>
                  <a:lnTo>
                    <a:pt x="2215" y="76"/>
                  </a:lnTo>
                  <a:lnTo>
                    <a:pt x="2215" y="74"/>
                  </a:lnTo>
                  <a:lnTo>
                    <a:pt x="2215" y="71"/>
                  </a:lnTo>
                  <a:lnTo>
                    <a:pt x="2215" y="71"/>
                  </a:lnTo>
                  <a:lnTo>
                    <a:pt x="2214" y="69"/>
                  </a:lnTo>
                  <a:lnTo>
                    <a:pt x="2210" y="67"/>
                  </a:lnTo>
                  <a:lnTo>
                    <a:pt x="2203" y="65"/>
                  </a:lnTo>
                  <a:lnTo>
                    <a:pt x="2196" y="67"/>
                  </a:lnTo>
                  <a:lnTo>
                    <a:pt x="2190" y="69"/>
                  </a:lnTo>
                  <a:lnTo>
                    <a:pt x="2190" y="69"/>
                  </a:lnTo>
                  <a:lnTo>
                    <a:pt x="2181" y="74"/>
                  </a:lnTo>
                  <a:lnTo>
                    <a:pt x="2176" y="76"/>
                  </a:lnTo>
                  <a:lnTo>
                    <a:pt x="2170" y="76"/>
                  </a:lnTo>
                  <a:lnTo>
                    <a:pt x="2170" y="76"/>
                  </a:lnTo>
                  <a:lnTo>
                    <a:pt x="2165" y="74"/>
                  </a:lnTo>
                  <a:lnTo>
                    <a:pt x="2159" y="72"/>
                  </a:lnTo>
                  <a:lnTo>
                    <a:pt x="2159" y="72"/>
                  </a:lnTo>
                  <a:lnTo>
                    <a:pt x="2159" y="67"/>
                  </a:lnTo>
                  <a:lnTo>
                    <a:pt x="2158" y="65"/>
                  </a:lnTo>
                  <a:lnTo>
                    <a:pt x="2158" y="63"/>
                  </a:lnTo>
                  <a:lnTo>
                    <a:pt x="2158" y="63"/>
                  </a:lnTo>
                  <a:lnTo>
                    <a:pt x="2150" y="63"/>
                  </a:lnTo>
                  <a:lnTo>
                    <a:pt x="2145" y="62"/>
                  </a:lnTo>
                  <a:lnTo>
                    <a:pt x="2132" y="63"/>
                  </a:lnTo>
                  <a:lnTo>
                    <a:pt x="2132" y="63"/>
                  </a:lnTo>
                  <a:lnTo>
                    <a:pt x="2123" y="67"/>
                  </a:lnTo>
                  <a:lnTo>
                    <a:pt x="2123" y="67"/>
                  </a:lnTo>
                  <a:lnTo>
                    <a:pt x="2116" y="67"/>
                  </a:lnTo>
                  <a:lnTo>
                    <a:pt x="2109" y="65"/>
                  </a:lnTo>
                  <a:lnTo>
                    <a:pt x="2109" y="65"/>
                  </a:lnTo>
                  <a:lnTo>
                    <a:pt x="2103" y="63"/>
                  </a:lnTo>
                  <a:lnTo>
                    <a:pt x="2101" y="62"/>
                  </a:lnTo>
                  <a:lnTo>
                    <a:pt x="2101" y="60"/>
                  </a:lnTo>
                  <a:lnTo>
                    <a:pt x="2101" y="60"/>
                  </a:lnTo>
                  <a:lnTo>
                    <a:pt x="2105" y="58"/>
                  </a:lnTo>
                  <a:lnTo>
                    <a:pt x="2109" y="56"/>
                  </a:lnTo>
                  <a:lnTo>
                    <a:pt x="2118" y="56"/>
                  </a:lnTo>
                  <a:lnTo>
                    <a:pt x="2118" y="56"/>
                  </a:lnTo>
                  <a:lnTo>
                    <a:pt x="2132" y="56"/>
                  </a:lnTo>
                  <a:lnTo>
                    <a:pt x="2148" y="56"/>
                  </a:lnTo>
                  <a:lnTo>
                    <a:pt x="2148" y="56"/>
                  </a:lnTo>
                  <a:lnTo>
                    <a:pt x="2159" y="52"/>
                  </a:lnTo>
                  <a:lnTo>
                    <a:pt x="2172" y="52"/>
                  </a:lnTo>
                  <a:lnTo>
                    <a:pt x="2172" y="52"/>
                  </a:lnTo>
                  <a:lnTo>
                    <a:pt x="2190" y="54"/>
                  </a:lnTo>
                  <a:lnTo>
                    <a:pt x="2210" y="56"/>
                  </a:lnTo>
                  <a:lnTo>
                    <a:pt x="2210" y="56"/>
                  </a:lnTo>
                  <a:lnTo>
                    <a:pt x="2215" y="56"/>
                  </a:lnTo>
                  <a:lnTo>
                    <a:pt x="2221" y="56"/>
                  </a:lnTo>
                  <a:lnTo>
                    <a:pt x="2226" y="54"/>
                  </a:lnTo>
                  <a:lnTo>
                    <a:pt x="2230" y="51"/>
                  </a:lnTo>
                  <a:lnTo>
                    <a:pt x="2230" y="51"/>
                  </a:lnTo>
                  <a:lnTo>
                    <a:pt x="2230" y="45"/>
                  </a:lnTo>
                  <a:lnTo>
                    <a:pt x="2230" y="43"/>
                  </a:lnTo>
                  <a:lnTo>
                    <a:pt x="2226" y="40"/>
                  </a:lnTo>
                  <a:lnTo>
                    <a:pt x="2223" y="38"/>
                  </a:lnTo>
                  <a:lnTo>
                    <a:pt x="2223" y="38"/>
                  </a:lnTo>
                  <a:lnTo>
                    <a:pt x="2219" y="38"/>
                  </a:lnTo>
                  <a:lnTo>
                    <a:pt x="2215" y="36"/>
                  </a:lnTo>
                  <a:lnTo>
                    <a:pt x="2215" y="36"/>
                  </a:lnTo>
                  <a:lnTo>
                    <a:pt x="2212" y="34"/>
                  </a:lnTo>
                  <a:lnTo>
                    <a:pt x="2206" y="31"/>
                  </a:lnTo>
                  <a:lnTo>
                    <a:pt x="2206" y="31"/>
                  </a:lnTo>
                  <a:lnTo>
                    <a:pt x="2201" y="33"/>
                  </a:lnTo>
                  <a:lnTo>
                    <a:pt x="2194" y="33"/>
                  </a:lnTo>
                  <a:lnTo>
                    <a:pt x="2188" y="34"/>
                  </a:lnTo>
                  <a:lnTo>
                    <a:pt x="2183" y="34"/>
                  </a:lnTo>
                  <a:lnTo>
                    <a:pt x="2183" y="34"/>
                  </a:lnTo>
                  <a:lnTo>
                    <a:pt x="2183" y="29"/>
                  </a:lnTo>
                  <a:lnTo>
                    <a:pt x="2185" y="24"/>
                  </a:lnTo>
                  <a:lnTo>
                    <a:pt x="2185" y="24"/>
                  </a:lnTo>
                  <a:lnTo>
                    <a:pt x="2183" y="22"/>
                  </a:lnTo>
                  <a:lnTo>
                    <a:pt x="2181" y="18"/>
                  </a:lnTo>
                  <a:lnTo>
                    <a:pt x="2176" y="16"/>
                  </a:lnTo>
                  <a:lnTo>
                    <a:pt x="2170" y="16"/>
                  </a:lnTo>
                  <a:lnTo>
                    <a:pt x="2165" y="18"/>
                  </a:lnTo>
                  <a:lnTo>
                    <a:pt x="2165" y="18"/>
                  </a:lnTo>
                  <a:lnTo>
                    <a:pt x="2158" y="24"/>
                  </a:lnTo>
                  <a:lnTo>
                    <a:pt x="2154" y="25"/>
                  </a:lnTo>
                  <a:lnTo>
                    <a:pt x="2152" y="25"/>
                  </a:lnTo>
                  <a:lnTo>
                    <a:pt x="2152" y="25"/>
                  </a:lnTo>
                  <a:lnTo>
                    <a:pt x="2150" y="24"/>
                  </a:lnTo>
                  <a:lnTo>
                    <a:pt x="2150" y="22"/>
                  </a:lnTo>
                  <a:lnTo>
                    <a:pt x="2152" y="16"/>
                  </a:lnTo>
                  <a:lnTo>
                    <a:pt x="2154" y="11"/>
                  </a:lnTo>
                  <a:lnTo>
                    <a:pt x="2154" y="9"/>
                  </a:lnTo>
                  <a:lnTo>
                    <a:pt x="2150" y="7"/>
                  </a:lnTo>
                  <a:lnTo>
                    <a:pt x="2150" y="7"/>
                  </a:lnTo>
                  <a:lnTo>
                    <a:pt x="2147" y="7"/>
                  </a:lnTo>
                  <a:lnTo>
                    <a:pt x="2145" y="9"/>
                  </a:lnTo>
                  <a:lnTo>
                    <a:pt x="2145" y="9"/>
                  </a:lnTo>
                  <a:lnTo>
                    <a:pt x="2139" y="9"/>
                  </a:lnTo>
                  <a:lnTo>
                    <a:pt x="2136" y="9"/>
                  </a:lnTo>
                  <a:lnTo>
                    <a:pt x="2127" y="5"/>
                  </a:lnTo>
                  <a:lnTo>
                    <a:pt x="2127" y="5"/>
                  </a:lnTo>
                  <a:lnTo>
                    <a:pt x="2121" y="5"/>
                  </a:lnTo>
                  <a:lnTo>
                    <a:pt x="2118" y="5"/>
                  </a:lnTo>
                  <a:lnTo>
                    <a:pt x="2109" y="7"/>
                  </a:lnTo>
                  <a:lnTo>
                    <a:pt x="2109" y="7"/>
                  </a:lnTo>
                  <a:lnTo>
                    <a:pt x="2096" y="11"/>
                  </a:lnTo>
                  <a:lnTo>
                    <a:pt x="2089" y="11"/>
                  </a:lnTo>
                  <a:lnTo>
                    <a:pt x="2082" y="11"/>
                  </a:lnTo>
                  <a:lnTo>
                    <a:pt x="2082" y="11"/>
                  </a:lnTo>
                  <a:lnTo>
                    <a:pt x="2072" y="5"/>
                  </a:lnTo>
                  <a:lnTo>
                    <a:pt x="2067" y="2"/>
                  </a:lnTo>
                  <a:lnTo>
                    <a:pt x="2062" y="2"/>
                  </a:lnTo>
                  <a:lnTo>
                    <a:pt x="2062" y="2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2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05" y="4"/>
                  </a:lnTo>
                  <a:lnTo>
                    <a:pt x="1996" y="7"/>
                  </a:lnTo>
                  <a:lnTo>
                    <a:pt x="1996" y="7"/>
                  </a:lnTo>
                  <a:lnTo>
                    <a:pt x="1989" y="7"/>
                  </a:lnTo>
                  <a:lnTo>
                    <a:pt x="1982" y="7"/>
                  </a:lnTo>
                  <a:lnTo>
                    <a:pt x="1982" y="7"/>
                  </a:lnTo>
                  <a:lnTo>
                    <a:pt x="1978" y="7"/>
                  </a:lnTo>
                  <a:lnTo>
                    <a:pt x="1977" y="9"/>
                  </a:lnTo>
                  <a:lnTo>
                    <a:pt x="1973" y="13"/>
                  </a:lnTo>
                  <a:lnTo>
                    <a:pt x="1973" y="13"/>
                  </a:lnTo>
                  <a:lnTo>
                    <a:pt x="1969" y="14"/>
                  </a:lnTo>
                  <a:lnTo>
                    <a:pt x="1966" y="14"/>
                  </a:lnTo>
                  <a:lnTo>
                    <a:pt x="1960" y="14"/>
                  </a:lnTo>
                  <a:lnTo>
                    <a:pt x="1957" y="13"/>
                  </a:lnTo>
                  <a:lnTo>
                    <a:pt x="1957" y="13"/>
                  </a:lnTo>
                  <a:lnTo>
                    <a:pt x="1953" y="14"/>
                  </a:lnTo>
                  <a:lnTo>
                    <a:pt x="1951" y="18"/>
                  </a:lnTo>
                  <a:lnTo>
                    <a:pt x="1949" y="22"/>
                  </a:lnTo>
                  <a:lnTo>
                    <a:pt x="1949" y="25"/>
                  </a:lnTo>
                  <a:lnTo>
                    <a:pt x="1949" y="25"/>
                  </a:lnTo>
                  <a:lnTo>
                    <a:pt x="1946" y="27"/>
                  </a:lnTo>
                  <a:lnTo>
                    <a:pt x="1942" y="27"/>
                  </a:lnTo>
                  <a:lnTo>
                    <a:pt x="1937" y="25"/>
                  </a:lnTo>
                  <a:lnTo>
                    <a:pt x="1937" y="25"/>
                  </a:lnTo>
                  <a:lnTo>
                    <a:pt x="1931" y="27"/>
                  </a:lnTo>
                  <a:lnTo>
                    <a:pt x="1928" y="31"/>
                  </a:lnTo>
                  <a:lnTo>
                    <a:pt x="1928" y="31"/>
                  </a:lnTo>
                  <a:lnTo>
                    <a:pt x="1924" y="29"/>
                  </a:lnTo>
                  <a:lnTo>
                    <a:pt x="1922" y="27"/>
                  </a:lnTo>
                  <a:lnTo>
                    <a:pt x="1919" y="24"/>
                  </a:lnTo>
                  <a:lnTo>
                    <a:pt x="1919" y="24"/>
                  </a:lnTo>
                  <a:lnTo>
                    <a:pt x="1913" y="20"/>
                  </a:lnTo>
                  <a:lnTo>
                    <a:pt x="1906" y="18"/>
                  </a:lnTo>
                  <a:lnTo>
                    <a:pt x="1906" y="18"/>
                  </a:lnTo>
                  <a:lnTo>
                    <a:pt x="1895" y="16"/>
                  </a:lnTo>
                  <a:lnTo>
                    <a:pt x="1891" y="18"/>
                  </a:lnTo>
                  <a:lnTo>
                    <a:pt x="1886" y="20"/>
                  </a:lnTo>
                  <a:lnTo>
                    <a:pt x="1886" y="20"/>
                  </a:lnTo>
                  <a:lnTo>
                    <a:pt x="1882" y="24"/>
                  </a:lnTo>
                  <a:lnTo>
                    <a:pt x="1881" y="29"/>
                  </a:lnTo>
                  <a:lnTo>
                    <a:pt x="1881" y="29"/>
                  </a:lnTo>
                  <a:lnTo>
                    <a:pt x="1882" y="34"/>
                  </a:lnTo>
                  <a:lnTo>
                    <a:pt x="1881" y="36"/>
                  </a:lnTo>
                  <a:lnTo>
                    <a:pt x="1879" y="38"/>
                  </a:lnTo>
                  <a:lnTo>
                    <a:pt x="1879" y="38"/>
                  </a:lnTo>
                  <a:lnTo>
                    <a:pt x="1873" y="40"/>
                  </a:lnTo>
                  <a:lnTo>
                    <a:pt x="1866" y="38"/>
                  </a:lnTo>
                  <a:lnTo>
                    <a:pt x="1861" y="36"/>
                  </a:lnTo>
                  <a:lnTo>
                    <a:pt x="1855" y="38"/>
                  </a:lnTo>
                  <a:lnTo>
                    <a:pt x="1855" y="38"/>
                  </a:lnTo>
                  <a:lnTo>
                    <a:pt x="1850" y="40"/>
                  </a:lnTo>
                  <a:lnTo>
                    <a:pt x="1846" y="43"/>
                  </a:lnTo>
                  <a:lnTo>
                    <a:pt x="1846" y="43"/>
                  </a:lnTo>
                  <a:lnTo>
                    <a:pt x="1841" y="43"/>
                  </a:lnTo>
                  <a:lnTo>
                    <a:pt x="1835" y="47"/>
                  </a:lnTo>
                  <a:lnTo>
                    <a:pt x="1835" y="47"/>
                  </a:lnTo>
                  <a:lnTo>
                    <a:pt x="1834" y="49"/>
                  </a:lnTo>
                  <a:lnTo>
                    <a:pt x="1834" y="52"/>
                  </a:lnTo>
                  <a:lnTo>
                    <a:pt x="1835" y="56"/>
                  </a:lnTo>
                  <a:lnTo>
                    <a:pt x="1837" y="58"/>
                  </a:lnTo>
                  <a:lnTo>
                    <a:pt x="1837" y="58"/>
                  </a:lnTo>
                  <a:lnTo>
                    <a:pt x="1852" y="67"/>
                  </a:lnTo>
                  <a:lnTo>
                    <a:pt x="1859" y="72"/>
                  </a:lnTo>
                  <a:lnTo>
                    <a:pt x="1861" y="76"/>
                  </a:lnTo>
                  <a:lnTo>
                    <a:pt x="1859" y="80"/>
                  </a:lnTo>
                  <a:lnTo>
                    <a:pt x="1859" y="80"/>
                  </a:lnTo>
                  <a:lnTo>
                    <a:pt x="1855" y="81"/>
                  </a:lnTo>
                  <a:lnTo>
                    <a:pt x="1852" y="81"/>
                  </a:lnTo>
                  <a:lnTo>
                    <a:pt x="1843" y="81"/>
                  </a:lnTo>
                  <a:lnTo>
                    <a:pt x="1843" y="81"/>
                  </a:lnTo>
                  <a:lnTo>
                    <a:pt x="1839" y="80"/>
                  </a:lnTo>
                  <a:lnTo>
                    <a:pt x="1835" y="76"/>
                  </a:lnTo>
                  <a:lnTo>
                    <a:pt x="1830" y="69"/>
                  </a:lnTo>
                  <a:lnTo>
                    <a:pt x="1830" y="69"/>
                  </a:lnTo>
                  <a:lnTo>
                    <a:pt x="1823" y="60"/>
                  </a:lnTo>
                  <a:lnTo>
                    <a:pt x="1817" y="54"/>
                  </a:lnTo>
                  <a:lnTo>
                    <a:pt x="1812" y="52"/>
                  </a:lnTo>
                  <a:lnTo>
                    <a:pt x="1812" y="52"/>
                  </a:lnTo>
                  <a:lnTo>
                    <a:pt x="1806" y="51"/>
                  </a:lnTo>
                  <a:lnTo>
                    <a:pt x="1799" y="51"/>
                  </a:lnTo>
                  <a:lnTo>
                    <a:pt x="1794" y="52"/>
                  </a:lnTo>
                  <a:lnTo>
                    <a:pt x="1790" y="56"/>
                  </a:lnTo>
                  <a:lnTo>
                    <a:pt x="1790" y="56"/>
                  </a:lnTo>
                  <a:lnTo>
                    <a:pt x="1788" y="60"/>
                  </a:lnTo>
                  <a:lnTo>
                    <a:pt x="1788" y="63"/>
                  </a:lnTo>
                  <a:lnTo>
                    <a:pt x="1790" y="71"/>
                  </a:lnTo>
                  <a:lnTo>
                    <a:pt x="1790" y="71"/>
                  </a:lnTo>
                  <a:lnTo>
                    <a:pt x="1790" y="76"/>
                  </a:lnTo>
                  <a:lnTo>
                    <a:pt x="1786" y="80"/>
                  </a:lnTo>
                  <a:lnTo>
                    <a:pt x="1786" y="80"/>
                  </a:lnTo>
                  <a:lnTo>
                    <a:pt x="1776" y="81"/>
                  </a:lnTo>
                  <a:lnTo>
                    <a:pt x="1770" y="81"/>
                  </a:lnTo>
                  <a:lnTo>
                    <a:pt x="1765" y="81"/>
                  </a:lnTo>
                  <a:lnTo>
                    <a:pt x="1765" y="81"/>
                  </a:lnTo>
                  <a:lnTo>
                    <a:pt x="1761" y="78"/>
                  </a:lnTo>
                  <a:lnTo>
                    <a:pt x="1758" y="74"/>
                  </a:lnTo>
                  <a:lnTo>
                    <a:pt x="1758" y="74"/>
                  </a:lnTo>
                  <a:lnTo>
                    <a:pt x="1754" y="72"/>
                  </a:lnTo>
                  <a:lnTo>
                    <a:pt x="1750" y="72"/>
                  </a:lnTo>
                  <a:lnTo>
                    <a:pt x="1750" y="72"/>
                  </a:lnTo>
                  <a:lnTo>
                    <a:pt x="1748" y="74"/>
                  </a:lnTo>
                  <a:lnTo>
                    <a:pt x="1747" y="76"/>
                  </a:lnTo>
                  <a:lnTo>
                    <a:pt x="1747" y="76"/>
                  </a:lnTo>
                  <a:lnTo>
                    <a:pt x="1741" y="78"/>
                  </a:lnTo>
                  <a:lnTo>
                    <a:pt x="1739" y="76"/>
                  </a:lnTo>
                  <a:lnTo>
                    <a:pt x="1736" y="74"/>
                  </a:lnTo>
                  <a:lnTo>
                    <a:pt x="1734" y="71"/>
                  </a:lnTo>
                  <a:lnTo>
                    <a:pt x="1730" y="63"/>
                  </a:lnTo>
                  <a:lnTo>
                    <a:pt x="1727" y="58"/>
                  </a:lnTo>
                  <a:lnTo>
                    <a:pt x="1727" y="58"/>
                  </a:lnTo>
                  <a:lnTo>
                    <a:pt x="1723" y="56"/>
                  </a:lnTo>
                  <a:lnTo>
                    <a:pt x="1720" y="58"/>
                  </a:lnTo>
                  <a:lnTo>
                    <a:pt x="1712" y="62"/>
                  </a:lnTo>
                  <a:lnTo>
                    <a:pt x="1712" y="62"/>
                  </a:lnTo>
                  <a:lnTo>
                    <a:pt x="1705" y="62"/>
                  </a:lnTo>
                  <a:lnTo>
                    <a:pt x="1698" y="62"/>
                  </a:lnTo>
                  <a:lnTo>
                    <a:pt x="1698" y="62"/>
                  </a:lnTo>
                  <a:lnTo>
                    <a:pt x="1691" y="63"/>
                  </a:lnTo>
                  <a:lnTo>
                    <a:pt x="1685" y="65"/>
                  </a:lnTo>
                  <a:lnTo>
                    <a:pt x="1685" y="65"/>
                  </a:lnTo>
                  <a:lnTo>
                    <a:pt x="1674" y="63"/>
                  </a:lnTo>
                  <a:lnTo>
                    <a:pt x="1663" y="62"/>
                  </a:lnTo>
                  <a:lnTo>
                    <a:pt x="1663" y="62"/>
                  </a:lnTo>
                  <a:lnTo>
                    <a:pt x="1651" y="63"/>
                  </a:lnTo>
                  <a:lnTo>
                    <a:pt x="1645" y="65"/>
                  </a:lnTo>
                  <a:lnTo>
                    <a:pt x="1642" y="69"/>
                  </a:lnTo>
                  <a:lnTo>
                    <a:pt x="1642" y="69"/>
                  </a:lnTo>
                  <a:lnTo>
                    <a:pt x="1642" y="72"/>
                  </a:lnTo>
                  <a:lnTo>
                    <a:pt x="1642" y="78"/>
                  </a:lnTo>
                  <a:lnTo>
                    <a:pt x="1643" y="81"/>
                  </a:lnTo>
                  <a:lnTo>
                    <a:pt x="1642" y="85"/>
                  </a:lnTo>
                  <a:lnTo>
                    <a:pt x="1642" y="85"/>
                  </a:lnTo>
                  <a:lnTo>
                    <a:pt x="1640" y="87"/>
                  </a:lnTo>
                  <a:lnTo>
                    <a:pt x="1640" y="87"/>
                  </a:lnTo>
                  <a:lnTo>
                    <a:pt x="1636" y="85"/>
                  </a:lnTo>
                  <a:lnTo>
                    <a:pt x="1633" y="78"/>
                  </a:lnTo>
                  <a:lnTo>
                    <a:pt x="1633" y="78"/>
                  </a:lnTo>
                  <a:lnTo>
                    <a:pt x="1629" y="72"/>
                  </a:lnTo>
                  <a:lnTo>
                    <a:pt x="1624" y="72"/>
                  </a:lnTo>
                  <a:lnTo>
                    <a:pt x="1618" y="74"/>
                  </a:lnTo>
                  <a:lnTo>
                    <a:pt x="1613" y="78"/>
                  </a:lnTo>
                  <a:lnTo>
                    <a:pt x="1613" y="78"/>
                  </a:lnTo>
                  <a:lnTo>
                    <a:pt x="1611" y="81"/>
                  </a:lnTo>
                  <a:lnTo>
                    <a:pt x="1611" y="83"/>
                  </a:lnTo>
                  <a:lnTo>
                    <a:pt x="1615" y="90"/>
                  </a:lnTo>
                  <a:lnTo>
                    <a:pt x="1615" y="90"/>
                  </a:lnTo>
                  <a:lnTo>
                    <a:pt x="1616" y="94"/>
                  </a:lnTo>
                  <a:lnTo>
                    <a:pt x="1615" y="96"/>
                  </a:lnTo>
                  <a:lnTo>
                    <a:pt x="1611" y="96"/>
                  </a:lnTo>
                  <a:lnTo>
                    <a:pt x="1602" y="96"/>
                  </a:lnTo>
                  <a:lnTo>
                    <a:pt x="1602" y="96"/>
                  </a:lnTo>
                  <a:lnTo>
                    <a:pt x="1589" y="98"/>
                  </a:lnTo>
                  <a:lnTo>
                    <a:pt x="1577" y="101"/>
                  </a:lnTo>
                  <a:lnTo>
                    <a:pt x="1566" y="105"/>
                  </a:lnTo>
                  <a:lnTo>
                    <a:pt x="1553" y="107"/>
                  </a:lnTo>
                  <a:lnTo>
                    <a:pt x="1553" y="107"/>
                  </a:lnTo>
                  <a:lnTo>
                    <a:pt x="1542" y="109"/>
                  </a:lnTo>
                  <a:lnTo>
                    <a:pt x="1531" y="110"/>
                  </a:lnTo>
                  <a:lnTo>
                    <a:pt x="1531" y="110"/>
                  </a:lnTo>
                  <a:lnTo>
                    <a:pt x="1528" y="114"/>
                  </a:lnTo>
                  <a:lnTo>
                    <a:pt x="1524" y="118"/>
                  </a:lnTo>
                  <a:lnTo>
                    <a:pt x="1524" y="121"/>
                  </a:lnTo>
                  <a:lnTo>
                    <a:pt x="1528" y="125"/>
                  </a:lnTo>
                  <a:lnTo>
                    <a:pt x="1528" y="125"/>
                  </a:lnTo>
                  <a:lnTo>
                    <a:pt x="1537" y="127"/>
                  </a:lnTo>
                  <a:lnTo>
                    <a:pt x="1544" y="128"/>
                  </a:lnTo>
                  <a:lnTo>
                    <a:pt x="1551" y="127"/>
                  </a:lnTo>
                  <a:lnTo>
                    <a:pt x="1560" y="125"/>
                  </a:lnTo>
                  <a:lnTo>
                    <a:pt x="1560" y="125"/>
                  </a:lnTo>
                  <a:lnTo>
                    <a:pt x="1564" y="123"/>
                  </a:lnTo>
                  <a:lnTo>
                    <a:pt x="1569" y="123"/>
                  </a:lnTo>
                  <a:lnTo>
                    <a:pt x="1573" y="125"/>
                  </a:lnTo>
                  <a:lnTo>
                    <a:pt x="1577" y="128"/>
                  </a:lnTo>
                  <a:lnTo>
                    <a:pt x="1577" y="128"/>
                  </a:lnTo>
                  <a:lnTo>
                    <a:pt x="1577" y="136"/>
                  </a:lnTo>
                  <a:lnTo>
                    <a:pt x="1577" y="143"/>
                  </a:lnTo>
                  <a:lnTo>
                    <a:pt x="1573" y="150"/>
                  </a:lnTo>
                  <a:lnTo>
                    <a:pt x="1567" y="156"/>
                  </a:lnTo>
                  <a:lnTo>
                    <a:pt x="1567" y="156"/>
                  </a:lnTo>
                  <a:lnTo>
                    <a:pt x="1557" y="157"/>
                  </a:lnTo>
                  <a:lnTo>
                    <a:pt x="1544" y="157"/>
                  </a:lnTo>
                  <a:lnTo>
                    <a:pt x="1544" y="157"/>
                  </a:lnTo>
                  <a:lnTo>
                    <a:pt x="1535" y="157"/>
                  </a:lnTo>
                  <a:lnTo>
                    <a:pt x="1535" y="157"/>
                  </a:lnTo>
                  <a:lnTo>
                    <a:pt x="1531" y="159"/>
                  </a:lnTo>
                  <a:lnTo>
                    <a:pt x="1528" y="163"/>
                  </a:lnTo>
                  <a:lnTo>
                    <a:pt x="1528" y="163"/>
                  </a:lnTo>
                  <a:lnTo>
                    <a:pt x="1519" y="166"/>
                  </a:lnTo>
                  <a:lnTo>
                    <a:pt x="1508" y="168"/>
                  </a:lnTo>
                  <a:lnTo>
                    <a:pt x="1497" y="170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77" y="168"/>
                  </a:lnTo>
                  <a:lnTo>
                    <a:pt x="1470" y="172"/>
                  </a:lnTo>
                  <a:lnTo>
                    <a:pt x="1470" y="172"/>
                  </a:lnTo>
                  <a:lnTo>
                    <a:pt x="1466" y="176"/>
                  </a:lnTo>
                  <a:lnTo>
                    <a:pt x="1464" y="179"/>
                  </a:lnTo>
                  <a:lnTo>
                    <a:pt x="1462" y="183"/>
                  </a:lnTo>
                  <a:lnTo>
                    <a:pt x="1462" y="188"/>
                  </a:lnTo>
                  <a:lnTo>
                    <a:pt x="1464" y="194"/>
                  </a:lnTo>
                  <a:lnTo>
                    <a:pt x="1466" y="197"/>
                  </a:lnTo>
                  <a:lnTo>
                    <a:pt x="1468" y="203"/>
                  </a:lnTo>
                  <a:lnTo>
                    <a:pt x="1473" y="204"/>
                  </a:lnTo>
                  <a:lnTo>
                    <a:pt x="1473" y="204"/>
                  </a:lnTo>
                  <a:lnTo>
                    <a:pt x="1481" y="208"/>
                  </a:lnTo>
                  <a:lnTo>
                    <a:pt x="1488" y="208"/>
                  </a:lnTo>
                  <a:lnTo>
                    <a:pt x="1497" y="206"/>
                  </a:lnTo>
                  <a:lnTo>
                    <a:pt x="1504" y="203"/>
                  </a:lnTo>
                  <a:lnTo>
                    <a:pt x="1504" y="203"/>
                  </a:lnTo>
                  <a:lnTo>
                    <a:pt x="1510" y="201"/>
                  </a:lnTo>
                  <a:lnTo>
                    <a:pt x="1515" y="201"/>
                  </a:lnTo>
                  <a:lnTo>
                    <a:pt x="1515" y="201"/>
                  </a:lnTo>
                  <a:lnTo>
                    <a:pt x="1522" y="199"/>
                  </a:lnTo>
                  <a:lnTo>
                    <a:pt x="1531" y="199"/>
                  </a:lnTo>
                  <a:lnTo>
                    <a:pt x="1531" y="199"/>
                  </a:lnTo>
                  <a:lnTo>
                    <a:pt x="1537" y="203"/>
                  </a:lnTo>
                  <a:lnTo>
                    <a:pt x="1539" y="204"/>
                  </a:lnTo>
                  <a:lnTo>
                    <a:pt x="1539" y="208"/>
                  </a:lnTo>
                  <a:lnTo>
                    <a:pt x="1539" y="208"/>
                  </a:lnTo>
                  <a:lnTo>
                    <a:pt x="1537" y="212"/>
                  </a:lnTo>
                  <a:lnTo>
                    <a:pt x="1535" y="214"/>
                  </a:lnTo>
                  <a:lnTo>
                    <a:pt x="1524" y="215"/>
                  </a:lnTo>
                  <a:lnTo>
                    <a:pt x="1513" y="214"/>
                  </a:lnTo>
                  <a:lnTo>
                    <a:pt x="1506" y="214"/>
                  </a:lnTo>
                  <a:lnTo>
                    <a:pt x="1506" y="214"/>
                  </a:lnTo>
                  <a:lnTo>
                    <a:pt x="1488" y="215"/>
                  </a:lnTo>
                  <a:lnTo>
                    <a:pt x="1481" y="219"/>
                  </a:lnTo>
                  <a:lnTo>
                    <a:pt x="1477" y="221"/>
                  </a:lnTo>
                  <a:lnTo>
                    <a:pt x="1473" y="224"/>
                  </a:lnTo>
                  <a:lnTo>
                    <a:pt x="1473" y="224"/>
                  </a:lnTo>
                  <a:lnTo>
                    <a:pt x="1473" y="230"/>
                  </a:lnTo>
                  <a:lnTo>
                    <a:pt x="1475" y="237"/>
                  </a:lnTo>
                  <a:lnTo>
                    <a:pt x="1479" y="241"/>
                  </a:lnTo>
                  <a:lnTo>
                    <a:pt x="1484" y="246"/>
                  </a:lnTo>
                  <a:lnTo>
                    <a:pt x="1484" y="246"/>
                  </a:lnTo>
                  <a:lnTo>
                    <a:pt x="1490" y="248"/>
                  </a:lnTo>
                  <a:lnTo>
                    <a:pt x="1497" y="252"/>
                  </a:lnTo>
                  <a:lnTo>
                    <a:pt x="1502" y="252"/>
                  </a:lnTo>
                  <a:lnTo>
                    <a:pt x="1510" y="252"/>
                  </a:lnTo>
                  <a:lnTo>
                    <a:pt x="1510" y="252"/>
                  </a:lnTo>
                  <a:lnTo>
                    <a:pt x="1517" y="248"/>
                  </a:lnTo>
                  <a:lnTo>
                    <a:pt x="1522" y="244"/>
                  </a:lnTo>
                  <a:lnTo>
                    <a:pt x="1529" y="241"/>
                  </a:lnTo>
                  <a:lnTo>
                    <a:pt x="1535" y="237"/>
                  </a:lnTo>
                  <a:lnTo>
                    <a:pt x="1535" y="237"/>
                  </a:lnTo>
                  <a:lnTo>
                    <a:pt x="1546" y="235"/>
                  </a:lnTo>
                  <a:lnTo>
                    <a:pt x="1555" y="235"/>
                  </a:lnTo>
                  <a:lnTo>
                    <a:pt x="1575" y="235"/>
                  </a:lnTo>
                  <a:lnTo>
                    <a:pt x="1596" y="239"/>
                  </a:lnTo>
                  <a:lnTo>
                    <a:pt x="1615" y="244"/>
                  </a:lnTo>
                  <a:lnTo>
                    <a:pt x="1615" y="244"/>
                  </a:lnTo>
                  <a:lnTo>
                    <a:pt x="1631" y="250"/>
                  </a:lnTo>
                  <a:lnTo>
                    <a:pt x="1645" y="259"/>
                  </a:lnTo>
                  <a:lnTo>
                    <a:pt x="1645" y="259"/>
                  </a:lnTo>
                  <a:lnTo>
                    <a:pt x="1660" y="268"/>
                  </a:lnTo>
                  <a:lnTo>
                    <a:pt x="1671" y="277"/>
                  </a:lnTo>
                  <a:lnTo>
                    <a:pt x="1671" y="277"/>
                  </a:lnTo>
                  <a:lnTo>
                    <a:pt x="1685" y="291"/>
                  </a:lnTo>
                  <a:lnTo>
                    <a:pt x="1696" y="306"/>
                  </a:lnTo>
                  <a:lnTo>
                    <a:pt x="1696" y="306"/>
                  </a:lnTo>
                  <a:lnTo>
                    <a:pt x="1703" y="318"/>
                  </a:lnTo>
                  <a:lnTo>
                    <a:pt x="1710" y="329"/>
                  </a:lnTo>
                  <a:lnTo>
                    <a:pt x="1714" y="337"/>
                  </a:lnTo>
                  <a:lnTo>
                    <a:pt x="1714" y="342"/>
                  </a:lnTo>
                  <a:lnTo>
                    <a:pt x="1714" y="349"/>
                  </a:lnTo>
                  <a:lnTo>
                    <a:pt x="1712" y="356"/>
                  </a:lnTo>
                  <a:lnTo>
                    <a:pt x="1712" y="356"/>
                  </a:lnTo>
                  <a:lnTo>
                    <a:pt x="1709" y="360"/>
                  </a:lnTo>
                  <a:lnTo>
                    <a:pt x="1707" y="362"/>
                  </a:lnTo>
                  <a:lnTo>
                    <a:pt x="1707" y="364"/>
                  </a:lnTo>
                  <a:lnTo>
                    <a:pt x="1707" y="364"/>
                  </a:lnTo>
                  <a:lnTo>
                    <a:pt x="1709" y="369"/>
                  </a:lnTo>
                  <a:lnTo>
                    <a:pt x="1712" y="373"/>
                  </a:lnTo>
                  <a:lnTo>
                    <a:pt x="1716" y="375"/>
                  </a:lnTo>
                  <a:lnTo>
                    <a:pt x="1721" y="375"/>
                  </a:lnTo>
                  <a:lnTo>
                    <a:pt x="1721" y="375"/>
                  </a:lnTo>
                  <a:lnTo>
                    <a:pt x="1734" y="375"/>
                  </a:lnTo>
                  <a:lnTo>
                    <a:pt x="1747" y="376"/>
                  </a:lnTo>
                  <a:lnTo>
                    <a:pt x="1752" y="378"/>
                  </a:lnTo>
                  <a:lnTo>
                    <a:pt x="1758" y="382"/>
                  </a:lnTo>
                  <a:lnTo>
                    <a:pt x="1761" y="385"/>
                  </a:lnTo>
                  <a:lnTo>
                    <a:pt x="1765" y="391"/>
                  </a:lnTo>
                  <a:lnTo>
                    <a:pt x="1765" y="391"/>
                  </a:lnTo>
                  <a:lnTo>
                    <a:pt x="1765" y="400"/>
                  </a:lnTo>
                  <a:lnTo>
                    <a:pt x="1765" y="404"/>
                  </a:lnTo>
                  <a:lnTo>
                    <a:pt x="1761" y="405"/>
                  </a:lnTo>
                  <a:lnTo>
                    <a:pt x="1761" y="405"/>
                  </a:lnTo>
                  <a:lnTo>
                    <a:pt x="1758" y="405"/>
                  </a:lnTo>
                  <a:lnTo>
                    <a:pt x="1752" y="404"/>
                  </a:lnTo>
                  <a:lnTo>
                    <a:pt x="1747" y="402"/>
                  </a:lnTo>
                  <a:lnTo>
                    <a:pt x="1741" y="400"/>
                  </a:lnTo>
                  <a:lnTo>
                    <a:pt x="1741" y="400"/>
                  </a:lnTo>
                  <a:lnTo>
                    <a:pt x="1729" y="400"/>
                  </a:lnTo>
                  <a:lnTo>
                    <a:pt x="1721" y="400"/>
                  </a:lnTo>
                  <a:lnTo>
                    <a:pt x="1720" y="402"/>
                  </a:lnTo>
                  <a:lnTo>
                    <a:pt x="1718" y="404"/>
                  </a:lnTo>
                  <a:lnTo>
                    <a:pt x="1718" y="404"/>
                  </a:lnTo>
                  <a:lnTo>
                    <a:pt x="1716" y="409"/>
                  </a:lnTo>
                  <a:lnTo>
                    <a:pt x="1720" y="411"/>
                  </a:lnTo>
                  <a:lnTo>
                    <a:pt x="1725" y="416"/>
                  </a:lnTo>
                  <a:lnTo>
                    <a:pt x="1725" y="416"/>
                  </a:lnTo>
                  <a:lnTo>
                    <a:pt x="1729" y="420"/>
                  </a:lnTo>
                  <a:lnTo>
                    <a:pt x="1730" y="423"/>
                  </a:lnTo>
                  <a:lnTo>
                    <a:pt x="1730" y="423"/>
                  </a:lnTo>
                  <a:lnTo>
                    <a:pt x="1725" y="427"/>
                  </a:lnTo>
                  <a:lnTo>
                    <a:pt x="1720" y="429"/>
                  </a:lnTo>
                  <a:lnTo>
                    <a:pt x="1718" y="431"/>
                  </a:lnTo>
                  <a:lnTo>
                    <a:pt x="1718" y="431"/>
                  </a:lnTo>
                  <a:lnTo>
                    <a:pt x="1718" y="436"/>
                  </a:lnTo>
                  <a:lnTo>
                    <a:pt x="1720" y="440"/>
                  </a:lnTo>
                  <a:lnTo>
                    <a:pt x="1723" y="442"/>
                  </a:lnTo>
                  <a:lnTo>
                    <a:pt x="1727" y="445"/>
                  </a:lnTo>
                  <a:lnTo>
                    <a:pt x="1727" y="445"/>
                  </a:lnTo>
                  <a:lnTo>
                    <a:pt x="1727" y="449"/>
                  </a:lnTo>
                  <a:lnTo>
                    <a:pt x="1725" y="451"/>
                  </a:lnTo>
                  <a:lnTo>
                    <a:pt x="1721" y="452"/>
                  </a:lnTo>
                  <a:lnTo>
                    <a:pt x="1721" y="456"/>
                  </a:lnTo>
                  <a:lnTo>
                    <a:pt x="1721" y="456"/>
                  </a:lnTo>
                  <a:lnTo>
                    <a:pt x="1723" y="461"/>
                  </a:lnTo>
                  <a:lnTo>
                    <a:pt x="1727" y="463"/>
                  </a:lnTo>
                  <a:lnTo>
                    <a:pt x="1732" y="465"/>
                  </a:lnTo>
                  <a:lnTo>
                    <a:pt x="1736" y="465"/>
                  </a:lnTo>
                  <a:lnTo>
                    <a:pt x="1736" y="465"/>
                  </a:lnTo>
                  <a:lnTo>
                    <a:pt x="1743" y="463"/>
                  </a:lnTo>
                  <a:lnTo>
                    <a:pt x="1745" y="460"/>
                  </a:lnTo>
                  <a:lnTo>
                    <a:pt x="1747" y="454"/>
                  </a:lnTo>
                  <a:lnTo>
                    <a:pt x="1745" y="449"/>
                  </a:lnTo>
                  <a:lnTo>
                    <a:pt x="1743" y="438"/>
                  </a:lnTo>
                  <a:lnTo>
                    <a:pt x="1743" y="432"/>
                  </a:lnTo>
                  <a:lnTo>
                    <a:pt x="1745" y="429"/>
                  </a:lnTo>
                  <a:lnTo>
                    <a:pt x="1745" y="429"/>
                  </a:lnTo>
                  <a:lnTo>
                    <a:pt x="1750" y="425"/>
                  </a:lnTo>
                  <a:lnTo>
                    <a:pt x="1756" y="423"/>
                  </a:lnTo>
                  <a:lnTo>
                    <a:pt x="1765" y="425"/>
                  </a:lnTo>
                  <a:lnTo>
                    <a:pt x="1772" y="427"/>
                  </a:lnTo>
                  <a:lnTo>
                    <a:pt x="1788" y="431"/>
                  </a:lnTo>
                  <a:lnTo>
                    <a:pt x="1797" y="436"/>
                  </a:lnTo>
                  <a:lnTo>
                    <a:pt x="1797" y="436"/>
                  </a:lnTo>
                  <a:lnTo>
                    <a:pt x="1803" y="440"/>
                  </a:lnTo>
                  <a:lnTo>
                    <a:pt x="1805" y="445"/>
                  </a:lnTo>
                  <a:lnTo>
                    <a:pt x="1805" y="451"/>
                  </a:lnTo>
                  <a:lnTo>
                    <a:pt x="1801" y="458"/>
                  </a:lnTo>
                  <a:lnTo>
                    <a:pt x="1801" y="458"/>
                  </a:lnTo>
                  <a:lnTo>
                    <a:pt x="1796" y="463"/>
                  </a:lnTo>
                  <a:lnTo>
                    <a:pt x="1790" y="467"/>
                  </a:lnTo>
                  <a:lnTo>
                    <a:pt x="1785" y="472"/>
                  </a:lnTo>
                  <a:lnTo>
                    <a:pt x="1783" y="480"/>
                  </a:lnTo>
                  <a:lnTo>
                    <a:pt x="1783" y="480"/>
                  </a:lnTo>
                  <a:lnTo>
                    <a:pt x="1783" y="483"/>
                  </a:lnTo>
                  <a:lnTo>
                    <a:pt x="1779" y="487"/>
                  </a:lnTo>
                  <a:lnTo>
                    <a:pt x="1777" y="490"/>
                  </a:lnTo>
                  <a:lnTo>
                    <a:pt x="1772" y="492"/>
                  </a:lnTo>
                  <a:lnTo>
                    <a:pt x="1772" y="492"/>
                  </a:lnTo>
                  <a:lnTo>
                    <a:pt x="1765" y="494"/>
                  </a:lnTo>
                  <a:lnTo>
                    <a:pt x="1759" y="494"/>
                  </a:lnTo>
                  <a:lnTo>
                    <a:pt x="1752" y="494"/>
                  </a:lnTo>
                  <a:lnTo>
                    <a:pt x="1747" y="496"/>
                  </a:lnTo>
                  <a:lnTo>
                    <a:pt x="1747" y="496"/>
                  </a:lnTo>
                  <a:lnTo>
                    <a:pt x="1741" y="499"/>
                  </a:lnTo>
                  <a:lnTo>
                    <a:pt x="1738" y="503"/>
                  </a:lnTo>
                  <a:lnTo>
                    <a:pt x="1738" y="503"/>
                  </a:lnTo>
                  <a:lnTo>
                    <a:pt x="1738" y="507"/>
                  </a:lnTo>
                  <a:lnTo>
                    <a:pt x="1738" y="510"/>
                  </a:lnTo>
                  <a:lnTo>
                    <a:pt x="1741" y="517"/>
                  </a:lnTo>
                  <a:lnTo>
                    <a:pt x="1741" y="517"/>
                  </a:lnTo>
                  <a:lnTo>
                    <a:pt x="1743" y="525"/>
                  </a:lnTo>
                  <a:lnTo>
                    <a:pt x="1743" y="532"/>
                  </a:lnTo>
                  <a:lnTo>
                    <a:pt x="1743" y="532"/>
                  </a:lnTo>
                  <a:lnTo>
                    <a:pt x="1739" y="537"/>
                  </a:lnTo>
                  <a:lnTo>
                    <a:pt x="1738" y="539"/>
                  </a:lnTo>
                  <a:lnTo>
                    <a:pt x="1738" y="543"/>
                  </a:lnTo>
                  <a:lnTo>
                    <a:pt x="1738" y="543"/>
                  </a:lnTo>
                  <a:lnTo>
                    <a:pt x="1739" y="548"/>
                  </a:lnTo>
                  <a:lnTo>
                    <a:pt x="1745" y="554"/>
                  </a:lnTo>
                  <a:lnTo>
                    <a:pt x="1750" y="557"/>
                  </a:lnTo>
                  <a:lnTo>
                    <a:pt x="1754" y="563"/>
                  </a:lnTo>
                  <a:lnTo>
                    <a:pt x="1754" y="563"/>
                  </a:lnTo>
                  <a:lnTo>
                    <a:pt x="1756" y="570"/>
                  </a:lnTo>
                  <a:lnTo>
                    <a:pt x="1758" y="577"/>
                  </a:lnTo>
                  <a:lnTo>
                    <a:pt x="1758" y="577"/>
                  </a:lnTo>
                  <a:lnTo>
                    <a:pt x="1761" y="581"/>
                  </a:lnTo>
                  <a:lnTo>
                    <a:pt x="1763" y="581"/>
                  </a:lnTo>
                  <a:lnTo>
                    <a:pt x="1770" y="583"/>
                  </a:lnTo>
                  <a:lnTo>
                    <a:pt x="1770" y="583"/>
                  </a:lnTo>
                  <a:lnTo>
                    <a:pt x="1776" y="584"/>
                  </a:lnTo>
                  <a:lnTo>
                    <a:pt x="1776" y="586"/>
                  </a:lnTo>
                  <a:lnTo>
                    <a:pt x="1776" y="590"/>
                  </a:lnTo>
                  <a:lnTo>
                    <a:pt x="1776" y="590"/>
                  </a:lnTo>
                  <a:lnTo>
                    <a:pt x="1774" y="592"/>
                  </a:lnTo>
                  <a:lnTo>
                    <a:pt x="1770" y="593"/>
                  </a:lnTo>
                  <a:lnTo>
                    <a:pt x="1768" y="595"/>
                  </a:lnTo>
                  <a:lnTo>
                    <a:pt x="1767" y="599"/>
                  </a:lnTo>
                  <a:lnTo>
                    <a:pt x="1767" y="599"/>
                  </a:lnTo>
                  <a:lnTo>
                    <a:pt x="1770" y="606"/>
                  </a:lnTo>
                  <a:lnTo>
                    <a:pt x="1776" y="612"/>
                  </a:lnTo>
                  <a:lnTo>
                    <a:pt x="1776" y="612"/>
                  </a:lnTo>
                  <a:lnTo>
                    <a:pt x="1779" y="613"/>
                  </a:lnTo>
                  <a:lnTo>
                    <a:pt x="1783" y="615"/>
                  </a:lnTo>
                  <a:lnTo>
                    <a:pt x="1783" y="615"/>
                  </a:lnTo>
                  <a:lnTo>
                    <a:pt x="1783" y="619"/>
                  </a:lnTo>
                  <a:lnTo>
                    <a:pt x="1783" y="621"/>
                  </a:lnTo>
                  <a:lnTo>
                    <a:pt x="1785" y="628"/>
                  </a:lnTo>
                  <a:lnTo>
                    <a:pt x="1785" y="628"/>
                  </a:lnTo>
                  <a:lnTo>
                    <a:pt x="1788" y="633"/>
                  </a:lnTo>
                  <a:lnTo>
                    <a:pt x="1792" y="635"/>
                  </a:lnTo>
                  <a:lnTo>
                    <a:pt x="1803" y="635"/>
                  </a:lnTo>
                  <a:lnTo>
                    <a:pt x="1803" y="635"/>
                  </a:lnTo>
                  <a:lnTo>
                    <a:pt x="1808" y="639"/>
                  </a:lnTo>
                  <a:lnTo>
                    <a:pt x="1812" y="642"/>
                  </a:lnTo>
                  <a:lnTo>
                    <a:pt x="1815" y="653"/>
                  </a:lnTo>
                  <a:lnTo>
                    <a:pt x="1815" y="653"/>
                  </a:lnTo>
                  <a:lnTo>
                    <a:pt x="1819" y="660"/>
                  </a:lnTo>
                  <a:lnTo>
                    <a:pt x="1824" y="666"/>
                  </a:lnTo>
                  <a:lnTo>
                    <a:pt x="1832" y="671"/>
                  </a:lnTo>
                  <a:lnTo>
                    <a:pt x="1834" y="671"/>
                  </a:lnTo>
                  <a:lnTo>
                    <a:pt x="1837" y="671"/>
                  </a:lnTo>
                  <a:lnTo>
                    <a:pt x="1837" y="671"/>
                  </a:lnTo>
                  <a:lnTo>
                    <a:pt x="1846" y="669"/>
                  </a:lnTo>
                  <a:lnTo>
                    <a:pt x="1850" y="669"/>
                  </a:lnTo>
                  <a:lnTo>
                    <a:pt x="1853" y="671"/>
                  </a:lnTo>
                  <a:lnTo>
                    <a:pt x="1853" y="671"/>
                  </a:lnTo>
                  <a:lnTo>
                    <a:pt x="1864" y="679"/>
                  </a:lnTo>
                  <a:lnTo>
                    <a:pt x="1872" y="686"/>
                  </a:lnTo>
                  <a:lnTo>
                    <a:pt x="1872" y="686"/>
                  </a:lnTo>
                  <a:lnTo>
                    <a:pt x="1881" y="691"/>
                  </a:lnTo>
                  <a:lnTo>
                    <a:pt x="1884" y="693"/>
                  </a:lnTo>
                  <a:lnTo>
                    <a:pt x="1888" y="693"/>
                  </a:lnTo>
                  <a:lnTo>
                    <a:pt x="1888" y="693"/>
                  </a:lnTo>
                  <a:lnTo>
                    <a:pt x="1891" y="691"/>
                  </a:lnTo>
                  <a:lnTo>
                    <a:pt x="1891" y="689"/>
                  </a:lnTo>
                  <a:lnTo>
                    <a:pt x="1891" y="682"/>
                  </a:lnTo>
                  <a:lnTo>
                    <a:pt x="1891" y="682"/>
                  </a:lnTo>
                  <a:lnTo>
                    <a:pt x="1893" y="679"/>
                  </a:lnTo>
                  <a:lnTo>
                    <a:pt x="1897" y="677"/>
                  </a:lnTo>
                  <a:lnTo>
                    <a:pt x="1901" y="671"/>
                  </a:lnTo>
                  <a:lnTo>
                    <a:pt x="1901" y="671"/>
                  </a:lnTo>
                  <a:lnTo>
                    <a:pt x="1904" y="668"/>
                  </a:lnTo>
                  <a:lnTo>
                    <a:pt x="1904" y="664"/>
                  </a:lnTo>
                  <a:lnTo>
                    <a:pt x="1904" y="655"/>
                  </a:lnTo>
                  <a:lnTo>
                    <a:pt x="1904" y="655"/>
                  </a:lnTo>
                  <a:lnTo>
                    <a:pt x="1906" y="650"/>
                  </a:lnTo>
                  <a:lnTo>
                    <a:pt x="1908" y="648"/>
                  </a:lnTo>
                  <a:lnTo>
                    <a:pt x="1911" y="641"/>
                  </a:lnTo>
                  <a:lnTo>
                    <a:pt x="1911" y="641"/>
                  </a:lnTo>
                  <a:lnTo>
                    <a:pt x="1913" y="631"/>
                  </a:lnTo>
                  <a:lnTo>
                    <a:pt x="1915" y="626"/>
                  </a:lnTo>
                  <a:lnTo>
                    <a:pt x="1919" y="622"/>
                  </a:lnTo>
                  <a:lnTo>
                    <a:pt x="1919" y="622"/>
                  </a:lnTo>
                  <a:lnTo>
                    <a:pt x="1922" y="617"/>
                  </a:lnTo>
                  <a:lnTo>
                    <a:pt x="1924" y="610"/>
                  </a:lnTo>
                  <a:lnTo>
                    <a:pt x="1924" y="610"/>
                  </a:lnTo>
                  <a:lnTo>
                    <a:pt x="1924" y="604"/>
                  </a:lnTo>
                  <a:lnTo>
                    <a:pt x="1924" y="597"/>
                  </a:lnTo>
                  <a:lnTo>
                    <a:pt x="1922" y="590"/>
                  </a:lnTo>
                  <a:lnTo>
                    <a:pt x="1924" y="584"/>
                  </a:lnTo>
                  <a:lnTo>
                    <a:pt x="1924" y="584"/>
                  </a:lnTo>
                  <a:lnTo>
                    <a:pt x="1928" y="579"/>
                  </a:lnTo>
                  <a:lnTo>
                    <a:pt x="1935" y="577"/>
                  </a:lnTo>
                  <a:lnTo>
                    <a:pt x="1948" y="572"/>
                  </a:lnTo>
                  <a:lnTo>
                    <a:pt x="1948" y="572"/>
                  </a:lnTo>
                  <a:lnTo>
                    <a:pt x="1953" y="566"/>
                  </a:lnTo>
                  <a:lnTo>
                    <a:pt x="1958" y="561"/>
                  </a:lnTo>
                  <a:lnTo>
                    <a:pt x="1958" y="561"/>
                  </a:lnTo>
                  <a:lnTo>
                    <a:pt x="1962" y="554"/>
                  </a:lnTo>
                  <a:lnTo>
                    <a:pt x="1964" y="550"/>
                  </a:lnTo>
                  <a:lnTo>
                    <a:pt x="1969" y="546"/>
                  </a:lnTo>
                  <a:lnTo>
                    <a:pt x="1977" y="546"/>
                  </a:lnTo>
                  <a:lnTo>
                    <a:pt x="1977" y="546"/>
                  </a:lnTo>
                  <a:lnTo>
                    <a:pt x="1991" y="546"/>
                  </a:lnTo>
                  <a:lnTo>
                    <a:pt x="1998" y="546"/>
                  </a:lnTo>
                  <a:lnTo>
                    <a:pt x="2005" y="545"/>
                  </a:lnTo>
                  <a:lnTo>
                    <a:pt x="2005" y="545"/>
                  </a:lnTo>
                  <a:lnTo>
                    <a:pt x="2013" y="539"/>
                  </a:lnTo>
                  <a:lnTo>
                    <a:pt x="2018" y="534"/>
                  </a:lnTo>
                  <a:lnTo>
                    <a:pt x="2027" y="521"/>
                  </a:lnTo>
                  <a:lnTo>
                    <a:pt x="2027" y="521"/>
                  </a:lnTo>
                  <a:lnTo>
                    <a:pt x="2031" y="516"/>
                  </a:lnTo>
                  <a:lnTo>
                    <a:pt x="2036" y="512"/>
                  </a:lnTo>
                  <a:lnTo>
                    <a:pt x="2036" y="512"/>
                  </a:lnTo>
                  <a:lnTo>
                    <a:pt x="2045" y="508"/>
                  </a:lnTo>
                  <a:lnTo>
                    <a:pt x="2053" y="503"/>
                  </a:lnTo>
                  <a:lnTo>
                    <a:pt x="2053" y="503"/>
                  </a:lnTo>
                  <a:lnTo>
                    <a:pt x="2058" y="498"/>
                  </a:lnTo>
                  <a:lnTo>
                    <a:pt x="2062" y="492"/>
                  </a:lnTo>
                  <a:lnTo>
                    <a:pt x="2062" y="492"/>
                  </a:lnTo>
                  <a:lnTo>
                    <a:pt x="2065" y="489"/>
                  </a:lnTo>
                  <a:lnTo>
                    <a:pt x="2069" y="487"/>
                  </a:lnTo>
                  <a:lnTo>
                    <a:pt x="2080" y="483"/>
                  </a:lnTo>
                  <a:lnTo>
                    <a:pt x="2100" y="483"/>
                  </a:lnTo>
                  <a:lnTo>
                    <a:pt x="2100" y="483"/>
                  </a:lnTo>
                  <a:lnTo>
                    <a:pt x="2116" y="483"/>
                  </a:lnTo>
                  <a:lnTo>
                    <a:pt x="2129" y="480"/>
                  </a:lnTo>
                  <a:lnTo>
                    <a:pt x="2143" y="474"/>
                  </a:lnTo>
                  <a:lnTo>
                    <a:pt x="2156" y="469"/>
                  </a:lnTo>
                  <a:lnTo>
                    <a:pt x="2156" y="469"/>
                  </a:lnTo>
                  <a:lnTo>
                    <a:pt x="2167" y="461"/>
                  </a:lnTo>
                  <a:lnTo>
                    <a:pt x="2176" y="456"/>
                  </a:lnTo>
                  <a:lnTo>
                    <a:pt x="2176" y="456"/>
                  </a:lnTo>
                  <a:lnTo>
                    <a:pt x="2187" y="451"/>
                  </a:lnTo>
                  <a:lnTo>
                    <a:pt x="2197" y="447"/>
                  </a:lnTo>
                  <a:lnTo>
                    <a:pt x="2197" y="447"/>
                  </a:lnTo>
                  <a:lnTo>
                    <a:pt x="2201" y="445"/>
                  </a:lnTo>
                  <a:lnTo>
                    <a:pt x="2206" y="442"/>
                  </a:lnTo>
                  <a:lnTo>
                    <a:pt x="2210" y="436"/>
                  </a:lnTo>
                  <a:lnTo>
                    <a:pt x="2210" y="434"/>
                  </a:lnTo>
                  <a:lnTo>
                    <a:pt x="2208" y="432"/>
                  </a:lnTo>
                  <a:lnTo>
                    <a:pt x="2208" y="432"/>
                  </a:lnTo>
                  <a:close/>
                  <a:moveTo>
                    <a:pt x="1318" y="1775"/>
                  </a:moveTo>
                  <a:lnTo>
                    <a:pt x="1318" y="1775"/>
                  </a:lnTo>
                  <a:lnTo>
                    <a:pt x="1310" y="1775"/>
                  </a:lnTo>
                  <a:lnTo>
                    <a:pt x="1303" y="1773"/>
                  </a:lnTo>
                  <a:lnTo>
                    <a:pt x="1296" y="1771"/>
                  </a:lnTo>
                  <a:lnTo>
                    <a:pt x="1291" y="1766"/>
                  </a:lnTo>
                  <a:lnTo>
                    <a:pt x="1291" y="1766"/>
                  </a:lnTo>
                  <a:lnTo>
                    <a:pt x="1289" y="1761"/>
                  </a:lnTo>
                  <a:lnTo>
                    <a:pt x="1287" y="1753"/>
                  </a:lnTo>
                  <a:lnTo>
                    <a:pt x="1285" y="1741"/>
                  </a:lnTo>
                  <a:lnTo>
                    <a:pt x="1285" y="1741"/>
                  </a:lnTo>
                  <a:lnTo>
                    <a:pt x="1283" y="1735"/>
                  </a:lnTo>
                  <a:lnTo>
                    <a:pt x="1280" y="1732"/>
                  </a:lnTo>
                  <a:lnTo>
                    <a:pt x="1274" y="1723"/>
                  </a:lnTo>
                  <a:lnTo>
                    <a:pt x="1274" y="1723"/>
                  </a:lnTo>
                  <a:lnTo>
                    <a:pt x="1272" y="1717"/>
                  </a:lnTo>
                  <a:lnTo>
                    <a:pt x="1272" y="1712"/>
                  </a:lnTo>
                  <a:lnTo>
                    <a:pt x="1271" y="1701"/>
                  </a:lnTo>
                  <a:lnTo>
                    <a:pt x="1271" y="1701"/>
                  </a:lnTo>
                  <a:lnTo>
                    <a:pt x="1271" y="1688"/>
                  </a:lnTo>
                  <a:lnTo>
                    <a:pt x="1272" y="1679"/>
                  </a:lnTo>
                  <a:lnTo>
                    <a:pt x="1272" y="1668"/>
                  </a:lnTo>
                  <a:lnTo>
                    <a:pt x="1269" y="1657"/>
                  </a:lnTo>
                  <a:lnTo>
                    <a:pt x="1269" y="1657"/>
                  </a:lnTo>
                  <a:lnTo>
                    <a:pt x="1263" y="1650"/>
                  </a:lnTo>
                  <a:lnTo>
                    <a:pt x="1254" y="1645"/>
                  </a:lnTo>
                  <a:lnTo>
                    <a:pt x="1254" y="1645"/>
                  </a:lnTo>
                  <a:lnTo>
                    <a:pt x="1249" y="1643"/>
                  </a:lnTo>
                  <a:lnTo>
                    <a:pt x="1242" y="1643"/>
                  </a:lnTo>
                  <a:lnTo>
                    <a:pt x="1227" y="1647"/>
                  </a:lnTo>
                  <a:lnTo>
                    <a:pt x="1227" y="1647"/>
                  </a:lnTo>
                  <a:lnTo>
                    <a:pt x="1216" y="1648"/>
                  </a:lnTo>
                  <a:lnTo>
                    <a:pt x="1205" y="1650"/>
                  </a:lnTo>
                  <a:lnTo>
                    <a:pt x="1205" y="1650"/>
                  </a:lnTo>
                  <a:lnTo>
                    <a:pt x="1200" y="1648"/>
                  </a:lnTo>
                  <a:lnTo>
                    <a:pt x="1196" y="1647"/>
                  </a:lnTo>
                  <a:lnTo>
                    <a:pt x="1195" y="1643"/>
                  </a:lnTo>
                  <a:lnTo>
                    <a:pt x="1196" y="1638"/>
                  </a:lnTo>
                  <a:lnTo>
                    <a:pt x="1196" y="1638"/>
                  </a:lnTo>
                  <a:lnTo>
                    <a:pt x="1205" y="1627"/>
                  </a:lnTo>
                  <a:lnTo>
                    <a:pt x="1209" y="1621"/>
                  </a:lnTo>
                  <a:lnTo>
                    <a:pt x="1211" y="1614"/>
                  </a:lnTo>
                  <a:lnTo>
                    <a:pt x="1211" y="1614"/>
                  </a:lnTo>
                  <a:lnTo>
                    <a:pt x="1211" y="1610"/>
                  </a:lnTo>
                  <a:lnTo>
                    <a:pt x="1211" y="1607"/>
                  </a:lnTo>
                  <a:lnTo>
                    <a:pt x="1207" y="1601"/>
                  </a:lnTo>
                  <a:lnTo>
                    <a:pt x="1207" y="1601"/>
                  </a:lnTo>
                  <a:lnTo>
                    <a:pt x="1204" y="1596"/>
                  </a:lnTo>
                  <a:lnTo>
                    <a:pt x="1204" y="1594"/>
                  </a:lnTo>
                  <a:lnTo>
                    <a:pt x="1205" y="1592"/>
                  </a:lnTo>
                  <a:lnTo>
                    <a:pt x="1205" y="1592"/>
                  </a:lnTo>
                  <a:lnTo>
                    <a:pt x="1209" y="1594"/>
                  </a:lnTo>
                  <a:lnTo>
                    <a:pt x="1213" y="1596"/>
                  </a:lnTo>
                  <a:lnTo>
                    <a:pt x="1213" y="1596"/>
                  </a:lnTo>
                  <a:lnTo>
                    <a:pt x="1220" y="1596"/>
                  </a:lnTo>
                  <a:lnTo>
                    <a:pt x="1220" y="1596"/>
                  </a:lnTo>
                  <a:lnTo>
                    <a:pt x="1220" y="1592"/>
                  </a:lnTo>
                  <a:lnTo>
                    <a:pt x="1220" y="1589"/>
                  </a:lnTo>
                  <a:lnTo>
                    <a:pt x="1220" y="1580"/>
                  </a:lnTo>
                  <a:lnTo>
                    <a:pt x="1220" y="1580"/>
                  </a:lnTo>
                  <a:lnTo>
                    <a:pt x="1225" y="1565"/>
                  </a:lnTo>
                  <a:lnTo>
                    <a:pt x="1225" y="1565"/>
                  </a:lnTo>
                  <a:lnTo>
                    <a:pt x="1227" y="1554"/>
                  </a:lnTo>
                  <a:lnTo>
                    <a:pt x="1227" y="1547"/>
                  </a:lnTo>
                  <a:lnTo>
                    <a:pt x="1225" y="1542"/>
                  </a:lnTo>
                  <a:lnTo>
                    <a:pt x="1225" y="1542"/>
                  </a:lnTo>
                  <a:lnTo>
                    <a:pt x="1222" y="1538"/>
                  </a:lnTo>
                  <a:lnTo>
                    <a:pt x="1218" y="1536"/>
                  </a:lnTo>
                  <a:lnTo>
                    <a:pt x="1211" y="1534"/>
                  </a:lnTo>
                  <a:lnTo>
                    <a:pt x="1211" y="1534"/>
                  </a:lnTo>
                  <a:lnTo>
                    <a:pt x="1202" y="1534"/>
                  </a:lnTo>
                  <a:lnTo>
                    <a:pt x="1195" y="1538"/>
                  </a:lnTo>
                  <a:lnTo>
                    <a:pt x="1186" y="1543"/>
                  </a:lnTo>
                  <a:lnTo>
                    <a:pt x="1180" y="1549"/>
                  </a:lnTo>
                  <a:lnTo>
                    <a:pt x="1180" y="1549"/>
                  </a:lnTo>
                  <a:lnTo>
                    <a:pt x="1175" y="1554"/>
                  </a:lnTo>
                  <a:lnTo>
                    <a:pt x="1171" y="1562"/>
                  </a:lnTo>
                  <a:lnTo>
                    <a:pt x="1164" y="1576"/>
                  </a:lnTo>
                  <a:lnTo>
                    <a:pt x="1164" y="1576"/>
                  </a:lnTo>
                  <a:lnTo>
                    <a:pt x="1162" y="1581"/>
                  </a:lnTo>
                  <a:lnTo>
                    <a:pt x="1158" y="1585"/>
                  </a:lnTo>
                  <a:lnTo>
                    <a:pt x="1148" y="1589"/>
                  </a:lnTo>
                  <a:lnTo>
                    <a:pt x="1137" y="1592"/>
                  </a:lnTo>
                  <a:lnTo>
                    <a:pt x="1128" y="1594"/>
                  </a:lnTo>
                  <a:lnTo>
                    <a:pt x="1128" y="1594"/>
                  </a:lnTo>
                  <a:lnTo>
                    <a:pt x="1117" y="1598"/>
                  </a:lnTo>
                  <a:lnTo>
                    <a:pt x="1111" y="1598"/>
                  </a:lnTo>
                  <a:lnTo>
                    <a:pt x="1106" y="1598"/>
                  </a:lnTo>
                  <a:lnTo>
                    <a:pt x="1106" y="1598"/>
                  </a:lnTo>
                  <a:lnTo>
                    <a:pt x="1100" y="1594"/>
                  </a:lnTo>
                  <a:lnTo>
                    <a:pt x="1097" y="1589"/>
                  </a:lnTo>
                  <a:lnTo>
                    <a:pt x="1091" y="1578"/>
                  </a:lnTo>
                  <a:lnTo>
                    <a:pt x="1091" y="1578"/>
                  </a:lnTo>
                  <a:lnTo>
                    <a:pt x="1086" y="1569"/>
                  </a:lnTo>
                  <a:lnTo>
                    <a:pt x="1081" y="1562"/>
                  </a:lnTo>
                  <a:lnTo>
                    <a:pt x="1081" y="1562"/>
                  </a:lnTo>
                  <a:lnTo>
                    <a:pt x="1073" y="1551"/>
                  </a:lnTo>
                  <a:lnTo>
                    <a:pt x="1070" y="1536"/>
                  </a:lnTo>
                  <a:lnTo>
                    <a:pt x="1066" y="1524"/>
                  </a:lnTo>
                  <a:lnTo>
                    <a:pt x="1066" y="1511"/>
                  </a:lnTo>
                  <a:lnTo>
                    <a:pt x="1066" y="1511"/>
                  </a:lnTo>
                  <a:lnTo>
                    <a:pt x="1066" y="1496"/>
                  </a:lnTo>
                  <a:lnTo>
                    <a:pt x="1070" y="1482"/>
                  </a:lnTo>
                  <a:lnTo>
                    <a:pt x="1070" y="1482"/>
                  </a:lnTo>
                  <a:lnTo>
                    <a:pt x="1073" y="1473"/>
                  </a:lnTo>
                  <a:lnTo>
                    <a:pt x="1073" y="1467"/>
                  </a:lnTo>
                  <a:lnTo>
                    <a:pt x="1075" y="1462"/>
                  </a:lnTo>
                  <a:lnTo>
                    <a:pt x="1075" y="1462"/>
                  </a:lnTo>
                  <a:lnTo>
                    <a:pt x="1073" y="1449"/>
                  </a:lnTo>
                  <a:lnTo>
                    <a:pt x="1073" y="1444"/>
                  </a:lnTo>
                  <a:lnTo>
                    <a:pt x="1073" y="1437"/>
                  </a:lnTo>
                  <a:lnTo>
                    <a:pt x="1073" y="1437"/>
                  </a:lnTo>
                  <a:lnTo>
                    <a:pt x="1075" y="1428"/>
                  </a:lnTo>
                  <a:lnTo>
                    <a:pt x="1079" y="1420"/>
                  </a:lnTo>
                  <a:lnTo>
                    <a:pt x="1088" y="1406"/>
                  </a:lnTo>
                  <a:lnTo>
                    <a:pt x="1088" y="1406"/>
                  </a:lnTo>
                  <a:lnTo>
                    <a:pt x="1090" y="1402"/>
                  </a:lnTo>
                  <a:lnTo>
                    <a:pt x="1093" y="1399"/>
                  </a:lnTo>
                  <a:lnTo>
                    <a:pt x="1093" y="1399"/>
                  </a:lnTo>
                  <a:lnTo>
                    <a:pt x="1102" y="1393"/>
                  </a:lnTo>
                  <a:lnTo>
                    <a:pt x="1111" y="1388"/>
                  </a:lnTo>
                  <a:lnTo>
                    <a:pt x="1111" y="1388"/>
                  </a:lnTo>
                  <a:lnTo>
                    <a:pt x="1131" y="1377"/>
                  </a:lnTo>
                  <a:lnTo>
                    <a:pt x="1140" y="1375"/>
                  </a:lnTo>
                  <a:lnTo>
                    <a:pt x="1151" y="1373"/>
                  </a:lnTo>
                  <a:lnTo>
                    <a:pt x="1151" y="1373"/>
                  </a:lnTo>
                  <a:lnTo>
                    <a:pt x="1160" y="1377"/>
                  </a:lnTo>
                  <a:lnTo>
                    <a:pt x="1171" y="1382"/>
                  </a:lnTo>
                  <a:lnTo>
                    <a:pt x="1182" y="1386"/>
                  </a:lnTo>
                  <a:lnTo>
                    <a:pt x="1187" y="1386"/>
                  </a:lnTo>
                  <a:lnTo>
                    <a:pt x="1193" y="1386"/>
                  </a:lnTo>
                  <a:lnTo>
                    <a:pt x="1193" y="1386"/>
                  </a:lnTo>
                  <a:lnTo>
                    <a:pt x="1195" y="1382"/>
                  </a:lnTo>
                  <a:lnTo>
                    <a:pt x="1196" y="1379"/>
                  </a:lnTo>
                  <a:lnTo>
                    <a:pt x="1196" y="1375"/>
                  </a:lnTo>
                  <a:lnTo>
                    <a:pt x="1196" y="1370"/>
                  </a:lnTo>
                  <a:lnTo>
                    <a:pt x="1196" y="1370"/>
                  </a:lnTo>
                  <a:lnTo>
                    <a:pt x="1200" y="1366"/>
                  </a:lnTo>
                  <a:lnTo>
                    <a:pt x="1207" y="1363"/>
                  </a:lnTo>
                  <a:lnTo>
                    <a:pt x="1222" y="1363"/>
                  </a:lnTo>
                  <a:lnTo>
                    <a:pt x="1222" y="1363"/>
                  </a:lnTo>
                  <a:lnTo>
                    <a:pt x="1234" y="1363"/>
                  </a:lnTo>
                  <a:lnTo>
                    <a:pt x="1249" y="1364"/>
                  </a:lnTo>
                  <a:lnTo>
                    <a:pt x="1260" y="1370"/>
                  </a:lnTo>
                  <a:lnTo>
                    <a:pt x="1271" y="1379"/>
                  </a:lnTo>
                  <a:lnTo>
                    <a:pt x="1271" y="1379"/>
                  </a:lnTo>
                  <a:lnTo>
                    <a:pt x="1276" y="1384"/>
                  </a:lnTo>
                  <a:lnTo>
                    <a:pt x="1280" y="1390"/>
                  </a:lnTo>
                  <a:lnTo>
                    <a:pt x="1283" y="1402"/>
                  </a:lnTo>
                  <a:lnTo>
                    <a:pt x="1291" y="1428"/>
                  </a:lnTo>
                  <a:lnTo>
                    <a:pt x="1291" y="1428"/>
                  </a:lnTo>
                  <a:lnTo>
                    <a:pt x="1294" y="1437"/>
                  </a:lnTo>
                  <a:lnTo>
                    <a:pt x="1300" y="1446"/>
                  </a:lnTo>
                  <a:lnTo>
                    <a:pt x="1307" y="1455"/>
                  </a:lnTo>
                  <a:lnTo>
                    <a:pt x="1318" y="1458"/>
                  </a:lnTo>
                  <a:lnTo>
                    <a:pt x="1318" y="1458"/>
                  </a:lnTo>
                  <a:lnTo>
                    <a:pt x="1323" y="1460"/>
                  </a:lnTo>
                  <a:lnTo>
                    <a:pt x="1327" y="1458"/>
                  </a:lnTo>
                  <a:lnTo>
                    <a:pt x="1329" y="1455"/>
                  </a:lnTo>
                  <a:lnTo>
                    <a:pt x="1330" y="1451"/>
                  </a:lnTo>
                  <a:lnTo>
                    <a:pt x="1332" y="1442"/>
                  </a:lnTo>
                  <a:lnTo>
                    <a:pt x="1332" y="1433"/>
                  </a:lnTo>
                  <a:lnTo>
                    <a:pt x="1332" y="1433"/>
                  </a:lnTo>
                  <a:lnTo>
                    <a:pt x="1329" y="1422"/>
                  </a:lnTo>
                  <a:lnTo>
                    <a:pt x="1325" y="1411"/>
                  </a:lnTo>
                  <a:lnTo>
                    <a:pt x="1316" y="1390"/>
                  </a:lnTo>
                  <a:lnTo>
                    <a:pt x="1316" y="1390"/>
                  </a:lnTo>
                  <a:lnTo>
                    <a:pt x="1312" y="1379"/>
                  </a:lnTo>
                  <a:lnTo>
                    <a:pt x="1310" y="1366"/>
                  </a:lnTo>
                  <a:lnTo>
                    <a:pt x="1312" y="1355"/>
                  </a:lnTo>
                  <a:lnTo>
                    <a:pt x="1318" y="1343"/>
                  </a:lnTo>
                  <a:lnTo>
                    <a:pt x="1318" y="1343"/>
                  </a:lnTo>
                  <a:lnTo>
                    <a:pt x="1323" y="1334"/>
                  </a:lnTo>
                  <a:lnTo>
                    <a:pt x="1332" y="1323"/>
                  </a:lnTo>
                  <a:lnTo>
                    <a:pt x="1350" y="1305"/>
                  </a:lnTo>
                  <a:lnTo>
                    <a:pt x="1350" y="1305"/>
                  </a:lnTo>
                  <a:lnTo>
                    <a:pt x="1365" y="1294"/>
                  </a:lnTo>
                  <a:lnTo>
                    <a:pt x="1372" y="1287"/>
                  </a:lnTo>
                  <a:lnTo>
                    <a:pt x="1379" y="1279"/>
                  </a:lnTo>
                  <a:lnTo>
                    <a:pt x="1379" y="1279"/>
                  </a:lnTo>
                  <a:lnTo>
                    <a:pt x="1383" y="1268"/>
                  </a:lnTo>
                  <a:lnTo>
                    <a:pt x="1385" y="1258"/>
                  </a:lnTo>
                  <a:lnTo>
                    <a:pt x="1385" y="1258"/>
                  </a:lnTo>
                  <a:lnTo>
                    <a:pt x="1383" y="1245"/>
                  </a:lnTo>
                  <a:lnTo>
                    <a:pt x="1383" y="1245"/>
                  </a:lnTo>
                  <a:lnTo>
                    <a:pt x="1383" y="1229"/>
                  </a:lnTo>
                  <a:lnTo>
                    <a:pt x="1383" y="1229"/>
                  </a:lnTo>
                  <a:lnTo>
                    <a:pt x="1379" y="1212"/>
                  </a:lnTo>
                  <a:lnTo>
                    <a:pt x="1379" y="1203"/>
                  </a:lnTo>
                  <a:lnTo>
                    <a:pt x="1381" y="1196"/>
                  </a:lnTo>
                  <a:lnTo>
                    <a:pt x="1381" y="1196"/>
                  </a:lnTo>
                  <a:lnTo>
                    <a:pt x="1383" y="1191"/>
                  </a:lnTo>
                  <a:lnTo>
                    <a:pt x="1386" y="1185"/>
                  </a:lnTo>
                  <a:lnTo>
                    <a:pt x="1390" y="1182"/>
                  </a:lnTo>
                  <a:lnTo>
                    <a:pt x="1392" y="1182"/>
                  </a:lnTo>
                  <a:lnTo>
                    <a:pt x="1396" y="1183"/>
                  </a:lnTo>
                  <a:lnTo>
                    <a:pt x="1396" y="1183"/>
                  </a:lnTo>
                  <a:lnTo>
                    <a:pt x="1396" y="1187"/>
                  </a:lnTo>
                  <a:lnTo>
                    <a:pt x="1396" y="1189"/>
                  </a:lnTo>
                  <a:lnTo>
                    <a:pt x="1394" y="1196"/>
                  </a:lnTo>
                  <a:lnTo>
                    <a:pt x="1394" y="1196"/>
                  </a:lnTo>
                  <a:lnTo>
                    <a:pt x="1394" y="1203"/>
                  </a:lnTo>
                  <a:lnTo>
                    <a:pt x="1394" y="1205"/>
                  </a:lnTo>
                  <a:lnTo>
                    <a:pt x="1396" y="1209"/>
                  </a:lnTo>
                  <a:lnTo>
                    <a:pt x="1396" y="1209"/>
                  </a:lnTo>
                  <a:lnTo>
                    <a:pt x="1399" y="1212"/>
                  </a:lnTo>
                  <a:lnTo>
                    <a:pt x="1405" y="1212"/>
                  </a:lnTo>
                  <a:lnTo>
                    <a:pt x="1408" y="1212"/>
                  </a:lnTo>
                  <a:lnTo>
                    <a:pt x="1412" y="1209"/>
                  </a:lnTo>
                  <a:lnTo>
                    <a:pt x="1412" y="1209"/>
                  </a:lnTo>
                  <a:lnTo>
                    <a:pt x="1414" y="1203"/>
                  </a:lnTo>
                  <a:lnTo>
                    <a:pt x="1412" y="1200"/>
                  </a:lnTo>
                  <a:lnTo>
                    <a:pt x="1412" y="1191"/>
                  </a:lnTo>
                  <a:lnTo>
                    <a:pt x="1412" y="1191"/>
                  </a:lnTo>
                  <a:lnTo>
                    <a:pt x="1412" y="1185"/>
                  </a:lnTo>
                  <a:lnTo>
                    <a:pt x="1414" y="1182"/>
                  </a:lnTo>
                  <a:lnTo>
                    <a:pt x="1414" y="1182"/>
                  </a:lnTo>
                  <a:lnTo>
                    <a:pt x="1421" y="1173"/>
                  </a:lnTo>
                  <a:lnTo>
                    <a:pt x="1428" y="1163"/>
                  </a:lnTo>
                  <a:lnTo>
                    <a:pt x="1428" y="1163"/>
                  </a:lnTo>
                  <a:lnTo>
                    <a:pt x="1430" y="1160"/>
                  </a:lnTo>
                  <a:lnTo>
                    <a:pt x="1430" y="1154"/>
                  </a:lnTo>
                  <a:lnTo>
                    <a:pt x="1430" y="1154"/>
                  </a:lnTo>
                  <a:lnTo>
                    <a:pt x="1437" y="1142"/>
                  </a:lnTo>
                  <a:lnTo>
                    <a:pt x="1437" y="1142"/>
                  </a:lnTo>
                  <a:lnTo>
                    <a:pt x="1455" y="1120"/>
                  </a:lnTo>
                  <a:lnTo>
                    <a:pt x="1473" y="1098"/>
                  </a:lnTo>
                  <a:lnTo>
                    <a:pt x="1473" y="1098"/>
                  </a:lnTo>
                  <a:lnTo>
                    <a:pt x="1491" y="1082"/>
                  </a:lnTo>
                  <a:lnTo>
                    <a:pt x="1501" y="1077"/>
                  </a:lnTo>
                  <a:lnTo>
                    <a:pt x="1511" y="1073"/>
                  </a:lnTo>
                  <a:lnTo>
                    <a:pt x="1511" y="1073"/>
                  </a:lnTo>
                  <a:lnTo>
                    <a:pt x="1522" y="1071"/>
                  </a:lnTo>
                  <a:lnTo>
                    <a:pt x="1526" y="1069"/>
                  </a:lnTo>
                  <a:lnTo>
                    <a:pt x="1529" y="1066"/>
                  </a:lnTo>
                  <a:lnTo>
                    <a:pt x="1529" y="1066"/>
                  </a:lnTo>
                  <a:lnTo>
                    <a:pt x="1533" y="1059"/>
                  </a:lnTo>
                  <a:lnTo>
                    <a:pt x="1535" y="1057"/>
                  </a:lnTo>
                  <a:lnTo>
                    <a:pt x="1539" y="1055"/>
                  </a:lnTo>
                  <a:lnTo>
                    <a:pt x="1539" y="1055"/>
                  </a:lnTo>
                  <a:lnTo>
                    <a:pt x="1544" y="1051"/>
                  </a:lnTo>
                  <a:lnTo>
                    <a:pt x="1553" y="1049"/>
                  </a:lnTo>
                  <a:lnTo>
                    <a:pt x="1557" y="1049"/>
                  </a:lnTo>
                  <a:lnTo>
                    <a:pt x="1560" y="1051"/>
                  </a:lnTo>
                  <a:lnTo>
                    <a:pt x="1562" y="1053"/>
                  </a:lnTo>
                  <a:lnTo>
                    <a:pt x="1562" y="1057"/>
                  </a:lnTo>
                  <a:lnTo>
                    <a:pt x="1562" y="1057"/>
                  </a:lnTo>
                  <a:lnTo>
                    <a:pt x="1562" y="1059"/>
                  </a:lnTo>
                  <a:lnTo>
                    <a:pt x="1558" y="1062"/>
                  </a:lnTo>
                  <a:lnTo>
                    <a:pt x="1553" y="1068"/>
                  </a:lnTo>
                  <a:lnTo>
                    <a:pt x="1553" y="1068"/>
                  </a:lnTo>
                  <a:lnTo>
                    <a:pt x="1549" y="1069"/>
                  </a:lnTo>
                  <a:lnTo>
                    <a:pt x="1548" y="1073"/>
                  </a:lnTo>
                  <a:lnTo>
                    <a:pt x="1548" y="1078"/>
                  </a:lnTo>
                  <a:lnTo>
                    <a:pt x="1549" y="1082"/>
                  </a:lnTo>
                  <a:lnTo>
                    <a:pt x="1549" y="1082"/>
                  </a:lnTo>
                  <a:lnTo>
                    <a:pt x="1553" y="1086"/>
                  </a:lnTo>
                  <a:lnTo>
                    <a:pt x="1558" y="1087"/>
                  </a:lnTo>
                  <a:lnTo>
                    <a:pt x="1567" y="1089"/>
                  </a:lnTo>
                  <a:lnTo>
                    <a:pt x="1567" y="1089"/>
                  </a:lnTo>
                  <a:lnTo>
                    <a:pt x="1573" y="1089"/>
                  </a:lnTo>
                  <a:lnTo>
                    <a:pt x="1578" y="1087"/>
                  </a:lnTo>
                  <a:lnTo>
                    <a:pt x="1586" y="1080"/>
                  </a:lnTo>
                  <a:lnTo>
                    <a:pt x="1586" y="1080"/>
                  </a:lnTo>
                  <a:lnTo>
                    <a:pt x="1591" y="1071"/>
                  </a:lnTo>
                  <a:lnTo>
                    <a:pt x="1598" y="1064"/>
                  </a:lnTo>
                  <a:lnTo>
                    <a:pt x="1598" y="1064"/>
                  </a:lnTo>
                  <a:lnTo>
                    <a:pt x="1607" y="1059"/>
                  </a:lnTo>
                  <a:lnTo>
                    <a:pt x="1613" y="1057"/>
                  </a:lnTo>
                  <a:lnTo>
                    <a:pt x="1616" y="1053"/>
                  </a:lnTo>
                  <a:lnTo>
                    <a:pt x="1616" y="1053"/>
                  </a:lnTo>
                  <a:lnTo>
                    <a:pt x="1616" y="1049"/>
                  </a:lnTo>
                  <a:lnTo>
                    <a:pt x="1615" y="1046"/>
                  </a:lnTo>
                  <a:lnTo>
                    <a:pt x="1611" y="1044"/>
                  </a:lnTo>
                  <a:lnTo>
                    <a:pt x="1605" y="1044"/>
                  </a:lnTo>
                  <a:lnTo>
                    <a:pt x="1589" y="1044"/>
                  </a:lnTo>
                  <a:lnTo>
                    <a:pt x="1589" y="1044"/>
                  </a:lnTo>
                  <a:lnTo>
                    <a:pt x="1580" y="1040"/>
                  </a:lnTo>
                  <a:lnTo>
                    <a:pt x="1575" y="1033"/>
                  </a:lnTo>
                  <a:lnTo>
                    <a:pt x="1569" y="1028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6" y="1008"/>
                  </a:lnTo>
                  <a:lnTo>
                    <a:pt x="1564" y="1002"/>
                  </a:lnTo>
                  <a:lnTo>
                    <a:pt x="1560" y="997"/>
                  </a:lnTo>
                  <a:lnTo>
                    <a:pt x="1560" y="997"/>
                  </a:lnTo>
                  <a:lnTo>
                    <a:pt x="1555" y="995"/>
                  </a:lnTo>
                  <a:lnTo>
                    <a:pt x="1549" y="992"/>
                  </a:lnTo>
                  <a:lnTo>
                    <a:pt x="1549" y="992"/>
                  </a:lnTo>
                  <a:lnTo>
                    <a:pt x="1548" y="990"/>
                  </a:lnTo>
                  <a:lnTo>
                    <a:pt x="1548" y="986"/>
                  </a:lnTo>
                  <a:lnTo>
                    <a:pt x="1549" y="984"/>
                  </a:lnTo>
                  <a:lnTo>
                    <a:pt x="1551" y="983"/>
                  </a:lnTo>
                  <a:lnTo>
                    <a:pt x="1551" y="983"/>
                  </a:lnTo>
                  <a:lnTo>
                    <a:pt x="1555" y="981"/>
                  </a:lnTo>
                  <a:lnTo>
                    <a:pt x="1558" y="981"/>
                  </a:lnTo>
                  <a:lnTo>
                    <a:pt x="1562" y="981"/>
                  </a:lnTo>
                  <a:lnTo>
                    <a:pt x="1566" y="979"/>
                  </a:lnTo>
                  <a:lnTo>
                    <a:pt x="1566" y="979"/>
                  </a:lnTo>
                  <a:lnTo>
                    <a:pt x="1567" y="977"/>
                  </a:lnTo>
                  <a:lnTo>
                    <a:pt x="1569" y="973"/>
                  </a:lnTo>
                  <a:lnTo>
                    <a:pt x="1569" y="970"/>
                  </a:lnTo>
                  <a:lnTo>
                    <a:pt x="1569" y="966"/>
                  </a:lnTo>
                  <a:lnTo>
                    <a:pt x="1569" y="966"/>
                  </a:lnTo>
                  <a:lnTo>
                    <a:pt x="1564" y="959"/>
                  </a:lnTo>
                  <a:lnTo>
                    <a:pt x="1558" y="954"/>
                  </a:lnTo>
                  <a:lnTo>
                    <a:pt x="1549" y="954"/>
                  </a:lnTo>
                  <a:lnTo>
                    <a:pt x="1542" y="955"/>
                  </a:lnTo>
                  <a:lnTo>
                    <a:pt x="1542" y="955"/>
                  </a:lnTo>
                  <a:lnTo>
                    <a:pt x="1531" y="961"/>
                  </a:lnTo>
                  <a:lnTo>
                    <a:pt x="1531" y="961"/>
                  </a:lnTo>
                  <a:lnTo>
                    <a:pt x="1517" y="968"/>
                  </a:lnTo>
                  <a:lnTo>
                    <a:pt x="1510" y="973"/>
                  </a:lnTo>
                  <a:lnTo>
                    <a:pt x="1504" y="981"/>
                  </a:lnTo>
                  <a:lnTo>
                    <a:pt x="1504" y="981"/>
                  </a:lnTo>
                  <a:lnTo>
                    <a:pt x="1501" y="984"/>
                  </a:lnTo>
                  <a:lnTo>
                    <a:pt x="1499" y="986"/>
                  </a:lnTo>
                  <a:lnTo>
                    <a:pt x="1497" y="986"/>
                  </a:lnTo>
                  <a:lnTo>
                    <a:pt x="1497" y="986"/>
                  </a:lnTo>
                  <a:lnTo>
                    <a:pt x="1495" y="983"/>
                  </a:lnTo>
                  <a:lnTo>
                    <a:pt x="1495" y="979"/>
                  </a:lnTo>
                  <a:lnTo>
                    <a:pt x="1499" y="972"/>
                  </a:lnTo>
                  <a:lnTo>
                    <a:pt x="1499" y="972"/>
                  </a:lnTo>
                  <a:lnTo>
                    <a:pt x="1513" y="955"/>
                  </a:lnTo>
                  <a:lnTo>
                    <a:pt x="1513" y="955"/>
                  </a:lnTo>
                  <a:lnTo>
                    <a:pt x="1520" y="948"/>
                  </a:lnTo>
                  <a:lnTo>
                    <a:pt x="1528" y="943"/>
                  </a:lnTo>
                  <a:lnTo>
                    <a:pt x="1537" y="939"/>
                  </a:lnTo>
                  <a:lnTo>
                    <a:pt x="1548" y="935"/>
                  </a:lnTo>
                  <a:lnTo>
                    <a:pt x="1548" y="935"/>
                  </a:lnTo>
                  <a:lnTo>
                    <a:pt x="1562" y="935"/>
                  </a:lnTo>
                  <a:lnTo>
                    <a:pt x="1562" y="935"/>
                  </a:lnTo>
                  <a:lnTo>
                    <a:pt x="1600" y="935"/>
                  </a:lnTo>
                  <a:lnTo>
                    <a:pt x="1600" y="935"/>
                  </a:lnTo>
                  <a:lnTo>
                    <a:pt x="1615" y="935"/>
                  </a:lnTo>
                  <a:lnTo>
                    <a:pt x="1629" y="934"/>
                  </a:lnTo>
                  <a:lnTo>
                    <a:pt x="1629" y="934"/>
                  </a:lnTo>
                  <a:lnTo>
                    <a:pt x="1642" y="928"/>
                  </a:lnTo>
                  <a:lnTo>
                    <a:pt x="1642" y="928"/>
                  </a:lnTo>
                  <a:lnTo>
                    <a:pt x="1649" y="925"/>
                  </a:lnTo>
                  <a:lnTo>
                    <a:pt x="1658" y="919"/>
                  </a:lnTo>
                  <a:lnTo>
                    <a:pt x="1658" y="919"/>
                  </a:lnTo>
                  <a:lnTo>
                    <a:pt x="1660" y="916"/>
                  </a:lnTo>
                  <a:lnTo>
                    <a:pt x="1662" y="910"/>
                  </a:lnTo>
                  <a:lnTo>
                    <a:pt x="1662" y="907"/>
                  </a:lnTo>
                  <a:lnTo>
                    <a:pt x="1663" y="901"/>
                  </a:lnTo>
                  <a:lnTo>
                    <a:pt x="1663" y="901"/>
                  </a:lnTo>
                  <a:lnTo>
                    <a:pt x="1669" y="897"/>
                  </a:lnTo>
                  <a:lnTo>
                    <a:pt x="1674" y="896"/>
                  </a:lnTo>
                  <a:lnTo>
                    <a:pt x="1685" y="897"/>
                  </a:lnTo>
                  <a:lnTo>
                    <a:pt x="1696" y="899"/>
                  </a:lnTo>
                  <a:lnTo>
                    <a:pt x="1701" y="897"/>
                  </a:lnTo>
                  <a:lnTo>
                    <a:pt x="1707" y="896"/>
                  </a:lnTo>
                  <a:lnTo>
                    <a:pt x="1707" y="896"/>
                  </a:lnTo>
                  <a:lnTo>
                    <a:pt x="1710" y="890"/>
                  </a:lnTo>
                  <a:lnTo>
                    <a:pt x="1714" y="885"/>
                  </a:lnTo>
                  <a:lnTo>
                    <a:pt x="1716" y="879"/>
                  </a:lnTo>
                  <a:lnTo>
                    <a:pt x="1716" y="874"/>
                  </a:lnTo>
                  <a:lnTo>
                    <a:pt x="1716" y="874"/>
                  </a:lnTo>
                  <a:lnTo>
                    <a:pt x="1714" y="869"/>
                  </a:lnTo>
                  <a:lnTo>
                    <a:pt x="1712" y="865"/>
                  </a:lnTo>
                  <a:lnTo>
                    <a:pt x="1703" y="863"/>
                  </a:lnTo>
                  <a:lnTo>
                    <a:pt x="1703" y="863"/>
                  </a:lnTo>
                  <a:lnTo>
                    <a:pt x="1698" y="859"/>
                  </a:lnTo>
                  <a:lnTo>
                    <a:pt x="1694" y="858"/>
                  </a:lnTo>
                  <a:lnTo>
                    <a:pt x="1691" y="858"/>
                  </a:lnTo>
                  <a:lnTo>
                    <a:pt x="1691" y="858"/>
                  </a:lnTo>
                  <a:lnTo>
                    <a:pt x="1683" y="859"/>
                  </a:lnTo>
                  <a:lnTo>
                    <a:pt x="1678" y="863"/>
                  </a:lnTo>
                  <a:lnTo>
                    <a:pt x="1678" y="863"/>
                  </a:lnTo>
                  <a:lnTo>
                    <a:pt x="1665" y="870"/>
                  </a:lnTo>
                  <a:lnTo>
                    <a:pt x="1658" y="872"/>
                  </a:lnTo>
                  <a:lnTo>
                    <a:pt x="1651" y="872"/>
                  </a:lnTo>
                  <a:lnTo>
                    <a:pt x="1651" y="872"/>
                  </a:lnTo>
                  <a:lnTo>
                    <a:pt x="1645" y="872"/>
                  </a:lnTo>
                  <a:lnTo>
                    <a:pt x="1642" y="869"/>
                  </a:lnTo>
                  <a:lnTo>
                    <a:pt x="1640" y="865"/>
                  </a:lnTo>
                  <a:lnTo>
                    <a:pt x="1638" y="859"/>
                  </a:lnTo>
                  <a:lnTo>
                    <a:pt x="1638" y="859"/>
                  </a:lnTo>
                  <a:lnTo>
                    <a:pt x="1642" y="854"/>
                  </a:lnTo>
                  <a:lnTo>
                    <a:pt x="1645" y="850"/>
                  </a:lnTo>
                  <a:lnTo>
                    <a:pt x="1656" y="843"/>
                  </a:lnTo>
                  <a:lnTo>
                    <a:pt x="1656" y="843"/>
                  </a:lnTo>
                  <a:lnTo>
                    <a:pt x="1660" y="840"/>
                  </a:lnTo>
                  <a:lnTo>
                    <a:pt x="1662" y="836"/>
                  </a:lnTo>
                  <a:lnTo>
                    <a:pt x="1662" y="832"/>
                  </a:lnTo>
                  <a:lnTo>
                    <a:pt x="1658" y="829"/>
                  </a:lnTo>
                  <a:lnTo>
                    <a:pt x="1658" y="829"/>
                  </a:lnTo>
                  <a:lnTo>
                    <a:pt x="1651" y="827"/>
                  </a:lnTo>
                  <a:lnTo>
                    <a:pt x="1645" y="825"/>
                  </a:lnTo>
                  <a:lnTo>
                    <a:pt x="1633" y="823"/>
                  </a:lnTo>
                  <a:lnTo>
                    <a:pt x="1633" y="823"/>
                  </a:lnTo>
                  <a:lnTo>
                    <a:pt x="1625" y="821"/>
                  </a:lnTo>
                  <a:lnTo>
                    <a:pt x="1622" y="816"/>
                  </a:lnTo>
                  <a:lnTo>
                    <a:pt x="1622" y="811"/>
                  </a:lnTo>
                  <a:lnTo>
                    <a:pt x="1622" y="803"/>
                  </a:lnTo>
                  <a:lnTo>
                    <a:pt x="1622" y="803"/>
                  </a:lnTo>
                  <a:lnTo>
                    <a:pt x="1620" y="791"/>
                  </a:lnTo>
                  <a:lnTo>
                    <a:pt x="1620" y="791"/>
                  </a:lnTo>
                  <a:lnTo>
                    <a:pt x="1616" y="783"/>
                  </a:lnTo>
                  <a:lnTo>
                    <a:pt x="1615" y="776"/>
                  </a:lnTo>
                  <a:lnTo>
                    <a:pt x="1615" y="776"/>
                  </a:lnTo>
                  <a:lnTo>
                    <a:pt x="1613" y="758"/>
                  </a:lnTo>
                  <a:lnTo>
                    <a:pt x="1613" y="758"/>
                  </a:lnTo>
                  <a:lnTo>
                    <a:pt x="1611" y="751"/>
                  </a:lnTo>
                  <a:lnTo>
                    <a:pt x="1609" y="747"/>
                  </a:lnTo>
                  <a:lnTo>
                    <a:pt x="1607" y="742"/>
                  </a:lnTo>
                  <a:lnTo>
                    <a:pt x="1607" y="742"/>
                  </a:lnTo>
                  <a:lnTo>
                    <a:pt x="1596" y="733"/>
                  </a:lnTo>
                  <a:lnTo>
                    <a:pt x="1586" y="724"/>
                  </a:lnTo>
                  <a:lnTo>
                    <a:pt x="1586" y="724"/>
                  </a:lnTo>
                  <a:lnTo>
                    <a:pt x="1582" y="718"/>
                  </a:lnTo>
                  <a:lnTo>
                    <a:pt x="1582" y="715"/>
                  </a:lnTo>
                  <a:lnTo>
                    <a:pt x="1580" y="706"/>
                  </a:lnTo>
                  <a:lnTo>
                    <a:pt x="1580" y="706"/>
                  </a:lnTo>
                  <a:lnTo>
                    <a:pt x="1577" y="700"/>
                  </a:lnTo>
                  <a:lnTo>
                    <a:pt x="1573" y="695"/>
                  </a:lnTo>
                  <a:lnTo>
                    <a:pt x="1567" y="695"/>
                  </a:lnTo>
                  <a:lnTo>
                    <a:pt x="1562" y="697"/>
                  </a:lnTo>
                  <a:lnTo>
                    <a:pt x="1562" y="697"/>
                  </a:lnTo>
                  <a:lnTo>
                    <a:pt x="1558" y="700"/>
                  </a:lnTo>
                  <a:lnTo>
                    <a:pt x="1555" y="704"/>
                  </a:lnTo>
                  <a:lnTo>
                    <a:pt x="1549" y="715"/>
                  </a:lnTo>
                  <a:lnTo>
                    <a:pt x="1549" y="715"/>
                  </a:lnTo>
                  <a:lnTo>
                    <a:pt x="1542" y="720"/>
                  </a:lnTo>
                  <a:lnTo>
                    <a:pt x="1533" y="724"/>
                  </a:lnTo>
                  <a:lnTo>
                    <a:pt x="1522" y="724"/>
                  </a:lnTo>
                  <a:lnTo>
                    <a:pt x="1513" y="722"/>
                  </a:lnTo>
                  <a:lnTo>
                    <a:pt x="1513" y="722"/>
                  </a:lnTo>
                  <a:lnTo>
                    <a:pt x="1506" y="717"/>
                  </a:lnTo>
                  <a:lnTo>
                    <a:pt x="1499" y="711"/>
                  </a:lnTo>
                  <a:lnTo>
                    <a:pt x="1495" y="702"/>
                  </a:lnTo>
                  <a:lnTo>
                    <a:pt x="1493" y="695"/>
                  </a:lnTo>
                  <a:lnTo>
                    <a:pt x="1493" y="695"/>
                  </a:lnTo>
                  <a:lnTo>
                    <a:pt x="1491" y="679"/>
                  </a:lnTo>
                  <a:lnTo>
                    <a:pt x="1488" y="671"/>
                  </a:lnTo>
                  <a:lnTo>
                    <a:pt x="1482" y="664"/>
                  </a:lnTo>
                  <a:lnTo>
                    <a:pt x="1482" y="664"/>
                  </a:lnTo>
                  <a:lnTo>
                    <a:pt x="1475" y="659"/>
                  </a:lnTo>
                  <a:lnTo>
                    <a:pt x="1466" y="655"/>
                  </a:lnTo>
                  <a:lnTo>
                    <a:pt x="1459" y="650"/>
                  </a:lnTo>
                  <a:lnTo>
                    <a:pt x="1452" y="644"/>
                  </a:lnTo>
                  <a:lnTo>
                    <a:pt x="1452" y="644"/>
                  </a:lnTo>
                  <a:lnTo>
                    <a:pt x="1441" y="635"/>
                  </a:lnTo>
                  <a:lnTo>
                    <a:pt x="1435" y="630"/>
                  </a:lnTo>
                  <a:lnTo>
                    <a:pt x="1430" y="628"/>
                  </a:lnTo>
                  <a:lnTo>
                    <a:pt x="1430" y="628"/>
                  </a:lnTo>
                  <a:lnTo>
                    <a:pt x="1423" y="626"/>
                  </a:lnTo>
                  <a:lnTo>
                    <a:pt x="1414" y="628"/>
                  </a:lnTo>
                  <a:lnTo>
                    <a:pt x="1399" y="635"/>
                  </a:lnTo>
                  <a:lnTo>
                    <a:pt x="1399" y="635"/>
                  </a:lnTo>
                  <a:lnTo>
                    <a:pt x="1394" y="637"/>
                  </a:lnTo>
                  <a:lnTo>
                    <a:pt x="1386" y="639"/>
                  </a:lnTo>
                  <a:lnTo>
                    <a:pt x="1379" y="639"/>
                  </a:lnTo>
                  <a:lnTo>
                    <a:pt x="1374" y="641"/>
                  </a:lnTo>
                  <a:lnTo>
                    <a:pt x="1374" y="641"/>
                  </a:lnTo>
                  <a:lnTo>
                    <a:pt x="1370" y="642"/>
                  </a:lnTo>
                  <a:lnTo>
                    <a:pt x="1367" y="646"/>
                  </a:lnTo>
                  <a:lnTo>
                    <a:pt x="1367" y="650"/>
                  </a:lnTo>
                  <a:lnTo>
                    <a:pt x="1367" y="655"/>
                  </a:lnTo>
                  <a:lnTo>
                    <a:pt x="1368" y="666"/>
                  </a:lnTo>
                  <a:lnTo>
                    <a:pt x="1368" y="669"/>
                  </a:lnTo>
                  <a:lnTo>
                    <a:pt x="1367" y="675"/>
                  </a:lnTo>
                  <a:lnTo>
                    <a:pt x="1367" y="675"/>
                  </a:lnTo>
                  <a:lnTo>
                    <a:pt x="1365" y="679"/>
                  </a:lnTo>
                  <a:lnTo>
                    <a:pt x="1363" y="680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7" y="688"/>
                  </a:lnTo>
                  <a:lnTo>
                    <a:pt x="1368" y="691"/>
                  </a:lnTo>
                  <a:lnTo>
                    <a:pt x="1368" y="691"/>
                  </a:lnTo>
                  <a:lnTo>
                    <a:pt x="1368" y="695"/>
                  </a:lnTo>
                  <a:lnTo>
                    <a:pt x="1367" y="698"/>
                  </a:lnTo>
                  <a:lnTo>
                    <a:pt x="1363" y="704"/>
                  </a:lnTo>
                  <a:lnTo>
                    <a:pt x="1363" y="704"/>
                  </a:lnTo>
                  <a:lnTo>
                    <a:pt x="1359" y="709"/>
                  </a:lnTo>
                  <a:lnTo>
                    <a:pt x="1354" y="713"/>
                  </a:lnTo>
                  <a:lnTo>
                    <a:pt x="1350" y="717"/>
                  </a:lnTo>
                  <a:lnTo>
                    <a:pt x="1348" y="722"/>
                  </a:lnTo>
                  <a:lnTo>
                    <a:pt x="1348" y="722"/>
                  </a:lnTo>
                  <a:lnTo>
                    <a:pt x="1348" y="726"/>
                  </a:lnTo>
                  <a:lnTo>
                    <a:pt x="1350" y="729"/>
                  </a:lnTo>
                  <a:lnTo>
                    <a:pt x="1356" y="733"/>
                  </a:lnTo>
                  <a:lnTo>
                    <a:pt x="1361" y="736"/>
                  </a:lnTo>
                  <a:lnTo>
                    <a:pt x="1367" y="740"/>
                  </a:lnTo>
                  <a:lnTo>
                    <a:pt x="1367" y="740"/>
                  </a:lnTo>
                  <a:lnTo>
                    <a:pt x="1370" y="747"/>
                  </a:lnTo>
                  <a:lnTo>
                    <a:pt x="1372" y="753"/>
                  </a:lnTo>
                  <a:lnTo>
                    <a:pt x="1372" y="753"/>
                  </a:lnTo>
                  <a:lnTo>
                    <a:pt x="1377" y="764"/>
                  </a:lnTo>
                  <a:lnTo>
                    <a:pt x="1381" y="773"/>
                  </a:lnTo>
                  <a:lnTo>
                    <a:pt x="1381" y="773"/>
                  </a:lnTo>
                  <a:lnTo>
                    <a:pt x="1383" y="785"/>
                  </a:lnTo>
                  <a:lnTo>
                    <a:pt x="1385" y="791"/>
                  </a:lnTo>
                  <a:lnTo>
                    <a:pt x="1383" y="796"/>
                  </a:lnTo>
                  <a:lnTo>
                    <a:pt x="1383" y="796"/>
                  </a:lnTo>
                  <a:lnTo>
                    <a:pt x="1377" y="807"/>
                  </a:lnTo>
                  <a:lnTo>
                    <a:pt x="1374" y="812"/>
                  </a:lnTo>
                  <a:lnTo>
                    <a:pt x="1368" y="816"/>
                  </a:lnTo>
                  <a:lnTo>
                    <a:pt x="1368" y="816"/>
                  </a:lnTo>
                  <a:lnTo>
                    <a:pt x="1359" y="821"/>
                  </a:lnTo>
                  <a:lnTo>
                    <a:pt x="1354" y="825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36"/>
                  </a:lnTo>
                  <a:lnTo>
                    <a:pt x="1347" y="843"/>
                  </a:lnTo>
                  <a:lnTo>
                    <a:pt x="1350" y="859"/>
                  </a:lnTo>
                  <a:lnTo>
                    <a:pt x="1350" y="859"/>
                  </a:lnTo>
                  <a:lnTo>
                    <a:pt x="1350" y="865"/>
                  </a:lnTo>
                  <a:lnTo>
                    <a:pt x="1350" y="870"/>
                  </a:lnTo>
                  <a:lnTo>
                    <a:pt x="1348" y="878"/>
                  </a:lnTo>
                  <a:lnTo>
                    <a:pt x="1347" y="881"/>
                  </a:lnTo>
                  <a:lnTo>
                    <a:pt x="1347" y="881"/>
                  </a:lnTo>
                  <a:lnTo>
                    <a:pt x="1341" y="887"/>
                  </a:lnTo>
                  <a:lnTo>
                    <a:pt x="1336" y="888"/>
                  </a:lnTo>
                  <a:lnTo>
                    <a:pt x="1329" y="89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8" y="888"/>
                  </a:lnTo>
                  <a:lnTo>
                    <a:pt x="1316" y="887"/>
                  </a:lnTo>
                  <a:lnTo>
                    <a:pt x="1310" y="879"/>
                  </a:lnTo>
                  <a:lnTo>
                    <a:pt x="1307" y="870"/>
                  </a:lnTo>
                  <a:lnTo>
                    <a:pt x="1305" y="863"/>
                  </a:lnTo>
                  <a:lnTo>
                    <a:pt x="1305" y="863"/>
                  </a:lnTo>
                  <a:lnTo>
                    <a:pt x="1303" y="854"/>
                  </a:lnTo>
                  <a:lnTo>
                    <a:pt x="1303" y="843"/>
                  </a:lnTo>
                  <a:lnTo>
                    <a:pt x="1303" y="832"/>
                  </a:lnTo>
                  <a:lnTo>
                    <a:pt x="1301" y="829"/>
                  </a:lnTo>
                  <a:lnTo>
                    <a:pt x="1298" y="825"/>
                  </a:lnTo>
                  <a:lnTo>
                    <a:pt x="1298" y="825"/>
                  </a:lnTo>
                  <a:lnTo>
                    <a:pt x="1291" y="820"/>
                  </a:lnTo>
                  <a:lnTo>
                    <a:pt x="1281" y="816"/>
                  </a:lnTo>
                  <a:lnTo>
                    <a:pt x="1263" y="812"/>
                  </a:lnTo>
                  <a:lnTo>
                    <a:pt x="1263" y="812"/>
                  </a:lnTo>
                  <a:lnTo>
                    <a:pt x="1253" y="811"/>
                  </a:lnTo>
                  <a:lnTo>
                    <a:pt x="1243" y="805"/>
                  </a:lnTo>
                  <a:lnTo>
                    <a:pt x="1225" y="793"/>
                  </a:lnTo>
                  <a:lnTo>
                    <a:pt x="1225" y="793"/>
                  </a:lnTo>
                  <a:lnTo>
                    <a:pt x="1216" y="785"/>
                  </a:lnTo>
                  <a:lnTo>
                    <a:pt x="1205" y="780"/>
                  </a:lnTo>
                  <a:lnTo>
                    <a:pt x="1205" y="780"/>
                  </a:lnTo>
                  <a:lnTo>
                    <a:pt x="1193" y="776"/>
                  </a:lnTo>
                  <a:lnTo>
                    <a:pt x="1180" y="773"/>
                  </a:lnTo>
                  <a:lnTo>
                    <a:pt x="1180" y="773"/>
                  </a:lnTo>
                  <a:lnTo>
                    <a:pt x="1166" y="769"/>
                  </a:lnTo>
                  <a:lnTo>
                    <a:pt x="1151" y="760"/>
                  </a:lnTo>
                  <a:lnTo>
                    <a:pt x="1146" y="756"/>
                  </a:lnTo>
                  <a:lnTo>
                    <a:pt x="1140" y="749"/>
                  </a:lnTo>
                  <a:lnTo>
                    <a:pt x="1137" y="742"/>
                  </a:lnTo>
                  <a:lnTo>
                    <a:pt x="1135" y="735"/>
                  </a:lnTo>
                  <a:lnTo>
                    <a:pt x="1135" y="735"/>
                  </a:lnTo>
                  <a:lnTo>
                    <a:pt x="1131" y="727"/>
                  </a:lnTo>
                  <a:lnTo>
                    <a:pt x="1126" y="720"/>
                  </a:lnTo>
                  <a:lnTo>
                    <a:pt x="1122" y="713"/>
                  </a:lnTo>
                  <a:lnTo>
                    <a:pt x="1117" y="706"/>
                  </a:lnTo>
                  <a:lnTo>
                    <a:pt x="1117" y="706"/>
                  </a:lnTo>
                  <a:lnTo>
                    <a:pt x="1115" y="695"/>
                  </a:lnTo>
                  <a:lnTo>
                    <a:pt x="1115" y="684"/>
                  </a:lnTo>
                  <a:lnTo>
                    <a:pt x="1119" y="675"/>
                  </a:lnTo>
                  <a:lnTo>
                    <a:pt x="1124" y="666"/>
                  </a:lnTo>
                  <a:lnTo>
                    <a:pt x="1124" y="666"/>
                  </a:lnTo>
                  <a:lnTo>
                    <a:pt x="1133" y="655"/>
                  </a:lnTo>
                  <a:lnTo>
                    <a:pt x="1144" y="648"/>
                  </a:lnTo>
                  <a:lnTo>
                    <a:pt x="1144" y="648"/>
                  </a:lnTo>
                  <a:lnTo>
                    <a:pt x="1153" y="641"/>
                  </a:lnTo>
                  <a:lnTo>
                    <a:pt x="1160" y="633"/>
                  </a:lnTo>
                  <a:lnTo>
                    <a:pt x="1160" y="633"/>
                  </a:lnTo>
                  <a:lnTo>
                    <a:pt x="1164" y="628"/>
                  </a:lnTo>
                  <a:lnTo>
                    <a:pt x="1166" y="622"/>
                  </a:lnTo>
                  <a:lnTo>
                    <a:pt x="1167" y="617"/>
                  </a:lnTo>
                  <a:lnTo>
                    <a:pt x="1169" y="613"/>
                  </a:lnTo>
                  <a:lnTo>
                    <a:pt x="1169" y="613"/>
                  </a:lnTo>
                  <a:lnTo>
                    <a:pt x="1173" y="610"/>
                  </a:lnTo>
                  <a:lnTo>
                    <a:pt x="1178" y="606"/>
                  </a:lnTo>
                  <a:lnTo>
                    <a:pt x="1178" y="606"/>
                  </a:lnTo>
                  <a:lnTo>
                    <a:pt x="1195" y="601"/>
                  </a:lnTo>
                  <a:lnTo>
                    <a:pt x="1209" y="595"/>
                  </a:lnTo>
                  <a:lnTo>
                    <a:pt x="1209" y="595"/>
                  </a:lnTo>
                  <a:lnTo>
                    <a:pt x="1216" y="592"/>
                  </a:lnTo>
                  <a:lnTo>
                    <a:pt x="1218" y="590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16" y="579"/>
                  </a:lnTo>
                  <a:lnTo>
                    <a:pt x="1213" y="574"/>
                  </a:lnTo>
                  <a:lnTo>
                    <a:pt x="1213" y="574"/>
                  </a:lnTo>
                  <a:lnTo>
                    <a:pt x="1209" y="570"/>
                  </a:lnTo>
                  <a:lnTo>
                    <a:pt x="1205" y="568"/>
                  </a:lnTo>
                  <a:lnTo>
                    <a:pt x="1196" y="566"/>
                  </a:lnTo>
                  <a:lnTo>
                    <a:pt x="1196" y="566"/>
                  </a:lnTo>
                  <a:lnTo>
                    <a:pt x="1191" y="566"/>
                  </a:lnTo>
                  <a:lnTo>
                    <a:pt x="1184" y="566"/>
                  </a:lnTo>
                  <a:lnTo>
                    <a:pt x="1182" y="565"/>
                  </a:lnTo>
                  <a:lnTo>
                    <a:pt x="1180" y="563"/>
                  </a:lnTo>
                  <a:lnTo>
                    <a:pt x="1180" y="561"/>
                  </a:lnTo>
                  <a:lnTo>
                    <a:pt x="1182" y="557"/>
                  </a:lnTo>
                  <a:lnTo>
                    <a:pt x="1182" y="557"/>
                  </a:lnTo>
                  <a:lnTo>
                    <a:pt x="1184" y="555"/>
                  </a:lnTo>
                  <a:lnTo>
                    <a:pt x="1186" y="554"/>
                  </a:lnTo>
                  <a:lnTo>
                    <a:pt x="1193" y="552"/>
                  </a:lnTo>
                  <a:lnTo>
                    <a:pt x="1205" y="554"/>
                  </a:lnTo>
                  <a:lnTo>
                    <a:pt x="1205" y="554"/>
                  </a:lnTo>
                  <a:lnTo>
                    <a:pt x="1215" y="557"/>
                  </a:lnTo>
                  <a:lnTo>
                    <a:pt x="1220" y="559"/>
                  </a:lnTo>
                  <a:lnTo>
                    <a:pt x="1224" y="559"/>
                  </a:lnTo>
                  <a:lnTo>
                    <a:pt x="1224" y="559"/>
                  </a:lnTo>
                  <a:lnTo>
                    <a:pt x="1227" y="557"/>
                  </a:lnTo>
                  <a:lnTo>
                    <a:pt x="1231" y="555"/>
                  </a:lnTo>
                  <a:lnTo>
                    <a:pt x="1234" y="550"/>
                  </a:lnTo>
                  <a:lnTo>
                    <a:pt x="1238" y="543"/>
                  </a:lnTo>
                  <a:lnTo>
                    <a:pt x="1242" y="539"/>
                  </a:lnTo>
                  <a:lnTo>
                    <a:pt x="1245" y="537"/>
                  </a:lnTo>
                  <a:lnTo>
                    <a:pt x="1245" y="537"/>
                  </a:lnTo>
                  <a:lnTo>
                    <a:pt x="1249" y="537"/>
                  </a:lnTo>
                  <a:lnTo>
                    <a:pt x="1253" y="537"/>
                  </a:lnTo>
                  <a:lnTo>
                    <a:pt x="1258" y="541"/>
                  </a:lnTo>
                  <a:lnTo>
                    <a:pt x="1258" y="541"/>
                  </a:lnTo>
                  <a:lnTo>
                    <a:pt x="1263" y="541"/>
                  </a:lnTo>
                  <a:lnTo>
                    <a:pt x="1267" y="541"/>
                  </a:lnTo>
                  <a:lnTo>
                    <a:pt x="1276" y="539"/>
                  </a:lnTo>
                  <a:lnTo>
                    <a:pt x="1291" y="530"/>
                  </a:lnTo>
                  <a:lnTo>
                    <a:pt x="1291" y="530"/>
                  </a:lnTo>
                  <a:lnTo>
                    <a:pt x="1305" y="525"/>
                  </a:lnTo>
                  <a:lnTo>
                    <a:pt x="1320" y="521"/>
                  </a:lnTo>
                  <a:lnTo>
                    <a:pt x="1320" y="521"/>
                  </a:lnTo>
                  <a:lnTo>
                    <a:pt x="1325" y="519"/>
                  </a:lnTo>
                  <a:lnTo>
                    <a:pt x="1329" y="516"/>
                  </a:lnTo>
                  <a:lnTo>
                    <a:pt x="1330" y="512"/>
                  </a:lnTo>
                  <a:lnTo>
                    <a:pt x="1330" y="507"/>
                  </a:lnTo>
                  <a:lnTo>
                    <a:pt x="1330" y="507"/>
                  </a:lnTo>
                  <a:lnTo>
                    <a:pt x="1329" y="499"/>
                  </a:lnTo>
                  <a:lnTo>
                    <a:pt x="1323" y="496"/>
                  </a:lnTo>
                  <a:lnTo>
                    <a:pt x="1320" y="492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12" y="480"/>
                  </a:lnTo>
                  <a:lnTo>
                    <a:pt x="1312" y="480"/>
                  </a:lnTo>
                  <a:lnTo>
                    <a:pt x="1312" y="472"/>
                  </a:lnTo>
                  <a:lnTo>
                    <a:pt x="1312" y="465"/>
                  </a:lnTo>
                  <a:lnTo>
                    <a:pt x="1312" y="465"/>
                  </a:lnTo>
                  <a:lnTo>
                    <a:pt x="1314" y="460"/>
                  </a:lnTo>
                  <a:lnTo>
                    <a:pt x="1314" y="458"/>
                  </a:lnTo>
                  <a:lnTo>
                    <a:pt x="1314" y="456"/>
                  </a:lnTo>
                  <a:lnTo>
                    <a:pt x="1314" y="456"/>
                  </a:lnTo>
                  <a:lnTo>
                    <a:pt x="1312" y="452"/>
                  </a:lnTo>
                  <a:lnTo>
                    <a:pt x="1309" y="451"/>
                  </a:lnTo>
                  <a:lnTo>
                    <a:pt x="1301" y="447"/>
                  </a:lnTo>
                  <a:lnTo>
                    <a:pt x="1301" y="447"/>
                  </a:lnTo>
                  <a:lnTo>
                    <a:pt x="1298" y="442"/>
                  </a:lnTo>
                  <a:lnTo>
                    <a:pt x="1292" y="438"/>
                  </a:lnTo>
                  <a:lnTo>
                    <a:pt x="1292" y="438"/>
                  </a:lnTo>
                  <a:lnTo>
                    <a:pt x="1280" y="438"/>
                  </a:lnTo>
                  <a:lnTo>
                    <a:pt x="1267" y="438"/>
                  </a:lnTo>
                  <a:lnTo>
                    <a:pt x="1267" y="438"/>
                  </a:lnTo>
                  <a:lnTo>
                    <a:pt x="1263" y="440"/>
                  </a:lnTo>
                  <a:lnTo>
                    <a:pt x="1260" y="443"/>
                  </a:lnTo>
                  <a:lnTo>
                    <a:pt x="1258" y="447"/>
                  </a:lnTo>
                  <a:lnTo>
                    <a:pt x="1260" y="451"/>
                  </a:lnTo>
                  <a:lnTo>
                    <a:pt x="1260" y="451"/>
                  </a:lnTo>
                  <a:lnTo>
                    <a:pt x="1262" y="454"/>
                  </a:lnTo>
                  <a:lnTo>
                    <a:pt x="1265" y="458"/>
                  </a:lnTo>
                  <a:lnTo>
                    <a:pt x="1269" y="461"/>
                  </a:lnTo>
                  <a:lnTo>
                    <a:pt x="1269" y="463"/>
                  </a:lnTo>
                  <a:lnTo>
                    <a:pt x="1267" y="465"/>
                  </a:lnTo>
                  <a:lnTo>
                    <a:pt x="1267" y="465"/>
                  </a:lnTo>
                  <a:lnTo>
                    <a:pt x="1263" y="465"/>
                  </a:lnTo>
                  <a:lnTo>
                    <a:pt x="1260" y="467"/>
                  </a:lnTo>
                  <a:lnTo>
                    <a:pt x="1260" y="467"/>
                  </a:lnTo>
                  <a:lnTo>
                    <a:pt x="1256" y="469"/>
                  </a:lnTo>
                  <a:lnTo>
                    <a:pt x="1254" y="474"/>
                  </a:lnTo>
                  <a:lnTo>
                    <a:pt x="1254" y="474"/>
                  </a:lnTo>
                  <a:lnTo>
                    <a:pt x="1253" y="476"/>
                  </a:lnTo>
                  <a:lnTo>
                    <a:pt x="1253" y="480"/>
                  </a:lnTo>
                  <a:lnTo>
                    <a:pt x="1254" y="487"/>
                  </a:lnTo>
                  <a:lnTo>
                    <a:pt x="1254" y="487"/>
                  </a:lnTo>
                  <a:lnTo>
                    <a:pt x="1253" y="490"/>
                  </a:lnTo>
                  <a:lnTo>
                    <a:pt x="1249" y="494"/>
                  </a:lnTo>
                  <a:lnTo>
                    <a:pt x="1249" y="494"/>
                  </a:lnTo>
                  <a:lnTo>
                    <a:pt x="1240" y="507"/>
                  </a:lnTo>
                  <a:lnTo>
                    <a:pt x="1234" y="510"/>
                  </a:lnTo>
                  <a:lnTo>
                    <a:pt x="1231" y="512"/>
                  </a:lnTo>
                  <a:lnTo>
                    <a:pt x="1227" y="512"/>
                  </a:lnTo>
                  <a:lnTo>
                    <a:pt x="1227" y="512"/>
                  </a:lnTo>
                  <a:lnTo>
                    <a:pt x="1224" y="510"/>
                  </a:lnTo>
                  <a:lnTo>
                    <a:pt x="1220" y="508"/>
                  </a:lnTo>
                  <a:lnTo>
                    <a:pt x="1216" y="501"/>
                  </a:lnTo>
                  <a:lnTo>
                    <a:pt x="1216" y="501"/>
                  </a:lnTo>
                  <a:lnTo>
                    <a:pt x="1213" y="492"/>
                  </a:lnTo>
                  <a:lnTo>
                    <a:pt x="1213" y="483"/>
                  </a:lnTo>
                  <a:lnTo>
                    <a:pt x="1215" y="465"/>
                  </a:lnTo>
                  <a:lnTo>
                    <a:pt x="1215" y="465"/>
                  </a:lnTo>
                  <a:lnTo>
                    <a:pt x="1213" y="460"/>
                  </a:lnTo>
                  <a:lnTo>
                    <a:pt x="1211" y="454"/>
                  </a:lnTo>
                  <a:lnTo>
                    <a:pt x="1207" y="452"/>
                  </a:lnTo>
                  <a:lnTo>
                    <a:pt x="1205" y="451"/>
                  </a:lnTo>
                  <a:lnTo>
                    <a:pt x="1202" y="452"/>
                  </a:lnTo>
                  <a:lnTo>
                    <a:pt x="1198" y="454"/>
                  </a:lnTo>
                  <a:lnTo>
                    <a:pt x="1198" y="454"/>
                  </a:lnTo>
                  <a:lnTo>
                    <a:pt x="1196" y="458"/>
                  </a:lnTo>
                  <a:lnTo>
                    <a:pt x="1196" y="461"/>
                  </a:lnTo>
                  <a:lnTo>
                    <a:pt x="1195" y="470"/>
                  </a:lnTo>
                  <a:lnTo>
                    <a:pt x="1193" y="474"/>
                  </a:lnTo>
                  <a:lnTo>
                    <a:pt x="1191" y="476"/>
                  </a:lnTo>
                  <a:lnTo>
                    <a:pt x="1189" y="478"/>
                  </a:lnTo>
                  <a:lnTo>
                    <a:pt x="1184" y="476"/>
                  </a:lnTo>
                  <a:lnTo>
                    <a:pt x="1184" y="476"/>
                  </a:lnTo>
                  <a:lnTo>
                    <a:pt x="1180" y="472"/>
                  </a:lnTo>
                  <a:lnTo>
                    <a:pt x="1178" y="467"/>
                  </a:lnTo>
                  <a:lnTo>
                    <a:pt x="1178" y="467"/>
                  </a:lnTo>
                  <a:lnTo>
                    <a:pt x="1175" y="456"/>
                  </a:lnTo>
                  <a:lnTo>
                    <a:pt x="1173" y="452"/>
                  </a:lnTo>
                  <a:lnTo>
                    <a:pt x="1167" y="451"/>
                  </a:lnTo>
                  <a:lnTo>
                    <a:pt x="1167" y="451"/>
                  </a:lnTo>
                  <a:lnTo>
                    <a:pt x="1164" y="449"/>
                  </a:lnTo>
                  <a:lnTo>
                    <a:pt x="1160" y="445"/>
                  </a:lnTo>
                  <a:lnTo>
                    <a:pt x="1155" y="438"/>
                  </a:lnTo>
                  <a:lnTo>
                    <a:pt x="1155" y="438"/>
                  </a:lnTo>
                  <a:lnTo>
                    <a:pt x="1155" y="434"/>
                  </a:lnTo>
                  <a:lnTo>
                    <a:pt x="1155" y="431"/>
                  </a:lnTo>
                  <a:lnTo>
                    <a:pt x="1155" y="431"/>
                  </a:lnTo>
                  <a:lnTo>
                    <a:pt x="1157" y="427"/>
                  </a:lnTo>
                  <a:lnTo>
                    <a:pt x="1157" y="425"/>
                  </a:lnTo>
                  <a:lnTo>
                    <a:pt x="1157" y="423"/>
                  </a:lnTo>
                  <a:lnTo>
                    <a:pt x="1157" y="423"/>
                  </a:lnTo>
                  <a:lnTo>
                    <a:pt x="1155" y="422"/>
                  </a:lnTo>
                  <a:lnTo>
                    <a:pt x="1151" y="422"/>
                  </a:lnTo>
                  <a:lnTo>
                    <a:pt x="1151" y="422"/>
                  </a:lnTo>
                  <a:lnTo>
                    <a:pt x="1149" y="420"/>
                  </a:lnTo>
                  <a:lnTo>
                    <a:pt x="1149" y="418"/>
                  </a:lnTo>
                  <a:lnTo>
                    <a:pt x="1151" y="416"/>
                  </a:lnTo>
                  <a:lnTo>
                    <a:pt x="1151" y="416"/>
                  </a:lnTo>
                  <a:lnTo>
                    <a:pt x="1155" y="416"/>
                  </a:lnTo>
                  <a:lnTo>
                    <a:pt x="1157" y="416"/>
                  </a:lnTo>
                  <a:lnTo>
                    <a:pt x="1160" y="418"/>
                  </a:lnTo>
                  <a:lnTo>
                    <a:pt x="1162" y="416"/>
                  </a:lnTo>
                  <a:lnTo>
                    <a:pt x="1162" y="416"/>
                  </a:lnTo>
                  <a:lnTo>
                    <a:pt x="1164" y="414"/>
                  </a:lnTo>
                  <a:lnTo>
                    <a:pt x="1164" y="411"/>
                  </a:lnTo>
                  <a:lnTo>
                    <a:pt x="1160" y="405"/>
                  </a:lnTo>
                  <a:lnTo>
                    <a:pt x="1160" y="405"/>
                  </a:lnTo>
                  <a:lnTo>
                    <a:pt x="1157" y="402"/>
                  </a:lnTo>
                  <a:lnTo>
                    <a:pt x="1151" y="400"/>
                  </a:lnTo>
                  <a:lnTo>
                    <a:pt x="1142" y="396"/>
                  </a:lnTo>
                  <a:lnTo>
                    <a:pt x="1142" y="396"/>
                  </a:lnTo>
                  <a:lnTo>
                    <a:pt x="1128" y="385"/>
                  </a:lnTo>
                  <a:lnTo>
                    <a:pt x="1128" y="385"/>
                  </a:lnTo>
                  <a:lnTo>
                    <a:pt x="1124" y="384"/>
                  </a:lnTo>
                  <a:lnTo>
                    <a:pt x="1120" y="378"/>
                  </a:lnTo>
                  <a:lnTo>
                    <a:pt x="1117" y="373"/>
                  </a:lnTo>
                  <a:lnTo>
                    <a:pt x="1117" y="369"/>
                  </a:lnTo>
                  <a:lnTo>
                    <a:pt x="1117" y="369"/>
                  </a:lnTo>
                  <a:lnTo>
                    <a:pt x="1120" y="366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4" y="356"/>
                  </a:lnTo>
                  <a:lnTo>
                    <a:pt x="1122" y="353"/>
                  </a:lnTo>
                  <a:lnTo>
                    <a:pt x="1122" y="353"/>
                  </a:lnTo>
                  <a:lnTo>
                    <a:pt x="1122" y="351"/>
                  </a:lnTo>
                  <a:lnTo>
                    <a:pt x="1126" y="349"/>
                  </a:lnTo>
                  <a:lnTo>
                    <a:pt x="1135" y="347"/>
                  </a:lnTo>
                  <a:lnTo>
                    <a:pt x="1135" y="347"/>
                  </a:lnTo>
                  <a:lnTo>
                    <a:pt x="1142" y="346"/>
                  </a:lnTo>
                  <a:lnTo>
                    <a:pt x="1149" y="344"/>
                  </a:lnTo>
                  <a:lnTo>
                    <a:pt x="1149" y="344"/>
                  </a:lnTo>
                  <a:lnTo>
                    <a:pt x="1157" y="346"/>
                  </a:lnTo>
                  <a:lnTo>
                    <a:pt x="1160" y="346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69" y="340"/>
                  </a:lnTo>
                  <a:lnTo>
                    <a:pt x="1173" y="335"/>
                  </a:lnTo>
                  <a:lnTo>
                    <a:pt x="1175" y="328"/>
                  </a:lnTo>
                  <a:lnTo>
                    <a:pt x="1175" y="324"/>
                  </a:lnTo>
                  <a:lnTo>
                    <a:pt x="1173" y="320"/>
                  </a:lnTo>
                  <a:lnTo>
                    <a:pt x="1173" y="320"/>
                  </a:lnTo>
                  <a:lnTo>
                    <a:pt x="1169" y="317"/>
                  </a:lnTo>
                  <a:lnTo>
                    <a:pt x="1162" y="311"/>
                  </a:lnTo>
                  <a:lnTo>
                    <a:pt x="1151" y="306"/>
                  </a:lnTo>
                  <a:lnTo>
                    <a:pt x="1151" y="306"/>
                  </a:lnTo>
                  <a:lnTo>
                    <a:pt x="1135" y="304"/>
                  </a:lnTo>
                  <a:lnTo>
                    <a:pt x="1126" y="304"/>
                  </a:lnTo>
                  <a:lnTo>
                    <a:pt x="1119" y="304"/>
                  </a:lnTo>
                  <a:lnTo>
                    <a:pt x="1119" y="304"/>
                  </a:lnTo>
                  <a:lnTo>
                    <a:pt x="1108" y="309"/>
                  </a:lnTo>
                  <a:lnTo>
                    <a:pt x="1108" y="309"/>
                  </a:lnTo>
                  <a:lnTo>
                    <a:pt x="1102" y="311"/>
                  </a:lnTo>
                  <a:lnTo>
                    <a:pt x="1099" y="313"/>
                  </a:lnTo>
                  <a:lnTo>
                    <a:pt x="1099" y="313"/>
                  </a:lnTo>
                  <a:lnTo>
                    <a:pt x="1095" y="318"/>
                  </a:lnTo>
                  <a:lnTo>
                    <a:pt x="1095" y="326"/>
                  </a:lnTo>
                  <a:lnTo>
                    <a:pt x="1097" y="331"/>
                  </a:lnTo>
                  <a:lnTo>
                    <a:pt x="1099" y="337"/>
                  </a:lnTo>
                  <a:lnTo>
                    <a:pt x="1099" y="337"/>
                  </a:lnTo>
                  <a:lnTo>
                    <a:pt x="1100" y="340"/>
                  </a:lnTo>
                  <a:lnTo>
                    <a:pt x="1102" y="346"/>
                  </a:lnTo>
                  <a:lnTo>
                    <a:pt x="1102" y="346"/>
                  </a:lnTo>
                  <a:lnTo>
                    <a:pt x="1102" y="351"/>
                  </a:lnTo>
                  <a:lnTo>
                    <a:pt x="1100" y="355"/>
                  </a:lnTo>
                  <a:lnTo>
                    <a:pt x="1102" y="356"/>
                  </a:lnTo>
                  <a:lnTo>
                    <a:pt x="1102" y="356"/>
                  </a:lnTo>
                  <a:lnTo>
                    <a:pt x="1106" y="360"/>
                  </a:lnTo>
                  <a:lnTo>
                    <a:pt x="1108" y="362"/>
                  </a:lnTo>
                  <a:lnTo>
                    <a:pt x="1110" y="364"/>
                  </a:lnTo>
                  <a:lnTo>
                    <a:pt x="1110" y="364"/>
                  </a:lnTo>
                  <a:lnTo>
                    <a:pt x="1110" y="369"/>
                  </a:lnTo>
                  <a:lnTo>
                    <a:pt x="1108" y="373"/>
                  </a:lnTo>
                  <a:lnTo>
                    <a:pt x="1100" y="378"/>
                  </a:lnTo>
                  <a:lnTo>
                    <a:pt x="1100" y="378"/>
                  </a:lnTo>
                  <a:lnTo>
                    <a:pt x="1097" y="385"/>
                  </a:lnTo>
                  <a:lnTo>
                    <a:pt x="1095" y="394"/>
                  </a:lnTo>
                  <a:lnTo>
                    <a:pt x="1095" y="394"/>
                  </a:lnTo>
                  <a:lnTo>
                    <a:pt x="1093" y="398"/>
                  </a:lnTo>
                  <a:lnTo>
                    <a:pt x="1090" y="402"/>
                  </a:lnTo>
                  <a:lnTo>
                    <a:pt x="1090" y="402"/>
                  </a:lnTo>
                  <a:lnTo>
                    <a:pt x="1086" y="407"/>
                  </a:lnTo>
                  <a:lnTo>
                    <a:pt x="1082" y="416"/>
                  </a:lnTo>
                  <a:lnTo>
                    <a:pt x="1082" y="416"/>
                  </a:lnTo>
                  <a:lnTo>
                    <a:pt x="1082" y="420"/>
                  </a:lnTo>
                  <a:lnTo>
                    <a:pt x="1084" y="425"/>
                  </a:lnTo>
                  <a:lnTo>
                    <a:pt x="1086" y="427"/>
                  </a:lnTo>
                  <a:lnTo>
                    <a:pt x="1090" y="431"/>
                  </a:lnTo>
                  <a:lnTo>
                    <a:pt x="1090" y="431"/>
                  </a:lnTo>
                  <a:lnTo>
                    <a:pt x="1095" y="432"/>
                  </a:lnTo>
                  <a:lnTo>
                    <a:pt x="1100" y="432"/>
                  </a:lnTo>
                  <a:lnTo>
                    <a:pt x="1111" y="432"/>
                  </a:lnTo>
                  <a:lnTo>
                    <a:pt x="1111" y="432"/>
                  </a:lnTo>
                  <a:lnTo>
                    <a:pt x="1120" y="434"/>
                  </a:lnTo>
                  <a:lnTo>
                    <a:pt x="1124" y="438"/>
                  </a:lnTo>
                  <a:lnTo>
                    <a:pt x="1128" y="442"/>
                  </a:lnTo>
                  <a:lnTo>
                    <a:pt x="1128" y="442"/>
                  </a:lnTo>
                  <a:lnTo>
                    <a:pt x="1129" y="445"/>
                  </a:lnTo>
                  <a:lnTo>
                    <a:pt x="1129" y="447"/>
                  </a:lnTo>
                  <a:lnTo>
                    <a:pt x="1128" y="451"/>
                  </a:lnTo>
                  <a:lnTo>
                    <a:pt x="1124" y="452"/>
                  </a:lnTo>
                  <a:lnTo>
                    <a:pt x="1124" y="452"/>
                  </a:lnTo>
                  <a:lnTo>
                    <a:pt x="1117" y="454"/>
                  </a:lnTo>
                  <a:lnTo>
                    <a:pt x="1115" y="458"/>
                  </a:lnTo>
                  <a:lnTo>
                    <a:pt x="1115" y="461"/>
                  </a:lnTo>
                  <a:lnTo>
                    <a:pt x="1115" y="461"/>
                  </a:lnTo>
                  <a:lnTo>
                    <a:pt x="1117" y="465"/>
                  </a:lnTo>
                  <a:lnTo>
                    <a:pt x="1120" y="467"/>
                  </a:lnTo>
                  <a:lnTo>
                    <a:pt x="1122" y="469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4"/>
                  </a:lnTo>
                  <a:lnTo>
                    <a:pt x="1122" y="478"/>
                  </a:lnTo>
                  <a:lnTo>
                    <a:pt x="1113" y="483"/>
                  </a:lnTo>
                  <a:lnTo>
                    <a:pt x="1104" y="487"/>
                  </a:lnTo>
                  <a:lnTo>
                    <a:pt x="1099" y="492"/>
                  </a:lnTo>
                  <a:lnTo>
                    <a:pt x="1099" y="492"/>
                  </a:lnTo>
                  <a:lnTo>
                    <a:pt x="1097" y="498"/>
                  </a:lnTo>
                  <a:lnTo>
                    <a:pt x="1097" y="501"/>
                  </a:lnTo>
                  <a:lnTo>
                    <a:pt x="1097" y="507"/>
                  </a:lnTo>
                  <a:lnTo>
                    <a:pt x="1095" y="512"/>
                  </a:lnTo>
                  <a:lnTo>
                    <a:pt x="1095" y="512"/>
                  </a:lnTo>
                  <a:lnTo>
                    <a:pt x="1093" y="514"/>
                  </a:lnTo>
                  <a:lnTo>
                    <a:pt x="1090" y="514"/>
                  </a:lnTo>
                  <a:lnTo>
                    <a:pt x="1086" y="514"/>
                  </a:lnTo>
                  <a:lnTo>
                    <a:pt x="1084" y="510"/>
                  </a:lnTo>
                  <a:lnTo>
                    <a:pt x="1084" y="510"/>
                  </a:lnTo>
                  <a:lnTo>
                    <a:pt x="1081" y="507"/>
                  </a:lnTo>
                  <a:lnTo>
                    <a:pt x="1079" y="503"/>
                  </a:lnTo>
                  <a:lnTo>
                    <a:pt x="1077" y="492"/>
                  </a:lnTo>
                  <a:lnTo>
                    <a:pt x="1075" y="483"/>
                  </a:lnTo>
                  <a:lnTo>
                    <a:pt x="1072" y="481"/>
                  </a:lnTo>
                  <a:lnTo>
                    <a:pt x="1066" y="480"/>
                  </a:lnTo>
                  <a:lnTo>
                    <a:pt x="1066" y="480"/>
                  </a:lnTo>
                  <a:lnTo>
                    <a:pt x="1061" y="478"/>
                  </a:lnTo>
                  <a:lnTo>
                    <a:pt x="1059" y="480"/>
                  </a:lnTo>
                  <a:lnTo>
                    <a:pt x="1055" y="483"/>
                  </a:lnTo>
                  <a:lnTo>
                    <a:pt x="1055" y="489"/>
                  </a:lnTo>
                  <a:lnTo>
                    <a:pt x="1055" y="489"/>
                  </a:lnTo>
                  <a:lnTo>
                    <a:pt x="1052" y="494"/>
                  </a:lnTo>
                  <a:lnTo>
                    <a:pt x="1046" y="498"/>
                  </a:lnTo>
                  <a:lnTo>
                    <a:pt x="1039" y="501"/>
                  </a:lnTo>
                  <a:lnTo>
                    <a:pt x="1034" y="501"/>
                  </a:lnTo>
                  <a:lnTo>
                    <a:pt x="1034" y="501"/>
                  </a:lnTo>
                  <a:lnTo>
                    <a:pt x="1021" y="498"/>
                  </a:lnTo>
                  <a:lnTo>
                    <a:pt x="1015" y="496"/>
                  </a:lnTo>
                  <a:lnTo>
                    <a:pt x="1010" y="496"/>
                  </a:lnTo>
                  <a:lnTo>
                    <a:pt x="1010" y="496"/>
                  </a:lnTo>
                  <a:lnTo>
                    <a:pt x="1005" y="498"/>
                  </a:lnTo>
                  <a:lnTo>
                    <a:pt x="999" y="498"/>
                  </a:lnTo>
                  <a:lnTo>
                    <a:pt x="999" y="498"/>
                  </a:lnTo>
                  <a:lnTo>
                    <a:pt x="996" y="494"/>
                  </a:lnTo>
                  <a:lnTo>
                    <a:pt x="992" y="490"/>
                  </a:lnTo>
                  <a:lnTo>
                    <a:pt x="988" y="487"/>
                  </a:lnTo>
                  <a:lnTo>
                    <a:pt x="985" y="483"/>
                  </a:lnTo>
                  <a:lnTo>
                    <a:pt x="985" y="483"/>
                  </a:lnTo>
                  <a:lnTo>
                    <a:pt x="979" y="483"/>
                  </a:lnTo>
                  <a:lnTo>
                    <a:pt x="972" y="483"/>
                  </a:lnTo>
                  <a:lnTo>
                    <a:pt x="972" y="483"/>
                  </a:lnTo>
                  <a:lnTo>
                    <a:pt x="965" y="483"/>
                  </a:lnTo>
                  <a:lnTo>
                    <a:pt x="957" y="480"/>
                  </a:lnTo>
                  <a:lnTo>
                    <a:pt x="945" y="469"/>
                  </a:lnTo>
                  <a:lnTo>
                    <a:pt x="945" y="469"/>
                  </a:lnTo>
                  <a:lnTo>
                    <a:pt x="939" y="467"/>
                  </a:lnTo>
                  <a:lnTo>
                    <a:pt x="936" y="465"/>
                  </a:lnTo>
                  <a:lnTo>
                    <a:pt x="925" y="465"/>
                  </a:lnTo>
                  <a:lnTo>
                    <a:pt x="925" y="465"/>
                  </a:lnTo>
                  <a:lnTo>
                    <a:pt x="918" y="465"/>
                  </a:lnTo>
                  <a:lnTo>
                    <a:pt x="907" y="465"/>
                  </a:lnTo>
                  <a:lnTo>
                    <a:pt x="901" y="467"/>
                  </a:lnTo>
                  <a:lnTo>
                    <a:pt x="898" y="469"/>
                  </a:lnTo>
                  <a:lnTo>
                    <a:pt x="896" y="472"/>
                  </a:lnTo>
                  <a:lnTo>
                    <a:pt x="898" y="478"/>
                  </a:lnTo>
                  <a:lnTo>
                    <a:pt x="898" y="478"/>
                  </a:lnTo>
                  <a:lnTo>
                    <a:pt x="900" y="481"/>
                  </a:lnTo>
                  <a:lnTo>
                    <a:pt x="903" y="481"/>
                  </a:lnTo>
                  <a:lnTo>
                    <a:pt x="912" y="480"/>
                  </a:lnTo>
                  <a:lnTo>
                    <a:pt x="912" y="480"/>
                  </a:lnTo>
                  <a:lnTo>
                    <a:pt x="916" y="478"/>
                  </a:lnTo>
                  <a:lnTo>
                    <a:pt x="919" y="480"/>
                  </a:lnTo>
                  <a:lnTo>
                    <a:pt x="921" y="483"/>
                  </a:lnTo>
                  <a:lnTo>
                    <a:pt x="919" y="487"/>
                  </a:lnTo>
                  <a:lnTo>
                    <a:pt x="919" y="487"/>
                  </a:lnTo>
                  <a:lnTo>
                    <a:pt x="916" y="490"/>
                  </a:lnTo>
                  <a:lnTo>
                    <a:pt x="912" y="492"/>
                  </a:lnTo>
                  <a:lnTo>
                    <a:pt x="903" y="496"/>
                  </a:lnTo>
                  <a:lnTo>
                    <a:pt x="903" y="496"/>
                  </a:lnTo>
                  <a:lnTo>
                    <a:pt x="900" y="499"/>
                  </a:lnTo>
                  <a:lnTo>
                    <a:pt x="900" y="507"/>
                  </a:lnTo>
                  <a:lnTo>
                    <a:pt x="900" y="512"/>
                  </a:lnTo>
                  <a:lnTo>
                    <a:pt x="901" y="517"/>
                  </a:lnTo>
                  <a:lnTo>
                    <a:pt x="901" y="517"/>
                  </a:lnTo>
                  <a:lnTo>
                    <a:pt x="901" y="523"/>
                  </a:lnTo>
                  <a:lnTo>
                    <a:pt x="901" y="525"/>
                  </a:lnTo>
                  <a:lnTo>
                    <a:pt x="900" y="525"/>
                  </a:lnTo>
                  <a:lnTo>
                    <a:pt x="900" y="525"/>
                  </a:lnTo>
                  <a:lnTo>
                    <a:pt x="894" y="525"/>
                  </a:lnTo>
                  <a:lnTo>
                    <a:pt x="889" y="523"/>
                  </a:lnTo>
                  <a:lnTo>
                    <a:pt x="889" y="523"/>
                  </a:lnTo>
                  <a:lnTo>
                    <a:pt x="887" y="517"/>
                  </a:lnTo>
                  <a:lnTo>
                    <a:pt x="885" y="512"/>
                  </a:lnTo>
                  <a:lnTo>
                    <a:pt x="885" y="507"/>
                  </a:lnTo>
                  <a:lnTo>
                    <a:pt x="883" y="501"/>
                  </a:lnTo>
                  <a:lnTo>
                    <a:pt x="883" y="501"/>
                  </a:lnTo>
                  <a:lnTo>
                    <a:pt x="880" y="496"/>
                  </a:lnTo>
                  <a:lnTo>
                    <a:pt x="876" y="494"/>
                  </a:lnTo>
                  <a:lnTo>
                    <a:pt x="865" y="490"/>
                  </a:lnTo>
                  <a:lnTo>
                    <a:pt x="865" y="490"/>
                  </a:lnTo>
                  <a:lnTo>
                    <a:pt x="853" y="490"/>
                  </a:lnTo>
                  <a:lnTo>
                    <a:pt x="842" y="494"/>
                  </a:lnTo>
                  <a:lnTo>
                    <a:pt x="842" y="494"/>
                  </a:lnTo>
                  <a:lnTo>
                    <a:pt x="834" y="494"/>
                  </a:lnTo>
                  <a:lnTo>
                    <a:pt x="827" y="496"/>
                  </a:lnTo>
                  <a:lnTo>
                    <a:pt x="827" y="496"/>
                  </a:lnTo>
                  <a:lnTo>
                    <a:pt x="822" y="496"/>
                  </a:lnTo>
                  <a:lnTo>
                    <a:pt x="818" y="494"/>
                  </a:lnTo>
                  <a:lnTo>
                    <a:pt x="816" y="492"/>
                  </a:lnTo>
                  <a:lnTo>
                    <a:pt x="816" y="492"/>
                  </a:lnTo>
                  <a:lnTo>
                    <a:pt x="813" y="483"/>
                  </a:lnTo>
                  <a:lnTo>
                    <a:pt x="811" y="476"/>
                  </a:lnTo>
                  <a:lnTo>
                    <a:pt x="811" y="476"/>
                  </a:lnTo>
                  <a:lnTo>
                    <a:pt x="805" y="470"/>
                  </a:lnTo>
                  <a:lnTo>
                    <a:pt x="800" y="467"/>
                  </a:lnTo>
                  <a:lnTo>
                    <a:pt x="800" y="467"/>
                  </a:lnTo>
                  <a:lnTo>
                    <a:pt x="793" y="467"/>
                  </a:lnTo>
                  <a:lnTo>
                    <a:pt x="786" y="467"/>
                  </a:lnTo>
                  <a:lnTo>
                    <a:pt x="778" y="467"/>
                  </a:lnTo>
                  <a:lnTo>
                    <a:pt x="771" y="467"/>
                  </a:lnTo>
                  <a:lnTo>
                    <a:pt x="771" y="467"/>
                  </a:lnTo>
                  <a:lnTo>
                    <a:pt x="760" y="463"/>
                  </a:lnTo>
                  <a:lnTo>
                    <a:pt x="751" y="458"/>
                  </a:lnTo>
                  <a:lnTo>
                    <a:pt x="751" y="458"/>
                  </a:lnTo>
                  <a:lnTo>
                    <a:pt x="742" y="449"/>
                  </a:lnTo>
                  <a:lnTo>
                    <a:pt x="729" y="442"/>
                  </a:lnTo>
                  <a:lnTo>
                    <a:pt x="717" y="436"/>
                  </a:lnTo>
                  <a:lnTo>
                    <a:pt x="704" y="434"/>
                  </a:lnTo>
                  <a:lnTo>
                    <a:pt x="704" y="434"/>
                  </a:lnTo>
                  <a:lnTo>
                    <a:pt x="697" y="436"/>
                  </a:lnTo>
                  <a:lnTo>
                    <a:pt x="691" y="438"/>
                  </a:lnTo>
                  <a:lnTo>
                    <a:pt x="681" y="442"/>
                  </a:lnTo>
                  <a:lnTo>
                    <a:pt x="681" y="442"/>
                  </a:lnTo>
                  <a:lnTo>
                    <a:pt x="677" y="442"/>
                  </a:lnTo>
                  <a:lnTo>
                    <a:pt x="675" y="440"/>
                  </a:lnTo>
                  <a:lnTo>
                    <a:pt x="673" y="432"/>
                  </a:lnTo>
                  <a:lnTo>
                    <a:pt x="673" y="432"/>
                  </a:lnTo>
                  <a:lnTo>
                    <a:pt x="670" y="429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7"/>
                  </a:lnTo>
                  <a:lnTo>
                    <a:pt x="662" y="427"/>
                  </a:lnTo>
                  <a:lnTo>
                    <a:pt x="662" y="429"/>
                  </a:lnTo>
                  <a:lnTo>
                    <a:pt x="661" y="434"/>
                  </a:lnTo>
                  <a:lnTo>
                    <a:pt x="661" y="434"/>
                  </a:lnTo>
                  <a:lnTo>
                    <a:pt x="661" y="445"/>
                  </a:lnTo>
                  <a:lnTo>
                    <a:pt x="659" y="447"/>
                  </a:lnTo>
                  <a:lnTo>
                    <a:pt x="655" y="451"/>
                  </a:lnTo>
                  <a:lnTo>
                    <a:pt x="655" y="451"/>
                  </a:lnTo>
                  <a:lnTo>
                    <a:pt x="646" y="451"/>
                  </a:lnTo>
                  <a:lnTo>
                    <a:pt x="639" y="449"/>
                  </a:lnTo>
                  <a:lnTo>
                    <a:pt x="639" y="449"/>
                  </a:lnTo>
                  <a:lnTo>
                    <a:pt x="634" y="443"/>
                  </a:lnTo>
                  <a:lnTo>
                    <a:pt x="632" y="438"/>
                  </a:lnTo>
                  <a:lnTo>
                    <a:pt x="630" y="423"/>
                  </a:lnTo>
                  <a:lnTo>
                    <a:pt x="630" y="423"/>
                  </a:lnTo>
                  <a:lnTo>
                    <a:pt x="626" y="414"/>
                  </a:lnTo>
                  <a:lnTo>
                    <a:pt x="626" y="414"/>
                  </a:lnTo>
                  <a:lnTo>
                    <a:pt x="623" y="407"/>
                  </a:lnTo>
                  <a:lnTo>
                    <a:pt x="617" y="402"/>
                  </a:lnTo>
                  <a:lnTo>
                    <a:pt x="617" y="402"/>
                  </a:lnTo>
                  <a:lnTo>
                    <a:pt x="612" y="400"/>
                  </a:lnTo>
                  <a:lnTo>
                    <a:pt x="606" y="398"/>
                  </a:lnTo>
                  <a:lnTo>
                    <a:pt x="601" y="402"/>
                  </a:lnTo>
                  <a:lnTo>
                    <a:pt x="597" y="405"/>
                  </a:lnTo>
                  <a:lnTo>
                    <a:pt x="597" y="405"/>
                  </a:lnTo>
                  <a:lnTo>
                    <a:pt x="595" y="413"/>
                  </a:lnTo>
                  <a:lnTo>
                    <a:pt x="594" y="420"/>
                  </a:lnTo>
                  <a:lnTo>
                    <a:pt x="592" y="427"/>
                  </a:lnTo>
                  <a:lnTo>
                    <a:pt x="590" y="432"/>
                  </a:lnTo>
                  <a:lnTo>
                    <a:pt x="590" y="432"/>
                  </a:lnTo>
                  <a:lnTo>
                    <a:pt x="585" y="432"/>
                  </a:lnTo>
                  <a:lnTo>
                    <a:pt x="579" y="432"/>
                  </a:lnTo>
                  <a:lnTo>
                    <a:pt x="579" y="432"/>
                  </a:lnTo>
                  <a:lnTo>
                    <a:pt x="570" y="436"/>
                  </a:lnTo>
                  <a:lnTo>
                    <a:pt x="567" y="438"/>
                  </a:lnTo>
                  <a:lnTo>
                    <a:pt x="563" y="442"/>
                  </a:lnTo>
                  <a:lnTo>
                    <a:pt x="563" y="442"/>
                  </a:lnTo>
                  <a:lnTo>
                    <a:pt x="561" y="445"/>
                  </a:lnTo>
                  <a:lnTo>
                    <a:pt x="561" y="449"/>
                  </a:lnTo>
                  <a:lnTo>
                    <a:pt x="559" y="456"/>
                  </a:lnTo>
                  <a:lnTo>
                    <a:pt x="559" y="456"/>
                  </a:lnTo>
                  <a:lnTo>
                    <a:pt x="556" y="458"/>
                  </a:lnTo>
                  <a:lnTo>
                    <a:pt x="552" y="458"/>
                  </a:lnTo>
                  <a:lnTo>
                    <a:pt x="545" y="460"/>
                  </a:lnTo>
                  <a:lnTo>
                    <a:pt x="545" y="460"/>
                  </a:lnTo>
                  <a:lnTo>
                    <a:pt x="541" y="461"/>
                  </a:lnTo>
                  <a:lnTo>
                    <a:pt x="538" y="461"/>
                  </a:lnTo>
                  <a:lnTo>
                    <a:pt x="534" y="461"/>
                  </a:lnTo>
                  <a:lnTo>
                    <a:pt x="534" y="456"/>
                  </a:lnTo>
                  <a:lnTo>
                    <a:pt x="534" y="456"/>
                  </a:lnTo>
                  <a:lnTo>
                    <a:pt x="534" y="449"/>
                  </a:lnTo>
                  <a:lnTo>
                    <a:pt x="538" y="443"/>
                  </a:lnTo>
                  <a:lnTo>
                    <a:pt x="543" y="438"/>
                  </a:lnTo>
                  <a:lnTo>
                    <a:pt x="548" y="434"/>
                  </a:lnTo>
                  <a:lnTo>
                    <a:pt x="548" y="434"/>
                  </a:lnTo>
                  <a:lnTo>
                    <a:pt x="561" y="431"/>
                  </a:lnTo>
                  <a:lnTo>
                    <a:pt x="567" y="429"/>
                  </a:lnTo>
                  <a:lnTo>
                    <a:pt x="570" y="425"/>
                  </a:lnTo>
                  <a:lnTo>
                    <a:pt x="570" y="425"/>
                  </a:lnTo>
                  <a:lnTo>
                    <a:pt x="570" y="422"/>
                  </a:lnTo>
                  <a:lnTo>
                    <a:pt x="568" y="420"/>
                  </a:lnTo>
                  <a:lnTo>
                    <a:pt x="565" y="418"/>
                  </a:lnTo>
                  <a:lnTo>
                    <a:pt x="559" y="416"/>
                  </a:lnTo>
                  <a:lnTo>
                    <a:pt x="556" y="418"/>
                  </a:lnTo>
                  <a:lnTo>
                    <a:pt x="556" y="418"/>
                  </a:lnTo>
                  <a:lnTo>
                    <a:pt x="548" y="422"/>
                  </a:lnTo>
                  <a:lnTo>
                    <a:pt x="543" y="425"/>
                  </a:lnTo>
                  <a:lnTo>
                    <a:pt x="536" y="431"/>
                  </a:lnTo>
                  <a:lnTo>
                    <a:pt x="529" y="432"/>
                  </a:lnTo>
                  <a:lnTo>
                    <a:pt x="529" y="432"/>
                  </a:lnTo>
                  <a:lnTo>
                    <a:pt x="519" y="432"/>
                  </a:lnTo>
                  <a:lnTo>
                    <a:pt x="512" y="432"/>
                  </a:lnTo>
                  <a:lnTo>
                    <a:pt x="512" y="432"/>
                  </a:lnTo>
                  <a:lnTo>
                    <a:pt x="507" y="434"/>
                  </a:lnTo>
                  <a:lnTo>
                    <a:pt x="503" y="436"/>
                  </a:lnTo>
                  <a:lnTo>
                    <a:pt x="496" y="442"/>
                  </a:lnTo>
                  <a:lnTo>
                    <a:pt x="496" y="442"/>
                  </a:lnTo>
                  <a:lnTo>
                    <a:pt x="487" y="451"/>
                  </a:lnTo>
                  <a:lnTo>
                    <a:pt x="481" y="454"/>
                  </a:lnTo>
                  <a:lnTo>
                    <a:pt x="476" y="454"/>
                  </a:lnTo>
                  <a:lnTo>
                    <a:pt x="476" y="454"/>
                  </a:lnTo>
                  <a:lnTo>
                    <a:pt x="463" y="451"/>
                  </a:lnTo>
                  <a:lnTo>
                    <a:pt x="451" y="445"/>
                  </a:lnTo>
                  <a:lnTo>
                    <a:pt x="451" y="445"/>
                  </a:lnTo>
                  <a:lnTo>
                    <a:pt x="443" y="442"/>
                  </a:lnTo>
                  <a:lnTo>
                    <a:pt x="434" y="438"/>
                  </a:lnTo>
                  <a:lnTo>
                    <a:pt x="434" y="438"/>
                  </a:lnTo>
                  <a:lnTo>
                    <a:pt x="414" y="432"/>
                  </a:lnTo>
                  <a:lnTo>
                    <a:pt x="395" y="431"/>
                  </a:lnTo>
                  <a:lnTo>
                    <a:pt x="375" y="429"/>
                  </a:lnTo>
                  <a:lnTo>
                    <a:pt x="355" y="429"/>
                  </a:lnTo>
                  <a:lnTo>
                    <a:pt x="355" y="429"/>
                  </a:lnTo>
                  <a:lnTo>
                    <a:pt x="338" y="429"/>
                  </a:lnTo>
                  <a:lnTo>
                    <a:pt x="324" y="427"/>
                  </a:lnTo>
                  <a:lnTo>
                    <a:pt x="293" y="422"/>
                  </a:lnTo>
                  <a:lnTo>
                    <a:pt x="293" y="422"/>
                  </a:lnTo>
                  <a:lnTo>
                    <a:pt x="264" y="416"/>
                  </a:lnTo>
                  <a:lnTo>
                    <a:pt x="235" y="409"/>
                  </a:lnTo>
                  <a:lnTo>
                    <a:pt x="235" y="409"/>
                  </a:lnTo>
                  <a:lnTo>
                    <a:pt x="212" y="405"/>
                  </a:lnTo>
                  <a:lnTo>
                    <a:pt x="190" y="402"/>
                  </a:lnTo>
                  <a:lnTo>
                    <a:pt x="190" y="402"/>
                  </a:lnTo>
                  <a:lnTo>
                    <a:pt x="168" y="402"/>
                  </a:lnTo>
                  <a:lnTo>
                    <a:pt x="168" y="402"/>
                  </a:lnTo>
                  <a:lnTo>
                    <a:pt x="148" y="402"/>
                  </a:lnTo>
                  <a:lnTo>
                    <a:pt x="139" y="404"/>
                  </a:lnTo>
                  <a:lnTo>
                    <a:pt x="130" y="405"/>
                  </a:lnTo>
                  <a:lnTo>
                    <a:pt x="130" y="405"/>
                  </a:lnTo>
                  <a:lnTo>
                    <a:pt x="107" y="414"/>
                  </a:lnTo>
                  <a:lnTo>
                    <a:pt x="96" y="420"/>
                  </a:lnTo>
                  <a:lnTo>
                    <a:pt x="83" y="425"/>
                  </a:lnTo>
                  <a:lnTo>
                    <a:pt x="83" y="425"/>
                  </a:lnTo>
                  <a:lnTo>
                    <a:pt x="72" y="434"/>
                  </a:lnTo>
                  <a:lnTo>
                    <a:pt x="69" y="440"/>
                  </a:lnTo>
                  <a:lnTo>
                    <a:pt x="65" y="445"/>
                  </a:lnTo>
                  <a:lnTo>
                    <a:pt x="65" y="445"/>
                  </a:lnTo>
                  <a:lnTo>
                    <a:pt x="63" y="449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2" y="458"/>
                  </a:lnTo>
                  <a:lnTo>
                    <a:pt x="58" y="458"/>
                  </a:lnTo>
                  <a:lnTo>
                    <a:pt x="51" y="458"/>
                  </a:lnTo>
                  <a:lnTo>
                    <a:pt x="34" y="451"/>
                  </a:lnTo>
                  <a:lnTo>
                    <a:pt x="34" y="451"/>
                  </a:lnTo>
                  <a:lnTo>
                    <a:pt x="25" y="449"/>
                  </a:lnTo>
                  <a:lnTo>
                    <a:pt x="20" y="451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1" y="458"/>
                  </a:lnTo>
                  <a:lnTo>
                    <a:pt x="7" y="463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0" y="483"/>
                  </a:lnTo>
                  <a:lnTo>
                    <a:pt x="2" y="490"/>
                  </a:lnTo>
                  <a:lnTo>
                    <a:pt x="4" y="498"/>
                  </a:lnTo>
                  <a:lnTo>
                    <a:pt x="7" y="503"/>
                  </a:lnTo>
                  <a:lnTo>
                    <a:pt x="13" y="508"/>
                  </a:lnTo>
                  <a:lnTo>
                    <a:pt x="20" y="510"/>
                  </a:lnTo>
                  <a:lnTo>
                    <a:pt x="25" y="514"/>
                  </a:lnTo>
                  <a:lnTo>
                    <a:pt x="34" y="514"/>
                  </a:lnTo>
                  <a:lnTo>
                    <a:pt x="34" y="514"/>
                  </a:lnTo>
                  <a:lnTo>
                    <a:pt x="45" y="512"/>
                  </a:lnTo>
                  <a:lnTo>
                    <a:pt x="58" y="510"/>
                  </a:lnTo>
                  <a:lnTo>
                    <a:pt x="71" y="508"/>
                  </a:lnTo>
                  <a:lnTo>
                    <a:pt x="76" y="510"/>
                  </a:lnTo>
                  <a:lnTo>
                    <a:pt x="83" y="512"/>
                  </a:lnTo>
                  <a:lnTo>
                    <a:pt x="83" y="512"/>
                  </a:lnTo>
                  <a:lnTo>
                    <a:pt x="91" y="514"/>
                  </a:lnTo>
                  <a:lnTo>
                    <a:pt x="98" y="517"/>
                  </a:lnTo>
                  <a:lnTo>
                    <a:pt x="101" y="523"/>
                  </a:lnTo>
                  <a:lnTo>
                    <a:pt x="103" y="52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36"/>
                  </a:lnTo>
                  <a:lnTo>
                    <a:pt x="94" y="539"/>
                  </a:lnTo>
                  <a:lnTo>
                    <a:pt x="89" y="541"/>
                  </a:lnTo>
                  <a:lnTo>
                    <a:pt x="81" y="541"/>
                  </a:lnTo>
                  <a:lnTo>
                    <a:pt x="81" y="541"/>
                  </a:lnTo>
                  <a:lnTo>
                    <a:pt x="76" y="541"/>
                  </a:lnTo>
                  <a:lnTo>
                    <a:pt x="72" y="537"/>
                  </a:lnTo>
                  <a:lnTo>
                    <a:pt x="63" y="532"/>
                  </a:lnTo>
                  <a:lnTo>
                    <a:pt x="63" y="532"/>
                  </a:lnTo>
                  <a:lnTo>
                    <a:pt x="54" y="530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3" y="532"/>
                  </a:lnTo>
                  <a:lnTo>
                    <a:pt x="40" y="534"/>
                  </a:lnTo>
                  <a:lnTo>
                    <a:pt x="33" y="537"/>
                  </a:lnTo>
                  <a:lnTo>
                    <a:pt x="33" y="537"/>
                  </a:lnTo>
                  <a:lnTo>
                    <a:pt x="24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9" y="541"/>
                  </a:lnTo>
                  <a:lnTo>
                    <a:pt x="5" y="545"/>
                  </a:lnTo>
                  <a:lnTo>
                    <a:pt x="4" y="552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7" y="565"/>
                  </a:lnTo>
                  <a:lnTo>
                    <a:pt x="11" y="570"/>
                  </a:lnTo>
                  <a:lnTo>
                    <a:pt x="18" y="572"/>
                  </a:lnTo>
                  <a:lnTo>
                    <a:pt x="25" y="574"/>
                  </a:lnTo>
                  <a:lnTo>
                    <a:pt x="40" y="574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60" y="572"/>
                  </a:lnTo>
                  <a:lnTo>
                    <a:pt x="67" y="572"/>
                  </a:lnTo>
                  <a:lnTo>
                    <a:pt x="67" y="572"/>
                  </a:lnTo>
                  <a:lnTo>
                    <a:pt x="72" y="577"/>
                  </a:lnTo>
                  <a:lnTo>
                    <a:pt x="72" y="577"/>
                  </a:lnTo>
                  <a:lnTo>
                    <a:pt x="78" y="577"/>
                  </a:lnTo>
                  <a:lnTo>
                    <a:pt x="85" y="577"/>
                  </a:lnTo>
                  <a:lnTo>
                    <a:pt x="85" y="577"/>
                  </a:lnTo>
                  <a:lnTo>
                    <a:pt x="92" y="577"/>
                  </a:lnTo>
                  <a:lnTo>
                    <a:pt x="100" y="577"/>
                  </a:lnTo>
                  <a:lnTo>
                    <a:pt x="107" y="581"/>
                  </a:lnTo>
                  <a:lnTo>
                    <a:pt x="110" y="584"/>
                  </a:lnTo>
                  <a:lnTo>
                    <a:pt x="110" y="584"/>
                  </a:lnTo>
                  <a:lnTo>
                    <a:pt x="114" y="590"/>
                  </a:lnTo>
                  <a:lnTo>
                    <a:pt x="112" y="595"/>
                  </a:lnTo>
                  <a:lnTo>
                    <a:pt x="110" y="601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3" y="608"/>
                  </a:lnTo>
                  <a:lnTo>
                    <a:pt x="100" y="612"/>
                  </a:lnTo>
                  <a:lnTo>
                    <a:pt x="100" y="612"/>
                  </a:lnTo>
                  <a:lnTo>
                    <a:pt x="96" y="612"/>
                  </a:lnTo>
                  <a:lnTo>
                    <a:pt x="92" y="612"/>
                  </a:lnTo>
                  <a:lnTo>
                    <a:pt x="83" y="612"/>
                  </a:lnTo>
                  <a:lnTo>
                    <a:pt x="83" y="612"/>
                  </a:lnTo>
                  <a:lnTo>
                    <a:pt x="78" y="613"/>
                  </a:lnTo>
                  <a:lnTo>
                    <a:pt x="74" y="613"/>
                  </a:lnTo>
                  <a:lnTo>
                    <a:pt x="74" y="613"/>
                  </a:lnTo>
                  <a:lnTo>
                    <a:pt x="63" y="612"/>
                  </a:lnTo>
                  <a:lnTo>
                    <a:pt x="58" y="610"/>
                  </a:lnTo>
                  <a:lnTo>
                    <a:pt x="52" y="613"/>
                  </a:lnTo>
                  <a:lnTo>
                    <a:pt x="52" y="613"/>
                  </a:lnTo>
                  <a:lnTo>
                    <a:pt x="51" y="617"/>
                  </a:lnTo>
                  <a:lnTo>
                    <a:pt x="51" y="621"/>
                  </a:lnTo>
                  <a:lnTo>
                    <a:pt x="52" y="624"/>
                  </a:lnTo>
                  <a:lnTo>
                    <a:pt x="52" y="630"/>
                  </a:lnTo>
                  <a:lnTo>
                    <a:pt x="52" y="630"/>
                  </a:lnTo>
                  <a:lnTo>
                    <a:pt x="51" y="633"/>
                  </a:lnTo>
                  <a:lnTo>
                    <a:pt x="47" y="635"/>
                  </a:lnTo>
                  <a:lnTo>
                    <a:pt x="40" y="637"/>
                  </a:lnTo>
                  <a:lnTo>
                    <a:pt x="40" y="637"/>
                  </a:lnTo>
                  <a:lnTo>
                    <a:pt x="31" y="642"/>
                  </a:lnTo>
                  <a:lnTo>
                    <a:pt x="29" y="646"/>
                  </a:lnTo>
                  <a:lnTo>
                    <a:pt x="27" y="651"/>
                  </a:lnTo>
                  <a:lnTo>
                    <a:pt x="27" y="651"/>
                  </a:lnTo>
                  <a:lnTo>
                    <a:pt x="29" y="655"/>
                  </a:lnTo>
                  <a:lnTo>
                    <a:pt x="33" y="659"/>
                  </a:lnTo>
                  <a:lnTo>
                    <a:pt x="42" y="662"/>
                  </a:lnTo>
                  <a:lnTo>
                    <a:pt x="42" y="662"/>
                  </a:lnTo>
                  <a:lnTo>
                    <a:pt x="49" y="664"/>
                  </a:lnTo>
                  <a:lnTo>
                    <a:pt x="54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9"/>
                  </a:lnTo>
                  <a:lnTo>
                    <a:pt x="52" y="673"/>
                  </a:lnTo>
                  <a:lnTo>
                    <a:pt x="47" y="679"/>
                  </a:lnTo>
                  <a:lnTo>
                    <a:pt x="47" y="679"/>
                  </a:lnTo>
                  <a:lnTo>
                    <a:pt x="45" y="688"/>
                  </a:lnTo>
                  <a:lnTo>
                    <a:pt x="47" y="695"/>
                  </a:lnTo>
                  <a:lnTo>
                    <a:pt x="51" y="698"/>
                  </a:lnTo>
                  <a:lnTo>
                    <a:pt x="54" y="700"/>
                  </a:lnTo>
                  <a:lnTo>
                    <a:pt x="58" y="700"/>
                  </a:lnTo>
                  <a:lnTo>
                    <a:pt x="62" y="700"/>
                  </a:lnTo>
                  <a:lnTo>
                    <a:pt x="62" y="700"/>
                  </a:lnTo>
                  <a:lnTo>
                    <a:pt x="67" y="697"/>
                  </a:lnTo>
                  <a:lnTo>
                    <a:pt x="74" y="693"/>
                  </a:lnTo>
                  <a:lnTo>
                    <a:pt x="76" y="693"/>
                  </a:lnTo>
                  <a:lnTo>
                    <a:pt x="78" y="693"/>
                  </a:lnTo>
                  <a:lnTo>
                    <a:pt x="80" y="695"/>
                  </a:lnTo>
                  <a:lnTo>
                    <a:pt x="81" y="698"/>
                  </a:lnTo>
                  <a:lnTo>
                    <a:pt x="81" y="698"/>
                  </a:lnTo>
                  <a:lnTo>
                    <a:pt x="83" y="711"/>
                  </a:lnTo>
                  <a:lnTo>
                    <a:pt x="85" y="717"/>
                  </a:lnTo>
                  <a:lnTo>
                    <a:pt x="87" y="720"/>
                  </a:lnTo>
                  <a:lnTo>
                    <a:pt x="87" y="720"/>
                  </a:lnTo>
                  <a:lnTo>
                    <a:pt x="92" y="724"/>
                  </a:lnTo>
                  <a:lnTo>
                    <a:pt x="98" y="722"/>
                  </a:lnTo>
                  <a:lnTo>
                    <a:pt x="101" y="720"/>
                  </a:lnTo>
                  <a:lnTo>
                    <a:pt x="105" y="718"/>
                  </a:lnTo>
                  <a:lnTo>
                    <a:pt x="105" y="718"/>
                  </a:lnTo>
                  <a:lnTo>
                    <a:pt x="110" y="718"/>
                  </a:lnTo>
                  <a:lnTo>
                    <a:pt x="114" y="720"/>
                  </a:lnTo>
                  <a:lnTo>
                    <a:pt x="121" y="726"/>
                  </a:lnTo>
                  <a:lnTo>
                    <a:pt x="121" y="726"/>
                  </a:lnTo>
                  <a:lnTo>
                    <a:pt x="127" y="727"/>
                  </a:lnTo>
                  <a:lnTo>
                    <a:pt x="132" y="729"/>
                  </a:lnTo>
                  <a:lnTo>
                    <a:pt x="132" y="729"/>
                  </a:lnTo>
                  <a:lnTo>
                    <a:pt x="138" y="726"/>
                  </a:lnTo>
                  <a:lnTo>
                    <a:pt x="145" y="722"/>
                  </a:lnTo>
                  <a:lnTo>
                    <a:pt x="145" y="722"/>
                  </a:lnTo>
                  <a:lnTo>
                    <a:pt x="152" y="720"/>
                  </a:lnTo>
                  <a:lnTo>
                    <a:pt x="152" y="720"/>
                  </a:lnTo>
                  <a:lnTo>
                    <a:pt x="159" y="720"/>
                  </a:lnTo>
                  <a:lnTo>
                    <a:pt x="163" y="720"/>
                  </a:lnTo>
                  <a:lnTo>
                    <a:pt x="165" y="722"/>
                  </a:lnTo>
                  <a:lnTo>
                    <a:pt x="165" y="722"/>
                  </a:lnTo>
                  <a:lnTo>
                    <a:pt x="167" y="726"/>
                  </a:lnTo>
                  <a:lnTo>
                    <a:pt x="167" y="729"/>
                  </a:lnTo>
                  <a:lnTo>
                    <a:pt x="165" y="736"/>
                  </a:lnTo>
                  <a:lnTo>
                    <a:pt x="165" y="736"/>
                  </a:lnTo>
                  <a:lnTo>
                    <a:pt x="161" y="740"/>
                  </a:lnTo>
                  <a:lnTo>
                    <a:pt x="157" y="742"/>
                  </a:lnTo>
                  <a:lnTo>
                    <a:pt x="157" y="742"/>
                  </a:lnTo>
                  <a:lnTo>
                    <a:pt x="150" y="749"/>
                  </a:lnTo>
                  <a:lnTo>
                    <a:pt x="148" y="756"/>
                  </a:lnTo>
                  <a:lnTo>
                    <a:pt x="148" y="756"/>
                  </a:lnTo>
                  <a:lnTo>
                    <a:pt x="145" y="765"/>
                  </a:lnTo>
                  <a:lnTo>
                    <a:pt x="139" y="771"/>
                  </a:lnTo>
                  <a:lnTo>
                    <a:pt x="132" y="776"/>
                  </a:lnTo>
                  <a:lnTo>
                    <a:pt x="123" y="782"/>
                  </a:lnTo>
                  <a:lnTo>
                    <a:pt x="123" y="782"/>
                  </a:lnTo>
                  <a:lnTo>
                    <a:pt x="98" y="794"/>
                  </a:lnTo>
                  <a:lnTo>
                    <a:pt x="87" y="800"/>
                  </a:lnTo>
                  <a:lnTo>
                    <a:pt x="76" y="809"/>
                  </a:lnTo>
                  <a:lnTo>
                    <a:pt x="76" y="809"/>
                  </a:lnTo>
                  <a:lnTo>
                    <a:pt x="72" y="811"/>
                  </a:lnTo>
                  <a:lnTo>
                    <a:pt x="72" y="814"/>
                  </a:lnTo>
                  <a:lnTo>
                    <a:pt x="72" y="821"/>
                  </a:lnTo>
                  <a:lnTo>
                    <a:pt x="74" y="825"/>
                  </a:lnTo>
                  <a:lnTo>
                    <a:pt x="76" y="827"/>
                  </a:lnTo>
                  <a:lnTo>
                    <a:pt x="80" y="829"/>
                  </a:lnTo>
                  <a:lnTo>
                    <a:pt x="83" y="827"/>
                  </a:lnTo>
                  <a:lnTo>
                    <a:pt x="83" y="827"/>
                  </a:lnTo>
                  <a:lnTo>
                    <a:pt x="89" y="825"/>
                  </a:lnTo>
                  <a:lnTo>
                    <a:pt x="91" y="820"/>
                  </a:lnTo>
                  <a:lnTo>
                    <a:pt x="96" y="811"/>
                  </a:lnTo>
                  <a:lnTo>
                    <a:pt x="96" y="811"/>
                  </a:lnTo>
                  <a:lnTo>
                    <a:pt x="101" y="805"/>
                  </a:lnTo>
                  <a:lnTo>
                    <a:pt x="109" y="800"/>
                  </a:lnTo>
                  <a:lnTo>
                    <a:pt x="125" y="793"/>
                  </a:lnTo>
                  <a:lnTo>
                    <a:pt x="141" y="785"/>
                  </a:lnTo>
                  <a:lnTo>
                    <a:pt x="156" y="776"/>
                  </a:lnTo>
                  <a:lnTo>
                    <a:pt x="156" y="776"/>
                  </a:lnTo>
                  <a:lnTo>
                    <a:pt x="161" y="769"/>
                  </a:lnTo>
                  <a:lnTo>
                    <a:pt x="167" y="762"/>
                  </a:lnTo>
                  <a:lnTo>
                    <a:pt x="167" y="762"/>
                  </a:lnTo>
                  <a:lnTo>
                    <a:pt x="172" y="755"/>
                  </a:lnTo>
                  <a:lnTo>
                    <a:pt x="177" y="749"/>
                  </a:lnTo>
                  <a:lnTo>
                    <a:pt x="190" y="740"/>
                  </a:lnTo>
                  <a:lnTo>
                    <a:pt x="190" y="740"/>
                  </a:lnTo>
                  <a:lnTo>
                    <a:pt x="203" y="727"/>
                  </a:lnTo>
                  <a:lnTo>
                    <a:pt x="206" y="720"/>
                  </a:lnTo>
                  <a:lnTo>
                    <a:pt x="210" y="711"/>
                  </a:lnTo>
                  <a:lnTo>
                    <a:pt x="210" y="711"/>
                  </a:lnTo>
                  <a:lnTo>
                    <a:pt x="210" y="706"/>
                  </a:lnTo>
                  <a:lnTo>
                    <a:pt x="214" y="700"/>
                  </a:lnTo>
                  <a:lnTo>
                    <a:pt x="217" y="697"/>
                  </a:lnTo>
                  <a:lnTo>
                    <a:pt x="223" y="693"/>
                  </a:lnTo>
                  <a:lnTo>
                    <a:pt x="223" y="693"/>
                  </a:lnTo>
                  <a:lnTo>
                    <a:pt x="223" y="689"/>
                  </a:lnTo>
                  <a:lnTo>
                    <a:pt x="224" y="688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35" y="684"/>
                  </a:lnTo>
                  <a:lnTo>
                    <a:pt x="237" y="680"/>
                  </a:lnTo>
                  <a:lnTo>
                    <a:pt x="239" y="675"/>
                  </a:lnTo>
                  <a:lnTo>
                    <a:pt x="239" y="675"/>
                  </a:lnTo>
                  <a:lnTo>
                    <a:pt x="241" y="669"/>
                  </a:lnTo>
                  <a:lnTo>
                    <a:pt x="244" y="666"/>
                  </a:lnTo>
                  <a:lnTo>
                    <a:pt x="250" y="662"/>
                  </a:lnTo>
                  <a:lnTo>
                    <a:pt x="252" y="664"/>
                  </a:lnTo>
                  <a:lnTo>
                    <a:pt x="253" y="666"/>
                  </a:lnTo>
                  <a:lnTo>
                    <a:pt x="253" y="666"/>
                  </a:lnTo>
                  <a:lnTo>
                    <a:pt x="255" y="669"/>
                  </a:lnTo>
                  <a:lnTo>
                    <a:pt x="253" y="677"/>
                  </a:lnTo>
                  <a:lnTo>
                    <a:pt x="250" y="686"/>
                  </a:lnTo>
                  <a:lnTo>
                    <a:pt x="250" y="686"/>
                  </a:lnTo>
                  <a:lnTo>
                    <a:pt x="241" y="698"/>
                  </a:lnTo>
                  <a:lnTo>
                    <a:pt x="237" y="707"/>
                  </a:lnTo>
                  <a:lnTo>
                    <a:pt x="235" y="715"/>
                  </a:lnTo>
                  <a:lnTo>
                    <a:pt x="235" y="715"/>
                  </a:lnTo>
                  <a:lnTo>
                    <a:pt x="235" y="718"/>
                  </a:lnTo>
                  <a:lnTo>
                    <a:pt x="237" y="720"/>
                  </a:lnTo>
                  <a:lnTo>
                    <a:pt x="239" y="722"/>
                  </a:lnTo>
                  <a:lnTo>
                    <a:pt x="241" y="724"/>
                  </a:lnTo>
                  <a:lnTo>
                    <a:pt x="248" y="722"/>
                  </a:lnTo>
                  <a:lnTo>
                    <a:pt x="253" y="720"/>
                  </a:lnTo>
                  <a:lnTo>
                    <a:pt x="253" y="720"/>
                  </a:lnTo>
                  <a:lnTo>
                    <a:pt x="262" y="715"/>
                  </a:lnTo>
                  <a:lnTo>
                    <a:pt x="272" y="709"/>
                  </a:lnTo>
                  <a:lnTo>
                    <a:pt x="272" y="70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91" y="693"/>
                  </a:lnTo>
                  <a:lnTo>
                    <a:pt x="293" y="693"/>
                  </a:lnTo>
                  <a:lnTo>
                    <a:pt x="293" y="689"/>
                  </a:lnTo>
                  <a:lnTo>
                    <a:pt x="293" y="689"/>
                  </a:lnTo>
                  <a:lnTo>
                    <a:pt x="293" y="686"/>
                  </a:lnTo>
                  <a:lnTo>
                    <a:pt x="291" y="682"/>
                  </a:lnTo>
                  <a:lnTo>
                    <a:pt x="291" y="679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291" y="673"/>
                  </a:lnTo>
                  <a:lnTo>
                    <a:pt x="295" y="671"/>
                  </a:lnTo>
                  <a:lnTo>
                    <a:pt x="302" y="671"/>
                  </a:lnTo>
                  <a:lnTo>
                    <a:pt x="302" y="671"/>
                  </a:lnTo>
                  <a:lnTo>
                    <a:pt x="313" y="669"/>
                  </a:lnTo>
                  <a:lnTo>
                    <a:pt x="324" y="669"/>
                  </a:lnTo>
                  <a:lnTo>
                    <a:pt x="324" y="669"/>
                  </a:lnTo>
                  <a:lnTo>
                    <a:pt x="335" y="671"/>
                  </a:lnTo>
                  <a:lnTo>
                    <a:pt x="344" y="675"/>
                  </a:lnTo>
                  <a:lnTo>
                    <a:pt x="353" y="682"/>
                  </a:lnTo>
                  <a:lnTo>
                    <a:pt x="358" y="689"/>
                  </a:lnTo>
                  <a:lnTo>
                    <a:pt x="358" y="689"/>
                  </a:lnTo>
                  <a:lnTo>
                    <a:pt x="362" y="693"/>
                  </a:lnTo>
                  <a:lnTo>
                    <a:pt x="366" y="695"/>
                  </a:lnTo>
                  <a:lnTo>
                    <a:pt x="373" y="695"/>
                  </a:lnTo>
                  <a:lnTo>
                    <a:pt x="380" y="693"/>
                  </a:lnTo>
                  <a:lnTo>
                    <a:pt x="387" y="693"/>
                  </a:lnTo>
                  <a:lnTo>
                    <a:pt x="387" y="693"/>
                  </a:lnTo>
                  <a:lnTo>
                    <a:pt x="396" y="695"/>
                  </a:lnTo>
                  <a:lnTo>
                    <a:pt x="404" y="698"/>
                  </a:lnTo>
                  <a:lnTo>
                    <a:pt x="418" y="706"/>
                  </a:lnTo>
                  <a:lnTo>
                    <a:pt x="418" y="706"/>
                  </a:lnTo>
                  <a:lnTo>
                    <a:pt x="434" y="711"/>
                  </a:lnTo>
                  <a:lnTo>
                    <a:pt x="449" y="718"/>
                  </a:lnTo>
                  <a:lnTo>
                    <a:pt x="449" y="718"/>
                  </a:lnTo>
                  <a:lnTo>
                    <a:pt x="458" y="726"/>
                  </a:lnTo>
                  <a:lnTo>
                    <a:pt x="469" y="733"/>
                  </a:lnTo>
                  <a:lnTo>
                    <a:pt x="469" y="733"/>
                  </a:lnTo>
                  <a:lnTo>
                    <a:pt x="474" y="740"/>
                  </a:lnTo>
                  <a:lnTo>
                    <a:pt x="478" y="747"/>
                  </a:lnTo>
                  <a:lnTo>
                    <a:pt x="487" y="762"/>
                  </a:lnTo>
                  <a:lnTo>
                    <a:pt x="487" y="762"/>
                  </a:lnTo>
                  <a:lnTo>
                    <a:pt x="491" y="769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3" y="783"/>
                  </a:lnTo>
                  <a:lnTo>
                    <a:pt x="503" y="783"/>
                  </a:lnTo>
                  <a:lnTo>
                    <a:pt x="507" y="787"/>
                  </a:lnTo>
                  <a:lnTo>
                    <a:pt x="510" y="789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6" y="789"/>
                  </a:lnTo>
                  <a:lnTo>
                    <a:pt x="518" y="785"/>
                  </a:lnTo>
                  <a:lnTo>
                    <a:pt x="519" y="782"/>
                  </a:lnTo>
                  <a:lnTo>
                    <a:pt x="518" y="778"/>
                  </a:lnTo>
                  <a:lnTo>
                    <a:pt x="518" y="778"/>
                  </a:lnTo>
                  <a:lnTo>
                    <a:pt x="512" y="771"/>
                  </a:lnTo>
                  <a:lnTo>
                    <a:pt x="507" y="764"/>
                  </a:lnTo>
                  <a:lnTo>
                    <a:pt x="507" y="764"/>
                  </a:lnTo>
                  <a:lnTo>
                    <a:pt x="503" y="758"/>
                  </a:lnTo>
                  <a:lnTo>
                    <a:pt x="503" y="755"/>
                  </a:lnTo>
                  <a:lnTo>
                    <a:pt x="503" y="751"/>
                  </a:lnTo>
                  <a:lnTo>
                    <a:pt x="503" y="751"/>
                  </a:lnTo>
                  <a:lnTo>
                    <a:pt x="507" y="749"/>
                  </a:lnTo>
                  <a:lnTo>
                    <a:pt x="510" y="749"/>
                  </a:lnTo>
                  <a:lnTo>
                    <a:pt x="514" y="749"/>
                  </a:lnTo>
                  <a:lnTo>
                    <a:pt x="518" y="753"/>
                  </a:lnTo>
                  <a:lnTo>
                    <a:pt x="518" y="753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43" y="798"/>
                  </a:lnTo>
                  <a:lnTo>
                    <a:pt x="543" y="798"/>
                  </a:lnTo>
                  <a:lnTo>
                    <a:pt x="554" y="821"/>
                  </a:lnTo>
                  <a:lnTo>
                    <a:pt x="565" y="843"/>
                  </a:lnTo>
                  <a:lnTo>
                    <a:pt x="565" y="843"/>
                  </a:lnTo>
                  <a:lnTo>
                    <a:pt x="574" y="854"/>
                  </a:lnTo>
                  <a:lnTo>
                    <a:pt x="581" y="865"/>
                  </a:lnTo>
                  <a:lnTo>
                    <a:pt x="590" y="876"/>
                  </a:lnTo>
                  <a:lnTo>
                    <a:pt x="595" y="888"/>
                  </a:lnTo>
                  <a:lnTo>
                    <a:pt x="595" y="888"/>
                  </a:lnTo>
                  <a:lnTo>
                    <a:pt x="608" y="917"/>
                  </a:lnTo>
                  <a:lnTo>
                    <a:pt x="608" y="917"/>
                  </a:lnTo>
                  <a:lnTo>
                    <a:pt x="612" y="928"/>
                  </a:lnTo>
                  <a:lnTo>
                    <a:pt x="614" y="934"/>
                  </a:lnTo>
                  <a:lnTo>
                    <a:pt x="617" y="939"/>
                  </a:lnTo>
                  <a:lnTo>
                    <a:pt x="617" y="939"/>
                  </a:lnTo>
                  <a:lnTo>
                    <a:pt x="623" y="943"/>
                  </a:lnTo>
                  <a:lnTo>
                    <a:pt x="628" y="943"/>
                  </a:lnTo>
                  <a:lnTo>
                    <a:pt x="634" y="941"/>
                  </a:lnTo>
                  <a:lnTo>
                    <a:pt x="641" y="937"/>
                  </a:lnTo>
                  <a:lnTo>
                    <a:pt x="641" y="937"/>
                  </a:lnTo>
                  <a:lnTo>
                    <a:pt x="644" y="935"/>
                  </a:lnTo>
                  <a:lnTo>
                    <a:pt x="652" y="934"/>
                  </a:lnTo>
                  <a:lnTo>
                    <a:pt x="657" y="934"/>
                  </a:lnTo>
                  <a:lnTo>
                    <a:pt x="664" y="935"/>
                  </a:lnTo>
                  <a:lnTo>
                    <a:pt x="670" y="937"/>
                  </a:lnTo>
                  <a:lnTo>
                    <a:pt x="675" y="941"/>
                  </a:lnTo>
                  <a:lnTo>
                    <a:pt x="681" y="945"/>
                  </a:lnTo>
                  <a:lnTo>
                    <a:pt x="684" y="950"/>
                  </a:lnTo>
                  <a:lnTo>
                    <a:pt x="684" y="950"/>
                  </a:lnTo>
                  <a:lnTo>
                    <a:pt x="686" y="957"/>
                  </a:lnTo>
                  <a:lnTo>
                    <a:pt x="684" y="964"/>
                  </a:lnTo>
                  <a:lnTo>
                    <a:pt x="682" y="972"/>
                  </a:lnTo>
                  <a:lnTo>
                    <a:pt x="677" y="975"/>
                  </a:lnTo>
                  <a:lnTo>
                    <a:pt x="677" y="975"/>
                  </a:lnTo>
                  <a:lnTo>
                    <a:pt x="672" y="979"/>
                  </a:lnTo>
                  <a:lnTo>
                    <a:pt x="664" y="979"/>
                  </a:lnTo>
                  <a:lnTo>
                    <a:pt x="657" y="977"/>
                  </a:lnTo>
                  <a:lnTo>
                    <a:pt x="650" y="977"/>
                  </a:lnTo>
                  <a:lnTo>
                    <a:pt x="650" y="977"/>
                  </a:lnTo>
                  <a:lnTo>
                    <a:pt x="646" y="979"/>
                  </a:lnTo>
                  <a:lnTo>
                    <a:pt x="644" y="981"/>
                  </a:lnTo>
                  <a:lnTo>
                    <a:pt x="641" y="986"/>
                  </a:lnTo>
                  <a:lnTo>
                    <a:pt x="639" y="995"/>
                  </a:lnTo>
                  <a:lnTo>
                    <a:pt x="639" y="1002"/>
                  </a:lnTo>
                  <a:lnTo>
                    <a:pt x="639" y="1002"/>
                  </a:lnTo>
                  <a:lnTo>
                    <a:pt x="643" y="1013"/>
                  </a:lnTo>
                  <a:lnTo>
                    <a:pt x="648" y="1022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72" y="1049"/>
                  </a:lnTo>
                  <a:lnTo>
                    <a:pt x="673" y="1057"/>
                  </a:lnTo>
                  <a:lnTo>
                    <a:pt x="675" y="1064"/>
                  </a:lnTo>
                  <a:lnTo>
                    <a:pt x="675" y="1064"/>
                  </a:lnTo>
                  <a:lnTo>
                    <a:pt x="677" y="1082"/>
                  </a:lnTo>
                  <a:lnTo>
                    <a:pt x="675" y="1098"/>
                  </a:lnTo>
                  <a:lnTo>
                    <a:pt x="672" y="1133"/>
                  </a:lnTo>
                  <a:lnTo>
                    <a:pt x="672" y="1133"/>
                  </a:lnTo>
                  <a:lnTo>
                    <a:pt x="670" y="1149"/>
                  </a:lnTo>
                  <a:lnTo>
                    <a:pt x="670" y="1156"/>
                  </a:lnTo>
                  <a:lnTo>
                    <a:pt x="672" y="1165"/>
                  </a:lnTo>
                  <a:lnTo>
                    <a:pt x="672" y="1165"/>
                  </a:lnTo>
                  <a:lnTo>
                    <a:pt x="682" y="1191"/>
                  </a:lnTo>
                  <a:lnTo>
                    <a:pt x="686" y="1201"/>
                  </a:lnTo>
                  <a:lnTo>
                    <a:pt x="690" y="1216"/>
                  </a:lnTo>
                  <a:lnTo>
                    <a:pt x="690" y="1216"/>
                  </a:lnTo>
                  <a:lnTo>
                    <a:pt x="695" y="1229"/>
                  </a:lnTo>
                  <a:lnTo>
                    <a:pt x="700" y="1239"/>
                  </a:lnTo>
                  <a:lnTo>
                    <a:pt x="700" y="1239"/>
                  </a:lnTo>
                  <a:lnTo>
                    <a:pt x="713" y="1268"/>
                  </a:lnTo>
                  <a:lnTo>
                    <a:pt x="713" y="1268"/>
                  </a:lnTo>
                  <a:lnTo>
                    <a:pt x="726" y="1287"/>
                  </a:lnTo>
                  <a:lnTo>
                    <a:pt x="740" y="1303"/>
                  </a:lnTo>
                  <a:lnTo>
                    <a:pt x="740" y="1303"/>
                  </a:lnTo>
                  <a:lnTo>
                    <a:pt x="751" y="1310"/>
                  </a:lnTo>
                  <a:lnTo>
                    <a:pt x="760" y="1317"/>
                  </a:lnTo>
                  <a:lnTo>
                    <a:pt x="771" y="1323"/>
                  </a:lnTo>
                  <a:lnTo>
                    <a:pt x="778" y="1332"/>
                  </a:lnTo>
                  <a:lnTo>
                    <a:pt x="778" y="1332"/>
                  </a:lnTo>
                  <a:lnTo>
                    <a:pt x="784" y="1339"/>
                  </a:lnTo>
                  <a:lnTo>
                    <a:pt x="786" y="1346"/>
                  </a:lnTo>
                  <a:lnTo>
                    <a:pt x="793" y="1361"/>
                  </a:lnTo>
                  <a:lnTo>
                    <a:pt x="793" y="1361"/>
                  </a:lnTo>
                  <a:lnTo>
                    <a:pt x="804" y="1375"/>
                  </a:lnTo>
                  <a:lnTo>
                    <a:pt x="813" y="1390"/>
                  </a:lnTo>
                  <a:lnTo>
                    <a:pt x="813" y="1390"/>
                  </a:lnTo>
                  <a:lnTo>
                    <a:pt x="815" y="1395"/>
                  </a:lnTo>
                  <a:lnTo>
                    <a:pt x="815" y="1402"/>
                  </a:lnTo>
                  <a:lnTo>
                    <a:pt x="809" y="1413"/>
                  </a:lnTo>
                  <a:lnTo>
                    <a:pt x="809" y="1413"/>
                  </a:lnTo>
                  <a:lnTo>
                    <a:pt x="809" y="1417"/>
                  </a:lnTo>
                  <a:lnTo>
                    <a:pt x="811" y="1420"/>
                  </a:lnTo>
                  <a:lnTo>
                    <a:pt x="815" y="1428"/>
                  </a:lnTo>
                  <a:lnTo>
                    <a:pt x="827" y="1437"/>
                  </a:lnTo>
                  <a:lnTo>
                    <a:pt x="827" y="1437"/>
                  </a:lnTo>
                  <a:lnTo>
                    <a:pt x="836" y="1448"/>
                  </a:lnTo>
                  <a:lnTo>
                    <a:pt x="845" y="1458"/>
                  </a:lnTo>
                  <a:lnTo>
                    <a:pt x="845" y="1458"/>
                  </a:lnTo>
                  <a:lnTo>
                    <a:pt x="853" y="1473"/>
                  </a:lnTo>
                  <a:lnTo>
                    <a:pt x="858" y="1487"/>
                  </a:lnTo>
                  <a:lnTo>
                    <a:pt x="858" y="1487"/>
                  </a:lnTo>
                  <a:lnTo>
                    <a:pt x="862" y="1493"/>
                  </a:lnTo>
                  <a:lnTo>
                    <a:pt x="863" y="1496"/>
                  </a:lnTo>
                  <a:lnTo>
                    <a:pt x="867" y="1500"/>
                  </a:lnTo>
                  <a:lnTo>
                    <a:pt x="872" y="1500"/>
                  </a:lnTo>
                  <a:lnTo>
                    <a:pt x="872" y="1500"/>
                  </a:lnTo>
                  <a:lnTo>
                    <a:pt x="876" y="1500"/>
                  </a:lnTo>
                  <a:lnTo>
                    <a:pt x="880" y="1496"/>
                  </a:lnTo>
                  <a:lnTo>
                    <a:pt x="880" y="1493"/>
                  </a:lnTo>
                  <a:lnTo>
                    <a:pt x="880" y="1489"/>
                  </a:lnTo>
                  <a:lnTo>
                    <a:pt x="880" y="1489"/>
                  </a:lnTo>
                  <a:lnTo>
                    <a:pt x="876" y="1482"/>
                  </a:lnTo>
                  <a:lnTo>
                    <a:pt x="872" y="1475"/>
                  </a:lnTo>
                  <a:lnTo>
                    <a:pt x="872" y="1475"/>
                  </a:lnTo>
                  <a:lnTo>
                    <a:pt x="860" y="1457"/>
                  </a:lnTo>
                  <a:lnTo>
                    <a:pt x="860" y="1457"/>
                  </a:lnTo>
                  <a:lnTo>
                    <a:pt x="854" y="1449"/>
                  </a:lnTo>
                  <a:lnTo>
                    <a:pt x="847" y="1440"/>
                  </a:lnTo>
                  <a:lnTo>
                    <a:pt x="847" y="1440"/>
                  </a:lnTo>
                  <a:lnTo>
                    <a:pt x="840" y="1428"/>
                  </a:lnTo>
                  <a:lnTo>
                    <a:pt x="833" y="1413"/>
                  </a:lnTo>
                  <a:lnTo>
                    <a:pt x="833" y="1413"/>
                  </a:lnTo>
                  <a:lnTo>
                    <a:pt x="827" y="1399"/>
                  </a:lnTo>
                  <a:lnTo>
                    <a:pt x="822" y="1382"/>
                  </a:lnTo>
                  <a:lnTo>
                    <a:pt x="822" y="1382"/>
                  </a:lnTo>
                  <a:lnTo>
                    <a:pt x="818" y="1370"/>
                  </a:lnTo>
                  <a:lnTo>
                    <a:pt x="818" y="1357"/>
                  </a:lnTo>
                  <a:lnTo>
                    <a:pt x="818" y="1357"/>
                  </a:lnTo>
                  <a:lnTo>
                    <a:pt x="820" y="1353"/>
                  </a:lnTo>
                  <a:lnTo>
                    <a:pt x="820" y="1350"/>
                  </a:lnTo>
                  <a:lnTo>
                    <a:pt x="824" y="1346"/>
                  </a:lnTo>
                  <a:lnTo>
                    <a:pt x="825" y="1344"/>
                  </a:lnTo>
                  <a:lnTo>
                    <a:pt x="833" y="1344"/>
                  </a:lnTo>
                  <a:lnTo>
                    <a:pt x="840" y="1348"/>
                  </a:lnTo>
                  <a:lnTo>
                    <a:pt x="840" y="1348"/>
                  </a:lnTo>
                  <a:lnTo>
                    <a:pt x="845" y="1353"/>
                  </a:lnTo>
                  <a:lnTo>
                    <a:pt x="851" y="1361"/>
                  </a:lnTo>
                  <a:lnTo>
                    <a:pt x="858" y="1375"/>
                  </a:lnTo>
                  <a:lnTo>
                    <a:pt x="858" y="1375"/>
                  </a:lnTo>
                  <a:lnTo>
                    <a:pt x="878" y="1406"/>
                  </a:lnTo>
                  <a:lnTo>
                    <a:pt x="878" y="1406"/>
                  </a:lnTo>
                  <a:lnTo>
                    <a:pt x="923" y="1484"/>
                  </a:lnTo>
                  <a:lnTo>
                    <a:pt x="923" y="1484"/>
                  </a:lnTo>
                  <a:lnTo>
                    <a:pt x="936" y="1502"/>
                  </a:lnTo>
                  <a:lnTo>
                    <a:pt x="936" y="1502"/>
                  </a:lnTo>
                  <a:lnTo>
                    <a:pt x="943" y="1515"/>
                  </a:lnTo>
                  <a:lnTo>
                    <a:pt x="943" y="1515"/>
                  </a:lnTo>
                  <a:lnTo>
                    <a:pt x="950" y="1525"/>
                  </a:lnTo>
                  <a:lnTo>
                    <a:pt x="952" y="1531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4" y="1552"/>
                  </a:lnTo>
                  <a:lnTo>
                    <a:pt x="954" y="1567"/>
                  </a:lnTo>
                  <a:lnTo>
                    <a:pt x="954" y="1567"/>
                  </a:lnTo>
                  <a:lnTo>
                    <a:pt x="957" y="1585"/>
                  </a:lnTo>
                  <a:lnTo>
                    <a:pt x="961" y="1592"/>
                  </a:lnTo>
                  <a:lnTo>
                    <a:pt x="965" y="1600"/>
                  </a:lnTo>
                  <a:lnTo>
                    <a:pt x="965" y="1600"/>
                  </a:lnTo>
                  <a:lnTo>
                    <a:pt x="972" y="1603"/>
                  </a:lnTo>
                  <a:lnTo>
                    <a:pt x="979" y="1605"/>
                  </a:lnTo>
                  <a:lnTo>
                    <a:pt x="985" y="1609"/>
                  </a:lnTo>
                  <a:lnTo>
                    <a:pt x="992" y="1610"/>
                  </a:lnTo>
                  <a:lnTo>
                    <a:pt x="992" y="1610"/>
                  </a:lnTo>
                  <a:lnTo>
                    <a:pt x="999" y="1618"/>
                  </a:lnTo>
                  <a:lnTo>
                    <a:pt x="1003" y="1621"/>
                  </a:lnTo>
                  <a:lnTo>
                    <a:pt x="1008" y="1623"/>
                  </a:lnTo>
                  <a:lnTo>
                    <a:pt x="1008" y="1623"/>
                  </a:lnTo>
                  <a:lnTo>
                    <a:pt x="1017" y="1625"/>
                  </a:lnTo>
                  <a:lnTo>
                    <a:pt x="1021" y="1625"/>
                  </a:lnTo>
                  <a:lnTo>
                    <a:pt x="1024" y="1627"/>
                  </a:lnTo>
                  <a:lnTo>
                    <a:pt x="1024" y="1627"/>
                  </a:lnTo>
                  <a:lnTo>
                    <a:pt x="1032" y="1634"/>
                  </a:lnTo>
                  <a:lnTo>
                    <a:pt x="1032" y="1634"/>
                  </a:lnTo>
                  <a:lnTo>
                    <a:pt x="1043" y="1643"/>
                  </a:lnTo>
                  <a:lnTo>
                    <a:pt x="1053" y="1650"/>
                  </a:lnTo>
                  <a:lnTo>
                    <a:pt x="1053" y="1650"/>
                  </a:lnTo>
                  <a:lnTo>
                    <a:pt x="1064" y="1654"/>
                  </a:lnTo>
                  <a:lnTo>
                    <a:pt x="1075" y="1656"/>
                  </a:lnTo>
                  <a:lnTo>
                    <a:pt x="1088" y="1654"/>
                  </a:lnTo>
                  <a:lnTo>
                    <a:pt x="1099" y="1652"/>
                  </a:lnTo>
                  <a:lnTo>
                    <a:pt x="1099" y="1652"/>
                  </a:lnTo>
                  <a:lnTo>
                    <a:pt x="1113" y="1647"/>
                  </a:lnTo>
                  <a:lnTo>
                    <a:pt x="1122" y="1647"/>
                  </a:lnTo>
                  <a:lnTo>
                    <a:pt x="1129" y="1648"/>
                  </a:lnTo>
                  <a:lnTo>
                    <a:pt x="1129" y="1648"/>
                  </a:lnTo>
                  <a:lnTo>
                    <a:pt x="1140" y="1657"/>
                  </a:lnTo>
                  <a:lnTo>
                    <a:pt x="1151" y="1666"/>
                  </a:lnTo>
                  <a:lnTo>
                    <a:pt x="1151" y="1666"/>
                  </a:lnTo>
                  <a:lnTo>
                    <a:pt x="1157" y="1672"/>
                  </a:lnTo>
                  <a:lnTo>
                    <a:pt x="1164" y="1679"/>
                  </a:lnTo>
                  <a:lnTo>
                    <a:pt x="1169" y="1686"/>
                  </a:lnTo>
                  <a:lnTo>
                    <a:pt x="1177" y="1692"/>
                  </a:lnTo>
                  <a:lnTo>
                    <a:pt x="1177" y="1692"/>
                  </a:lnTo>
                  <a:lnTo>
                    <a:pt x="1182" y="1694"/>
                  </a:lnTo>
                  <a:lnTo>
                    <a:pt x="1189" y="1695"/>
                  </a:lnTo>
                  <a:lnTo>
                    <a:pt x="1189" y="1695"/>
                  </a:lnTo>
                  <a:lnTo>
                    <a:pt x="1198" y="1697"/>
                  </a:lnTo>
                  <a:lnTo>
                    <a:pt x="1205" y="1701"/>
                  </a:lnTo>
                  <a:lnTo>
                    <a:pt x="1213" y="1704"/>
                  </a:lnTo>
                  <a:lnTo>
                    <a:pt x="1220" y="1712"/>
                  </a:lnTo>
                  <a:lnTo>
                    <a:pt x="1220" y="1712"/>
                  </a:lnTo>
                  <a:lnTo>
                    <a:pt x="1224" y="1715"/>
                  </a:lnTo>
                  <a:lnTo>
                    <a:pt x="1225" y="1721"/>
                  </a:lnTo>
                  <a:lnTo>
                    <a:pt x="1229" y="1733"/>
                  </a:lnTo>
                  <a:lnTo>
                    <a:pt x="1233" y="1744"/>
                  </a:lnTo>
                  <a:lnTo>
                    <a:pt x="1234" y="1750"/>
                  </a:lnTo>
                  <a:lnTo>
                    <a:pt x="1238" y="1755"/>
                  </a:lnTo>
                  <a:lnTo>
                    <a:pt x="1238" y="1755"/>
                  </a:lnTo>
                  <a:lnTo>
                    <a:pt x="1243" y="1759"/>
                  </a:lnTo>
                  <a:lnTo>
                    <a:pt x="1249" y="1762"/>
                  </a:lnTo>
                  <a:lnTo>
                    <a:pt x="1258" y="1766"/>
                  </a:lnTo>
                  <a:lnTo>
                    <a:pt x="1258" y="1766"/>
                  </a:lnTo>
                  <a:lnTo>
                    <a:pt x="1263" y="1771"/>
                  </a:lnTo>
                  <a:lnTo>
                    <a:pt x="1269" y="1777"/>
                  </a:lnTo>
                  <a:lnTo>
                    <a:pt x="1272" y="1782"/>
                  </a:lnTo>
                  <a:lnTo>
                    <a:pt x="1278" y="1788"/>
                  </a:lnTo>
                  <a:lnTo>
                    <a:pt x="1278" y="1788"/>
                  </a:lnTo>
                  <a:lnTo>
                    <a:pt x="1287" y="1790"/>
                  </a:lnTo>
                  <a:lnTo>
                    <a:pt x="1296" y="1791"/>
                  </a:lnTo>
                  <a:lnTo>
                    <a:pt x="1316" y="1788"/>
                  </a:lnTo>
                  <a:lnTo>
                    <a:pt x="1316" y="1788"/>
                  </a:lnTo>
                  <a:lnTo>
                    <a:pt x="1330" y="1784"/>
                  </a:lnTo>
                  <a:lnTo>
                    <a:pt x="1338" y="1784"/>
                  </a:lnTo>
                  <a:lnTo>
                    <a:pt x="1345" y="1784"/>
                  </a:lnTo>
                  <a:lnTo>
                    <a:pt x="1345" y="1784"/>
                  </a:lnTo>
                  <a:lnTo>
                    <a:pt x="1348" y="1770"/>
                  </a:lnTo>
                  <a:lnTo>
                    <a:pt x="1348" y="1770"/>
                  </a:lnTo>
                  <a:lnTo>
                    <a:pt x="1341" y="1770"/>
                  </a:lnTo>
                  <a:lnTo>
                    <a:pt x="1334" y="1771"/>
                  </a:lnTo>
                  <a:lnTo>
                    <a:pt x="1325" y="1773"/>
                  </a:lnTo>
                  <a:lnTo>
                    <a:pt x="1318" y="1775"/>
                  </a:lnTo>
                  <a:lnTo>
                    <a:pt x="1318" y="177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2343150" y="4178300"/>
              <a:ext cx="1117600" cy="2103438"/>
            </a:xfrm>
            <a:custGeom>
              <a:avLst/>
              <a:gdLst>
                <a:gd name="T0" fmla="*/ 644 w 704"/>
                <a:gd name="T1" fmla="*/ 283 h 1325"/>
                <a:gd name="T2" fmla="*/ 561 w 704"/>
                <a:gd name="T3" fmla="*/ 256 h 1325"/>
                <a:gd name="T4" fmla="*/ 512 w 704"/>
                <a:gd name="T5" fmla="*/ 227 h 1325"/>
                <a:gd name="T6" fmla="*/ 449 w 704"/>
                <a:gd name="T7" fmla="*/ 152 h 1325"/>
                <a:gd name="T8" fmla="*/ 394 w 704"/>
                <a:gd name="T9" fmla="*/ 95 h 1325"/>
                <a:gd name="T10" fmla="*/ 291 w 704"/>
                <a:gd name="T11" fmla="*/ 24 h 1325"/>
                <a:gd name="T12" fmla="*/ 211 w 704"/>
                <a:gd name="T13" fmla="*/ 4 h 1325"/>
                <a:gd name="T14" fmla="*/ 143 w 704"/>
                <a:gd name="T15" fmla="*/ 11 h 1325"/>
                <a:gd name="T16" fmla="*/ 146 w 704"/>
                <a:gd name="T17" fmla="*/ 42 h 1325"/>
                <a:gd name="T18" fmla="*/ 119 w 704"/>
                <a:gd name="T19" fmla="*/ 4 h 1325"/>
                <a:gd name="T20" fmla="*/ 79 w 704"/>
                <a:gd name="T21" fmla="*/ 38 h 1325"/>
                <a:gd name="T22" fmla="*/ 32 w 704"/>
                <a:gd name="T23" fmla="*/ 28 h 1325"/>
                <a:gd name="T24" fmla="*/ 40 w 704"/>
                <a:gd name="T25" fmla="*/ 51 h 1325"/>
                <a:gd name="T26" fmla="*/ 56 w 704"/>
                <a:gd name="T27" fmla="*/ 96 h 1325"/>
                <a:gd name="T28" fmla="*/ 50 w 704"/>
                <a:gd name="T29" fmla="*/ 178 h 1325"/>
                <a:gd name="T30" fmla="*/ 0 w 704"/>
                <a:gd name="T31" fmla="*/ 299 h 1325"/>
                <a:gd name="T32" fmla="*/ 49 w 704"/>
                <a:gd name="T33" fmla="*/ 382 h 1325"/>
                <a:gd name="T34" fmla="*/ 74 w 704"/>
                <a:gd name="T35" fmla="*/ 473 h 1325"/>
                <a:gd name="T36" fmla="*/ 119 w 704"/>
                <a:gd name="T37" fmla="*/ 518 h 1325"/>
                <a:gd name="T38" fmla="*/ 164 w 704"/>
                <a:gd name="T39" fmla="*/ 580 h 1325"/>
                <a:gd name="T40" fmla="*/ 159 w 704"/>
                <a:gd name="T41" fmla="*/ 652 h 1325"/>
                <a:gd name="T42" fmla="*/ 154 w 704"/>
                <a:gd name="T43" fmla="*/ 715 h 1325"/>
                <a:gd name="T44" fmla="*/ 144 w 704"/>
                <a:gd name="T45" fmla="*/ 779 h 1325"/>
                <a:gd name="T46" fmla="*/ 146 w 704"/>
                <a:gd name="T47" fmla="*/ 817 h 1325"/>
                <a:gd name="T48" fmla="*/ 130 w 704"/>
                <a:gd name="T49" fmla="*/ 885 h 1325"/>
                <a:gd name="T50" fmla="*/ 123 w 704"/>
                <a:gd name="T51" fmla="*/ 954 h 1325"/>
                <a:gd name="T52" fmla="*/ 121 w 704"/>
                <a:gd name="T53" fmla="*/ 1025 h 1325"/>
                <a:gd name="T54" fmla="*/ 126 w 704"/>
                <a:gd name="T55" fmla="*/ 1073 h 1325"/>
                <a:gd name="T56" fmla="*/ 117 w 704"/>
                <a:gd name="T57" fmla="*/ 1124 h 1325"/>
                <a:gd name="T58" fmla="*/ 110 w 704"/>
                <a:gd name="T59" fmla="*/ 1238 h 1325"/>
                <a:gd name="T60" fmla="*/ 186 w 704"/>
                <a:gd name="T61" fmla="*/ 1325 h 1325"/>
                <a:gd name="T62" fmla="*/ 179 w 704"/>
                <a:gd name="T63" fmla="*/ 1282 h 1325"/>
                <a:gd name="T64" fmla="*/ 188 w 704"/>
                <a:gd name="T65" fmla="*/ 1225 h 1325"/>
                <a:gd name="T66" fmla="*/ 202 w 704"/>
                <a:gd name="T67" fmla="*/ 1211 h 1325"/>
                <a:gd name="T68" fmla="*/ 221 w 704"/>
                <a:gd name="T69" fmla="*/ 1173 h 1325"/>
                <a:gd name="T70" fmla="*/ 211 w 704"/>
                <a:gd name="T71" fmla="*/ 1128 h 1325"/>
                <a:gd name="T72" fmla="*/ 239 w 704"/>
                <a:gd name="T73" fmla="*/ 1090 h 1325"/>
                <a:gd name="T74" fmla="*/ 244 w 704"/>
                <a:gd name="T75" fmla="*/ 1054 h 1325"/>
                <a:gd name="T76" fmla="*/ 255 w 704"/>
                <a:gd name="T77" fmla="*/ 1043 h 1325"/>
                <a:gd name="T78" fmla="*/ 257 w 704"/>
                <a:gd name="T79" fmla="*/ 1016 h 1325"/>
                <a:gd name="T80" fmla="*/ 284 w 704"/>
                <a:gd name="T81" fmla="*/ 981 h 1325"/>
                <a:gd name="T82" fmla="*/ 313 w 704"/>
                <a:gd name="T83" fmla="*/ 963 h 1325"/>
                <a:gd name="T84" fmla="*/ 360 w 704"/>
                <a:gd name="T85" fmla="*/ 940 h 1325"/>
                <a:gd name="T86" fmla="*/ 353 w 704"/>
                <a:gd name="T87" fmla="*/ 907 h 1325"/>
                <a:gd name="T88" fmla="*/ 338 w 704"/>
                <a:gd name="T89" fmla="*/ 880 h 1325"/>
                <a:gd name="T90" fmla="*/ 347 w 704"/>
                <a:gd name="T91" fmla="*/ 860 h 1325"/>
                <a:gd name="T92" fmla="*/ 382 w 704"/>
                <a:gd name="T93" fmla="*/ 883 h 1325"/>
                <a:gd name="T94" fmla="*/ 429 w 704"/>
                <a:gd name="T95" fmla="*/ 842 h 1325"/>
                <a:gd name="T96" fmla="*/ 438 w 704"/>
                <a:gd name="T97" fmla="*/ 818 h 1325"/>
                <a:gd name="T98" fmla="*/ 468 w 704"/>
                <a:gd name="T99" fmla="*/ 786 h 1325"/>
                <a:gd name="T100" fmla="*/ 485 w 704"/>
                <a:gd name="T101" fmla="*/ 706 h 1325"/>
                <a:gd name="T102" fmla="*/ 559 w 704"/>
                <a:gd name="T103" fmla="*/ 648 h 1325"/>
                <a:gd name="T104" fmla="*/ 604 w 704"/>
                <a:gd name="T105" fmla="*/ 603 h 1325"/>
                <a:gd name="T106" fmla="*/ 626 w 704"/>
                <a:gd name="T107" fmla="*/ 551 h 1325"/>
                <a:gd name="T108" fmla="*/ 628 w 704"/>
                <a:gd name="T109" fmla="*/ 480 h 1325"/>
                <a:gd name="T110" fmla="*/ 653 w 704"/>
                <a:gd name="T111" fmla="*/ 446 h 1325"/>
                <a:gd name="T112" fmla="*/ 680 w 704"/>
                <a:gd name="T113" fmla="*/ 400 h 1325"/>
                <a:gd name="T114" fmla="*/ 702 w 704"/>
                <a:gd name="T115" fmla="*/ 342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4" h="1325">
                  <a:moveTo>
                    <a:pt x="702" y="342"/>
                  </a:moveTo>
                  <a:lnTo>
                    <a:pt x="702" y="342"/>
                  </a:lnTo>
                  <a:lnTo>
                    <a:pt x="695" y="324"/>
                  </a:lnTo>
                  <a:lnTo>
                    <a:pt x="695" y="324"/>
                  </a:lnTo>
                  <a:lnTo>
                    <a:pt x="687" y="317"/>
                  </a:lnTo>
                  <a:lnTo>
                    <a:pt x="680" y="310"/>
                  </a:lnTo>
                  <a:lnTo>
                    <a:pt x="680" y="310"/>
                  </a:lnTo>
                  <a:lnTo>
                    <a:pt x="662" y="295"/>
                  </a:lnTo>
                  <a:lnTo>
                    <a:pt x="655" y="290"/>
                  </a:lnTo>
                  <a:lnTo>
                    <a:pt x="644" y="283"/>
                  </a:lnTo>
                  <a:lnTo>
                    <a:pt x="644" y="283"/>
                  </a:lnTo>
                  <a:lnTo>
                    <a:pt x="628" y="276"/>
                  </a:lnTo>
                  <a:lnTo>
                    <a:pt x="610" y="270"/>
                  </a:lnTo>
                  <a:lnTo>
                    <a:pt x="610" y="270"/>
                  </a:lnTo>
                  <a:lnTo>
                    <a:pt x="599" y="268"/>
                  </a:lnTo>
                  <a:lnTo>
                    <a:pt x="586" y="266"/>
                  </a:lnTo>
                  <a:lnTo>
                    <a:pt x="586" y="266"/>
                  </a:lnTo>
                  <a:lnTo>
                    <a:pt x="577" y="265"/>
                  </a:lnTo>
                  <a:lnTo>
                    <a:pt x="568" y="261"/>
                  </a:lnTo>
                  <a:lnTo>
                    <a:pt x="561" y="256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48" y="241"/>
                  </a:lnTo>
                  <a:lnTo>
                    <a:pt x="539" y="236"/>
                  </a:lnTo>
                  <a:lnTo>
                    <a:pt x="539" y="236"/>
                  </a:lnTo>
                  <a:lnTo>
                    <a:pt x="530" y="230"/>
                  </a:lnTo>
                  <a:lnTo>
                    <a:pt x="525" y="227"/>
                  </a:lnTo>
                  <a:lnTo>
                    <a:pt x="519" y="227"/>
                  </a:lnTo>
                  <a:lnTo>
                    <a:pt x="519" y="227"/>
                  </a:lnTo>
                  <a:lnTo>
                    <a:pt x="512" y="227"/>
                  </a:lnTo>
                  <a:lnTo>
                    <a:pt x="503" y="225"/>
                  </a:lnTo>
                  <a:lnTo>
                    <a:pt x="503" y="225"/>
                  </a:lnTo>
                  <a:lnTo>
                    <a:pt x="492" y="219"/>
                  </a:lnTo>
                  <a:lnTo>
                    <a:pt x="481" y="210"/>
                  </a:lnTo>
                  <a:lnTo>
                    <a:pt x="481" y="210"/>
                  </a:lnTo>
                  <a:lnTo>
                    <a:pt x="468" y="198"/>
                  </a:lnTo>
                  <a:lnTo>
                    <a:pt x="463" y="190"/>
                  </a:lnTo>
                  <a:lnTo>
                    <a:pt x="458" y="181"/>
                  </a:lnTo>
                  <a:lnTo>
                    <a:pt x="458" y="181"/>
                  </a:lnTo>
                  <a:lnTo>
                    <a:pt x="449" y="152"/>
                  </a:lnTo>
                  <a:lnTo>
                    <a:pt x="449" y="152"/>
                  </a:lnTo>
                  <a:lnTo>
                    <a:pt x="443" y="140"/>
                  </a:lnTo>
                  <a:lnTo>
                    <a:pt x="438" y="127"/>
                  </a:lnTo>
                  <a:lnTo>
                    <a:pt x="434" y="120"/>
                  </a:lnTo>
                  <a:lnTo>
                    <a:pt x="430" y="114"/>
                  </a:lnTo>
                  <a:lnTo>
                    <a:pt x="425" y="111"/>
                  </a:lnTo>
                  <a:lnTo>
                    <a:pt x="420" y="107"/>
                  </a:lnTo>
                  <a:lnTo>
                    <a:pt x="420" y="107"/>
                  </a:lnTo>
                  <a:lnTo>
                    <a:pt x="407" y="102"/>
                  </a:lnTo>
                  <a:lnTo>
                    <a:pt x="394" y="95"/>
                  </a:lnTo>
                  <a:lnTo>
                    <a:pt x="394" y="95"/>
                  </a:lnTo>
                  <a:lnTo>
                    <a:pt x="378" y="89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45" y="75"/>
                  </a:lnTo>
                  <a:lnTo>
                    <a:pt x="327" y="64"/>
                  </a:lnTo>
                  <a:lnTo>
                    <a:pt x="313" y="49"/>
                  </a:lnTo>
                  <a:lnTo>
                    <a:pt x="300" y="35"/>
                  </a:lnTo>
                  <a:lnTo>
                    <a:pt x="300" y="35"/>
                  </a:lnTo>
                  <a:lnTo>
                    <a:pt x="291" y="24"/>
                  </a:lnTo>
                  <a:lnTo>
                    <a:pt x="286" y="19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66" y="10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40" y="4"/>
                  </a:lnTo>
                  <a:lnTo>
                    <a:pt x="231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193" y="4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3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46" y="4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3" y="11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38"/>
                  </a:lnTo>
                  <a:lnTo>
                    <a:pt x="148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39" y="42"/>
                  </a:lnTo>
                  <a:lnTo>
                    <a:pt x="135" y="38"/>
                  </a:lnTo>
                  <a:lnTo>
                    <a:pt x="132" y="35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6" y="19"/>
                  </a:lnTo>
                  <a:lnTo>
                    <a:pt x="125" y="13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19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4" y="13"/>
                  </a:lnTo>
                  <a:lnTo>
                    <a:pt x="90" y="17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3" y="33"/>
                  </a:lnTo>
                  <a:lnTo>
                    <a:pt x="79" y="38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2" y="46"/>
                  </a:lnTo>
                  <a:lnTo>
                    <a:pt x="65" y="48"/>
                  </a:lnTo>
                  <a:lnTo>
                    <a:pt x="59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2" y="44"/>
                  </a:lnTo>
                  <a:lnTo>
                    <a:pt x="38" y="48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3" y="66"/>
                  </a:lnTo>
                  <a:lnTo>
                    <a:pt x="43" y="69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2" y="78"/>
                  </a:lnTo>
                  <a:lnTo>
                    <a:pt x="56" y="84"/>
                  </a:lnTo>
                  <a:lnTo>
                    <a:pt x="56" y="91"/>
                  </a:lnTo>
                  <a:lnTo>
                    <a:pt x="56" y="96"/>
                  </a:lnTo>
                  <a:lnTo>
                    <a:pt x="54" y="111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9" y="134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72"/>
                  </a:lnTo>
                  <a:lnTo>
                    <a:pt x="50" y="178"/>
                  </a:lnTo>
                  <a:lnTo>
                    <a:pt x="45" y="190"/>
                  </a:lnTo>
                  <a:lnTo>
                    <a:pt x="45" y="190"/>
                  </a:lnTo>
                  <a:lnTo>
                    <a:pt x="36" y="205"/>
                  </a:lnTo>
                  <a:lnTo>
                    <a:pt x="27" y="218"/>
                  </a:lnTo>
                  <a:lnTo>
                    <a:pt x="9" y="245"/>
                  </a:lnTo>
                  <a:lnTo>
                    <a:pt x="9" y="245"/>
                  </a:lnTo>
                  <a:lnTo>
                    <a:pt x="3" y="257"/>
                  </a:lnTo>
                  <a:lnTo>
                    <a:pt x="0" y="272"/>
                  </a:lnTo>
                  <a:lnTo>
                    <a:pt x="0" y="286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" y="308"/>
                  </a:lnTo>
                  <a:lnTo>
                    <a:pt x="3" y="317"/>
                  </a:lnTo>
                  <a:lnTo>
                    <a:pt x="11" y="332"/>
                  </a:lnTo>
                  <a:lnTo>
                    <a:pt x="21" y="346"/>
                  </a:lnTo>
                  <a:lnTo>
                    <a:pt x="32" y="359"/>
                  </a:lnTo>
                  <a:lnTo>
                    <a:pt x="32" y="359"/>
                  </a:lnTo>
                  <a:lnTo>
                    <a:pt x="38" y="364"/>
                  </a:lnTo>
                  <a:lnTo>
                    <a:pt x="43" y="370"/>
                  </a:lnTo>
                  <a:lnTo>
                    <a:pt x="49" y="382"/>
                  </a:lnTo>
                  <a:lnTo>
                    <a:pt x="54" y="411"/>
                  </a:lnTo>
                  <a:lnTo>
                    <a:pt x="54" y="411"/>
                  </a:lnTo>
                  <a:lnTo>
                    <a:pt x="59" y="424"/>
                  </a:lnTo>
                  <a:lnTo>
                    <a:pt x="65" y="437"/>
                  </a:lnTo>
                  <a:lnTo>
                    <a:pt x="65" y="437"/>
                  </a:lnTo>
                  <a:lnTo>
                    <a:pt x="72" y="446"/>
                  </a:lnTo>
                  <a:lnTo>
                    <a:pt x="74" y="451"/>
                  </a:lnTo>
                  <a:lnTo>
                    <a:pt x="74" y="458"/>
                  </a:lnTo>
                  <a:lnTo>
                    <a:pt x="74" y="458"/>
                  </a:lnTo>
                  <a:lnTo>
                    <a:pt x="74" y="473"/>
                  </a:lnTo>
                  <a:lnTo>
                    <a:pt x="74" y="473"/>
                  </a:lnTo>
                  <a:lnTo>
                    <a:pt x="76" y="480"/>
                  </a:lnTo>
                  <a:lnTo>
                    <a:pt x="78" y="489"/>
                  </a:lnTo>
                  <a:lnTo>
                    <a:pt x="81" y="498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96" y="509"/>
                  </a:lnTo>
                  <a:lnTo>
                    <a:pt x="105" y="513"/>
                  </a:lnTo>
                  <a:lnTo>
                    <a:pt x="105" y="513"/>
                  </a:lnTo>
                  <a:lnTo>
                    <a:pt x="119" y="518"/>
                  </a:lnTo>
                  <a:lnTo>
                    <a:pt x="126" y="522"/>
                  </a:lnTo>
                  <a:lnTo>
                    <a:pt x="132" y="527"/>
                  </a:lnTo>
                  <a:lnTo>
                    <a:pt x="132" y="527"/>
                  </a:lnTo>
                  <a:lnTo>
                    <a:pt x="144" y="536"/>
                  </a:lnTo>
                  <a:lnTo>
                    <a:pt x="154" y="547"/>
                  </a:lnTo>
                  <a:lnTo>
                    <a:pt x="154" y="547"/>
                  </a:lnTo>
                  <a:lnTo>
                    <a:pt x="159" y="554"/>
                  </a:lnTo>
                  <a:lnTo>
                    <a:pt x="163" y="563"/>
                  </a:lnTo>
                  <a:lnTo>
                    <a:pt x="163" y="563"/>
                  </a:lnTo>
                  <a:lnTo>
                    <a:pt x="164" y="580"/>
                  </a:lnTo>
                  <a:lnTo>
                    <a:pt x="164" y="594"/>
                  </a:lnTo>
                  <a:lnTo>
                    <a:pt x="164" y="594"/>
                  </a:lnTo>
                  <a:lnTo>
                    <a:pt x="164" y="610"/>
                  </a:lnTo>
                  <a:lnTo>
                    <a:pt x="164" y="610"/>
                  </a:lnTo>
                  <a:lnTo>
                    <a:pt x="164" y="616"/>
                  </a:lnTo>
                  <a:lnTo>
                    <a:pt x="164" y="623"/>
                  </a:lnTo>
                  <a:lnTo>
                    <a:pt x="164" y="623"/>
                  </a:lnTo>
                  <a:lnTo>
                    <a:pt x="163" y="637"/>
                  </a:lnTo>
                  <a:lnTo>
                    <a:pt x="163" y="637"/>
                  </a:lnTo>
                  <a:lnTo>
                    <a:pt x="159" y="652"/>
                  </a:lnTo>
                  <a:lnTo>
                    <a:pt x="157" y="661"/>
                  </a:lnTo>
                  <a:lnTo>
                    <a:pt x="157" y="668"/>
                  </a:lnTo>
                  <a:lnTo>
                    <a:pt x="157" y="668"/>
                  </a:lnTo>
                  <a:lnTo>
                    <a:pt x="157" y="681"/>
                  </a:lnTo>
                  <a:lnTo>
                    <a:pt x="159" y="688"/>
                  </a:lnTo>
                  <a:lnTo>
                    <a:pt x="157" y="694"/>
                  </a:lnTo>
                  <a:lnTo>
                    <a:pt x="157" y="694"/>
                  </a:lnTo>
                  <a:lnTo>
                    <a:pt x="154" y="704"/>
                  </a:lnTo>
                  <a:lnTo>
                    <a:pt x="154" y="715"/>
                  </a:lnTo>
                  <a:lnTo>
                    <a:pt x="154" y="715"/>
                  </a:lnTo>
                  <a:lnTo>
                    <a:pt x="155" y="722"/>
                  </a:lnTo>
                  <a:lnTo>
                    <a:pt x="155" y="732"/>
                  </a:lnTo>
                  <a:lnTo>
                    <a:pt x="155" y="732"/>
                  </a:lnTo>
                  <a:lnTo>
                    <a:pt x="154" y="739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48" y="762"/>
                  </a:lnTo>
                  <a:lnTo>
                    <a:pt x="148" y="762"/>
                  </a:lnTo>
                  <a:lnTo>
                    <a:pt x="146" y="770"/>
                  </a:lnTo>
                  <a:lnTo>
                    <a:pt x="144" y="779"/>
                  </a:lnTo>
                  <a:lnTo>
                    <a:pt x="144" y="779"/>
                  </a:lnTo>
                  <a:lnTo>
                    <a:pt x="146" y="786"/>
                  </a:lnTo>
                  <a:lnTo>
                    <a:pt x="148" y="791"/>
                  </a:lnTo>
                  <a:lnTo>
                    <a:pt x="148" y="791"/>
                  </a:lnTo>
                  <a:lnTo>
                    <a:pt x="144" y="800"/>
                  </a:lnTo>
                  <a:lnTo>
                    <a:pt x="144" y="804"/>
                  </a:lnTo>
                  <a:lnTo>
                    <a:pt x="144" y="809"/>
                  </a:lnTo>
                  <a:lnTo>
                    <a:pt x="144" y="809"/>
                  </a:lnTo>
                  <a:lnTo>
                    <a:pt x="144" y="813"/>
                  </a:lnTo>
                  <a:lnTo>
                    <a:pt x="146" y="817"/>
                  </a:lnTo>
                  <a:lnTo>
                    <a:pt x="150" y="824"/>
                  </a:lnTo>
                  <a:lnTo>
                    <a:pt x="150" y="824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0" y="842"/>
                  </a:lnTo>
                  <a:lnTo>
                    <a:pt x="148" y="847"/>
                  </a:lnTo>
                  <a:lnTo>
                    <a:pt x="141" y="858"/>
                  </a:lnTo>
                  <a:lnTo>
                    <a:pt x="137" y="869"/>
                  </a:lnTo>
                  <a:lnTo>
                    <a:pt x="137" y="869"/>
                  </a:lnTo>
                  <a:lnTo>
                    <a:pt x="130" y="885"/>
                  </a:lnTo>
                  <a:lnTo>
                    <a:pt x="128" y="894"/>
                  </a:lnTo>
                  <a:lnTo>
                    <a:pt x="126" y="903"/>
                  </a:lnTo>
                  <a:lnTo>
                    <a:pt x="126" y="903"/>
                  </a:lnTo>
                  <a:lnTo>
                    <a:pt x="125" y="920"/>
                  </a:lnTo>
                  <a:lnTo>
                    <a:pt x="119" y="934"/>
                  </a:lnTo>
                  <a:lnTo>
                    <a:pt x="119" y="934"/>
                  </a:lnTo>
                  <a:lnTo>
                    <a:pt x="119" y="940"/>
                  </a:lnTo>
                  <a:lnTo>
                    <a:pt x="119" y="945"/>
                  </a:lnTo>
                  <a:lnTo>
                    <a:pt x="123" y="954"/>
                  </a:lnTo>
                  <a:lnTo>
                    <a:pt x="123" y="954"/>
                  </a:lnTo>
                  <a:lnTo>
                    <a:pt x="126" y="965"/>
                  </a:lnTo>
                  <a:lnTo>
                    <a:pt x="128" y="978"/>
                  </a:lnTo>
                  <a:lnTo>
                    <a:pt x="128" y="978"/>
                  </a:lnTo>
                  <a:lnTo>
                    <a:pt x="126" y="987"/>
                  </a:lnTo>
                  <a:lnTo>
                    <a:pt x="125" y="994"/>
                  </a:lnTo>
                  <a:lnTo>
                    <a:pt x="121" y="1003"/>
                  </a:lnTo>
                  <a:lnTo>
                    <a:pt x="121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21" y="1025"/>
                  </a:lnTo>
                  <a:lnTo>
                    <a:pt x="121" y="1025"/>
                  </a:lnTo>
                  <a:lnTo>
                    <a:pt x="125" y="1030"/>
                  </a:lnTo>
                  <a:lnTo>
                    <a:pt x="128" y="1034"/>
                  </a:lnTo>
                  <a:lnTo>
                    <a:pt x="128" y="1034"/>
                  </a:lnTo>
                  <a:lnTo>
                    <a:pt x="130" y="1037"/>
                  </a:lnTo>
                  <a:lnTo>
                    <a:pt x="128" y="1045"/>
                  </a:lnTo>
                  <a:lnTo>
                    <a:pt x="128" y="1045"/>
                  </a:lnTo>
                  <a:lnTo>
                    <a:pt x="126" y="1064"/>
                  </a:lnTo>
                  <a:lnTo>
                    <a:pt x="126" y="1064"/>
                  </a:lnTo>
                  <a:lnTo>
                    <a:pt x="126" y="1073"/>
                  </a:lnTo>
                  <a:lnTo>
                    <a:pt x="126" y="1077"/>
                  </a:lnTo>
                  <a:lnTo>
                    <a:pt x="125" y="1081"/>
                  </a:lnTo>
                  <a:lnTo>
                    <a:pt x="125" y="1081"/>
                  </a:lnTo>
                  <a:lnTo>
                    <a:pt x="117" y="1088"/>
                  </a:lnTo>
                  <a:lnTo>
                    <a:pt x="116" y="1092"/>
                  </a:lnTo>
                  <a:lnTo>
                    <a:pt x="112" y="1097"/>
                  </a:lnTo>
                  <a:lnTo>
                    <a:pt x="112" y="1097"/>
                  </a:lnTo>
                  <a:lnTo>
                    <a:pt x="112" y="1106"/>
                  </a:lnTo>
                  <a:lnTo>
                    <a:pt x="116" y="1115"/>
                  </a:lnTo>
                  <a:lnTo>
                    <a:pt x="117" y="1124"/>
                  </a:lnTo>
                  <a:lnTo>
                    <a:pt x="117" y="1135"/>
                  </a:lnTo>
                  <a:lnTo>
                    <a:pt x="117" y="1135"/>
                  </a:lnTo>
                  <a:lnTo>
                    <a:pt x="116" y="1144"/>
                  </a:lnTo>
                  <a:lnTo>
                    <a:pt x="112" y="1153"/>
                  </a:lnTo>
                  <a:lnTo>
                    <a:pt x="108" y="1162"/>
                  </a:lnTo>
                  <a:lnTo>
                    <a:pt x="106" y="1173"/>
                  </a:lnTo>
                  <a:lnTo>
                    <a:pt x="106" y="1173"/>
                  </a:lnTo>
                  <a:lnTo>
                    <a:pt x="105" y="1195"/>
                  </a:lnTo>
                  <a:lnTo>
                    <a:pt x="106" y="1216"/>
                  </a:lnTo>
                  <a:lnTo>
                    <a:pt x="110" y="1238"/>
                  </a:lnTo>
                  <a:lnTo>
                    <a:pt x="116" y="1258"/>
                  </a:lnTo>
                  <a:lnTo>
                    <a:pt x="116" y="1258"/>
                  </a:lnTo>
                  <a:lnTo>
                    <a:pt x="123" y="1273"/>
                  </a:lnTo>
                  <a:lnTo>
                    <a:pt x="130" y="1287"/>
                  </a:lnTo>
                  <a:lnTo>
                    <a:pt x="141" y="1298"/>
                  </a:lnTo>
                  <a:lnTo>
                    <a:pt x="154" y="1309"/>
                  </a:lnTo>
                  <a:lnTo>
                    <a:pt x="154" y="1309"/>
                  </a:lnTo>
                  <a:lnTo>
                    <a:pt x="164" y="1316"/>
                  </a:lnTo>
                  <a:lnTo>
                    <a:pt x="179" y="1323"/>
                  </a:lnTo>
                  <a:lnTo>
                    <a:pt x="186" y="1325"/>
                  </a:lnTo>
                  <a:lnTo>
                    <a:pt x="192" y="1325"/>
                  </a:lnTo>
                  <a:lnTo>
                    <a:pt x="197" y="1321"/>
                  </a:lnTo>
                  <a:lnTo>
                    <a:pt x="199" y="1314"/>
                  </a:lnTo>
                  <a:lnTo>
                    <a:pt x="199" y="1314"/>
                  </a:lnTo>
                  <a:lnTo>
                    <a:pt x="199" y="1311"/>
                  </a:lnTo>
                  <a:lnTo>
                    <a:pt x="197" y="1305"/>
                  </a:lnTo>
                  <a:lnTo>
                    <a:pt x="192" y="1298"/>
                  </a:lnTo>
                  <a:lnTo>
                    <a:pt x="184" y="1289"/>
                  </a:lnTo>
                  <a:lnTo>
                    <a:pt x="179" y="1282"/>
                  </a:lnTo>
                  <a:lnTo>
                    <a:pt x="179" y="1282"/>
                  </a:lnTo>
                  <a:lnTo>
                    <a:pt x="177" y="1274"/>
                  </a:lnTo>
                  <a:lnTo>
                    <a:pt x="177" y="1265"/>
                  </a:lnTo>
                  <a:lnTo>
                    <a:pt x="177" y="1251"/>
                  </a:lnTo>
                  <a:lnTo>
                    <a:pt x="177" y="1251"/>
                  </a:lnTo>
                  <a:lnTo>
                    <a:pt x="177" y="1244"/>
                  </a:lnTo>
                  <a:lnTo>
                    <a:pt x="177" y="1236"/>
                  </a:lnTo>
                  <a:lnTo>
                    <a:pt x="177" y="1236"/>
                  </a:lnTo>
                  <a:lnTo>
                    <a:pt x="183" y="1231"/>
                  </a:lnTo>
                  <a:lnTo>
                    <a:pt x="188" y="1225"/>
                  </a:lnTo>
                  <a:lnTo>
                    <a:pt x="188" y="1225"/>
                  </a:lnTo>
                  <a:lnTo>
                    <a:pt x="186" y="1216"/>
                  </a:lnTo>
                  <a:lnTo>
                    <a:pt x="186" y="1215"/>
                  </a:lnTo>
                  <a:lnTo>
                    <a:pt x="188" y="1215"/>
                  </a:lnTo>
                  <a:lnTo>
                    <a:pt x="190" y="1215"/>
                  </a:lnTo>
                  <a:lnTo>
                    <a:pt x="190" y="1215"/>
                  </a:lnTo>
                  <a:lnTo>
                    <a:pt x="195" y="1220"/>
                  </a:lnTo>
                  <a:lnTo>
                    <a:pt x="197" y="1220"/>
                  </a:lnTo>
                  <a:lnTo>
                    <a:pt x="201" y="1216"/>
                  </a:lnTo>
                  <a:lnTo>
                    <a:pt x="201" y="1216"/>
                  </a:lnTo>
                  <a:lnTo>
                    <a:pt x="202" y="1211"/>
                  </a:lnTo>
                  <a:lnTo>
                    <a:pt x="202" y="1207"/>
                  </a:lnTo>
                  <a:lnTo>
                    <a:pt x="204" y="1197"/>
                  </a:lnTo>
                  <a:lnTo>
                    <a:pt x="204" y="1197"/>
                  </a:lnTo>
                  <a:lnTo>
                    <a:pt x="208" y="1191"/>
                  </a:lnTo>
                  <a:lnTo>
                    <a:pt x="213" y="1184"/>
                  </a:lnTo>
                  <a:lnTo>
                    <a:pt x="213" y="1184"/>
                  </a:lnTo>
                  <a:lnTo>
                    <a:pt x="215" y="1178"/>
                  </a:lnTo>
                  <a:lnTo>
                    <a:pt x="217" y="1175"/>
                  </a:lnTo>
                  <a:lnTo>
                    <a:pt x="221" y="1173"/>
                  </a:lnTo>
                  <a:lnTo>
                    <a:pt x="221" y="1173"/>
                  </a:lnTo>
                  <a:lnTo>
                    <a:pt x="226" y="1169"/>
                  </a:lnTo>
                  <a:lnTo>
                    <a:pt x="231" y="1164"/>
                  </a:lnTo>
                  <a:lnTo>
                    <a:pt x="231" y="1164"/>
                  </a:lnTo>
                  <a:lnTo>
                    <a:pt x="231" y="1160"/>
                  </a:lnTo>
                  <a:lnTo>
                    <a:pt x="231" y="1157"/>
                  </a:lnTo>
                  <a:lnTo>
                    <a:pt x="228" y="1148"/>
                  </a:lnTo>
                  <a:lnTo>
                    <a:pt x="222" y="1140"/>
                  </a:lnTo>
                  <a:lnTo>
                    <a:pt x="217" y="1135"/>
                  </a:lnTo>
                  <a:lnTo>
                    <a:pt x="217" y="1135"/>
                  </a:lnTo>
                  <a:lnTo>
                    <a:pt x="211" y="1128"/>
                  </a:lnTo>
                  <a:lnTo>
                    <a:pt x="211" y="1121"/>
                  </a:lnTo>
                  <a:lnTo>
                    <a:pt x="213" y="1113"/>
                  </a:lnTo>
                  <a:lnTo>
                    <a:pt x="217" y="1106"/>
                  </a:lnTo>
                  <a:lnTo>
                    <a:pt x="217" y="1106"/>
                  </a:lnTo>
                  <a:lnTo>
                    <a:pt x="222" y="1102"/>
                  </a:lnTo>
                  <a:lnTo>
                    <a:pt x="230" y="1099"/>
                  </a:lnTo>
                  <a:lnTo>
                    <a:pt x="235" y="1095"/>
                  </a:lnTo>
                  <a:lnTo>
                    <a:pt x="239" y="1093"/>
                  </a:lnTo>
                  <a:lnTo>
                    <a:pt x="239" y="1090"/>
                  </a:lnTo>
                  <a:lnTo>
                    <a:pt x="239" y="1090"/>
                  </a:lnTo>
                  <a:lnTo>
                    <a:pt x="240" y="1081"/>
                  </a:lnTo>
                  <a:lnTo>
                    <a:pt x="239" y="1072"/>
                  </a:lnTo>
                  <a:lnTo>
                    <a:pt x="239" y="1072"/>
                  </a:lnTo>
                  <a:lnTo>
                    <a:pt x="239" y="1068"/>
                  </a:lnTo>
                  <a:lnTo>
                    <a:pt x="240" y="1066"/>
                  </a:lnTo>
                  <a:lnTo>
                    <a:pt x="244" y="1061"/>
                  </a:lnTo>
                  <a:lnTo>
                    <a:pt x="244" y="1061"/>
                  </a:lnTo>
                  <a:lnTo>
                    <a:pt x="246" y="1057"/>
                  </a:lnTo>
                  <a:lnTo>
                    <a:pt x="246" y="1055"/>
                  </a:lnTo>
                  <a:lnTo>
                    <a:pt x="244" y="1054"/>
                  </a:lnTo>
                  <a:lnTo>
                    <a:pt x="246" y="1050"/>
                  </a:lnTo>
                  <a:lnTo>
                    <a:pt x="246" y="1050"/>
                  </a:lnTo>
                  <a:lnTo>
                    <a:pt x="248" y="1050"/>
                  </a:lnTo>
                  <a:lnTo>
                    <a:pt x="253" y="1050"/>
                  </a:lnTo>
                  <a:lnTo>
                    <a:pt x="257" y="1050"/>
                  </a:lnTo>
                  <a:lnTo>
                    <a:pt x="259" y="1048"/>
                  </a:lnTo>
                  <a:lnTo>
                    <a:pt x="259" y="1048"/>
                  </a:lnTo>
                  <a:lnTo>
                    <a:pt x="260" y="1046"/>
                  </a:lnTo>
                  <a:lnTo>
                    <a:pt x="259" y="1046"/>
                  </a:lnTo>
                  <a:lnTo>
                    <a:pt x="255" y="1043"/>
                  </a:lnTo>
                  <a:lnTo>
                    <a:pt x="249" y="1041"/>
                  </a:lnTo>
                  <a:lnTo>
                    <a:pt x="246" y="1037"/>
                  </a:lnTo>
                  <a:lnTo>
                    <a:pt x="246" y="1037"/>
                  </a:lnTo>
                  <a:lnTo>
                    <a:pt x="244" y="1032"/>
                  </a:lnTo>
                  <a:lnTo>
                    <a:pt x="244" y="1026"/>
                  </a:lnTo>
                  <a:lnTo>
                    <a:pt x="246" y="1023"/>
                  </a:lnTo>
                  <a:lnTo>
                    <a:pt x="249" y="1017"/>
                  </a:lnTo>
                  <a:lnTo>
                    <a:pt x="249" y="1017"/>
                  </a:lnTo>
                  <a:lnTo>
                    <a:pt x="253" y="1016"/>
                  </a:lnTo>
                  <a:lnTo>
                    <a:pt x="257" y="1016"/>
                  </a:lnTo>
                  <a:lnTo>
                    <a:pt x="266" y="1016"/>
                  </a:lnTo>
                  <a:lnTo>
                    <a:pt x="266" y="1016"/>
                  </a:lnTo>
                  <a:lnTo>
                    <a:pt x="271" y="1014"/>
                  </a:lnTo>
                  <a:lnTo>
                    <a:pt x="275" y="1012"/>
                  </a:lnTo>
                  <a:lnTo>
                    <a:pt x="282" y="1005"/>
                  </a:lnTo>
                  <a:lnTo>
                    <a:pt x="287" y="994"/>
                  </a:lnTo>
                  <a:lnTo>
                    <a:pt x="287" y="990"/>
                  </a:lnTo>
                  <a:lnTo>
                    <a:pt x="286" y="985"/>
                  </a:lnTo>
                  <a:lnTo>
                    <a:pt x="286" y="985"/>
                  </a:lnTo>
                  <a:lnTo>
                    <a:pt x="284" y="981"/>
                  </a:lnTo>
                  <a:lnTo>
                    <a:pt x="280" y="978"/>
                  </a:lnTo>
                  <a:lnTo>
                    <a:pt x="280" y="978"/>
                  </a:lnTo>
                  <a:lnTo>
                    <a:pt x="278" y="972"/>
                  </a:lnTo>
                  <a:lnTo>
                    <a:pt x="278" y="970"/>
                  </a:lnTo>
                  <a:lnTo>
                    <a:pt x="280" y="970"/>
                  </a:lnTo>
                  <a:lnTo>
                    <a:pt x="291" y="970"/>
                  </a:lnTo>
                  <a:lnTo>
                    <a:pt x="291" y="970"/>
                  </a:lnTo>
                  <a:lnTo>
                    <a:pt x="298" y="969"/>
                  </a:lnTo>
                  <a:lnTo>
                    <a:pt x="306" y="965"/>
                  </a:lnTo>
                  <a:lnTo>
                    <a:pt x="313" y="963"/>
                  </a:lnTo>
                  <a:lnTo>
                    <a:pt x="320" y="959"/>
                  </a:lnTo>
                  <a:lnTo>
                    <a:pt x="320" y="959"/>
                  </a:lnTo>
                  <a:lnTo>
                    <a:pt x="333" y="959"/>
                  </a:lnTo>
                  <a:lnTo>
                    <a:pt x="338" y="959"/>
                  </a:lnTo>
                  <a:lnTo>
                    <a:pt x="345" y="958"/>
                  </a:lnTo>
                  <a:lnTo>
                    <a:pt x="345" y="958"/>
                  </a:lnTo>
                  <a:lnTo>
                    <a:pt x="349" y="954"/>
                  </a:lnTo>
                  <a:lnTo>
                    <a:pt x="353" y="949"/>
                  </a:lnTo>
                  <a:lnTo>
                    <a:pt x="360" y="940"/>
                  </a:lnTo>
                  <a:lnTo>
                    <a:pt x="360" y="940"/>
                  </a:lnTo>
                  <a:lnTo>
                    <a:pt x="365" y="932"/>
                  </a:lnTo>
                  <a:lnTo>
                    <a:pt x="365" y="927"/>
                  </a:lnTo>
                  <a:lnTo>
                    <a:pt x="365" y="923"/>
                  </a:lnTo>
                  <a:lnTo>
                    <a:pt x="365" y="923"/>
                  </a:lnTo>
                  <a:lnTo>
                    <a:pt x="364" y="920"/>
                  </a:lnTo>
                  <a:lnTo>
                    <a:pt x="360" y="916"/>
                  </a:lnTo>
                  <a:lnTo>
                    <a:pt x="356" y="914"/>
                  </a:lnTo>
                  <a:lnTo>
                    <a:pt x="354" y="911"/>
                  </a:lnTo>
                  <a:lnTo>
                    <a:pt x="354" y="911"/>
                  </a:lnTo>
                  <a:lnTo>
                    <a:pt x="353" y="907"/>
                  </a:lnTo>
                  <a:lnTo>
                    <a:pt x="354" y="903"/>
                  </a:lnTo>
                  <a:lnTo>
                    <a:pt x="356" y="900"/>
                  </a:lnTo>
                  <a:lnTo>
                    <a:pt x="356" y="896"/>
                  </a:lnTo>
                  <a:lnTo>
                    <a:pt x="356" y="896"/>
                  </a:lnTo>
                  <a:lnTo>
                    <a:pt x="356" y="893"/>
                  </a:lnTo>
                  <a:lnTo>
                    <a:pt x="353" y="891"/>
                  </a:lnTo>
                  <a:lnTo>
                    <a:pt x="349" y="887"/>
                  </a:lnTo>
                  <a:lnTo>
                    <a:pt x="342" y="885"/>
                  </a:lnTo>
                  <a:lnTo>
                    <a:pt x="338" y="880"/>
                  </a:lnTo>
                  <a:lnTo>
                    <a:pt x="338" y="880"/>
                  </a:lnTo>
                  <a:lnTo>
                    <a:pt x="335" y="874"/>
                  </a:lnTo>
                  <a:lnTo>
                    <a:pt x="333" y="869"/>
                  </a:lnTo>
                  <a:lnTo>
                    <a:pt x="331" y="856"/>
                  </a:lnTo>
                  <a:lnTo>
                    <a:pt x="331" y="856"/>
                  </a:lnTo>
                  <a:lnTo>
                    <a:pt x="333" y="851"/>
                  </a:lnTo>
                  <a:lnTo>
                    <a:pt x="336" y="847"/>
                  </a:lnTo>
                  <a:lnTo>
                    <a:pt x="340" y="849"/>
                  </a:lnTo>
                  <a:lnTo>
                    <a:pt x="345" y="855"/>
                  </a:lnTo>
                  <a:lnTo>
                    <a:pt x="345" y="855"/>
                  </a:lnTo>
                  <a:lnTo>
                    <a:pt x="347" y="860"/>
                  </a:lnTo>
                  <a:lnTo>
                    <a:pt x="349" y="867"/>
                  </a:lnTo>
                  <a:lnTo>
                    <a:pt x="353" y="873"/>
                  </a:lnTo>
                  <a:lnTo>
                    <a:pt x="354" y="878"/>
                  </a:lnTo>
                  <a:lnTo>
                    <a:pt x="354" y="878"/>
                  </a:lnTo>
                  <a:lnTo>
                    <a:pt x="360" y="883"/>
                  </a:lnTo>
                  <a:lnTo>
                    <a:pt x="364" y="885"/>
                  </a:lnTo>
                  <a:lnTo>
                    <a:pt x="369" y="885"/>
                  </a:lnTo>
                  <a:lnTo>
                    <a:pt x="374" y="885"/>
                  </a:lnTo>
                  <a:lnTo>
                    <a:pt x="374" y="885"/>
                  </a:lnTo>
                  <a:lnTo>
                    <a:pt x="382" y="883"/>
                  </a:lnTo>
                  <a:lnTo>
                    <a:pt x="387" y="883"/>
                  </a:lnTo>
                  <a:lnTo>
                    <a:pt x="387" y="883"/>
                  </a:lnTo>
                  <a:lnTo>
                    <a:pt x="392" y="883"/>
                  </a:lnTo>
                  <a:lnTo>
                    <a:pt x="400" y="883"/>
                  </a:lnTo>
                  <a:lnTo>
                    <a:pt x="400" y="883"/>
                  </a:lnTo>
                  <a:lnTo>
                    <a:pt x="403" y="882"/>
                  </a:lnTo>
                  <a:lnTo>
                    <a:pt x="409" y="874"/>
                  </a:lnTo>
                  <a:lnTo>
                    <a:pt x="421" y="856"/>
                  </a:lnTo>
                  <a:lnTo>
                    <a:pt x="421" y="856"/>
                  </a:lnTo>
                  <a:lnTo>
                    <a:pt x="429" y="842"/>
                  </a:lnTo>
                  <a:lnTo>
                    <a:pt x="429" y="842"/>
                  </a:lnTo>
                  <a:lnTo>
                    <a:pt x="429" y="838"/>
                  </a:lnTo>
                  <a:lnTo>
                    <a:pt x="429" y="836"/>
                  </a:lnTo>
                  <a:lnTo>
                    <a:pt x="427" y="835"/>
                  </a:lnTo>
                  <a:lnTo>
                    <a:pt x="427" y="831"/>
                  </a:lnTo>
                  <a:lnTo>
                    <a:pt x="427" y="831"/>
                  </a:lnTo>
                  <a:lnTo>
                    <a:pt x="429" y="827"/>
                  </a:lnTo>
                  <a:lnTo>
                    <a:pt x="432" y="824"/>
                  </a:lnTo>
                  <a:lnTo>
                    <a:pt x="438" y="818"/>
                  </a:lnTo>
                  <a:lnTo>
                    <a:pt x="438" y="818"/>
                  </a:lnTo>
                  <a:lnTo>
                    <a:pt x="443" y="809"/>
                  </a:lnTo>
                  <a:lnTo>
                    <a:pt x="450" y="802"/>
                  </a:lnTo>
                  <a:lnTo>
                    <a:pt x="450" y="802"/>
                  </a:lnTo>
                  <a:lnTo>
                    <a:pt x="456" y="800"/>
                  </a:lnTo>
                  <a:lnTo>
                    <a:pt x="461" y="800"/>
                  </a:lnTo>
                  <a:lnTo>
                    <a:pt x="461" y="800"/>
                  </a:lnTo>
                  <a:lnTo>
                    <a:pt x="463" y="797"/>
                  </a:lnTo>
                  <a:lnTo>
                    <a:pt x="465" y="793"/>
                  </a:lnTo>
                  <a:lnTo>
                    <a:pt x="468" y="786"/>
                  </a:lnTo>
                  <a:lnTo>
                    <a:pt x="468" y="786"/>
                  </a:lnTo>
                  <a:lnTo>
                    <a:pt x="474" y="775"/>
                  </a:lnTo>
                  <a:lnTo>
                    <a:pt x="481" y="768"/>
                  </a:lnTo>
                  <a:lnTo>
                    <a:pt x="481" y="768"/>
                  </a:lnTo>
                  <a:lnTo>
                    <a:pt x="487" y="760"/>
                  </a:lnTo>
                  <a:lnTo>
                    <a:pt x="488" y="753"/>
                  </a:lnTo>
                  <a:lnTo>
                    <a:pt x="490" y="746"/>
                  </a:lnTo>
                  <a:lnTo>
                    <a:pt x="488" y="739"/>
                  </a:lnTo>
                  <a:lnTo>
                    <a:pt x="485" y="722"/>
                  </a:lnTo>
                  <a:lnTo>
                    <a:pt x="485" y="715"/>
                  </a:lnTo>
                  <a:lnTo>
                    <a:pt x="485" y="706"/>
                  </a:lnTo>
                  <a:lnTo>
                    <a:pt x="485" y="706"/>
                  </a:lnTo>
                  <a:lnTo>
                    <a:pt x="488" y="697"/>
                  </a:lnTo>
                  <a:lnTo>
                    <a:pt x="496" y="690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41" y="657"/>
                  </a:lnTo>
                  <a:lnTo>
                    <a:pt x="541" y="657"/>
                  </a:lnTo>
                  <a:lnTo>
                    <a:pt x="559" y="648"/>
                  </a:lnTo>
                  <a:lnTo>
                    <a:pt x="579" y="641"/>
                  </a:lnTo>
                  <a:lnTo>
                    <a:pt x="579" y="641"/>
                  </a:lnTo>
                  <a:lnTo>
                    <a:pt x="592" y="636"/>
                  </a:lnTo>
                  <a:lnTo>
                    <a:pt x="597" y="632"/>
                  </a:lnTo>
                  <a:lnTo>
                    <a:pt x="599" y="625"/>
                  </a:lnTo>
                  <a:lnTo>
                    <a:pt x="599" y="625"/>
                  </a:lnTo>
                  <a:lnTo>
                    <a:pt x="601" y="618"/>
                  </a:lnTo>
                  <a:lnTo>
                    <a:pt x="601" y="608"/>
                  </a:lnTo>
                  <a:lnTo>
                    <a:pt x="601" y="608"/>
                  </a:lnTo>
                  <a:lnTo>
                    <a:pt x="604" y="603"/>
                  </a:lnTo>
                  <a:lnTo>
                    <a:pt x="608" y="596"/>
                  </a:lnTo>
                  <a:lnTo>
                    <a:pt x="608" y="596"/>
                  </a:lnTo>
                  <a:lnTo>
                    <a:pt x="617" y="587"/>
                  </a:lnTo>
                  <a:lnTo>
                    <a:pt x="624" y="578"/>
                  </a:lnTo>
                  <a:lnTo>
                    <a:pt x="624" y="578"/>
                  </a:lnTo>
                  <a:lnTo>
                    <a:pt x="626" y="572"/>
                  </a:lnTo>
                  <a:lnTo>
                    <a:pt x="626" y="567"/>
                  </a:lnTo>
                  <a:lnTo>
                    <a:pt x="624" y="556"/>
                  </a:lnTo>
                  <a:lnTo>
                    <a:pt x="624" y="556"/>
                  </a:lnTo>
                  <a:lnTo>
                    <a:pt x="626" y="551"/>
                  </a:lnTo>
                  <a:lnTo>
                    <a:pt x="628" y="547"/>
                  </a:lnTo>
                  <a:lnTo>
                    <a:pt x="631" y="538"/>
                  </a:lnTo>
                  <a:lnTo>
                    <a:pt x="631" y="538"/>
                  </a:lnTo>
                  <a:lnTo>
                    <a:pt x="633" y="532"/>
                  </a:lnTo>
                  <a:lnTo>
                    <a:pt x="635" y="525"/>
                  </a:lnTo>
                  <a:lnTo>
                    <a:pt x="635" y="513"/>
                  </a:lnTo>
                  <a:lnTo>
                    <a:pt x="635" y="513"/>
                  </a:lnTo>
                  <a:lnTo>
                    <a:pt x="631" y="496"/>
                  </a:lnTo>
                  <a:lnTo>
                    <a:pt x="630" y="489"/>
                  </a:lnTo>
                  <a:lnTo>
                    <a:pt x="628" y="480"/>
                  </a:lnTo>
                  <a:lnTo>
                    <a:pt x="628" y="480"/>
                  </a:lnTo>
                  <a:lnTo>
                    <a:pt x="628" y="473"/>
                  </a:lnTo>
                  <a:lnTo>
                    <a:pt x="630" y="464"/>
                  </a:lnTo>
                  <a:lnTo>
                    <a:pt x="630" y="464"/>
                  </a:lnTo>
                  <a:lnTo>
                    <a:pt x="635" y="455"/>
                  </a:lnTo>
                  <a:lnTo>
                    <a:pt x="639" y="449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649" y="446"/>
                  </a:lnTo>
                  <a:lnTo>
                    <a:pt x="653" y="446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438"/>
                  </a:lnTo>
                  <a:lnTo>
                    <a:pt x="664" y="431"/>
                  </a:lnTo>
                  <a:lnTo>
                    <a:pt x="669" y="418"/>
                  </a:lnTo>
                  <a:lnTo>
                    <a:pt x="669" y="418"/>
                  </a:lnTo>
                  <a:lnTo>
                    <a:pt x="671" y="411"/>
                  </a:lnTo>
                  <a:lnTo>
                    <a:pt x="675" y="406"/>
                  </a:lnTo>
                  <a:lnTo>
                    <a:pt x="675" y="406"/>
                  </a:lnTo>
                  <a:lnTo>
                    <a:pt x="680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93" y="390"/>
                  </a:lnTo>
                  <a:lnTo>
                    <a:pt x="697" y="380"/>
                  </a:lnTo>
                  <a:lnTo>
                    <a:pt x="697" y="380"/>
                  </a:lnTo>
                  <a:lnTo>
                    <a:pt x="700" y="371"/>
                  </a:lnTo>
                  <a:lnTo>
                    <a:pt x="704" y="362"/>
                  </a:lnTo>
                  <a:lnTo>
                    <a:pt x="704" y="352"/>
                  </a:lnTo>
                  <a:lnTo>
                    <a:pt x="702" y="342"/>
                  </a:lnTo>
                  <a:lnTo>
                    <a:pt x="702" y="3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60" name="Freeform 259"/>
            <p:cNvSpPr>
              <a:spLocks noEditPoints="1"/>
            </p:cNvSpPr>
            <p:nvPr/>
          </p:nvSpPr>
          <p:spPr bwMode="auto">
            <a:xfrm>
              <a:off x="5060950" y="1565275"/>
              <a:ext cx="3795713" cy="3197225"/>
            </a:xfrm>
            <a:custGeom>
              <a:avLst/>
              <a:gdLst>
                <a:gd name="T0" fmla="*/ 1671 w 2391"/>
                <a:gd name="T1" fmla="*/ 222 h 2014"/>
                <a:gd name="T2" fmla="*/ 990 w 2391"/>
                <a:gd name="T3" fmla="*/ 72 h 2014"/>
                <a:gd name="T4" fmla="*/ 1090 w 2391"/>
                <a:gd name="T5" fmla="*/ 89 h 2014"/>
                <a:gd name="T6" fmla="*/ 2255 w 2391"/>
                <a:gd name="T7" fmla="*/ 311 h 2014"/>
                <a:gd name="T8" fmla="*/ 1558 w 2391"/>
                <a:gd name="T9" fmla="*/ 1198 h 2014"/>
                <a:gd name="T10" fmla="*/ 1705 w 2391"/>
                <a:gd name="T11" fmla="*/ 1013 h 2014"/>
                <a:gd name="T12" fmla="*/ 1687 w 2391"/>
                <a:gd name="T13" fmla="*/ 925 h 2014"/>
                <a:gd name="T14" fmla="*/ 1681 w 2391"/>
                <a:gd name="T15" fmla="*/ 762 h 2014"/>
                <a:gd name="T16" fmla="*/ 1504 w 2391"/>
                <a:gd name="T17" fmla="*/ 1230 h 2014"/>
                <a:gd name="T18" fmla="*/ 1560 w 2391"/>
                <a:gd name="T19" fmla="*/ 1172 h 2014"/>
                <a:gd name="T20" fmla="*/ 1631 w 2391"/>
                <a:gd name="T21" fmla="*/ 1181 h 2014"/>
                <a:gd name="T22" fmla="*/ 1640 w 2391"/>
                <a:gd name="T23" fmla="*/ 1095 h 2014"/>
                <a:gd name="T24" fmla="*/ 1117 w 2391"/>
                <a:gd name="T25" fmla="*/ 1900 h 2014"/>
                <a:gd name="T26" fmla="*/ 1057 w 2391"/>
                <a:gd name="T27" fmla="*/ 1894 h 2014"/>
                <a:gd name="T28" fmla="*/ 758 w 2391"/>
                <a:gd name="T29" fmla="*/ 1732 h 2014"/>
                <a:gd name="T30" fmla="*/ 1423 w 2391"/>
                <a:gd name="T31" fmla="*/ 1690 h 2014"/>
                <a:gd name="T32" fmla="*/ 1432 w 2391"/>
                <a:gd name="T33" fmla="*/ 1692 h 2014"/>
                <a:gd name="T34" fmla="*/ 1196 w 2391"/>
                <a:gd name="T35" fmla="*/ 1902 h 2014"/>
                <a:gd name="T36" fmla="*/ 1303 w 2391"/>
                <a:gd name="T37" fmla="*/ 1813 h 2014"/>
                <a:gd name="T38" fmla="*/ 1236 w 2391"/>
                <a:gd name="T39" fmla="*/ 1802 h 2014"/>
                <a:gd name="T40" fmla="*/ 1202 w 2391"/>
                <a:gd name="T41" fmla="*/ 1970 h 2014"/>
                <a:gd name="T42" fmla="*/ 1236 w 2391"/>
                <a:gd name="T43" fmla="*/ 2005 h 2014"/>
                <a:gd name="T44" fmla="*/ 2342 w 2391"/>
                <a:gd name="T45" fmla="*/ 431 h 2014"/>
                <a:gd name="T46" fmla="*/ 1929 w 2391"/>
                <a:gd name="T47" fmla="*/ 324 h 2014"/>
                <a:gd name="T48" fmla="*/ 1685 w 2391"/>
                <a:gd name="T49" fmla="*/ 268 h 2014"/>
                <a:gd name="T50" fmla="*/ 1564 w 2391"/>
                <a:gd name="T51" fmla="*/ 298 h 2014"/>
                <a:gd name="T52" fmla="*/ 1453 w 2391"/>
                <a:gd name="T53" fmla="*/ 277 h 2014"/>
                <a:gd name="T54" fmla="*/ 1356 w 2391"/>
                <a:gd name="T55" fmla="*/ 253 h 2014"/>
                <a:gd name="T56" fmla="*/ 1186 w 2391"/>
                <a:gd name="T57" fmla="*/ 237 h 2014"/>
                <a:gd name="T58" fmla="*/ 1243 w 2391"/>
                <a:gd name="T59" fmla="*/ 161 h 2014"/>
                <a:gd name="T60" fmla="*/ 1061 w 2391"/>
                <a:gd name="T61" fmla="*/ 148 h 2014"/>
                <a:gd name="T62" fmla="*/ 842 w 2391"/>
                <a:gd name="T63" fmla="*/ 184 h 2014"/>
                <a:gd name="T64" fmla="*/ 791 w 2391"/>
                <a:gd name="T65" fmla="*/ 289 h 2014"/>
                <a:gd name="T66" fmla="*/ 751 w 2391"/>
                <a:gd name="T67" fmla="*/ 279 h 2014"/>
                <a:gd name="T68" fmla="*/ 664 w 2391"/>
                <a:gd name="T69" fmla="*/ 311 h 2014"/>
                <a:gd name="T70" fmla="*/ 713 w 2391"/>
                <a:gd name="T71" fmla="*/ 418 h 2014"/>
                <a:gd name="T72" fmla="*/ 628 w 2391"/>
                <a:gd name="T73" fmla="*/ 409 h 2014"/>
                <a:gd name="T74" fmla="*/ 541 w 2391"/>
                <a:gd name="T75" fmla="*/ 304 h 2014"/>
                <a:gd name="T76" fmla="*/ 451 w 2391"/>
                <a:gd name="T77" fmla="*/ 633 h 2014"/>
                <a:gd name="T78" fmla="*/ 490 w 2391"/>
                <a:gd name="T79" fmla="*/ 738 h 2014"/>
                <a:gd name="T80" fmla="*/ 309 w 2391"/>
                <a:gd name="T81" fmla="*/ 801 h 2014"/>
                <a:gd name="T82" fmla="*/ 293 w 2391"/>
                <a:gd name="T83" fmla="*/ 1044 h 2014"/>
                <a:gd name="T84" fmla="*/ 396 w 2391"/>
                <a:gd name="T85" fmla="*/ 1214 h 2014"/>
                <a:gd name="T86" fmla="*/ 23 w 2391"/>
                <a:gd name="T87" fmla="*/ 1239 h 2014"/>
                <a:gd name="T88" fmla="*/ 143 w 2391"/>
                <a:gd name="T89" fmla="*/ 1496 h 2014"/>
                <a:gd name="T90" fmla="*/ 313 w 2391"/>
                <a:gd name="T91" fmla="*/ 1542 h 2014"/>
                <a:gd name="T92" fmla="*/ 304 w 2391"/>
                <a:gd name="T93" fmla="*/ 1388 h 2014"/>
                <a:gd name="T94" fmla="*/ 384 w 2391"/>
                <a:gd name="T95" fmla="*/ 1343 h 2014"/>
                <a:gd name="T96" fmla="*/ 590 w 2391"/>
                <a:gd name="T97" fmla="*/ 1460 h 2014"/>
                <a:gd name="T98" fmla="*/ 728 w 2391"/>
                <a:gd name="T99" fmla="*/ 1637 h 2014"/>
                <a:gd name="T100" fmla="*/ 894 w 2391"/>
                <a:gd name="T101" fmla="*/ 1429 h 2014"/>
                <a:gd name="T102" fmla="*/ 1010 w 2391"/>
                <a:gd name="T103" fmla="*/ 1589 h 2014"/>
                <a:gd name="T104" fmla="*/ 1064 w 2391"/>
                <a:gd name="T105" fmla="*/ 1722 h 2014"/>
                <a:gd name="T106" fmla="*/ 1171 w 2391"/>
                <a:gd name="T107" fmla="*/ 1552 h 2014"/>
                <a:gd name="T108" fmla="*/ 1352 w 2391"/>
                <a:gd name="T109" fmla="*/ 1315 h 2014"/>
                <a:gd name="T110" fmla="*/ 1325 w 2391"/>
                <a:gd name="T111" fmla="*/ 1116 h 2014"/>
                <a:gd name="T112" fmla="*/ 1446 w 2391"/>
                <a:gd name="T113" fmla="*/ 1156 h 2014"/>
                <a:gd name="T114" fmla="*/ 1593 w 2391"/>
                <a:gd name="T115" fmla="*/ 963 h 2014"/>
                <a:gd name="T116" fmla="*/ 1643 w 2391"/>
                <a:gd name="T117" fmla="*/ 668 h 2014"/>
                <a:gd name="T118" fmla="*/ 1937 w 2391"/>
                <a:gd name="T119" fmla="*/ 570 h 2014"/>
                <a:gd name="T120" fmla="*/ 1888 w 2391"/>
                <a:gd name="T121" fmla="*/ 796 h 2014"/>
                <a:gd name="T122" fmla="*/ 2033 w 2391"/>
                <a:gd name="T123" fmla="*/ 606 h 2014"/>
                <a:gd name="T124" fmla="*/ 2244 w 2391"/>
                <a:gd name="T125" fmla="*/ 481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1" h="2014">
                  <a:moveTo>
                    <a:pt x="1605" y="168"/>
                  </a:moveTo>
                  <a:lnTo>
                    <a:pt x="1605" y="168"/>
                  </a:lnTo>
                  <a:lnTo>
                    <a:pt x="1615" y="163"/>
                  </a:lnTo>
                  <a:lnTo>
                    <a:pt x="1620" y="161"/>
                  </a:lnTo>
                  <a:lnTo>
                    <a:pt x="1627" y="161"/>
                  </a:lnTo>
                  <a:lnTo>
                    <a:pt x="1627" y="161"/>
                  </a:lnTo>
                  <a:lnTo>
                    <a:pt x="1634" y="163"/>
                  </a:lnTo>
                  <a:lnTo>
                    <a:pt x="1636" y="165"/>
                  </a:lnTo>
                  <a:lnTo>
                    <a:pt x="1640" y="168"/>
                  </a:lnTo>
                  <a:lnTo>
                    <a:pt x="1640" y="168"/>
                  </a:lnTo>
                  <a:lnTo>
                    <a:pt x="1642" y="175"/>
                  </a:lnTo>
                  <a:lnTo>
                    <a:pt x="1643" y="183"/>
                  </a:lnTo>
                  <a:lnTo>
                    <a:pt x="1643" y="183"/>
                  </a:lnTo>
                  <a:lnTo>
                    <a:pt x="1647" y="192"/>
                  </a:lnTo>
                  <a:lnTo>
                    <a:pt x="1647" y="197"/>
                  </a:lnTo>
                  <a:lnTo>
                    <a:pt x="1647" y="201"/>
                  </a:lnTo>
                  <a:lnTo>
                    <a:pt x="1647" y="201"/>
                  </a:lnTo>
                  <a:lnTo>
                    <a:pt x="1643" y="208"/>
                  </a:lnTo>
                  <a:lnTo>
                    <a:pt x="1640" y="212"/>
                  </a:lnTo>
                  <a:lnTo>
                    <a:pt x="1634" y="213"/>
                  </a:lnTo>
                  <a:lnTo>
                    <a:pt x="1629" y="213"/>
                  </a:lnTo>
                  <a:lnTo>
                    <a:pt x="1624" y="213"/>
                  </a:lnTo>
                  <a:lnTo>
                    <a:pt x="1618" y="210"/>
                  </a:lnTo>
                  <a:lnTo>
                    <a:pt x="1607" y="204"/>
                  </a:lnTo>
                  <a:lnTo>
                    <a:pt x="1607" y="204"/>
                  </a:lnTo>
                  <a:lnTo>
                    <a:pt x="1600" y="195"/>
                  </a:lnTo>
                  <a:lnTo>
                    <a:pt x="1598" y="192"/>
                  </a:lnTo>
                  <a:lnTo>
                    <a:pt x="1596" y="188"/>
                  </a:lnTo>
                  <a:lnTo>
                    <a:pt x="1596" y="183"/>
                  </a:lnTo>
                  <a:lnTo>
                    <a:pt x="1598" y="179"/>
                  </a:lnTo>
                  <a:lnTo>
                    <a:pt x="1602" y="174"/>
                  </a:lnTo>
                  <a:lnTo>
                    <a:pt x="1605" y="168"/>
                  </a:lnTo>
                  <a:lnTo>
                    <a:pt x="1605" y="168"/>
                  </a:lnTo>
                  <a:close/>
                  <a:moveTo>
                    <a:pt x="1687" y="251"/>
                  </a:moveTo>
                  <a:lnTo>
                    <a:pt x="1687" y="251"/>
                  </a:lnTo>
                  <a:lnTo>
                    <a:pt x="1692" y="250"/>
                  </a:lnTo>
                  <a:lnTo>
                    <a:pt x="1696" y="244"/>
                  </a:lnTo>
                  <a:lnTo>
                    <a:pt x="1698" y="237"/>
                  </a:lnTo>
                  <a:lnTo>
                    <a:pt x="1696" y="232"/>
                  </a:lnTo>
                  <a:lnTo>
                    <a:pt x="1696" y="232"/>
                  </a:lnTo>
                  <a:lnTo>
                    <a:pt x="1692" y="228"/>
                  </a:lnTo>
                  <a:lnTo>
                    <a:pt x="1685" y="224"/>
                  </a:lnTo>
                  <a:lnTo>
                    <a:pt x="1678" y="222"/>
                  </a:lnTo>
                  <a:lnTo>
                    <a:pt x="1671" y="222"/>
                  </a:lnTo>
                  <a:lnTo>
                    <a:pt x="1671" y="222"/>
                  </a:lnTo>
                  <a:lnTo>
                    <a:pt x="1663" y="222"/>
                  </a:lnTo>
                  <a:lnTo>
                    <a:pt x="1663" y="222"/>
                  </a:lnTo>
                  <a:lnTo>
                    <a:pt x="1658" y="224"/>
                  </a:lnTo>
                  <a:lnTo>
                    <a:pt x="1653" y="228"/>
                  </a:lnTo>
                  <a:lnTo>
                    <a:pt x="1651" y="232"/>
                  </a:lnTo>
                  <a:lnTo>
                    <a:pt x="1651" y="233"/>
                  </a:lnTo>
                  <a:lnTo>
                    <a:pt x="1651" y="237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60" y="246"/>
                  </a:lnTo>
                  <a:lnTo>
                    <a:pt x="1669" y="250"/>
                  </a:lnTo>
                  <a:lnTo>
                    <a:pt x="1680" y="251"/>
                  </a:lnTo>
                  <a:lnTo>
                    <a:pt x="1687" y="251"/>
                  </a:lnTo>
                  <a:lnTo>
                    <a:pt x="1687" y="251"/>
                  </a:lnTo>
                  <a:close/>
                  <a:moveTo>
                    <a:pt x="1812" y="308"/>
                  </a:moveTo>
                  <a:lnTo>
                    <a:pt x="1812" y="308"/>
                  </a:lnTo>
                  <a:lnTo>
                    <a:pt x="1810" y="306"/>
                  </a:lnTo>
                  <a:lnTo>
                    <a:pt x="1810" y="306"/>
                  </a:lnTo>
                  <a:lnTo>
                    <a:pt x="1806" y="306"/>
                  </a:lnTo>
                  <a:lnTo>
                    <a:pt x="1803" y="309"/>
                  </a:lnTo>
                  <a:lnTo>
                    <a:pt x="1803" y="311"/>
                  </a:lnTo>
                  <a:lnTo>
                    <a:pt x="1805" y="315"/>
                  </a:lnTo>
                  <a:lnTo>
                    <a:pt x="1805" y="315"/>
                  </a:lnTo>
                  <a:lnTo>
                    <a:pt x="1808" y="317"/>
                  </a:lnTo>
                  <a:lnTo>
                    <a:pt x="1812" y="315"/>
                  </a:lnTo>
                  <a:lnTo>
                    <a:pt x="1814" y="311"/>
                  </a:lnTo>
                  <a:lnTo>
                    <a:pt x="1812" y="308"/>
                  </a:lnTo>
                  <a:lnTo>
                    <a:pt x="1812" y="308"/>
                  </a:lnTo>
                  <a:close/>
                  <a:moveTo>
                    <a:pt x="985" y="40"/>
                  </a:moveTo>
                  <a:lnTo>
                    <a:pt x="985" y="40"/>
                  </a:lnTo>
                  <a:lnTo>
                    <a:pt x="985" y="43"/>
                  </a:lnTo>
                  <a:lnTo>
                    <a:pt x="985" y="45"/>
                  </a:lnTo>
                  <a:lnTo>
                    <a:pt x="979" y="47"/>
                  </a:lnTo>
                  <a:lnTo>
                    <a:pt x="972" y="49"/>
                  </a:lnTo>
                  <a:lnTo>
                    <a:pt x="967" y="52"/>
                  </a:lnTo>
                  <a:lnTo>
                    <a:pt x="967" y="52"/>
                  </a:lnTo>
                  <a:lnTo>
                    <a:pt x="965" y="56"/>
                  </a:lnTo>
                  <a:lnTo>
                    <a:pt x="965" y="60"/>
                  </a:lnTo>
                  <a:lnTo>
                    <a:pt x="967" y="63"/>
                  </a:lnTo>
                  <a:lnTo>
                    <a:pt x="970" y="65"/>
                  </a:lnTo>
                  <a:lnTo>
                    <a:pt x="970" y="65"/>
                  </a:lnTo>
                  <a:lnTo>
                    <a:pt x="977" y="70"/>
                  </a:lnTo>
                  <a:lnTo>
                    <a:pt x="990" y="72"/>
                  </a:lnTo>
                  <a:lnTo>
                    <a:pt x="1003" y="72"/>
                  </a:lnTo>
                  <a:lnTo>
                    <a:pt x="1014" y="70"/>
                  </a:lnTo>
                  <a:lnTo>
                    <a:pt x="1024" y="67"/>
                  </a:lnTo>
                  <a:lnTo>
                    <a:pt x="1028" y="63"/>
                  </a:lnTo>
                  <a:lnTo>
                    <a:pt x="1032" y="60"/>
                  </a:lnTo>
                  <a:lnTo>
                    <a:pt x="1032" y="56"/>
                  </a:lnTo>
                  <a:lnTo>
                    <a:pt x="1032" y="52"/>
                  </a:lnTo>
                  <a:lnTo>
                    <a:pt x="1030" y="47"/>
                  </a:lnTo>
                  <a:lnTo>
                    <a:pt x="1024" y="42"/>
                  </a:lnTo>
                  <a:lnTo>
                    <a:pt x="1024" y="42"/>
                  </a:lnTo>
                  <a:lnTo>
                    <a:pt x="1019" y="38"/>
                  </a:lnTo>
                  <a:lnTo>
                    <a:pt x="1014" y="32"/>
                  </a:lnTo>
                  <a:lnTo>
                    <a:pt x="1014" y="32"/>
                  </a:lnTo>
                  <a:lnTo>
                    <a:pt x="1010" y="25"/>
                  </a:lnTo>
                  <a:lnTo>
                    <a:pt x="1006" y="18"/>
                  </a:lnTo>
                  <a:lnTo>
                    <a:pt x="1006" y="18"/>
                  </a:lnTo>
                  <a:lnTo>
                    <a:pt x="1003" y="11"/>
                  </a:lnTo>
                  <a:lnTo>
                    <a:pt x="997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76" y="2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3" y="11"/>
                  </a:lnTo>
                  <a:lnTo>
                    <a:pt x="959" y="18"/>
                  </a:lnTo>
                  <a:lnTo>
                    <a:pt x="959" y="18"/>
                  </a:lnTo>
                  <a:lnTo>
                    <a:pt x="959" y="23"/>
                  </a:lnTo>
                  <a:lnTo>
                    <a:pt x="961" y="27"/>
                  </a:lnTo>
                  <a:lnTo>
                    <a:pt x="965" y="29"/>
                  </a:lnTo>
                  <a:lnTo>
                    <a:pt x="970" y="31"/>
                  </a:lnTo>
                  <a:lnTo>
                    <a:pt x="979" y="34"/>
                  </a:lnTo>
                  <a:lnTo>
                    <a:pt x="983" y="38"/>
                  </a:lnTo>
                  <a:lnTo>
                    <a:pt x="985" y="40"/>
                  </a:lnTo>
                  <a:lnTo>
                    <a:pt x="985" y="40"/>
                  </a:lnTo>
                  <a:close/>
                  <a:moveTo>
                    <a:pt x="1043" y="99"/>
                  </a:moveTo>
                  <a:lnTo>
                    <a:pt x="1043" y="99"/>
                  </a:lnTo>
                  <a:lnTo>
                    <a:pt x="1050" y="99"/>
                  </a:lnTo>
                  <a:lnTo>
                    <a:pt x="1055" y="98"/>
                  </a:lnTo>
                  <a:lnTo>
                    <a:pt x="1068" y="92"/>
                  </a:lnTo>
                  <a:lnTo>
                    <a:pt x="1068" y="92"/>
                  </a:lnTo>
                  <a:lnTo>
                    <a:pt x="1073" y="89"/>
                  </a:lnTo>
                  <a:lnTo>
                    <a:pt x="1079" y="89"/>
                  </a:lnTo>
                  <a:lnTo>
                    <a:pt x="1090" y="89"/>
                  </a:lnTo>
                  <a:lnTo>
                    <a:pt x="1090" y="89"/>
                  </a:lnTo>
                  <a:lnTo>
                    <a:pt x="1095" y="87"/>
                  </a:lnTo>
                  <a:lnTo>
                    <a:pt x="1100" y="83"/>
                  </a:lnTo>
                  <a:lnTo>
                    <a:pt x="1102" y="78"/>
                  </a:lnTo>
                  <a:lnTo>
                    <a:pt x="1102" y="74"/>
                  </a:lnTo>
                  <a:lnTo>
                    <a:pt x="1100" y="69"/>
                  </a:lnTo>
                  <a:lnTo>
                    <a:pt x="1097" y="63"/>
                  </a:lnTo>
                  <a:lnTo>
                    <a:pt x="1093" y="60"/>
                  </a:lnTo>
                  <a:lnTo>
                    <a:pt x="1088" y="58"/>
                  </a:lnTo>
                  <a:lnTo>
                    <a:pt x="1088" y="58"/>
                  </a:lnTo>
                  <a:lnTo>
                    <a:pt x="1079" y="54"/>
                  </a:lnTo>
                  <a:lnTo>
                    <a:pt x="1068" y="54"/>
                  </a:lnTo>
                  <a:lnTo>
                    <a:pt x="1068" y="54"/>
                  </a:lnTo>
                  <a:lnTo>
                    <a:pt x="1061" y="56"/>
                  </a:lnTo>
                  <a:lnTo>
                    <a:pt x="1057" y="58"/>
                  </a:lnTo>
                  <a:lnTo>
                    <a:pt x="1057" y="58"/>
                  </a:lnTo>
                  <a:lnTo>
                    <a:pt x="1053" y="61"/>
                  </a:lnTo>
                  <a:lnTo>
                    <a:pt x="1053" y="65"/>
                  </a:lnTo>
                  <a:lnTo>
                    <a:pt x="1052" y="70"/>
                  </a:lnTo>
                  <a:lnTo>
                    <a:pt x="1052" y="70"/>
                  </a:lnTo>
                  <a:lnTo>
                    <a:pt x="1046" y="78"/>
                  </a:lnTo>
                  <a:lnTo>
                    <a:pt x="1039" y="87"/>
                  </a:lnTo>
                  <a:lnTo>
                    <a:pt x="1037" y="90"/>
                  </a:lnTo>
                  <a:lnTo>
                    <a:pt x="1037" y="94"/>
                  </a:lnTo>
                  <a:lnTo>
                    <a:pt x="1037" y="98"/>
                  </a:lnTo>
                  <a:lnTo>
                    <a:pt x="1043" y="99"/>
                  </a:lnTo>
                  <a:lnTo>
                    <a:pt x="1043" y="99"/>
                  </a:lnTo>
                  <a:close/>
                  <a:moveTo>
                    <a:pt x="2275" y="322"/>
                  </a:moveTo>
                  <a:lnTo>
                    <a:pt x="2275" y="322"/>
                  </a:lnTo>
                  <a:lnTo>
                    <a:pt x="2282" y="320"/>
                  </a:lnTo>
                  <a:lnTo>
                    <a:pt x="2286" y="317"/>
                  </a:lnTo>
                  <a:lnTo>
                    <a:pt x="2288" y="313"/>
                  </a:lnTo>
                  <a:lnTo>
                    <a:pt x="2288" y="313"/>
                  </a:lnTo>
                  <a:lnTo>
                    <a:pt x="2286" y="309"/>
                  </a:lnTo>
                  <a:lnTo>
                    <a:pt x="2284" y="306"/>
                  </a:lnTo>
                  <a:lnTo>
                    <a:pt x="2275" y="304"/>
                  </a:lnTo>
                  <a:lnTo>
                    <a:pt x="2275" y="304"/>
                  </a:lnTo>
                  <a:lnTo>
                    <a:pt x="2266" y="302"/>
                  </a:lnTo>
                  <a:lnTo>
                    <a:pt x="2262" y="302"/>
                  </a:lnTo>
                  <a:lnTo>
                    <a:pt x="2257" y="302"/>
                  </a:lnTo>
                  <a:lnTo>
                    <a:pt x="2257" y="302"/>
                  </a:lnTo>
                  <a:lnTo>
                    <a:pt x="2255" y="306"/>
                  </a:lnTo>
                  <a:lnTo>
                    <a:pt x="2255" y="311"/>
                  </a:lnTo>
                  <a:lnTo>
                    <a:pt x="2255" y="311"/>
                  </a:lnTo>
                  <a:lnTo>
                    <a:pt x="2259" y="315"/>
                  </a:lnTo>
                  <a:lnTo>
                    <a:pt x="2264" y="318"/>
                  </a:lnTo>
                  <a:lnTo>
                    <a:pt x="2275" y="322"/>
                  </a:lnTo>
                  <a:lnTo>
                    <a:pt x="2275" y="322"/>
                  </a:lnTo>
                  <a:close/>
                  <a:moveTo>
                    <a:pt x="2091" y="340"/>
                  </a:moveTo>
                  <a:lnTo>
                    <a:pt x="2091" y="340"/>
                  </a:lnTo>
                  <a:lnTo>
                    <a:pt x="2091" y="336"/>
                  </a:lnTo>
                  <a:lnTo>
                    <a:pt x="2089" y="335"/>
                  </a:lnTo>
                  <a:lnTo>
                    <a:pt x="2087" y="333"/>
                  </a:lnTo>
                  <a:lnTo>
                    <a:pt x="2083" y="333"/>
                  </a:lnTo>
                  <a:lnTo>
                    <a:pt x="2083" y="333"/>
                  </a:lnTo>
                  <a:lnTo>
                    <a:pt x="2078" y="333"/>
                  </a:lnTo>
                  <a:lnTo>
                    <a:pt x="2078" y="336"/>
                  </a:lnTo>
                  <a:lnTo>
                    <a:pt x="2078" y="338"/>
                  </a:lnTo>
                  <a:lnTo>
                    <a:pt x="2078" y="338"/>
                  </a:lnTo>
                  <a:lnTo>
                    <a:pt x="2080" y="344"/>
                  </a:lnTo>
                  <a:lnTo>
                    <a:pt x="2083" y="346"/>
                  </a:lnTo>
                  <a:lnTo>
                    <a:pt x="2089" y="346"/>
                  </a:lnTo>
                  <a:lnTo>
                    <a:pt x="2091" y="340"/>
                  </a:lnTo>
                  <a:lnTo>
                    <a:pt x="2091" y="340"/>
                  </a:lnTo>
                  <a:close/>
                  <a:moveTo>
                    <a:pt x="1823" y="318"/>
                  </a:moveTo>
                  <a:lnTo>
                    <a:pt x="1823" y="318"/>
                  </a:lnTo>
                  <a:lnTo>
                    <a:pt x="1826" y="320"/>
                  </a:lnTo>
                  <a:lnTo>
                    <a:pt x="1830" y="318"/>
                  </a:lnTo>
                  <a:lnTo>
                    <a:pt x="1832" y="317"/>
                  </a:lnTo>
                  <a:lnTo>
                    <a:pt x="1834" y="313"/>
                  </a:lnTo>
                  <a:lnTo>
                    <a:pt x="1834" y="309"/>
                  </a:lnTo>
                  <a:lnTo>
                    <a:pt x="1832" y="308"/>
                  </a:lnTo>
                  <a:lnTo>
                    <a:pt x="1830" y="304"/>
                  </a:lnTo>
                  <a:lnTo>
                    <a:pt x="1826" y="302"/>
                  </a:lnTo>
                  <a:lnTo>
                    <a:pt x="1826" y="302"/>
                  </a:lnTo>
                  <a:lnTo>
                    <a:pt x="1823" y="302"/>
                  </a:lnTo>
                  <a:lnTo>
                    <a:pt x="1821" y="304"/>
                  </a:lnTo>
                  <a:lnTo>
                    <a:pt x="1821" y="304"/>
                  </a:lnTo>
                  <a:lnTo>
                    <a:pt x="1819" y="308"/>
                  </a:lnTo>
                  <a:lnTo>
                    <a:pt x="1817" y="313"/>
                  </a:lnTo>
                  <a:lnTo>
                    <a:pt x="1819" y="317"/>
                  </a:lnTo>
                  <a:lnTo>
                    <a:pt x="1823" y="318"/>
                  </a:lnTo>
                  <a:lnTo>
                    <a:pt x="1823" y="318"/>
                  </a:lnTo>
                  <a:close/>
                  <a:moveTo>
                    <a:pt x="1557" y="1207"/>
                  </a:moveTo>
                  <a:lnTo>
                    <a:pt x="1557" y="1207"/>
                  </a:lnTo>
                  <a:lnTo>
                    <a:pt x="1558" y="1203"/>
                  </a:lnTo>
                  <a:lnTo>
                    <a:pt x="1558" y="1198"/>
                  </a:lnTo>
                  <a:lnTo>
                    <a:pt x="1558" y="1198"/>
                  </a:lnTo>
                  <a:lnTo>
                    <a:pt x="1557" y="1194"/>
                  </a:lnTo>
                  <a:lnTo>
                    <a:pt x="1551" y="1192"/>
                  </a:lnTo>
                  <a:lnTo>
                    <a:pt x="1551" y="1192"/>
                  </a:lnTo>
                  <a:lnTo>
                    <a:pt x="1548" y="1192"/>
                  </a:lnTo>
                  <a:lnTo>
                    <a:pt x="1542" y="1194"/>
                  </a:lnTo>
                  <a:lnTo>
                    <a:pt x="1533" y="1201"/>
                  </a:lnTo>
                  <a:lnTo>
                    <a:pt x="1529" y="1205"/>
                  </a:lnTo>
                  <a:lnTo>
                    <a:pt x="1529" y="1209"/>
                  </a:lnTo>
                  <a:lnTo>
                    <a:pt x="1529" y="1212"/>
                  </a:lnTo>
                  <a:lnTo>
                    <a:pt x="1533" y="1216"/>
                  </a:lnTo>
                  <a:lnTo>
                    <a:pt x="1533" y="1216"/>
                  </a:lnTo>
                  <a:lnTo>
                    <a:pt x="1540" y="1218"/>
                  </a:lnTo>
                  <a:lnTo>
                    <a:pt x="1546" y="1216"/>
                  </a:lnTo>
                  <a:lnTo>
                    <a:pt x="1553" y="1212"/>
                  </a:lnTo>
                  <a:lnTo>
                    <a:pt x="1557" y="1207"/>
                  </a:lnTo>
                  <a:lnTo>
                    <a:pt x="1557" y="1207"/>
                  </a:lnTo>
                  <a:close/>
                  <a:moveTo>
                    <a:pt x="1647" y="1004"/>
                  </a:moveTo>
                  <a:lnTo>
                    <a:pt x="1647" y="1004"/>
                  </a:lnTo>
                  <a:lnTo>
                    <a:pt x="1643" y="1006"/>
                  </a:lnTo>
                  <a:lnTo>
                    <a:pt x="1642" y="1008"/>
                  </a:lnTo>
                  <a:lnTo>
                    <a:pt x="1638" y="1017"/>
                  </a:lnTo>
                  <a:lnTo>
                    <a:pt x="1640" y="1024"/>
                  </a:lnTo>
                  <a:lnTo>
                    <a:pt x="1640" y="1028"/>
                  </a:lnTo>
                  <a:lnTo>
                    <a:pt x="1643" y="1031"/>
                  </a:lnTo>
                  <a:lnTo>
                    <a:pt x="1643" y="1031"/>
                  </a:lnTo>
                  <a:lnTo>
                    <a:pt x="1649" y="1033"/>
                  </a:lnTo>
                  <a:lnTo>
                    <a:pt x="1653" y="1033"/>
                  </a:lnTo>
                  <a:lnTo>
                    <a:pt x="1654" y="1031"/>
                  </a:lnTo>
                  <a:lnTo>
                    <a:pt x="1654" y="1031"/>
                  </a:lnTo>
                  <a:lnTo>
                    <a:pt x="1656" y="1029"/>
                  </a:lnTo>
                  <a:lnTo>
                    <a:pt x="1656" y="1026"/>
                  </a:lnTo>
                  <a:lnTo>
                    <a:pt x="1656" y="1022"/>
                  </a:lnTo>
                  <a:lnTo>
                    <a:pt x="1656" y="1020"/>
                  </a:lnTo>
                  <a:lnTo>
                    <a:pt x="1656" y="1020"/>
                  </a:lnTo>
                  <a:lnTo>
                    <a:pt x="1660" y="1015"/>
                  </a:lnTo>
                  <a:lnTo>
                    <a:pt x="1662" y="1013"/>
                  </a:lnTo>
                  <a:lnTo>
                    <a:pt x="1665" y="1013"/>
                  </a:lnTo>
                  <a:lnTo>
                    <a:pt x="1669" y="1013"/>
                  </a:lnTo>
                  <a:lnTo>
                    <a:pt x="1676" y="1017"/>
                  </a:lnTo>
                  <a:lnTo>
                    <a:pt x="1683" y="1019"/>
                  </a:lnTo>
                  <a:lnTo>
                    <a:pt x="1683" y="1019"/>
                  </a:lnTo>
                  <a:lnTo>
                    <a:pt x="1691" y="1019"/>
                  </a:lnTo>
                  <a:lnTo>
                    <a:pt x="1698" y="1017"/>
                  </a:lnTo>
                  <a:lnTo>
                    <a:pt x="1705" y="1013"/>
                  </a:lnTo>
                  <a:lnTo>
                    <a:pt x="1710" y="1008"/>
                  </a:lnTo>
                  <a:lnTo>
                    <a:pt x="1710" y="1008"/>
                  </a:lnTo>
                  <a:lnTo>
                    <a:pt x="1714" y="1002"/>
                  </a:lnTo>
                  <a:lnTo>
                    <a:pt x="1716" y="995"/>
                  </a:lnTo>
                  <a:lnTo>
                    <a:pt x="1716" y="990"/>
                  </a:lnTo>
                  <a:lnTo>
                    <a:pt x="1716" y="986"/>
                  </a:lnTo>
                  <a:lnTo>
                    <a:pt x="1712" y="984"/>
                  </a:lnTo>
                  <a:lnTo>
                    <a:pt x="1712" y="984"/>
                  </a:lnTo>
                  <a:lnTo>
                    <a:pt x="1707" y="982"/>
                  </a:lnTo>
                  <a:lnTo>
                    <a:pt x="1701" y="982"/>
                  </a:lnTo>
                  <a:lnTo>
                    <a:pt x="1694" y="981"/>
                  </a:lnTo>
                  <a:lnTo>
                    <a:pt x="1689" y="979"/>
                  </a:lnTo>
                  <a:lnTo>
                    <a:pt x="1689" y="979"/>
                  </a:lnTo>
                  <a:lnTo>
                    <a:pt x="1687" y="975"/>
                  </a:lnTo>
                  <a:lnTo>
                    <a:pt x="1685" y="972"/>
                  </a:lnTo>
                  <a:lnTo>
                    <a:pt x="1683" y="963"/>
                  </a:lnTo>
                  <a:lnTo>
                    <a:pt x="1683" y="963"/>
                  </a:lnTo>
                  <a:lnTo>
                    <a:pt x="1676" y="955"/>
                  </a:lnTo>
                  <a:lnTo>
                    <a:pt x="1669" y="948"/>
                  </a:lnTo>
                  <a:lnTo>
                    <a:pt x="1669" y="948"/>
                  </a:lnTo>
                  <a:lnTo>
                    <a:pt x="1665" y="950"/>
                  </a:lnTo>
                  <a:lnTo>
                    <a:pt x="1663" y="952"/>
                  </a:lnTo>
                  <a:lnTo>
                    <a:pt x="1665" y="959"/>
                  </a:lnTo>
                  <a:lnTo>
                    <a:pt x="1671" y="970"/>
                  </a:lnTo>
                  <a:lnTo>
                    <a:pt x="1671" y="970"/>
                  </a:lnTo>
                  <a:lnTo>
                    <a:pt x="1671" y="977"/>
                  </a:lnTo>
                  <a:lnTo>
                    <a:pt x="1671" y="986"/>
                  </a:lnTo>
                  <a:lnTo>
                    <a:pt x="1667" y="993"/>
                  </a:lnTo>
                  <a:lnTo>
                    <a:pt x="1663" y="999"/>
                  </a:lnTo>
                  <a:lnTo>
                    <a:pt x="1663" y="999"/>
                  </a:lnTo>
                  <a:lnTo>
                    <a:pt x="1658" y="1002"/>
                  </a:lnTo>
                  <a:lnTo>
                    <a:pt x="1656" y="1002"/>
                  </a:lnTo>
                  <a:lnTo>
                    <a:pt x="1647" y="1004"/>
                  </a:lnTo>
                  <a:lnTo>
                    <a:pt x="1647" y="1004"/>
                  </a:lnTo>
                  <a:close/>
                  <a:moveTo>
                    <a:pt x="1669" y="925"/>
                  </a:moveTo>
                  <a:lnTo>
                    <a:pt x="1669" y="925"/>
                  </a:lnTo>
                  <a:lnTo>
                    <a:pt x="1669" y="926"/>
                  </a:lnTo>
                  <a:lnTo>
                    <a:pt x="1672" y="930"/>
                  </a:lnTo>
                  <a:lnTo>
                    <a:pt x="1674" y="932"/>
                  </a:lnTo>
                  <a:lnTo>
                    <a:pt x="1678" y="934"/>
                  </a:lnTo>
                  <a:lnTo>
                    <a:pt x="1678" y="934"/>
                  </a:lnTo>
                  <a:lnTo>
                    <a:pt x="1683" y="934"/>
                  </a:lnTo>
                  <a:lnTo>
                    <a:pt x="1685" y="932"/>
                  </a:lnTo>
                  <a:lnTo>
                    <a:pt x="1687" y="925"/>
                  </a:lnTo>
                  <a:lnTo>
                    <a:pt x="1687" y="925"/>
                  </a:lnTo>
                  <a:lnTo>
                    <a:pt x="1687" y="917"/>
                  </a:lnTo>
                  <a:lnTo>
                    <a:pt x="1685" y="912"/>
                  </a:lnTo>
                  <a:lnTo>
                    <a:pt x="1683" y="905"/>
                  </a:lnTo>
                  <a:lnTo>
                    <a:pt x="1681" y="897"/>
                  </a:lnTo>
                  <a:lnTo>
                    <a:pt x="1681" y="897"/>
                  </a:lnTo>
                  <a:lnTo>
                    <a:pt x="1683" y="890"/>
                  </a:lnTo>
                  <a:lnTo>
                    <a:pt x="1687" y="881"/>
                  </a:lnTo>
                  <a:lnTo>
                    <a:pt x="1687" y="881"/>
                  </a:lnTo>
                  <a:lnTo>
                    <a:pt x="1687" y="872"/>
                  </a:lnTo>
                  <a:lnTo>
                    <a:pt x="1687" y="872"/>
                  </a:lnTo>
                  <a:lnTo>
                    <a:pt x="1689" y="870"/>
                  </a:lnTo>
                  <a:lnTo>
                    <a:pt x="1691" y="870"/>
                  </a:lnTo>
                  <a:lnTo>
                    <a:pt x="1696" y="870"/>
                  </a:lnTo>
                  <a:lnTo>
                    <a:pt x="1696" y="870"/>
                  </a:lnTo>
                  <a:lnTo>
                    <a:pt x="1709" y="874"/>
                  </a:lnTo>
                  <a:lnTo>
                    <a:pt x="1710" y="872"/>
                  </a:lnTo>
                  <a:lnTo>
                    <a:pt x="1712" y="872"/>
                  </a:lnTo>
                  <a:lnTo>
                    <a:pt x="1714" y="868"/>
                  </a:lnTo>
                  <a:lnTo>
                    <a:pt x="1714" y="865"/>
                  </a:lnTo>
                  <a:lnTo>
                    <a:pt x="1714" y="865"/>
                  </a:lnTo>
                  <a:lnTo>
                    <a:pt x="1712" y="861"/>
                  </a:lnTo>
                  <a:lnTo>
                    <a:pt x="1709" y="858"/>
                  </a:lnTo>
                  <a:lnTo>
                    <a:pt x="1701" y="852"/>
                  </a:lnTo>
                  <a:lnTo>
                    <a:pt x="1701" y="852"/>
                  </a:lnTo>
                  <a:lnTo>
                    <a:pt x="1698" y="847"/>
                  </a:lnTo>
                  <a:lnTo>
                    <a:pt x="1694" y="841"/>
                  </a:lnTo>
                  <a:lnTo>
                    <a:pt x="1694" y="834"/>
                  </a:lnTo>
                  <a:lnTo>
                    <a:pt x="1694" y="827"/>
                  </a:lnTo>
                  <a:lnTo>
                    <a:pt x="1698" y="800"/>
                  </a:lnTo>
                  <a:lnTo>
                    <a:pt x="1698" y="800"/>
                  </a:lnTo>
                  <a:lnTo>
                    <a:pt x="1698" y="796"/>
                  </a:lnTo>
                  <a:lnTo>
                    <a:pt x="1696" y="791"/>
                  </a:lnTo>
                  <a:lnTo>
                    <a:pt x="1692" y="783"/>
                  </a:lnTo>
                  <a:lnTo>
                    <a:pt x="1692" y="783"/>
                  </a:lnTo>
                  <a:lnTo>
                    <a:pt x="1691" y="778"/>
                  </a:lnTo>
                  <a:lnTo>
                    <a:pt x="1691" y="771"/>
                  </a:lnTo>
                  <a:lnTo>
                    <a:pt x="1692" y="765"/>
                  </a:lnTo>
                  <a:lnTo>
                    <a:pt x="1691" y="758"/>
                  </a:lnTo>
                  <a:lnTo>
                    <a:pt x="1691" y="758"/>
                  </a:lnTo>
                  <a:lnTo>
                    <a:pt x="1687" y="758"/>
                  </a:lnTo>
                  <a:lnTo>
                    <a:pt x="1687" y="758"/>
                  </a:lnTo>
                  <a:lnTo>
                    <a:pt x="1683" y="758"/>
                  </a:lnTo>
                  <a:lnTo>
                    <a:pt x="1681" y="762"/>
                  </a:lnTo>
                  <a:lnTo>
                    <a:pt x="1681" y="769"/>
                  </a:lnTo>
                  <a:lnTo>
                    <a:pt x="1681" y="769"/>
                  </a:lnTo>
                  <a:lnTo>
                    <a:pt x="1680" y="776"/>
                  </a:lnTo>
                  <a:lnTo>
                    <a:pt x="1678" y="783"/>
                  </a:lnTo>
                  <a:lnTo>
                    <a:pt x="1674" y="789"/>
                  </a:lnTo>
                  <a:lnTo>
                    <a:pt x="1672" y="796"/>
                  </a:lnTo>
                  <a:lnTo>
                    <a:pt x="1672" y="796"/>
                  </a:lnTo>
                  <a:lnTo>
                    <a:pt x="1672" y="811"/>
                  </a:lnTo>
                  <a:lnTo>
                    <a:pt x="1674" y="825"/>
                  </a:lnTo>
                  <a:lnTo>
                    <a:pt x="1674" y="825"/>
                  </a:lnTo>
                  <a:lnTo>
                    <a:pt x="1676" y="843"/>
                  </a:lnTo>
                  <a:lnTo>
                    <a:pt x="1676" y="863"/>
                  </a:lnTo>
                  <a:lnTo>
                    <a:pt x="1676" y="863"/>
                  </a:lnTo>
                  <a:lnTo>
                    <a:pt x="1674" y="876"/>
                  </a:lnTo>
                  <a:lnTo>
                    <a:pt x="1672" y="881"/>
                  </a:lnTo>
                  <a:lnTo>
                    <a:pt x="1672" y="888"/>
                  </a:lnTo>
                  <a:lnTo>
                    <a:pt x="1672" y="888"/>
                  </a:lnTo>
                  <a:lnTo>
                    <a:pt x="1676" y="901"/>
                  </a:lnTo>
                  <a:lnTo>
                    <a:pt x="1676" y="908"/>
                  </a:lnTo>
                  <a:lnTo>
                    <a:pt x="1674" y="914"/>
                  </a:lnTo>
                  <a:lnTo>
                    <a:pt x="1674" y="914"/>
                  </a:lnTo>
                  <a:lnTo>
                    <a:pt x="1672" y="917"/>
                  </a:lnTo>
                  <a:lnTo>
                    <a:pt x="1671" y="917"/>
                  </a:lnTo>
                  <a:lnTo>
                    <a:pt x="1669" y="921"/>
                  </a:lnTo>
                  <a:lnTo>
                    <a:pt x="1669" y="925"/>
                  </a:lnTo>
                  <a:lnTo>
                    <a:pt x="1669" y="925"/>
                  </a:lnTo>
                  <a:close/>
                  <a:moveTo>
                    <a:pt x="1508" y="1203"/>
                  </a:moveTo>
                  <a:lnTo>
                    <a:pt x="1508" y="1203"/>
                  </a:lnTo>
                  <a:lnTo>
                    <a:pt x="1500" y="1201"/>
                  </a:lnTo>
                  <a:lnTo>
                    <a:pt x="1500" y="1201"/>
                  </a:lnTo>
                  <a:lnTo>
                    <a:pt x="1491" y="1201"/>
                  </a:lnTo>
                  <a:lnTo>
                    <a:pt x="1491" y="1201"/>
                  </a:lnTo>
                  <a:lnTo>
                    <a:pt x="1488" y="1203"/>
                  </a:lnTo>
                  <a:lnTo>
                    <a:pt x="1486" y="1207"/>
                  </a:lnTo>
                  <a:lnTo>
                    <a:pt x="1484" y="1214"/>
                  </a:lnTo>
                  <a:lnTo>
                    <a:pt x="1484" y="1214"/>
                  </a:lnTo>
                  <a:lnTo>
                    <a:pt x="1484" y="1221"/>
                  </a:lnTo>
                  <a:lnTo>
                    <a:pt x="1486" y="1225"/>
                  </a:lnTo>
                  <a:lnTo>
                    <a:pt x="1490" y="1227"/>
                  </a:lnTo>
                  <a:lnTo>
                    <a:pt x="1493" y="1227"/>
                  </a:lnTo>
                  <a:lnTo>
                    <a:pt x="1500" y="1225"/>
                  </a:lnTo>
                  <a:lnTo>
                    <a:pt x="1502" y="1227"/>
                  </a:lnTo>
                  <a:lnTo>
                    <a:pt x="1504" y="1230"/>
                  </a:lnTo>
                  <a:lnTo>
                    <a:pt x="1504" y="1230"/>
                  </a:lnTo>
                  <a:lnTo>
                    <a:pt x="1502" y="1234"/>
                  </a:lnTo>
                  <a:lnTo>
                    <a:pt x="1500" y="1238"/>
                  </a:lnTo>
                  <a:lnTo>
                    <a:pt x="1499" y="1241"/>
                  </a:lnTo>
                  <a:lnTo>
                    <a:pt x="1497" y="1247"/>
                  </a:lnTo>
                  <a:lnTo>
                    <a:pt x="1497" y="1247"/>
                  </a:lnTo>
                  <a:lnTo>
                    <a:pt x="1499" y="1250"/>
                  </a:lnTo>
                  <a:lnTo>
                    <a:pt x="1502" y="1252"/>
                  </a:lnTo>
                  <a:lnTo>
                    <a:pt x="1506" y="1254"/>
                  </a:lnTo>
                  <a:lnTo>
                    <a:pt x="1511" y="1252"/>
                  </a:lnTo>
                  <a:lnTo>
                    <a:pt x="1511" y="1252"/>
                  </a:lnTo>
                  <a:lnTo>
                    <a:pt x="1515" y="1248"/>
                  </a:lnTo>
                  <a:lnTo>
                    <a:pt x="1517" y="1245"/>
                  </a:lnTo>
                  <a:lnTo>
                    <a:pt x="1519" y="1234"/>
                  </a:lnTo>
                  <a:lnTo>
                    <a:pt x="1517" y="1223"/>
                  </a:lnTo>
                  <a:lnTo>
                    <a:pt x="1517" y="1214"/>
                  </a:lnTo>
                  <a:lnTo>
                    <a:pt x="1517" y="1214"/>
                  </a:lnTo>
                  <a:lnTo>
                    <a:pt x="1515" y="1207"/>
                  </a:lnTo>
                  <a:lnTo>
                    <a:pt x="1511" y="1205"/>
                  </a:lnTo>
                  <a:lnTo>
                    <a:pt x="1508" y="1203"/>
                  </a:lnTo>
                  <a:lnTo>
                    <a:pt x="1508" y="1203"/>
                  </a:lnTo>
                  <a:close/>
                  <a:moveTo>
                    <a:pt x="1620" y="1122"/>
                  </a:moveTo>
                  <a:lnTo>
                    <a:pt x="1620" y="1122"/>
                  </a:lnTo>
                  <a:lnTo>
                    <a:pt x="1618" y="1125"/>
                  </a:lnTo>
                  <a:lnTo>
                    <a:pt x="1615" y="1131"/>
                  </a:lnTo>
                  <a:lnTo>
                    <a:pt x="1611" y="1138"/>
                  </a:lnTo>
                  <a:lnTo>
                    <a:pt x="1607" y="1140"/>
                  </a:lnTo>
                  <a:lnTo>
                    <a:pt x="1605" y="1142"/>
                  </a:lnTo>
                  <a:lnTo>
                    <a:pt x="1605" y="1142"/>
                  </a:lnTo>
                  <a:lnTo>
                    <a:pt x="1600" y="1140"/>
                  </a:lnTo>
                  <a:lnTo>
                    <a:pt x="1598" y="1138"/>
                  </a:lnTo>
                  <a:lnTo>
                    <a:pt x="1598" y="1134"/>
                  </a:lnTo>
                  <a:lnTo>
                    <a:pt x="1596" y="1131"/>
                  </a:lnTo>
                  <a:lnTo>
                    <a:pt x="1596" y="1131"/>
                  </a:lnTo>
                  <a:lnTo>
                    <a:pt x="1593" y="1131"/>
                  </a:lnTo>
                  <a:lnTo>
                    <a:pt x="1591" y="1131"/>
                  </a:lnTo>
                  <a:lnTo>
                    <a:pt x="1589" y="1134"/>
                  </a:lnTo>
                  <a:lnTo>
                    <a:pt x="1587" y="1143"/>
                  </a:lnTo>
                  <a:lnTo>
                    <a:pt x="1587" y="1143"/>
                  </a:lnTo>
                  <a:lnTo>
                    <a:pt x="1582" y="1154"/>
                  </a:lnTo>
                  <a:lnTo>
                    <a:pt x="1576" y="1165"/>
                  </a:lnTo>
                  <a:lnTo>
                    <a:pt x="1576" y="1165"/>
                  </a:lnTo>
                  <a:lnTo>
                    <a:pt x="1573" y="1169"/>
                  </a:lnTo>
                  <a:lnTo>
                    <a:pt x="1569" y="1171"/>
                  </a:lnTo>
                  <a:lnTo>
                    <a:pt x="1560" y="1172"/>
                  </a:lnTo>
                  <a:lnTo>
                    <a:pt x="1560" y="1172"/>
                  </a:lnTo>
                  <a:lnTo>
                    <a:pt x="1546" y="1172"/>
                  </a:lnTo>
                  <a:lnTo>
                    <a:pt x="1538" y="1174"/>
                  </a:lnTo>
                  <a:lnTo>
                    <a:pt x="1537" y="1178"/>
                  </a:lnTo>
                  <a:lnTo>
                    <a:pt x="1535" y="1180"/>
                  </a:lnTo>
                  <a:lnTo>
                    <a:pt x="1535" y="1180"/>
                  </a:lnTo>
                  <a:lnTo>
                    <a:pt x="1526" y="1185"/>
                  </a:lnTo>
                  <a:lnTo>
                    <a:pt x="1519" y="1191"/>
                  </a:lnTo>
                  <a:lnTo>
                    <a:pt x="1517" y="1192"/>
                  </a:lnTo>
                  <a:lnTo>
                    <a:pt x="1517" y="1196"/>
                  </a:lnTo>
                  <a:lnTo>
                    <a:pt x="1520" y="1196"/>
                  </a:lnTo>
                  <a:lnTo>
                    <a:pt x="1526" y="1198"/>
                  </a:lnTo>
                  <a:lnTo>
                    <a:pt x="1526" y="1198"/>
                  </a:lnTo>
                  <a:lnTo>
                    <a:pt x="1531" y="1196"/>
                  </a:lnTo>
                  <a:lnTo>
                    <a:pt x="1537" y="1194"/>
                  </a:lnTo>
                  <a:lnTo>
                    <a:pt x="1546" y="1189"/>
                  </a:lnTo>
                  <a:lnTo>
                    <a:pt x="1551" y="1185"/>
                  </a:lnTo>
                  <a:lnTo>
                    <a:pt x="1555" y="1185"/>
                  </a:lnTo>
                  <a:lnTo>
                    <a:pt x="1560" y="1187"/>
                  </a:lnTo>
                  <a:lnTo>
                    <a:pt x="1566" y="1191"/>
                  </a:lnTo>
                  <a:lnTo>
                    <a:pt x="1566" y="1191"/>
                  </a:lnTo>
                  <a:lnTo>
                    <a:pt x="1571" y="1201"/>
                  </a:lnTo>
                  <a:lnTo>
                    <a:pt x="1575" y="1207"/>
                  </a:lnTo>
                  <a:lnTo>
                    <a:pt x="1576" y="1207"/>
                  </a:lnTo>
                  <a:lnTo>
                    <a:pt x="1580" y="1209"/>
                  </a:lnTo>
                  <a:lnTo>
                    <a:pt x="1580" y="1209"/>
                  </a:lnTo>
                  <a:lnTo>
                    <a:pt x="1584" y="1207"/>
                  </a:lnTo>
                  <a:lnTo>
                    <a:pt x="1586" y="1203"/>
                  </a:lnTo>
                  <a:lnTo>
                    <a:pt x="1587" y="1194"/>
                  </a:lnTo>
                  <a:lnTo>
                    <a:pt x="1587" y="1194"/>
                  </a:lnTo>
                  <a:lnTo>
                    <a:pt x="1589" y="1189"/>
                  </a:lnTo>
                  <a:lnTo>
                    <a:pt x="1591" y="1187"/>
                  </a:lnTo>
                  <a:lnTo>
                    <a:pt x="1595" y="1185"/>
                  </a:lnTo>
                  <a:lnTo>
                    <a:pt x="1595" y="1185"/>
                  </a:lnTo>
                  <a:lnTo>
                    <a:pt x="1602" y="1185"/>
                  </a:lnTo>
                  <a:lnTo>
                    <a:pt x="1609" y="1187"/>
                  </a:lnTo>
                  <a:lnTo>
                    <a:pt x="1609" y="1187"/>
                  </a:lnTo>
                  <a:lnTo>
                    <a:pt x="1618" y="1191"/>
                  </a:lnTo>
                  <a:lnTo>
                    <a:pt x="1622" y="1192"/>
                  </a:lnTo>
                  <a:lnTo>
                    <a:pt x="1625" y="1191"/>
                  </a:lnTo>
                  <a:lnTo>
                    <a:pt x="1625" y="1191"/>
                  </a:lnTo>
                  <a:lnTo>
                    <a:pt x="1629" y="1187"/>
                  </a:lnTo>
                  <a:lnTo>
                    <a:pt x="1629" y="1185"/>
                  </a:lnTo>
                  <a:lnTo>
                    <a:pt x="1631" y="1181"/>
                  </a:lnTo>
                  <a:lnTo>
                    <a:pt x="1636" y="1181"/>
                  </a:lnTo>
                  <a:lnTo>
                    <a:pt x="1636" y="1181"/>
                  </a:lnTo>
                  <a:lnTo>
                    <a:pt x="1636" y="1176"/>
                  </a:lnTo>
                  <a:lnTo>
                    <a:pt x="1636" y="1172"/>
                  </a:lnTo>
                  <a:lnTo>
                    <a:pt x="1638" y="1171"/>
                  </a:lnTo>
                  <a:lnTo>
                    <a:pt x="1638" y="1171"/>
                  </a:lnTo>
                  <a:lnTo>
                    <a:pt x="1642" y="1169"/>
                  </a:lnTo>
                  <a:lnTo>
                    <a:pt x="1645" y="1171"/>
                  </a:lnTo>
                  <a:lnTo>
                    <a:pt x="1645" y="1174"/>
                  </a:lnTo>
                  <a:lnTo>
                    <a:pt x="1647" y="1178"/>
                  </a:lnTo>
                  <a:lnTo>
                    <a:pt x="1647" y="1178"/>
                  </a:lnTo>
                  <a:lnTo>
                    <a:pt x="1651" y="1178"/>
                  </a:lnTo>
                  <a:lnTo>
                    <a:pt x="1654" y="1176"/>
                  </a:lnTo>
                  <a:lnTo>
                    <a:pt x="1656" y="1172"/>
                  </a:lnTo>
                  <a:lnTo>
                    <a:pt x="1658" y="1169"/>
                  </a:lnTo>
                  <a:lnTo>
                    <a:pt x="1658" y="1160"/>
                  </a:lnTo>
                  <a:lnTo>
                    <a:pt x="1656" y="1153"/>
                  </a:lnTo>
                  <a:lnTo>
                    <a:pt x="1656" y="1153"/>
                  </a:lnTo>
                  <a:lnTo>
                    <a:pt x="1654" y="1142"/>
                  </a:lnTo>
                  <a:lnTo>
                    <a:pt x="1654" y="1136"/>
                  </a:lnTo>
                  <a:lnTo>
                    <a:pt x="1656" y="1129"/>
                  </a:lnTo>
                  <a:lnTo>
                    <a:pt x="1656" y="1129"/>
                  </a:lnTo>
                  <a:lnTo>
                    <a:pt x="1658" y="1124"/>
                  </a:lnTo>
                  <a:lnTo>
                    <a:pt x="1662" y="1118"/>
                  </a:lnTo>
                  <a:lnTo>
                    <a:pt x="1665" y="1111"/>
                  </a:lnTo>
                  <a:lnTo>
                    <a:pt x="1667" y="1105"/>
                  </a:lnTo>
                  <a:lnTo>
                    <a:pt x="1667" y="1105"/>
                  </a:lnTo>
                  <a:lnTo>
                    <a:pt x="1669" y="1093"/>
                  </a:lnTo>
                  <a:lnTo>
                    <a:pt x="1669" y="1077"/>
                  </a:lnTo>
                  <a:lnTo>
                    <a:pt x="1669" y="1069"/>
                  </a:lnTo>
                  <a:lnTo>
                    <a:pt x="1665" y="1062"/>
                  </a:lnTo>
                  <a:lnTo>
                    <a:pt x="1662" y="1057"/>
                  </a:lnTo>
                  <a:lnTo>
                    <a:pt x="1656" y="1053"/>
                  </a:lnTo>
                  <a:lnTo>
                    <a:pt x="1656" y="1053"/>
                  </a:lnTo>
                  <a:lnTo>
                    <a:pt x="1651" y="1053"/>
                  </a:lnTo>
                  <a:lnTo>
                    <a:pt x="1651" y="1053"/>
                  </a:lnTo>
                  <a:lnTo>
                    <a:pt x="1643" y="1055"/>
                  </a:lnTo>
                  <a:lnTo>
                    <a:pt x="1640" y="1058"/>
                  </a:lnTo>
                  <a:lnTo>
                    <a:pt x="1640" y="1058"/>
                  </a:lnTo>
                  <a:lnTo>
                    <a:pt x="1636" y="1064"/>
                  </a:lnTo>
                  <a:lnTo>
                    <a:pt x="1638" y="1071"/>
                  </a:lnTo>
                  <a:lnTo>
                    <a:pt x="1640" y="1084"/>
                  </a:lnTo>
                  <a:lnTo>
                    <a:pt x="1640" y="1084"/>
                  </a:lnTo>
                  <a:lnTo>
                    <a:pt x="1640" y="1095"/>
                  </a:lnTo>
                  <a:lnTo>
                    <a:pt x="1636" y="1104"/>
                  </a:lnTo>
                  <a:lnTo>
                    <a:pt x="1631" y="1113"/>
                  </a:lnTo>
                  <a:lnTo>
                    <a:pt x="1624" y="1122"/>
                  </a:lnTo>
                  <a:lnTo>
                    <a:pt x="1620" y="1122"/>
                  </a:lnTo>
                  <a:close/>
                  <a:moveTo>
                    <a:pt x="1609" y="736"/>
                  </a:moveTo>
                  <a:lnTo>
                    <a:pt x="1609" y="736"/>
                  </a:lnTo>
                  <a:lnTo>
                    <a:pt x="1609" y="736"/>
                  </a:lnTo>
                  <a:lnTo>
                    <a:pt x="1609" y="736"/>
                  </a:lnTo>
                  <a:lnTo>
                    <a:pt x="1604" y="740"/>
                  </a:lnTo>
                  <a:lnTo>
                    <a:pt x="1604" y="744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7" y="747"/>
                  </a:lnTo>
                  <a:lnTo>
                    <a:pt x="1607" y="747"/>
                  </a:lnTo>
                  <a:lnTo>
                    <a:pt x="1609" y="747"/>
                  </a:lnTo>
                  <a:lnTo>
                    <a:pt x="1609" y="747"/>
                  </a:lnTo>
                  <a:lnTo>
                    <a:pt x="1613" y="747"/>
                  </a:lnTo>
                  <a:lnTo>
                    <a:pt x="1613" y="747"/>
                  </a:lnTo>
                  <a:lnTo>
                    <a:pt x="1611" y="747"/>
                  </a:lnTo>
                  <a:lnTo>
                    <a:pt x="1611" y="747"/>
                  </a:lnTo>
                  <a:lnTo>
                    <a:pt x="1611" y="745"/>
                  </a:lnTo>
                  <a:lnTo>
                    <a:pt x="1611" y="745"/>
                  </a:lnTo>
                  <a:lnTo>
                    <a:pt x="1613" y="744"/>
                  </a:lnTo>
                  <a:lnTo>
                    <a:pt x="1613" y="740"/>
                  </a:lnTo>
                  <a:lnTo>
                    <a:pt x="1611" y="738"/>
                  </a:lnTo>
                  <a:lnTo>
                    <a:pt x="1609" y="736"/>
                  </a:lnTo>
                  <a:lnTo>
                    <a:pt x="1609" y="736"/>
                  </a:lnTo>
                  <a:close/>
                  <a:moveTo>
                    <a:pt x="1124" y="1922"/>
                  </a:moveTo>
                  <a:lnTo>
                    <a:pt x="1124" y="1922"/>
                  </a:lnTo>
                  <a:lnTo>
                    <a:pt x="1124" y="1912"/>
                  </a:lnTo>
                  <a:lnTo>
                    <a:pt x="1120" y="1905"/>
                  </a:lnTo>
                  <a:lnTo>
                    <a:pt x="1117" y="1900"/>
                  </a:lnTo>
                  <a:lnTo>
                    <a:pt x="1111" y="1894"/>
                  </a:lnTo>
                  <a:lnTo>
                    <a:pt x="1111" y="1894"/>
                  </a:lnTo>
                  <a:lnTo>
                    <a:pt x="1097" y="1885"/>
                  </a:lnTo>
                  <a:lnTo>
                    <a:pt x="1091" y="1878"/>
                  </a:lnTo>
                  <a:lnTo>
                    <a:pt x="1088" y="1869"/>
                  </a:lnTo>
                  <a:lnTo>
                    <a:pt x="1088" y="1869"/>
                  </a:lnTo>
                  <a:lnTo>
                    <a:pt x="1084" y="1856"/>
                  </a:lnTo>
                  <a:lnTo>
                    <a:pt x="1082" y="1849"/>
                  </a:lnTo>
                  <a:lnTo>
                    <a:pt x="1079" y="1844"/>
                  </a:lnTo>
                  <a:lnTo>
                    <a:pt x="1079" y="1844"/>
                  </a:lnTo>
                  <a:lnTo>
                    <a:pt x="1068" y="1836"/>
                  </a:lnTo>
                  <a:lnTo>
                    <a:pt x="1057" y="1829"/>
                  </a:lnTo>
                  <a:lnTo>
                    <a:pt x="1048" y="1824"/>
                  </a:lnTo>
                  <a:lnTo>
                    <a:pt x="1039" y="1817"/>
                  </a:lnTo>
                  <a:lnTo>
                    <a:pt x="1039" y="1817"/>
                  </a:lnTo>
                  <a:lnTo>
                    <a:pt x="1033" y="1809"/>
                  </a:lnTo>
                  <a:lnTo>
                    <a:pt x="1030" y="1800"/>
                  </a:lnTo>
                  <a:lnTo>
                    <a:pt x="1026" y="1784"/>
                  </a:lnTo>
                  <a:lnTo>
                    <a:pt x="1026" y="1784"/>
                  </a:lnTo>
                  <a:lnTo>
                    <a:pt x="1021" y="1770"/>
                  </a:lnTo>
                  <a:lnTo>
                    <a:pt x="1014" y="1760"/>
                  </a:lnTo>
                  <a:lnTo>
                    <a:pt x="1003" y="1755"/>
                  </a:lnTo>
                  <a:lnTo>
                    <a:pt x="990" y="1750"/>
                  </a:lnTo>
                  <a:lnTo>
                    <a:pt x="990" y="1750"/>
                  </a:lnTo>
                  <a:lnTo>
                    <a:pt x="979" y="1748"/>
                  </a:lnTo>
                  <a:lnTo>
                    <a:pt x="974" y="1746"/>
                  </a:lnTo>
                  <a:lnTo>
                    <a:pt x="968" y="1746"/>
                  </a:lnTo>
                  <a:lnTo>
                    <a:pt x="968" y="1746"/>
                  </a:lnTo>
                  <a:lnTo>
                    <a:pt x="967" y="1748"/>
                  </a:lnTo>
                  <a:lnTo>
                    <a:pt x="967" y="1748"/>
                  </a:lnTo>
                  <a:lnTo>
                    <a:pt x="965" y="1750"/>
                  </a:lnTo>
                  <a:lnTo>
                    <a:pt x="965" y="1753"/>
                  </a:lnTo>
                  <a:lnTo>
                    <a:pt x="968" y="1760"/>
                  </a:lnTo>
                  <a:lnTo>
                    <a:pt x="977" y="1771"/>
                  </a:lnTo>
                  <a:lnTo>
                    <a:pt x="977" y="1771"/>
                  </a:lnTo>
                  <a:lnTo>
                    <a:pt x="997" y="1795"/>
                  </a:lnTo>
                  <a:lnTo>
                    <a:pt x="1006" y="1808"/>
                  </a:lnTo>
                  <a:lnTo>
                    <a:pt x="1014" y="1822"/>
                  </a:lnTo>
                  <a:lnTo>
                    <a:pt x="1014" y="1822"/>
                  </a:lnTo>
                  <a:lnTo>
                    <a:pt x="1024" y="1844"/>
                  </a:lnTo>
                  <a:lnTo>
                    <a:pt x="1039" y="1865"/>
                  </a:lnTo>
                  <a:lnTo>
                    <a:pt x="1039" y="1865"/>
                  </a:lnTo>
                  <a:lnTo>
                    <a:pt x="1048" y="1880"/>
                  </a:lnTo>
                  <a:lnTo>
                    <a:pt x="1057" y="1894"/>
                  </a:lnTo>
                  <a:lnTo>
                    <a:pt x="1073" y="1925"/>
                  </a:lnTo>
                  <a:lnTo>
                    <a:pt x="1073" y="1925"/>
                  </a:lnTo>
                  <a:lnTo>
                    <a:pt x="1082" y="1938"/>
                  </a:lnTo>
                  <a:lnTo>
                    <a:pt x="1088" y="1941"/>
                  </a:lnTo>
                  <a:lnTo>
                    <a:pt x="1095" y="1947"/>
                  </a:lnTo>
                  <a:lnTo>
                    <a:pt x="1095" y="1947"/>
                  </a:lnTo>
                  <a:lnTo>
                    <a:pt x="1100" y="1949"/>
                  </a:lnTo>
                  <a:lnTo>
                    <a:pt x="1108" y="1952"/>
                  </a:lnTo>
                  <a:lnTo>
                    <a:pt x="1115" y="1952"/>
                  </a:lnTo>
                  <a:lnTo>
                    <a:pt x="1119" y="1952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6" y="1943"/>
                  </a:lnTo>
                  <a:lnTo>
                    <a:pt x="1126" y="1936"/>
                  </a:lnTo>
                  <a:lnTo>
                    <a:pt x="1124" y="1922"/>
                  </a:lnTo>
                  <a:lnTo>
                    <a:pt x="1124" y="1922"/>
                  </a:lnTo>
                  <a:close/>
                  <a:moveTo>
                    <a:pt x="729" y="1674"/>
                  </a:moveTo>
                  <a:lnTo>
                    <a:pt x="729" y="1674"/>
                  </a:lnTo>
                  <a:lnTo>
                    <a:pt x="728" y="1677"/>
                  </a:lnTo>
                  <a:lnTo>
                    <a:pt x="728" y="1677"/>
                  </a:lnTo>
                  <a:lnTo>
                    <a:pt x="726" y="1679"/>
                  </a:lnTo>
                  <a:lnTo>
                    <a:pt x="726" y="1679"/>
                  </a:lnTo>
                  <a:lnTo>
                    <a:pt x="728" y="1681"/>
                  </a:lnTo>
                  <a:lnTo>
                    <a:pt x="728" y="1683"/>
                  </a:lnTo>
                  <a:lnTo>
                    <a:pt x="728" y="1683"/>
                  </a:lnTo>
                  <a:lnTo>
                    <a:pt x="729" y="1684"/>
                  </a:lnTo>
                  <a:lnTo>
                    <a:pt x="729" y="1688"/>
                  </a:lnTo>
                  <a:lnTo>
                    <a:pt x="729" y="1688"/>
                  </a:lnTo>
                  <a:lnTo>
                    <a:pt x="722" y="1706"/>
                  </a:lnTo>
                  <a:lnTo>
                    <a:pt x="722" y="1706"/>
                  </a:lnTo>
                  <a:lnTo>
                    <a:pt x="724" y="1715"/>
                  </a:lnTo>
                  <a:lnTo>
                    <a:pt x="728" y="1726"/>
                  </a:lnTo>
                  <a:lnTo>
                    <a:pt x="728" y="1726"/>
                  </a:lnTo>
                  <a:lnTo>
                    <a:pt x="729" y="1737"/>
                  </a:lnTo>
                  <a:lnTo>
                    <a:pt x="731" y="1744"/>
                  </a:lnTo>
                  <a:lnTo>
                    <a:pt x="733" y="1746"/>
                  </a:lnTo>
                  <a:lnTo>
                    <a:pt x="737" y="1746"/>
                  </a:lnTo>
                  <a:lnTo>
                    <a:pt x="746" y="1742"/>
                  </a:lnTo>
                  <a:lnTo>
                    <a:pt x="746" y="1742"/>
                  </a:lnTo>
                  <a:lnTo>
                    <a:pt x="751" y="1741"/>
                  </a:lnTo>
                  <a:lnTo>
                    <a:pt x="755" y="1739"/>
                  </a:lnTo>
                  <a:lnTo>
                    <a:pt x="757" y="1737"/>
                  </a:lnTo>
                  <a:lnTo>
                    <a:pt x="757" y="1737"/>
                  </a:lnTo>
                  <a:lnTo>
                    <a:pt x="758" y="1732"/>
                  </a:lnTo>
                  <a:lnTo>
                    <a:pt x="758" y="1724"/>
                  </a:lnTo>
                  <a:lnTo>
                    <a:pt x="758" y="1717"/>
                  </a:lnTo>
                  <a:lnTo>
                    <a:pt x="757" y="1712"/>
                  </a:lnTo>
                  <a:lnTo>
                    <a:pt x="757" y="1712"/>
                  </a:lnTo>
                  <a:lnTo>
                    <a:pt x="749" y="1699"/>
                  </a:lnTo>
                  <a:lnTo>
                    <a:pt x="740" y="1688"/>
                  </a:lnTo>
                  <a:lnTo>
                    <a:pt x="729" y="1674"/>
                  </a:lnTo>
                  <a:lnTo>
                    <a:pt x="729" y="1674"/>
                  </a:lnTo>
                  <a:close/>
                  <a:moveTo>
                    <a:pt x="1330" y="1656"/>
                  </a:moveTo>
                  <a:lnTo>
                    <a:pt x="1330" y="1656"/>
                  </a:lnTo>
                  <a:lnTo>
                    <a:pt x="1325" y="1656"/>
                  </a:lnTo>
                  <a:lnTo>
                    <a:pt x="1321" y="1659"/>
                  </a:lnTo>
                  <a:lnTo>
                    <a:pt x="1321" y="1659"/>
                  </a:lnTo>
                  <a:lnTo>
                    <a:pt x="1319" y="1661"/>
                  </a:lnTo>
                  <a:lnTo>
                    <a:pt x="1318" y="1665"/>
                  </a:lnTo>
                  <a:lnTo>
                    <a:pt x="1316" y="1672"/>
                  </a:lnTo>
                  <a:lnTo>
                    <a:pt x="1316" y="1672"/>
                  </a:lnTo>
                  <a:lnTo>
                    <a:pt x="1316" y="1675"/>
                  </a:lnTo>
                  <a:lnTo>
                    <a:pt x="1314" y="1679"/>
                  </a:lnTo>
                  <a:lnTo>
                    <a:pt x="1307" y="1683"/>
                  </a:lnTo>
                  <a:lnTo>
                    <a:pt x="1307" y="1683"/>
                  </a:lnTo>
                  <a:lnTo>
                    <a:pt x="1301" y="1688"/>
                  </a:lnTo>
                  <a:lnTo>
                    <a:pt x="1300" y="1690"/>
                  </a:lnTo>
                  <a:lnTo>
                    <a:pt x="1301" y="1694"/>
                  </a:lnTo>
                  <a:lnTo>
                    <a:pt x="1301" y="1694"/>
                  </a:lnTo>
                  <a:lnTo>
                    <a:pt x="1309" y="1694"/>
                  </a:lnTo>
                  <a:lnTo>
                    <a:pt x="1314" y="1692"/>
                  </a:lnTo>
                  <a:lnTo>
                    <a:pt x="1318" y="1688"/>
                  </a:lnTo>
                  <a:lnTo>
                    <a:pt x="1321" y="1683"/>
                  </a:lnTo>
                  <a:lnTo>
                    <a:pt x="1321" y="1683"/>
                  </a:lnTo>
                  <a:lnTo>
                    <a:pt x="1327" y="1677"/>
                  </a:lnTo>
                  <a:lnTo>
                    <a:pt x="1332" y="1672"/>
                  </a:lnTo>
                  <a:lnTo>
                    <a:pt x="1334" y="1666"/>
                  </a:lnTo>
                  <a:lnTo>
                    <a:pt x="1336" y="1663"/>
                  </a:lnTo>
                  <a:lnTo>
                    <a:pt x="1334" y="1659"/>
                  </a:lnTo>
                  <a:lnTo>
                    <a:pt x="1334" y="1659"/>
                  </a:lnTo>
                  <a:lnTo>
                    <a:pt x="1332" y="1656"/>
                  </a:lnTo>
                  <a:lnTo>
                    <a:pt x="1330" y="1656"/>
                  </a:lnTo>
                  <a:lnTo>
                    <a:pt x="1330" y="1656"/>
                  </a:lnTo>
                  <a:close/>
                  <a:moveTo>
                    <a:pt x="1428" y="1688"/>
                  </a:moveTo>
                  <a:lnTo>
                    <a:pt x="1428" y="1688"/>
                  </a:lnTo>
                  <a:lnTo>
                    <a:pt x="1424" y="1688"/>
                  </a:lnTo>
                  <a:lnTo>
                    <a:pt x="1424" y="1688"/>
                  </a:lnTo>
                  <a:lnTo>
                    <a:pt x="1423" y="1690"/>
                  </a:lnTo>
                  <a:lnTo>
                    <a:pt x="1421" y="1694"/>
                  </a:lnTo>
                  <a:lnTo>
                    <a:pt x="1417" y="1699"/>
                  </a:lnTo>
                  <a:lnTo>
                    <a:pt x="1417" y="1699"/>
                  </a:lnTo>
                  <a:lnTo>
                    <a:pt x="1412" y="1703"/>
                  </a:lnTo>
                  <a:lnTo>
                    <a:pt x="1403" y="1704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1" y="1704"/>
                  </a:lnTo>
                  <a:lnTo>
                    <a:pt x="1377" y="1706"/>
                  </a:lnTo>
                  <a:lnTo>
                    <a:pt x="1374" y="1710"/>
                  </a:lnTo>
                  <a:lnTo>
                    <a:pt x="1374" y="1715"/>
                  </a:lnTo>
                  <a:lnTo>
                    <a:pt x="1374" y="1715"/>
                  </a:lnTo>
                  <a:lnTo>
                    <a:pt x="1376" y="1719"/>
                  </a:lnTo>
                  <a:lnTo>
                    <a:pt x="1377" y="1721"/>
                  </a:lnTo>
                  <a:lnTo>
                    <a:pt x="1386" y="1721"/>
                  </a:lnTo>
                  <a:lnTo>
                    <a:pt x="1386" y="1721"/>
                  </a:lnTo>
                  <a:lnTo>
                    <a:pt x="1395" y="1721"/>
                  </a:lnTo>
                  <a:lnTo>
                    <a:pt x="1401" y="1722"/>
                  </a:lnTo>
                  <a:lnTo>
                    <a:pt x="1405" y="1724"/>
                  </a:lnTo>
                  <a:lnTo>
                    <a:pt x="1405" y="1724"/>
                  </a:lnTo>
                  <a:lnTo>
                    <a:pt x="1406" y="1728"/>
                  </a:lnTo>
                  <a:lnTo>
                    <a:pt x="1406" y="1732"/>
                  </a:lnTo>
                  <a:lnTo>
                    <a:pt x="1406" y="1735"/>
                  </a:lnTo>
                  <a:lnTo>
                    <a:pt x="1406" y="1739"/>
                  </a:lnTo>
                  <a:lnTo>
                    <a:pt x="1406" y="1739"/>
                  </a:lnTo>
                  <a:lnTo>
                    <a:pt x="1408" y="1742"/>
                  </a:lnTo>
                  <a:lnTo>
                    <a:pt x="1414" y="1746"/>
                  </a:lnTo>
                  <a:lnTo>
                    <a:pt x="1419" y="1748"/>
                  </a:lnTo>
                  <a:lnTo>
                    <a:pt x="1424" y="1748"/>
                  </a:lnTo>
                  <a:lnTo>
                    <a:pt x="1424" y="1748"/>
                  </a:lnTo>
                  <a:lnTo>
                    <a:pt x="1428" y="1744"/>
                  </a:lnTo>
                  <a:lnTo>
                    <a:pt x="1428" y="1741"/>
                  </a:lnTo>
                  <a:lnTo>
                    <a:pt x="1428" y="1735"/>
                  </a:lnTo>
                  <a:lnTo>
                    <a:pt x="1426" y="1730"/>
                  </a:lnTo>
                  <a:lnTo>
                    <a:pt x="1426" y="1730"/>
                  </a:lnTo>
                  <a:lnTo>
                    <a:pt x="1424" y="1724"/>
                  </a:lnTo>
                  <a:lnTo>
                    <a:pt x="1426" y="1721"/>
                  </a:lnTo>
                  <a:lnTo>
                    <a:pt x="1434" y="1713"/>
                  </a:lnTo>
                  <a:lnTo>
                    <a:pt x="1434" y="1713"/>
                  </a:lnTo>
                  <a:lnTo>
                    <a:pt x="1437" y="1710"/>
                  </a:lnTo>
                  <a:lnTo>
                    <a:pt x="1437" y="1706"/>
                  </a:lnTo>
                  <a:lnTo>
                    <a:pt x="1437" y="1706"/>
                  </a:lnTo>
                  <a:lnTo>
                    <a:pt x="1434" y="1697"/>
                  </a:lnTo>
                  <a:lnTo>
                    <a:pt x="1432" y="1692"/>
                  </a:lnTo>
                  <a:lnTo>
                    <a:pt x="1428" y="1688"/>
                  </a:lnTo>
                  <a:lnTo>
                    <a:pt x="1428" y="1688"/>
                  </a:lnTo>
                  <a:close/>
                  <a:moveTo>
                    <a:pt x="1359" y="1373"/>
                  </a:moveTo>
                  <a:lnTo>
                    <a:pt x="1359" y="1373"/>
                  </a:lnTo>
                  <a:lnTo>
                    <a:pt x="1356" y="1377"/>
                  </a:lnTo>
                  <a:lnTo>
                    <a:pt x="1350" y="1382"/>
                  </a:lnTo>
                  <a:lnTo>
                    <a:pt x="1350" y="1382"/>
                  </a:lnTo>
                  <a:lnTo>
                    <a:pt x="1343" y="1393"/>
                  </a:lnTo>
                  <a:lnTo>
                    <a:pt x="1336" y="1406"/>
                  </a:lnTo>
                  <a:lnTo>
                    <a:pt x="1336" y="1413"/>
                  </a:lnTo>
                  <a:lnTo>
                    <a:pt x="1336" y="1420"/>
                  </a:lnTo>
                  <a:lnTo>
                    <a:pt x="1338" y="1426"/>
                  </a:lnTo>
                  <a:lnTo>
                    <a:pt x="1343" y="1431"/>
                  </a:lnTo>
                  <a:lnTo>
                    <a:pt x="1343" y="1431"/>
                  </a:lnTo>
                  <a:lnTo>
                    <a:pt x="1348" y="1431"/>
                  </a:lnTo>
                  <a:lnTo>
                    <a:pt x="1354" y="1431"/>
                  </a:lnTo>
                  <a:lnTo>
                    <a:pt x="1359" y="1428"/>
                  </a:lnTo>
                  <a:lnTo>
                    <a:pt x="1365" y="1424"/>
                  </a:lnTo>
                  <a:lnTo>
                    <a:pt x="1374" y="1413"/>
                  </a:lnTo>
                  <a:lnTo>
                    <a:pt x="1377" y="1404"/>
                  </a:lnTo>
                  <a:lnTo>
                    <a:pt x="1377" y="1404"/>
                  </a:lnTo>
                  <a:lnTo>
                    <a:pt x="1377" y="1397"/>
                  </a:lnTo>
                  <a:lnTo>
                    <a:pt x="1376" y="1390"/>
                  </a:lnTo>
                  <a:lnTo>
                    <a:pt x="1370" y="1379"/>
                  </a:lnTo>
                  <a:lnTo>
                    <a:pt x="1370" y="1379"/>
                  </a:lnTo>
                  <a:lnTo>
                    <a:pt x="1368" y="1375"/>
                  </a:lnTo>
                  <a:lnTo>
                    <a:pt x="1365" y="1373"/>
                  </a:lnTo>
                  <a:lnTo>
                    <a:pt x="1363" y="1373"/>
                  </a:lnTo>
                  <a:lnTo>
                    <a:pt x="1359" y="1373"/>
                  </a:lnTo>
                  <a:lnTo>
                    <a:pt x="1359" y="1373"/>
                  </a:lnTo>
                  <a:close/>
                  <a:moveTo>
                    <a:pt x="1175" y="1829"/>
                  </a:moveTo>
                  <a:lnTo>
                    <a:pt x="1175" y="1829"/>
                  </a:lnTo>
                  <a:lnTo>
                    <a:pt x="1173" y="1836"/>
                  </a:lnTo>
                  <a:lnTo>
                    <a:pt x="1171" y="1844"/>
                  </a:lnTo>
                  <a:lnTo>
                    <a:pt x="1173" y="1851"/>
                  </a:lnTo>
                  <a:lnTo>
                    <a:pt x="1175" y="1858"/>
                  </a:lnTo>
                  <a:lnTo>
                    <a:pt x="1175" y="1858"/>
                  </a:lnTo>
                  <a:lnTo>
                    <a:pt x="1176" y="1865"/>
                  </a:lnTo>
                  <a:lnTo>
                    <a:pt x="1180" y="1871"/>
                  </a:lnTo>
                  <a:lnTo>
                    <a:pt x="1189" y="1880"/>
                  </a:lnTo>
                  <a:lnTo>
                    <a:pt x="1189" y="1880"/>
                  </a:lnTo>
                  <a:lnTo>
                    <a:pt x="1191" y="1887"/>
                  </a:lnTo>
                  <a:lnTo>
                    <a:pt x="1193" y="1894"/>
                  </a:lnTo>
                  <a:lnTo>
                    <a:pt x="1196" y="1902"/>
                  </a:lnTo>
                  <a:lnTo>
                    <a:pt x="1200" y="1909"/>
                  </a:lnTo>
                  <a:lnTo>
                    <a:pt x="1200" y="1909"/>
                  </a:lnTo>
                  <a:lnTo>
                    <a:pt x="1204" y="1912"/>
                  </a:lnTo>
                  <a:lnTo>
                    <a:pt x="1209" y="1914"/>
                  </a:lnTo>
                  <a:lnTo>
                    <a:pt x="1222" y="1918"/>
                  </a:lnTo>
                  <a:lnTo>
                    <a:pt x="1234" y="1918"/>
                  </a:lnTo>
                  <a:lnTo>
                    <a:pt x="1245" y="1916"/>
                  </a:lnTo>
                  <a:lnTo>
                    <a:pt x="1245" y="1916"/>
                  </a:lnTo>
                  <a:lnTo>
                    <a:pt x="1251" y="1914"/>
                  </a:lnTo>
                  <a:lnTo>
                    <a:pt x="1256" y="1914"/>
                  </a:lnTo>
                  <a:lnTo>
                    <a:pt x="1256" y="1914"/>
                  </a:lnTo>
                  <a:lnTo>
                    <a:pt x="1260" y="1914"/>
                  </a:lnTo>
                  <a:lnTo>
                    <a:pt x="1263" y="1916"/>
                  </a:lnTo>
                  <a:lnTo>
                    <a:pt x="1263" y="1916"/>
                  </a:lnTo>
                  <a:lnTo>
                    <a:pt x="1269" y="1918"/>
                  </a:lnTo>
                  <a:lnTo>
                    <a:pt x="1274" y="1918"/>
                  </a:lnTo>
                  <a:lnTo>
                    <a:pt x="1285" y="1914"/>
                  </a:lnTo>
                  <a:lnTo>
                    <a:pt x="1285" y="1914"/>
                  </a:lnTo>
                  <a:lnTo>
                    <a:pt x="1289" y="1912"/>
                  </a:lnTo>
                  <a:lnTo>
                    <a:pt x="1291" y="1909"/>
                  </a:lnTo>
                  <a:lnTo>
                    <a:pt x="1294" y="1902"/>
                  </a:lnTo>
                  <a:lnTo>
                    <a:pt x="1294" y="1902"/>
                  </a:lnTo>
                  <a:lnTo>
                    <a:pt x="1298" y="1893"/>
                  </a:lnTo>
                  <a:lnTo>
                    <a:pt x="1300" y="1884"/>
                  </a:lnTo>
                  <a:lnTo>
                    <a:pt x="1300" y="1873"/>
                  </a:lnTo>
                  <a:lnTo>
                    <a:pt x="1300" y="1864"/>
                  </a:lnTo>
                  <a:lnTo>
                    <a:pt x="1300" y="1864"/>
                  </a:lnTo>
                  <a:lnTo>
                    <a:pt x="1298" y="1858"/>
                  </a:lnTo>
                  <a:lnTo>
                    <a:pt x="1298" y="1855"/>
                  </a:lnTo>
                  <a:lnTo>
                    <a:pt x="1298" y="1851"/>
                  </a:lnTo>
                  <a:lnTo>
                    <a:pt x="1298" y="1851"/>
                  </a:lnTo>
                  <a:lnTo>
                    <a:pt x="1303" y="1846"/>
                  </a:lnTo>
                  <a:lnTo>
                    <a:pt x="1309" y="1844"/>
                  </a:lnTo>
                  <a:lnTo>
                    <a:pt x="1309" y="1844"/>
                  </a:lnTo>
                  <a:lnTo>
                    <a:pt x="1318" y="1842"/>
                  </a:lnTo>
                  <a:lnTo>
                    <a:pt x="1319" y="1840"/>
                  </a:lnTo>
                  <a:lnTo>
                    <a:pt x="1321" y="1836"/>
                  </a:lnTo>
                  <a:lnTo>
                    <a:pt x="1321" y="1836"/>
                  </a:lnTo>
                  <a:lnTo>
                    <a:pt x="1321" y="1833"/>
                  </a:lnTo>
                  <a:lnTo>
                    <a:pt x="1319" y="1831"/>
                  </a:lnTo>
                  <a:lnTo>
                    <a:pt x="1314" y="1826"/>
                  </a:lnTo>
                  <a:lnTo>
                    <a:pt x="1314" y="1826"/>
                  </a:lnTo>
                  <a:lnTo>
                    <a:pt x="1307" y="1820"/>
                  </a:lnTo>
                  <a:lnTo>
                    <a:pt x="1303" y="1813"/>
                  </a:lnTo>
                  <a:lnTo>
                    <a:pt x="1303" y="1813"/>
                  </a:lnTo>
                  <a:lnTo>
                    <a:pt x="1301" y="1804"/>
                  </a:lnTo>
                  <a:lnTo>
                    <a:pt x="1300" y="1800"/>
                  </a:lnTo>
                  <a:lnTo>
                    <a:pt x="1300" y="1795"/>
                  </a:lnTo>
                  <a:lnTo>
                    <a:pt x="1300" y="1795"/>
                  </a:lnTo>
                  <a:lnTo>
                    <a:pt x="1301" y="1786"/>
                  </a:lnTo>
                  <a:lnTo>
                    <a:pt x="1307" y="1775"/>
                  </a:lnTo>
                  <a:lnTo>
                    <a:pt x="1307" y="1775"/>
                  </a:lnTo>
                  <a:lnTo>
                    <a:pt x="1312" y="1771"/>
                  </a:lnTo>
                  <a:lnTo>
                    <a:pt x="1318" y="1768"/>
                  </a:lnTo>
                  <a:lnTo>
                    <a:pt x="1323" y="1764"/>
                  </a:lnTo>
                  <a:lnTo>
                    <a:pt x="1327" y="1759"/>
                  </a:lnTo>
                  <a:lnTo>
                    <a:pt x="1327" y="1759"/>
                  </a:lnTo>
                  <a:lnTo>
                    <a:pt x="1329" y="1757"/>
                  </a:lnTo>
                  <a:lnTo>
                    <a:pt x="1327" y="1753"/>
                  </a:lnTo>
                  <a:lnTo>
                    <a:pt x="1323" y="1751"/>
                  </a:lnTo>
                  <a:lnTo>
                    <a:pt x="1314" y="1746"/>
                  </a:lnTo>
                  <a:lnTo>
                    <a:pt x="1314" y="1746"/>
                  </a:lnTo>
                  <a:lnTo>
                    <a:pt x="1310" y="1742"/>
                  </a:lnTo>
                  <a:lnTo>
                    <a:pt x="1309" y="1737"/>
                  </a:lnTo>
                  <a:lnTo>
                    <a:pt x="1305" y="1732"/>
                  </a:lnTo>
                  <a:lnTo>
                    <a:pt x="1301" y="1728"/>
                  </a:lnTo>
                  <a:lnTo>
                    <a:pt x="1301" y="1728"/>
                  </a:lnTo>
                  <a:lnTo>
                    <a:pt x="1298" y="1728"/>
                  </a:lnTo>
                  <a:lnTo>
                    <a:pt x="1294" y="1728"/>
                  </a:lnTo>
                  <a:lnTo>
                    <a:pt x="1291" y="1730"/>
                  </a:lnTo>
                  <a:lnTo>
                    <a:pt x="1287" y="1732"/>
                  </a:lnTo>
                  <a:lnTo>
                    <a:pt x="1287" y="1732"/>
                  </a:lnTo>
                  <a:lnTo>
                    <a:pt x="1280" y="1741"/>
                  </a:lnTo>
                  <a:lnTo>
                    <a:pt x="1274" y="1751"/>
                  </a:lnTo>
                  <a:lnTo>
                    <a:pt x="1274" y="1751"/>
                  </a:lnTo>
                  <a:lnTo>
                    <a:pt x="1272" y="1759"/>
                  </a:lnTo>
                  <a:lnTo>
                    <a:pt x="1271" y="1764"/>
                  </a:lnTo>
                  <a:lnTo>
                    <a:pt x="1269" y="1768"/>
                  </a:lnTo>
                  <a:lnTo>
                    <a:pt x="1269" y="1768"/>
                  </a:lnTo>
                  <a:lnTo>
                    <a:pt x="1263" y="1773"/>
                  </a:lnTo>
                  <a:lnTo>
                    <a:pt x="1256" y="1775"/>
                  </a:lnTo>
                  <a:lnTo>
                    <a:pt x="1256" y="1775"/>
                  </a:lnTo>
                  <a:lnTo>
                    <a:pt x="1249" y="1779"/>
                  </a:lnTo>
                  <a:lnTo>
                    <a:pt x="1242" y="1782"/>
                  </a:lnTo>
                  <a:lnTo>
                    <a:pt x="1238" y="1788"/>
                  </a:lnTo>
                  <a:lnTo>
                    <a:pt x="1236" y="1795"/>
                  </a:lnTo>
                  <a:lnTo>
                    <a:pt x="1236" y="1795"/>
                  </a:lnTo>
                  <a:lnTo>
                    <a:pt x="1236" y="1802"/>
                  </a:lnTo>
                  <a:lnTo>
                    <a:pt x="1234" y="1806"/>
                  </a:lnTo>
                  <a:lnTo>
                    <a:pt x="1231" y="1811"/>
                  </a:lnTo>
                  <a:lnTo>
                    <a:pt x="1225" y="1813"/>
                  </a:lnTo>
                  <a:lnTo>
                    <a:pt x="1225" y="1813"/>
                  </a:lnTo>
                  <a:lnTo>
                    <a:pt x="1213" y="1818"/>
                  </a:lnTo>
                  <a:lnTo>
                    <a:pt x="1213" y="1818"/>
                  </a:lnTo>
                  <a:lnTo>
                    <a:pt x="1207" y="1822"/>
                  </a:lnTo>
                  <a:lnTo>
                    <a:pt x="1204" y="1824"/>
                  </a:lnTo>
                  <a:lnTo>
                    <a:pt x="1200" y="1824"/>
                  </a:lnTo>
                  <a:lnTo>
                    <a:pt x="1200" y="1824"/>
                  </a:lnTo>
                  <a:lnTo>
                    <a:pt x="1186" y="1822"/>
                  </a:lnTo>
                  <a:lnTo>
                    <a:pt x="1180" y="1824"/>
                  </a:lnTo>
                  <a:lnTo>
                    <a:pt x="1176" y="1826"/>
                  </a:lnTo>
                  <a:lnTo>
                    <a:pt x="1175" y="1829"/>
                  </a:lnTo>
                  <a:lnTo>
                    <a:pt x="1175" y="1829"/>
                  </a:lnTo>
                  <a:close/>
                  <a:moveTo>
                    <a:pt x="1258" y="2012"/>
                  </a:moveTo>
                  <a:lnTo>
                    <a:pt x="1258" y="2012"/>
                  </a:lnTo>
                  <a:lnTo>
                    <a:pt x="1260" y="2010"/>
                  </a:lnTo>
                  <a:lnTo>
                    <a:pt x="1260" y="2007"/>
                  </a:lnTo>
                  <a:lnTo>
                    <a:pt x="1258" y="1999"/>
                  </a:lnTo>
                  <a:lnTo>
                    <a:pt x="1258" y="1999"/>
                  </a:lnTo>
                  <a:lnTo>
                    <a:pt x="1258" y="1996"/>
                  </a:lnTo>
                  <a:lnTo>
                    <a:pt x="1256" y="1994"/>
                  </a:lnTo>
                  <a:lnTo>
                    <a:pt x="1256" y="1994"/>
                  </a:lnTo>
                  <a:lnTo>
                    <a:pt x="1254" y="1992"/>
                  </a:lnTo>
                  <a:lnTo>
                    <a:pt x="1251" y="1992"/>
                  </a:lnTo>
                  <a:lnTo>
                    <a:pt x="1245" y="1994"/>
                  </a:lnTo>
                  <a:lnTo>
                    <a:pt x="1245" y="1994"/>
                  </a:lnTo>
                  <a:lnTo>
                    <a:pt x="1242" y="1992"/>
                  </a:lnTo>
                  <a:lnTo>
                    <a:pt x="1238" y="1988"/>
                  </a:lnTo>
                  <a:lnTo>
                    <a:pt x="1234" y="1981"/>
                  </a:lnTo>
                  <a:lnTo>
                    <a:pt x="1234" y="1981"/>
                  </a:lnTo>
                  <a:lnTo>
                    <a:pt x="1231" y="1974"/>
                  </a:lnTo>
                  <a:lnTo>
                    <a:pt x="1227" y="1972"/>
                  </a:lnTo>
                  <a:lnTo>
                    <a:pt x="1224" y="1970"/>
                  </a:lnTo>
                  <a:lnTo>
                    <a:pt x="1224" y="1970"/>
                  </a:lnTo>
                  <a:lnTo>
                    <a:pt x="1216" y="1970"/>
                  </a:lnTo>
                  <a:lnTo>
                    <a:pt x="1211" y="1970"/>
                  </a:lnTo>
                  <a:lnTo>
                    <a:pt x="1211" y="1970"/>
                  </a:lnTo>
                  <a:lnTo>
                    <a:pt x="1207" y="1969"/>
                  </a:lnTo>
                  <a:lnTo>
                    <a:pt x="1205" y="1969"/>
                  </a:lnTo>
                  <a:lnTo>
                    <a:pt x="1205" y="1969"/>
                  </a:lnTo>
                  <a:lnTo>
                    <a:pt x="1204" y="1969"/>
                  </a:lnTo>
                  <a:lnTo>
                    <a:pt x="1202" y="1970"/>
                  </a:lnTo>
                  <a:lnTo>
                    <a:pt x="1200" y="1972"/>
                  </a:lnTo>
                  <a:lnTo>
                    <a:pt x="1198" y="1974"/>
                  </a:lnTo>
                  <a:lnTo>
                    <a:pt x="1198" y="1974"/>
                  </a:lnTo>
                  <a:lnTo>
                    <a:pt x="1193" y="1974"/>
                  </a:lnTo>
                  <a:lnTo>
                    <a:pt x="1187" y="1972"/>
                  </a:lnTo>
                  <a:lnTo>
                    <a:pt x="1178" y="1969"/>
                  </a:lnTo>
                  <a:lnTo>
                    <a:pt x="1178" y="1969"/>
                  </a:lnTo>
                  <a:lnTo>
                    <a:pt x="1175" y="1967"/>
                  </a:lnTo>
                  <a:lnTo>
                    <a:pt x="1171" y="1965"/>
                  </a:lnTo>
                  <a:lnTo>
                    <a:pt x="1171" y="1965"/>
                  </a:lnTo>
                  <a:lnTo>
                    <a:pt x="1166" y="1961"/>
                  </a:lnTo>
                  <a:lnTo>
                    <a:pt x="1160" y="1960"/>
                  </a:lnTo>
                  <a:lnTo>
                    <a:pt x="1160" y="1960"/>
                  </a:lnTo>
                  <a:lnTo>
                    <a:pt x="1157" y="1960"/>
                  </a:lnTo>
                  <a:lnTo>
                    <a:pt x="1155" y="1960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2" y="1963"/>
                  </a:lnTo>
                  <a:lnTo>
                    <a:pt x="1138" y="1963"/>
                  </a:lnTo>
                  <a:lnTo>
                    <a:pt x="1138" y="1963"/>
                  </a:lnTo>
                  <a:lnTo>
                    <a:pt x="1129" y="1965"/>
                  </a:lnTo>
                  <a:lnTo>
                    <a:pt x="1129" y="1965"/>
                  </a:lnTo>
                  <a:lnTo>
                    <a:pt x="1126" y="1967"/>
                  </a:lnTo>
                  <a:lnTo>
                    <a:pt x="1124" y="1972"/>
                  </a:lnTo>
                  <a:lnTo>
                    <a:pt x="1124" y="1972"/>
                  </a:lnTo>
                  <a:lnTo>
                    <a:pt x="1124" y="1978"/>
                  </a:lnTo>
                  <a:lnTo>
                    <a:pt x="1128" y="1979"/>
                  </a:lnTo>
                  <a:lnTo>
                    <a:pt x="1137" y="1983"/>
                  </a:lnTo>
                  <a:lnTo>
                    <a:pt x="1137" y="1983"/>
                  </a:lnTo>
                  <a:lnTo>
                    <a:pt x="1148" y="1988"/>
                  </a:lnTo>
                  <a:lnTo>
                    <a:pt x="1153" y="1990"/>
                  </a:lnTo>
                  <a:lnTo>
                    <a:pt x="1160" y="1992"/>
                  </a:lnTo>
                  <a:lnTo>
                    <a:pt x="1160" y="1992"/>
                  </a:lnTo>
                  <a:lnTo>
                    <a:pt x="1173" y="1994"/>
                  </a:lnTo>
                  <a:lnTo>
                    <a:pt x="1186" y="1999"/>
                  </a:lnTo>
                  <a:lnTo>
                    <a:pt x="1186" y="1999"/>
                  </a:lnTo>
                  <a:lnTo>
                    <a:pt x="1193" y="2001"/>
                  </a:lnTo>
                  <a:lnTo>
                    <a:pt x="1198" y="2003"/>
                  </a:lnTo>
                  <a:lnTo>
                    <a:pt x="1213" y="2003"/>
                  </a:lnTo>
                  <a:lnTo>
                    <a:pt x="1213" y="2003"/>
                  </a:lnTo>
                  <a:lnTo>
                    <a:pt x="1225" y="2003"/>
                  </a:lnTo>
                  <a:lnTo>
                    <a:pt x="1231" y="2003"/>
                  </a:lnTo>
                  <a:lnTo>
                    <a:pt x="1236" y="2005"/>
                  </a:lnTo>
                  <a:lnTo>
                    <a:pt x="1236" y="2005"/>
                  </a:lnTo>
                  <a:lnTo>
                    <a:pt x="1247" y="2012"/>
                  </a:lnTo>
                  <a:lnTo>
                    <a:pt x="1252" y="2014"/>
                  </a:lnTo>
                  <a:lnTo>
                    <a:pt x="1256" y="2014"/>
                  </a:lnTo>
                  <a:lnTo>
                    <a:pt x="1258" y="2012"/>
                  </a:lnTo>
                  <a:lnTo>
                    <a:pt x="1258" y="2012"/>
                  </a:lnTo>
                  <a:close/>
                  <a:moveTo>
                    <a:pt x="1204" y="1505"/>
                  </a:moveTo>
                  <a:lnTo>
                    <a:pt x="1204" y="1505"/>
                  </a:lnTo>
                  <a:lnTo>
                    <a:pt x="1207" y="1500"/>
                  </a:lnTo>
                  <a:lnTo>
                    <a:pt x="1207" y="1493"/>
                  </a:lnTo>
                  <a:lnTo>
                    <a:pt x="1207" y="1493"/>
                  </a:lnTo>
                  <a:lnTo>
                    <a:pt x="1207" y="1485"/>
                  </a:lnTo>
                  <a:lnTo>
                    <a:pt x="1207" y="1485"/>
                  </a:lnTo>
                  <a:lnTo>
                    <a:pt x="1209" y="1482"/>
                  </a:lnTo>
                  <a:lnTo>
                    <a:pt x="1209" y="1478"/>
                  </a:lnTo>
                  <a:lnTo>
                    <a:pt x="1207" y="1476"/>
                  </a:lnTo>
                  <a:lnTo>
                    <a:pt x="1207" y="1476"/>
                  </a:lnTo>
                  <a:lnTo>
                    <a:pt x="1205" y="1475"/>
                  </a:lnTo>
                  <a:lnTo>
                    <a:pt x="1202" y="1475"/>
                  </a:lnTo>
                  <a:lnTo>
                    <a:pt x="1195" y="1476"/>
                  </a:lnTo>
                  <a:lnTo>
                    <a:pt x="1195" y="1476"/>
                  </a:lnTo>
                  <a:lnTo>
                    <a:pt x="1191" y="1478"/>
                  </a:lnTo>
                  <a:lnTo>
                    <a:pt x="1191" y="1478"/>
                  </a:lnTo>
                  <a:lnTo>
                    <a:pt x="1182" y="1482"/>
                  </a:lnTo>
                  <a:lnTo>
                    <a:pt x="1178" y="1485"/>
                  </a:lnTo>
                  <a:lnTo>
                    <a:pt x="1175" y="1489"/>
                  </a:lnTo>
                  <a:lnTo>
                    <a:pt x="1173" y="1494"/>
                  </a:lnTo>
                  <a:lnTo>
                    <a:pt x="1173" y="1498"/>
                  </a:lnTo>
                  <a:lnTo>
                    <a:pt x="1175" y="1504"/>
                  </a:lnTo>
                  <a:lnTo>
                    <a:pt x="1178" y="1509"/>
                  </a:lnTo>
                  <a:lnTo>
                    <a:pt x="1178" y="1509"/>
                  </a:lnTo>
                  <a:lnTo>
                    <a:pt x="1180" y="1511"/>
                  </a:lnTo>
                  <a:lnTo>
                    <a:pt x="1184" y="1513"/>
                  </a:lnTo>
                  <a:lnTo>
                    <a:pt x="1191" y="1514"/>
                  </a:lnTo>
                  <a:lnTo>
                    <a:pt x="1198" y="1511"/>
                  </a:lnTo>
                  <a:lnTo>
                    <a:pt x="1204" y="1505"/>
                  </a:lnTo>
                  <a:lnTo>
                    <a:pt x="1204" y="1505"/>
                  </a:lnTo>
                  <a:close/>
                  <a:moveTo>
                    <a:pt x="2389" y="458"/>
                  </a:moveTo>
                  <a:lnTo>
                    <a:pt x="2389" y="458"/>
                  </a:lnTo>
                  <a:lnTo>
                    <a:pt x="2382" y="447"/>
                  </a:lnTo>
                  <a:lnTo>
                    <a:pt x="2373" y="440"/>
                  </a:lnTo>
                  <a:lnTo>
                    <a:pt x="2364" y="434"/>
                  </a:lnTo>
                  <a:lnTo>
                    <a:pt x="2351" y="432"/>
                  </a:lnTo>
                  <a:lnTo>
                    <a:pt x="2351" y="432"/>
                  </a:lnTo>
                  <a:lnTo>
                    <a:pt x="2342" y="431"/>
                  </a:lnTo>
                  <a:lnTo>
                    <a:pt x="2333" y="427"/>
                  </a:lnTo>
                  <a:lnTo>
                    <a:pt x="2324" y="423"/>
                  </a:lnTo>
                  <a:lnTo>
                    <a:pt x="2315" y="418"/>
                  </a:lnTo>
                  <a:lnTo>
                    <a:pt x="2315" y="418"/>
                  </a:lnTo>
                  <a:lnTo>
                    <a:pt x="2275" y="385"/>
                  </a:lnTo>
                  <a:lnTo>
                    <a:pt x="2275" y="385"/>
                  </a:lnTo>
                  <a:lnTo>
                    <a:pt x="2262" y="376"/>
                  </a:lnTo>
                  <a:lnTo>
                    <a:pt x="2250" y="369"/>
                  </a:lnTo>
                  <a:lnTo>
                    <a:pt x="2250" y="369"/>
                  </a:lnTo>
                  <a:lnTo>
                    <a:pt x="2244" y="365"/>
                  </a:lnTo>
                  <a:lnTo>
                    <a:pt x="2241" y="364"/>
                  </a:lnTo>
                  <a:lnTo>
                    <a:pt x="2228" y="362"/>
                  </a:lnTo>
                  <a:lnTo>
                    <a:pt x="2228" y="362"/>
                  </a:lnTo>
                  <a:lnTo>
                    <a:pt x="2210" y="355"/>
                  </a:lnTo>
                  <a:lnTo>
                    <a:pt x="2194" y="349"/>
                  </a:lnTo>
                  <a:lnTo>
                    <a:pt x="2194" y="349"/>
                  </a:lnTo>
                  <a:lnTo>
                    <a:pt x="2177" y="340"/>
                  </a:lnTo>
                  <a:lnTo>
                    <a:pt x="2159" y="335"/>
                  </a:lnTo>
                  <a:lnTo>
                    <a:pt x="2159" y="335"/>
                  </a:lnTo>
                  <a:lnTo>
                    <a:pt x="2150" y="331"/>
                  </a:lnTo>
                  <a:lnTo>
                    <a:pt x="2139" y="331"/>
                  </a:lnTo>
                  <a:lnTo>
                    <a:pt x="2130" y="331"/>
                  </a:lnTo>
                  <a:lnTo>
                    <a:pt x="2121" y="335"/>
                  </a:lnTo>
                  <a:lnTo>
                    <a:pt x="2121" y="335"/>
                  </a:lnTo>
                  <a:lnTo>
                    <a:pt x="2107" y="347"/>
                  </a:lnTo>
                  <a:lnTo>
                    <a:pt x="2098" y="351"/>
                  </a:lnTo>
                  <a:lnTo>
                    <a:pt x="2089" y="353"/>
                  </a:lnTo>
                  <a:lnTo>
                    <a:pt x="2089" y="353"/>
                  </a:lnTo>
                  <a:lnTo>
                    <a:pt x="2081" y="351"/>
                  </a:lnTo>
                  <a:lnTo>
                    <a:pt x="2076" y="349"/>
                  </a:lnTo>
                  <a:lnTo>
                    <a:pt x="2065" y="346"/>
                  </a:lnTo>
                  <a:lnTo>
                    <a:pt x="2065" y="346"/>
                  </a:lnTo>
                  <a:lnTo>
                    <a:pt x="2054" y="344"/>
                  </a:lnTo>
                  <a:lnTo>
                    <a:pt x="2043" y="344"/>
                  </a:lnTo>
                  <a:lnTo>
                    <a:pt x="2024" y="347"/>
                  </a:lnTo>
                  <a:lnTo>
                    <a:pt x="2002" y="353"/>
                  </a:lnTo>
                  <a:lnTo>
                    <a:pt x="1991" y="355"/>
                  </a:lnTo>
                  <a:lnTo>
                    <a:pt x="1982" y="355"/>
                  </a:lnTo>
                  <a:lnTo>
                    <a:pt x="1982" y="355"/>
                  </a:lnTo>
                  <a:lnTo>
                    <a:pt x="1971" y="351"/>
                  </a:lnTo>
                  <a:lnTo>
                    <a:pt x="1964" y="347"/>
                  </a:lnTo>
                  <a:lnTo>
                    <a:pt x="1946" y="335"/>
                  </a:lnTo>
                  <a:lnTo>
                    <a:pt x="1946" y="335"/>
                  </a:lnTo>
                  <a:lnTo>
                    <a:pt x="1929" y="324"/>
                  </a:lnTo>
                  <a:lnTo>
                    <a:pt x="1910" y="317"/>
                  </a:lnTo>
                  <a:lnTo>
                    <a:pt x="1910" y="317"/>
                  </a:lnTo>
                  <a:lnTo>
                    <a:pt x="1900" y="315"/>
                  </a:lnTo>
                  <a:lnTo>
                    <a:pt x="1893" y="313"/>
                  </a:lnTo>
                  <a:lnTo>
                    <a:pt x="1877" y="315"/>
                  </a:lnTo>
                  <a:lnTo>
                    <a:pt x="1861" y="318"/>
                  </a:lnTo>
                  <a:lnTo>
                    <a:pt x="1844" y="322"/>
                  </a:lnTo>
                  <a:lnTo>
                    <a:pt x="1844" y="322"/>
                  </a:lnTo>
                  <a:lnTo>
                    <a:pt x="1824" y="322"/>
                  </a:lnTo>
                  <a:lnTo>
                    <a:pt x="1814" y="322"/>
                  </a:lnTo>
                  <a:lnTo>
                    <a:pt x="1805" y="320"/>
                  </a:lnTo>
                  <a:lnTo>
                    <a:pt x="1805" y="320"/>
                  </a:lnTo>
                  <a:lnTo>
                    <a:pt x="1799" y="318"/>
                  </a:lnTo>
                  <a:lnTo>
                    <a:pt x="1796" y="315"/>
                  </a:lnTo>
                  <a:lnTo>
                    <a:pt x="1794" y="313"/>
                  </a:lnTo>
                  <a:lnTo>
                    <a:pt x="1794" y="309"/>
                  </a:lnTo>
                  <a:lnTo>
                    <a:pt x="1796" y="304"/>
                  </a:lnTo>
                  <a:lnTo>
                    <a:pt x="1796" y="295"/>
                  </a:lnTo>
                  <a:lnTo>
                    <a:pt x="1796" y="295"/>
                  </a:lnTo>
                  <a:lnTo>
                    <a:pt x="1794" y="289"/>
                  </a:lnTo>
                  <a:lnTo>
                    <a:pt x="1788" y="286"/>
                  </a:lnTo>
                  <a:lnTo>
                    <a:pt x="1781" y="282"/>
                  </a:lnTo>
                  <a:lnTo>
                    <a:pt x="1776" y="282"/>
                  </a:lnTo>
                  <a:lnTo>
                    <a:pt x="1776" y="282"/>
                  </a:lnTo>
                  <a:lnTo>
                    <a:pt x="1768" y="282"/>
                  </a:lnTo>
                  <a:lnTo>
                    <a:pt x="1763" y="282"/>
                  </a:lnTo>
                  <a:lnTo>
                    <a:pt x="1759" y="286"/>
                  </a:lnTo>
                  <a:lnTo>
                    <a:pt x="1754" y="291"/>
                  </a:lnTo>
                  <a:lnTo>
                    <a:pt x="1754" y="291"/>
                  </a:lnTo>
                  <a:lnTo>
                    <a:pt x="1748" y="297"/>
                  </a:lnTo>
                  <a:lnTo>
                    <a:pt x="1743" y="298"/>
                  </a:lnTo>
                  <a:lnTo>
                    <a:pt x="1736" y="300"/>
                  </a:lnTo>
                  <a:lnTo>
                    <a:pt x="1729" y="300"/>
                  </a:lnTo>
                  <a:lnTo>
                    <a:pt x="1729" y="300"/>
                  </a:lnTo>
                  <a:lnTo>
                    <a:pt x="1721" y="298"/>
                  </a:lnTo>
                  <a:lnTo>
                    <a:pt x="1718" y="295"/>
                  </a:lnTo>
                  <a:lnTo>
                    <a:pt x="1716" y="288"/>
                  </a:lnTo>
                  <a:lnTo>
                    <a:pt x="1714" y="282"/>
                  </a:lnTo>
                  <a:lnTo>
                    <a:pt x="1714" y="282"/>
                  </a:lnTo>
                  <a:lnTo>
                    <a:pt x="1712" y="277"/>
                  </a:lnTo>
                  <a:lnTo>
                    <a:pt x="1710" y="275"/>
                  </a:lnTo>
                  <a:lnTo>
                    <a:pt x="1703" y="271"/>
                  </a:lnTo>
                  <a:lnTo>
                    <a:pt x="1694" y="268"/>
                  </a:lnTo>
                  <a:lnTo>
                    <a:pt x="1685" y="268"/>
                  </a:lnTo>
                  <a:lnTo>
                    <a:pt x="1685" y="268"/>
                  </a:lnTo>
                  <a:lnTo>
                    <a:pt x="1671" y="266"/>
                  </a:lnTo>
                  <a:lnTo>
                    <a:pt x="1662" y="266"/>
                  </a:lnTo>
                  <a:lnTo>
                    <a:pt x="1654" y="270"/>
                  </a:lnTo>
                  <a:lnTo>
                    <a:pt x="1654" y="270"/>
                  </a:lnTo>
                  <a:lnTo>
                    <a:pt x="1651" y="271"/>
                  </a:lnTo>
                  <a:lnTo>
                    <a:pt x="1651" y="275"/>
                  </a:lnTo>
                  <a:lnTo>
                    <a:pt x="1651" y="275"/>
                  </a:lnTo>
                  <a:lnTo>
                    <a:pt x="1649" y="275"/>
                  </a:lnTo>
                  <a:lnTo>
                    <a:pt x="1651" y="277"/>
                  </a:lnTo>
                  <a:lnTo>
                    <a:pt x="1651" y="277"/>
                  </a:lnTo>
                  <a:lnTo>
                    <a:pt x="1651" y="280"/>
                  </a:lnTo>
                  <a:lnTo>
                    <a:pt x="1651" y="284"/>
                  </a:lnTo>
                  <a:lnTo>
                    <a:pt x="1651" y="284"/>
                  </a:lnTo>
                  <a:lnTo>
                    <a:pt x="1647" y="291"/>
                  </a:lnTo>
                  <a:lnTo>
                    <a:pt x="1645" y="297"/>
                  </a:lnTo>
                  <a:lnTo>
                    <a:pt x="1645" y="297"/>
                  </a:lnTo>
                  <a:lnTo>
                    <a:pt x="1645" y="304"/>
                  </a:lnTo>
                  <a:lnTo>
                    <a:pt x="1643" y="304"/>
                  </a:lnTo>
                  <a:lnTo>
                    <a:pt x="1638" y="304"/>
                  </a:lnTo>
                  <a:lnTo>
                    <a:pt x="1638" y="304"/>
                  </a:lnTo>
                  <a:lnTo>
                    <a:pt x="1633" y="304"/>
                  </a:lnTo>
                  <a:lnTo>
                    <a:pt x="1629" y="302"/>
                  </a:lnTo>
                  <a:lnTo>
                    <a:pt x="1627" y="298"/>
                  </a:lnTo>
                  <a:lnTo>
                    <a:pt x="1624" y="297"/>
                  </a:lnTo>
                  <a:lnTo>
                    <a:pt x="1624" y="297"/>
                  </a:lnTo>
                  <a:lnTo>
                    <a:pt x="1618" y="298"/>
                  </a:lnTo>
                  <a:lnTo>
                    <a:pt x="1616" y="300"/>
                  </a:lnTo>
                  <a:lnTo>
                    <a:pt x="1616" y="304"/>
                  </a:lnTo>
                  <a:lnTo>
                    <a:pt x="1615" y="308"/>
                  </a:lnTo>
                  <a:lnTo>
                    <a:pt x="1615" y="308"/>
                  </a:lnTo>
                  <a:lnTo>
                    <a:pt x="1611" y="309"/>
                  </a:lnTo>
                  <a:lnTo>
                    <a:pt x="1607" y="311"/>
                  </a:lnTo>
                  <a:lnTo>
                    <a:pt x="1604" y="309"/>
                  </a:lnTo>
                  <a:lnTo>
                    <a:pt x="1600" y="308"/>
                  </a:lnTo>
                  <a:lnTo>
                    <a:pt x="1586" y="298"/>
                  </a:lnTo>
                  <a:lnTo>
                    <a:pt x="1586" y="298"/>
                  </a:lnTo>
                  <a:lnTo>
                    <a:pt x="1580" y="295"/>
                  </a:lnTo>
                  <a:lnTo>
                    <a:pt x="1576" y="293"/>
                  </a:lnTo>
                  <a:lnTo>
                    <a:pt x="1573" y="293"/>
                  </a:lnTo>
                  <a:lnTo>
                    <a:pt x="1573" y="293"/>
                  </a:lnTo>
                  <a:lnTo>
                    <a:pt x="1569" y="293"/>
                  </a:lnTo>
                  <a:lnTo>
                    <a:pt x="1567" y="295"/>
                  </a:lnTo>
                  <a:lnTo>
                    <a:pt x="1564" y="298"/>
                  </a:lnTo>
                  <a:lnTo>
                    <a:pt x="1564" y="298"/>
                  </a:lnTo>
                  <a:lnTo>
                    <a:pt x="1557" y="298"/>
                  </a:lnTo>
                  <a:lnTo>
                    <a:pt x="1551" y="297"/>
                  </a:lnTo>
                  <a:lnTo>
                    <a:pt x="1538" y="289"/>
                  </a:lnTo>
                  <a:lnTo>
                    <a:pt x="1538" y="289"/>
                  </a:lnTo>
                  <a:lnTo>
                    <a:pt x="1531" y="288"/>
                  </a:lnTo>
                  <a:lnTo>
                    <a:pt x="1526" y="289"/>
                  </a:lnTo>
                  <a:lnTo>
                    <a:pt x="1522" y="293"/>
                  </a:lnTo>
                  <a:lnTo>
                    <a:pt x="1522" y="297"/>
                  </a:lnTo>
                  <a:lnTo>
                    <a:pt x="1522" y="300"/>
                  </a:lnTo>
                  <a:lnTo>
                    <a:pt x="1522" y="300"/>
                  </a:lnTo>
                  <a:lnTo>
                    <a:pt x="1526" y="306"/>
                  </a:lnTo>
                  <a:lnTo>
                    <a:pt x="1529" y="311"/>
                  </a:lnTo>
                  <a:lnTo>
                    <a:pt x="1531" y="315"/>
                  </a:lnTo>
                  <a:lnTo>
                    <a:pt x="1531" y="317"/>
                  </a:lnTo>
                  <a:lnTo>
                    <a:pt x="1529" y="320"/>
                  </a:lnTo>
                  <a:lnTo>
                    <a:pt x="1528" y="324"/>
                  </a:lnTo>
                  <a:lnTo>
                    <a:pt x="1528" y="324"/>
                  </a:lnTo>
                  <a:lnTo>
                    <a:pt x="1524" y="326"/>
                  </a:lnTo>
                  <a:lnTo>
                    <a:pt x="1520" y="326"/>
                  </a:lnTo>
                  <a:lnTo>
                    <a:pt x="1515" y="324"/>
                  </a:lnTo>
                  <a:lnTo>
                    <a:pt x="1510" y="320"/>
                  </a:lnTo>
                  <a:lnTo>
                    <a:pt x="1506" y="315"/>
                  </a:lnTo>
                  <a:lnTo>
                    <a:pt x="1506" y="315"/>
                  </a:lnTo>
                  <a:lnTo>
                    <a:pt x="1500" y="311"/>
                  </a:lnTo>
                  <a:lnTo>
                    <a:pt x="1495" y="309"/>
                  </a:lnTo>
                  <a:lnTo>
                    <a:pt x="1495" y="309"/>
                  </a:lnTo>
                  <a:lnTo>
                    <a:pt x="1490" y="309"/>
                  </a:lnTo>
                  <a:lnTo>
                    <a:pt x="1486" y="309"/>
                  </a:lnTo>
                  <a:lnTo>
                    <a:pt x="1484" y="306"/>
                  </a:lnTo>
                  <a:lnTo>
                    <a:pt x="1484" y="306"/>
                  </a:lnTo>
                  <a:lnTo>
                    <a:pt x="1484" y="302"/>
                  </a:lnTo>
                  <a:lnTo>
                    <a:pt x="1482" y="297"/>
                  </a:lnTo>
                  <a:lnTo>
                    <a:pt x="1482" y="297"/>
                  </a:lnTo>
                  <a:lnTo>
                    <a:pt x="1479" y="295"/>
                  </a:lnTo>
                  <a:lnTo>
                    <a:pt x="1477" y="293"/>
                  </a:lnTo>
                  <a:lnTo>
                    <a:pt x="1470" y="293"/>
                  </a:lnTo>
                  <a:lnTo>
                    <a:pt x="1470" y="293"/>
                  </a:lnTo>
                  <a:lnTo>
                    <a:pt x="1464" y="291"/>
                  </a:lnTo>
                  <a:lnTo>
                    <a:pt x="1462" y="288"/>
                  </a:lnTo>
                  <a:lnTo>
                    <a:pt x="1461" y="284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3" y="277"/>
                  </a:lnTo>
                  <a:lnTo>
                    <a:pt x="1448" y="275"/>
                  </a:lnTo>
                  <a:lnTo>
                    <a:pt x="1434" y="275"/>
                  </a:lnTo>
                  <a:lnTo>
                    <a:pt x="1426" y="275"/>
                  </a:lnTo>
                  <a:lnTo>
                    <a:pt x="1421" y="273"/>
                  </a:lnTo>
                  <a:lnTo>
                    <a:pt x="1417" y="268"/>
                  </a:lnTo>
                  <a:lnTo>
                    <a:pt x="1417" y="260"/>
                  </a:lnTo>
                  <a:lnTo>
                    <a:pt x="1417" y="260"/>
                  </a:lnTo>
                  <a:lnTo>
                    <a:pt x="1419" y="257"/>
                  </a:lnTo>
                  <a:lnTo>
                    <a:pt x="1421" y="255"/>
                  </a:lnTo>
                  <a:lnTo>
                    <a:pt x="1424" y="253"/>
                  </a:lnTo>
                  <a:lnTo>
                    <a:pt x="1430" y="250"/>
                  </a:lnTo>
                  <a:lnTo>
                    <a:pt x="1432" y="248"/>
                  </a:lnTo>
                  <a:lnTo>
                    <a:pt x="1434" y="246"/>
                  </a:lnTo>
                  <a:lnTo>
                    <a:pt x="1434" y="246"/>
                  </a:lnTo>
                  <a:lnTo>
                    <a:pt x="1434" y="241"/>
                  </a:lnTo>
                  <a:lnTo>
                    <a:pt x="1430" y="235"/>
                  </a:lnTo>
                  <a:lnTo>
                    <a:pt x="1424" y="230"/>
                  </a:lnTo>
                  <a:lnTo>
                    <a:pt x="1419" y="226"/>
                  </a:lnTo>
                  <a:lnTo>
                    <a:pt x="1412" y="222"/>
                  </a:lnTo>
                  <a:lnTo>
                    <a:pt x="1403" y="221"/>
                  </a:lnTo>
                  <a:lnTo>
                    <a:pt x="1397" y="221"/>
                  </a:lnTo>
                  <a:lnTo>
                    <a:pt x="1392" y="222"/>
                  </a:lnTo>
                  <a:lnTo>
                    <a:pt x="1392" y="222"/>
                  </a:lnTo>
                  <a:lnTo>
                    <a:pt x="1388" y="224"/>
                  </a:lnTo>
                  <a:lnTo>
                    <a:pt x="1385" y="228"/>
                  </a:lnTo>
                  <a:lnTo>
                    <a:pt x="1383" y="233"/>
                  </a:lnTo>
                  <a:lnTo>
                    <a:pt x="1381" y="237"/>
                  </a:lnTo>
                  <a:lnTo>
                    <a:pt x="1381" y="237"/>
                  </a:lnTo>
                  <a:lnTo>
                    <a:pt x="1383" y="241"/>
                  </a:lnTo>
                  <a:lnTo>
                    <a:pt x="1385" y="242"/>
                  </a:lnTo>
                  <a:lnTo>
                    <a:pt x="1390" y="244"/>
                  </a:lnTo>
                  <a:lnTo>
                    <a:pt x="1395" y="244"/>
                  </a:lnTo>
                  <a:lnTo>
                    <a:pt x="1401" y="248"/>
                  </a:lnTo>
                  <a:lnTo>
                    <a:pt x="1401" y="248"/>
                  </a:lnTo>
                  <a:lnTo>
                    <a:pt x="1405" y="251"/>
                  </a:lnTo>
                  <a:lnTo>
                    <a:pt x="1403" y="257"/>
                  </a:lnTo>
                  <a:lnTo>
                    <a:pt x="1399" y="260"/>
                  </a:lnTo>
                  <a:lnTo>
                    <a:pt x="1394" y="262"/>
                  </a:lnTo>
                  <a:lnTo>
                    <a:pt x="1394" y="262"/>
                  </a:lnTo>
                  <a:lnTo>
                    <a:pt x="1386" y="262"/>
                  </a:lnTo>
                  <a:lnTo>
                    <a:pt x="1381" y="260"/>
                  </a:lnTo>
                  <a:lnTo>
                    <a:pt x="1367" y="255"/>
                  </a:lnTo>
                  <a:lnTo>
                    <a:pt x="1367" y="255"/>
                  </a:lnTo>
                  <a:lnTo>
                    <a:pt x="1356" y="253"/>
                  </a:lnTo>
                  <a:lnTo>
                    <a:pt x="1345" y="255"/>
                  </a:lnTo>
                  <a:lnTo>
                    <a:pt x="1334" y="255"/>
                  </a:lnTo>
                  <a:lnTo>
                    <a:pt x="1325" y="253"/>
                  </a:lnTo>
                  <a:lnTo>
                    <a:pt x="1325" y="253"/>
                  </a:lnTo>
                  <a:lnTo>
                    <a:pt x="1321" y="251"/>
                  </a:lnTo>
                  <a:lnTo>
                    <a:pt x="1319" y="248"/>
                  </a:lnTo>
                  <a:lnTo>
                    <a:pt x="1316" y="242"/>
                  </a:lnTo>
                  <a:lnTo>
                    <a:pt x="1316" y="242"/>
                  </a:lnTo>
                  <a:lnTo>
                    <a:pt x="1310" y="235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292" y="228"/>
                  </a:lnTo>
                  <a:lnTo>
                    <a:pt x="1281" y="226"/>
                  </a:lnTo>
                  <a:lnTo>
                    <a:pt x="1272" y="226"/>
                  </a:lnTo>
                  <a:lnTo>
                    <a:pt x="1262" y="230"/>
                  </a:lnTo>
                  <a:lnTo>
                    <a:pt x="1262" y="230"/>
                  </a:lnTo>
                  <a:lnTo>
                    <a:pt x="1254" y="232"/>
                  </a:lnTo>
                  <a:lnTo>
                    <a:pt x="1251" y="233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0" y="248"/>
                  </a:lnTo>
                  <a:lnTo>
                    <a:pt x="1236" y="250"/>
                  </a:lnTo>
                  <a:lnTo>
                    <a:pt x="1233" y="248"/>
                  </a:lnTo>
                  <a:lnTo>
                    <a:pt x="1229" y="244"/>
                  </a:lnTo>
                  <a:lnTo>
                    <a:pt x="1229" y="244"/>
                  </a:lnTo>
                  <a:lnTo>
                    <a:pt x="1229" y="241"/>
                  </a:lnTo>
                  <a:lnTo>
                    <a:pt x="1229" y="237"/>
                  </a:lnTo>
                  <a:lnTo>
                    <a:pt x="1227" y="233"/>
                  </a:lnTo>
                  <a:lnTo>
                    <a:pt x="1222" y="233"/>
                  </a:lnTo>
                  <a:lnTo>
                    <a:pt x="1222" y="233"/>
                  </a:lnTo>
                  <a:lnTo>
                    <a:pt x="1220" y="235"/>
                  </a:lnTo>
                  <a:lnTo>
                    <a:pt x="1218" y="237"/>
                  </a:lnTo>
                  <a:lnTo>
                    <a:pt x="1214" y="239"/>
                  </a:lnTo>
                  <a:lnTo>
                    <a:pt x="1213" y="239"/>
                  </a:lnTo>
                  <a:lnTo>
                    <a:pt x="1213" y="239"/>
                  </a:lnTo>
                  <a:lnTo>
                    <a:pt x="1209" y="237"/>
                  </a:lnTo>
                  <a:lnTo>
                    <a:pt x="1207" y="235"/>
                  </a:lnTo>
                  <a:lnTo>
                    <a:pt x="1204" y="232"/>
                  </a:lnTo>
                  <a:lnTo>
                    <a:pt x="1204" y="232"/>
                  </a:lnTo>
                  <a:lnTo>
                    <a:pt x="1198" y="230"/>
                  </a:lnTo>
                  <a:lnTo>
                    <a:pt x="1195" y="232"/>
                  </a:lnTo>
                  <a:lnTo>
                    <a:pt x="1189" y="233"/>
                  </a:lnTo>
                  <a:lnTo>
                    <a:pt x="1186" y="237"/>
                  </a:lnTo>
                  <a:lnTo>
                    <a:pt x="1186" y="237"/>
                  </a:lnTo>
                  <a:lnTo>
                    <a:pt x="1184" y="242"/>
                  </a:lnTo>
                  <a:lnTo>
                    <a:pt x="1186" y="246"/>
                  </a:lnTo>
                  <a:lnTo>
                    <a:pt x="1187" y="250"/>
                  </a:lnTo>
                  <a:lnTo>
                    <a:pt x="1187" y="255"/>
                  </a:lnTo>
                  <a:lnTo>
                    <a:pt x="1187" y="255"/>
                  </a:lnTo>
                  <a:lnTo>
                    <a:pt x="1178" y="253"/>
                  </a:lnTo>
                  <a:lnTo>
                    <a:pt x="1173" y="251"/>
                  </a:lnTo>
                  <a:lnTo>
                    <a:pt x="1173" y="251"/>
                  </a:lnTo>
                  <a:lnTo>
                    <a:pt x="1167" y="253"/>
                  </a:lnTo>
                  <a:lnTo>
                    <a:pt x="1164" y="255"/>
                  </a:lnTo>
                  <a:lnTo>
                    <a:pt x="1160" y="259"/>
                  </a:lnTo>
                  <a:lnTo>
                    <a:pt x="1157" y="259"/>
                  </a:lnTo>
                  <a:lnTo>
                    <a:pt x="1157" y="259"/>
                  </a:lnTo>
                  <a:lnTo>
                    <a:pt x="1153" y="259"/>
                  </a:lnTo>
                  <a:lnTo>
                    <a:pt x="1151" y="257"/>
                  </a:lnTo>
                  <a:lnTo>
                    <a:pt x="1149" y="255"/>
                  </a:lnTo>
                  <a:lnTo>
                    <a:pt x="1149" y="253"/>
                  </a:lnTo>
                  <a:lnTo>
                    <a:pt x="1153" y="248"/>
                  </a:lnTo>
                  <a:lnTo>
                    <a:pt x="1157" y="244"/>
                  </a:lnTo>
                  <a:lnTo>
                    <a:pt x="1157" y="244"/>
                  </a:lnTo>
                  <a:lnTo>
                    <a:pt x="1169" y="239"/>
                  </a:lnTo>
                  <a:lnTo>
                    <a:pt x="1173" y="235"/>
                  </a:lnTo>
                  <a:lnTo>
                    <a:pt x="1178" y="230"/>
                  </a:lnTo>
                  <a:lnTo>
                    <a:pt x="1178" y="230"/>
                  </a:lnTo>
                  <a:lnTo>
                    <a:pt x="1189" y="219"/>
                  </a:lnTo>
                  <a:lnTo>
                    <a:pt x="1195" y="213"/>
                  </a:lnTo>
                  <a:lnTo>
                    <a:pt x="1202" y="210"/>
                  </a:lnTo>
                  <a:lnTo>
                    <a:pt x="1202" y="210"/>
                  </a:lnTo>
                  <a:lnTo>
                    <a:pt x="1211" y="208"/>
                  </a:lnTo>
                  <a:lnTo>
                    <a:pt x="1220" y="208"/>
                  </a:lnTo>
                  <a:lnTo>
                    <a:pt x="1229" y="208"/>
                  </a:lnTo>
                  <a:lnTo>
                    <a:pt x="1238" y="204"/>
                  </a:lnTo>
                  <a:lnTo>
                    <a:pt x="1238" y="204"/>
                  </a:lnTo>
                  <a:lnTo>
                    <a:pt x="1247" y="201"/>
                  </a:lnTo>
                  <a:lnTo>
                    <a:pt x="1251" y="195"/>
                  </a:lnTo>
                  <a:lnTo>
                    <a:pt x="1251" y="190"/>
                  </a:lnTo>
                  <a:lnTo>
                    <a:pt x="1247" y="183"/>
                  </a:lnTo>
                  <a:lnTo>
                    <a:pt x="1247" y="183"/>
                  </a:lnTo>
                  <a:lnTo>
                    <a:pt x="1243" y="177"/>
                  </a:lnTo>
                  <a:lnTo>
                    <a:pt x="1242" y="175"/>
                  </a:lnTo>
                  <a:lnTo>
                    <a:pt x="1242" y="172"/>
                  </a:lnTo>
                  <a:lnTo>
                    <a:pt x="1242" y="172"/>
                  </a:lnTo>
                  <a:lnTo>
                    <a:pt x="1243" y="165"/>
                  </a:lnTo>
                  <a:lnTo>
                    <a:pt x="1243" y="161"/>
                  </a:lnTo>
                  <a:lnTo>
                    <a:pt x="1240" y="156"/>
                  </a:lnTo>
                  <a:lnTo>
                    <a:pt x="1240" y="156"/>
                  </a:lnTo>
                  <a:lnTo>
                    <a:pt x="1234" y="154"/>
                  </a:lnTo>
                  <a:lnTo>
                    <a:pt x="1227" y="150"/>
                  </a:lnTo>
                  <a:lnTo>
                    <a:pt x="1227" y="150"/>
                  </a:lnTo>
                  <a:lnTo>
                    <a:pt x="1225" y="146"/>
                  </a:lnTo>
                  <a:lnTo>
                    <a:pt x="1224" y="143"/>
                  </a:lnTo>
                  <a:lnTo>
                    <a:pt x="1222" y="137"/>
                  </a:lnTo>
                  <a:lnTo>
                    <a:pt x="1218" y="134"/>
                  </a:lnTo>
                  <a:lnTo>
                    <a:pt x="1218" y="134"/>
                  </a:lnTo>
                  <a:lnTo>
                    <a:pt x="1214" y="132"/>
                  </a:lnTo>
                  <a:lnTo>
                    <a:pt x="1211" y="132"/>
                  </a:lnTo>
                  <a:lnTo>
                    <a:pt x="1202" y="136"/>
                  </a:lnTo>
                  <a:lnTo>
                    <a:pt x="1202" y="136"/>
                  </a:lnTo>
                  <a:lnTo>
                    <a:pt x="1191" y="136"/>
                  </a:lnTo>
                  <a:lnTo>
                    <a:pt x="1180" y="137"/>
                  </a:lnTo>
                  <a:lnTo>
                    <a:pt x="1180" y="137"/>
                  </a:lnTo>
                  <a:lnTo>
                    <a:pt x="1175" y="139"/>
                  </a:lnTo>
                  <a:lnTo>
                    <a:pt x="1167" y="143"/>
                  </a:lnTo>
                  <a:lnTo>
                    <a:pt x="1167" y="143"/>
                  </a:lnTo>
                  <a:lnTo>
                    <a:pt x="1162" y="143"/>
                  </a:lnTo>
                  <a:lnTo>
                    <a:pt x="1157" y="141"/>
                  </a:lnTo>
                  <a:lnTo>
                    <a:pt x="1146" y="134"/>
                  </a:lnTo>
                  <a:lnTo>
                    <a:pt x="1129" y="116"/>
                  </a:lnTo>
                  <a:lnTo>
                    <a:pt x="1129" y="116"/>
                  </a:lnTo>
                  <a:lnTo>
                    <a:pt x="1122" y="112"/>
                  </a:lnTo>
                  <a:lnTo>
                    <a:pt x="1115" y="108"/>
                  </a:lnTo>
                  <a:lnTo>
                    <a:pt x="1115" y="108"/>
                  </a:lnTo>
                  <a:lnTo>
                    <a:pt x="1108" y="107"/>
                  </a:lnTo>
                  <a:lnTo>
                    <a:pt x="1099" y="107"/>
                  </a:lnTo>
                  <a:lnTo>
                    <a:pt x="1082" y="110"/>
                  </a:lnTo>
                  <a:lnTo>
                    <a:pt x="1082" y="110"/>
                  </a:lnTo>
                  <a:lnTo>
                    <a:pt x="1066" y="116"/>
                  </a:lnTo>
                  <a:lnTo>
                    <a:pt x="1059" y="119"/>
                  </a:lnTo>
                  <a:lnTo>
                    <a:pt x="1057" y="123"/>
                  </a:lnTo>
                  <a:lnTo>
                    <a:pt x="1057" y="128"/>
                  </a:lnTo>
                  <a:lnTo>
                    <a:pt x="1057" y="128"/>
                  </a:lnTo>
                  <a:lnTo>
                    <a:pt x="1055" y="134"/>
                  </a:lnTo>
                  <a:lnTo>
                    <a:pt x="1057" y="139"/>
                  </a:lnTo>
                  <a:lnTo>
                    <a:pt x="1057" y="139"/>
                  </a:lnTo>
                  <a:lnTo>
                    <a:pt x="1061" y="145"/>
                  </a:lnTo>
                  <a:lnTo>
                    <a:pt x="1061" y="146"/>
                  </a:lnTo>
                  <a:lnTo>
                    <a:pt x="1061" y="148"/>
                  </a:lnTo>
                  <a:lnTo>
                    <a:pt x="1061" y="148"/>
                  </a:lnTo>
                  <a:lnTo>
                    <a:pt x="1057" y="150"/>
                  </a:lnTo>
                  <a:lnTo>
                    <a:pt x="1053" y="150"/>
                  </a:lnTo>
                  <a:lnTo>
                    <a:pt x="1044" y="146"/>
                  </a:lnTo>
                  <a:lnTo>
                    <a:pt x="1035" y="143"/>
                  </a:lnTo>
                  <a:lnTo>
                    <a:pt x="1032" y="141"/>
                  </a:lnTo>
                  <a:lnTo>
                    <a:pt x="1026" y="143"/>
                  </a:lnTo>
                  <a:lnTo>
                    <a:pt x="1026" y="143"/>
                  </a:lnTo>
                  <a:lnTo>
                    <a:pt x="1024" y="145"/>
                  </a:lnTo>
                  <a:lnTo>
                    <a:pt x="1023" y="146"/>
                  </a:lnTo>
                  <a:lnTo>
                    <a:pt x="1021" y="152"/>
                  </a:lnTo>
                  <a:lnTo>
                    <a:pt x="1017" y="156"/>
                  </a:lnTo>
                  <a:lnTo>
                    <a:pt x="1015" y="159"/>
                  </a:lnTo>
                  <a:lnTo>
                    <a:pt x="1012" y="159"/>
                  </a:lnTo>
                  <a:lnTo>
                    <a:pt x="1012" y="159"/>
                  </a:lnTo>
                  <a:lnTo>
                    <a:pt x="1003" y="161"/>
                  </a:lnTo>
                  <a:lnTo>
                    <a:pt x="999" y="157"/>
                  </a:lnTo>
                  <a:lnTo>
                    <a:pt x="995" y="154"/>
                  </a:lnTo>
                  <a:lnTo>
                    <a:pt x="992" y="148"/>
                  </a:lnTo>
                  <a:lnTo>
                    <a:pt x="992" y="148"/>
                  </a:lnTo>
                  <a:lnTo>
                    <a:pt x="986" y="148"/>
                  </a:lnTo>
                  <a:lnTo>
                    <a:pt x="983" y="148"/>
                  </a:lnTo>
                  <a:lnTo>
                    <a:pt x="976" y="156"/>
                  </a:lnTo>
                  <a:lnTo>
                    <a:pt x="976" y="156"/>
                  </a:lnTo>
                  <a:lnTo>
                    <a:pt x="972" y="159"/>
                  </a:lnTo>
                  <a:lnTo>
                    <a:pt x="968" y="159"/>
                  </a:lnTo>
                  <a:lnTo>
                    <a:pt x="959" y="159"/>
                  </a:lnTo>
                  <a:lnTo>
                    <a:pt x="950" y="157"/>
                  </a:lnTo>
                  <a:lnTo>
                    <a:pt x="947" y="157"/>
                  </a:lnTo>
                  <a:lnTo>
                    <a:pt x="941" y="159"/>
                  </a:lnTo>
                  <a:lnTo>
                    <a:pt x="941" y="159"/>
                  </a:lnTo>
                  <a:lnTo>
                    <a:pt x="938" y="163"/>
                  </a:lnTo>
                  <a:lnTo>
                    <a:pt x="932" y="165"/>
                  </a:lnTo>
                  <a:lnTo>
                    <a:pt x="932" y="165"/>
                  </a:lnTo>
                  <a:lnTo>
                    <a:pt x="925" y="163"/>
                  </a:lnTo>
                  <a:lnTo>
                    <a:pt x="916" y="161"/>
                  </a:lnTo>
                  <a:lnTo>
                    <a:pt x="916" y="161"/>
                  </a:lnTo>
                  <a:lnTo>
                    <a:pt x="900" y="159"/>
                  </a:lnTo>
                  <a:lnTo>
                    <a:pt x="881" y="161"/>
                  </a:lnTo>
                  <a:lnTo>
                    <a:pt x="863" y="166"/>
                  </a:lnTo>
                  <a:lnTo>
                    <a:pt x="856" y="170"/>
                  </a:lnTo>
                  <a:lnTo>
                    <a:pt x="849" y="174"/>
                  </a:lnTo>
                  <a:lnTo>
                    <a:pt x="849" y="174"/>
                  </a:lnTo>
                  <a:lnTo>
                    <a:pt x="843" y="179"/>
                  </a:lnTo>
                  <a:lnTo>
                    <a:pt x="842" y="184"/>
                  </a:lnTo>
                  <a:lnTo>
                    <a:pt x="840" y="190"/>
                  </a:lnTo>
                  <a:lnTo>
                    <a:pt x="842" y="195"/>
                  </a:lnTo>
                  <a:lnTo>
                    <a:pt x="847" y="208"/>
                  </a:lnTo>
                  <a:lnTo>
                    <a:pt x="854" y="219"/>
                  </a:lnTo>
                  <a:lnTo>
                    <a:pt x="854" y="219"/>
                  </a:lnTo>
                  <a:lnTo>
                    <a:pt x="856" y="224"/>
                  </a:lnTo>
                  <a:lnTo>
                    <a:pt x="858" y="230"/>
                  </a:lnTo>
                  <a:lnTo>
                    <a:pt x="858" y="232"/>
                  </a:lnTo>
                  <a:lnTo>
                    <a:pt x="856" y="233"/>
                  </a:lnTo>
                  <a:lnTo>
                    <a:pt x="854" y="233"/>
                  </a:lnTo>
                  <a:lnTo>
                    <a:pt x="849" y="233"/>
                  </a:lnTo>
                  <a:lnTo>
                    <a:pt x="849" y="233"/>
                  </a:lnTo>
                  <a:lnTo>
                    <a:pt x="847" y="233"/>
                  </a:lnTo>
                  <a:lnTo>
                    <a:pt x="843" y="232"/>
                  </a:lnTo>
                  <a:lnTo>
                    <a:pt x="840" y="226"/>
                  </a:lnTo>
                  <a:lnTo>
                    <a:pt x="836" y="221"/>
                  </a:lnTo>
                  <a:lnTo>
                    <a:pt x="833" y="219"/>
                  </a:lnTo>
                  <a:lnTo>
                    <a:pt x="831" y="217"/>
                  </a:lnTo>
                  <a:lnTo>
                    <a:pt x="831" y="217"/>
                  </a:lnTo>
                  <a:lnTo>
                    <a:pt x="827" y="217"/>
                  </a:lnTo>
                  <a:lnTo>
                    <a:pt x="824" y="219"/>
                  </a:lnTo>
                  <a:lnTo>
                    <a:pt x="818" y="222"/>
                  </a:lnTo>
                  <a:lnTo>
                    <a:pt x="818" y="222"/>
                  </a:lnTo>
                  <a:lnTo>
                    <a:pt x="809" y="226"/>
                  </a:lnTo>
                  <a:lnTo>
                    <a:pt x="798" y="226"/>
                  </a:lnTo>
                  <a:lnTo>
                    <a:pt x="798" y="226"/>
                  </a:lnTo>
                  <a:lnTo>
                    <a:pt x="787" y="224"/>
                  </a:lnTo>
                  <a:lnTo>
                    <a:pt x="782" y="224"/>
                  </a:lnTo>
                  <a:lnTo>
                    <a:pt x="776" y="226"/>
                  </a:lnTo>
                  <a:lnTo>
                    <a:pt x="776" y="226"/>
                  </a:lnTo>
                  <a:lnTo>
                    <a:pt x="771" y="228"/>
                  </a:lnTo>
                  <a:lnTo>
                    <a:pt x="767" y="232"/>
                  </a:lnTo>
                  <a:lnTo>
                    <a:pt x="764" y="237"/>
                  </a:lnTo>
                  <a:lnTo>
                    <a:pt x="760" y="242"/>
                  </a:lnTo>
                  <a:lnTo>
                    <a:pt x="760" y="248"/>
                  </a:lnTo>
                  <a:lnTo>
                    <a:pt x="760" y="253"/>
                  </a:lnTo>
                  <a:lnTo>
                    <a:pt x="760" y="259"/>
                  </a:lnTo>
                  <a:lnTo>
                    <a:pt x="764" y="264"/>
                  </a:lnTo>
                  <a:lnTo>
                    <a:pt x="764" y="264"/>
                  </a:lnTo>
                  <a:lnTo>
                    <a:pt x="769" y="271"/>
                  </a:lnTo>
                  <a:lnTo>
                    <a:pt x="778" y="277"/>
                  </a:lnTo>
                  <a:lnTo>
                    <a:pt x="786" y="282"/>
                  </a:lnTo>
                  <a:lnTo>
                    <a:pt x="789" y="286"/>
                  </a:lnTo>
                  <a:lnTo>
                    <a:pt x="791" y="289"/>
                  </a:lnTo>
                  <a:lnTo>
                    <a:pt x="791" y="289"/>
                  </a:lnTo>
                  <a:lnTo>
                    <a:pt x="793" y="297"/>
                  </a:lnTo>
                  <a:lnTo>
                    <a:pt x="793" y="304"/>
                  </a:lnTo>
                  <a:lnTo>
                    <a:pt x="795" y="320"/>
                  </a:lnTo>
                  <a:lnTo>
                    <a:pt x="795" y="327"/>
                  </a:lnTo>
                  <a:lnTo>
                    <a:pt x="798" y="333"/>
                  </a:lnTo>
                  <a:lnTo>
                    <a:pt x="804" y="338"/>
                  </a:lnTo>
                  <a:lnTo>
                    <a:pt x="811" y="340"/>
                  </a:lnTo>
                  <a:lnTo>
                    <a:pt x="811" y="340"/>
                  </a:lnTo>
                  <a:lnTo>
                    <a:pt x="818" y="344"/>
                  </a:lnTo>
                  <a:lnTo>
                    <a:pt x="822" y="346"/>
                  </a:lnTo>
                  <a:lnTo>
                    <a:pt x="825" y="349"/>
                  </a:lnTo>
                  <a:lnTo>
                    <a:pt x="825" y="349"/>
                  </a:lnTo>
                  <a:lnTo>
                    <a:pt x="827" y="355"/>
                  </a:lnTo>
                  <a:lnTo>
                    <a:pt x="827" y="358"/>
                  </a:lnTo>
                  <a:lnTo>
                    <a:pt x="825" y="360"/>
                  </a:lnTo>
                  <a:lnTo>
                    <a:pt x="822" y="362"/>
                  </a:lnTo>
                  <a:lnTo>
                    <a:pt x="822" y="362"/>
                  </a:lnTo>
                  <a:lnTo>
                    <a:pt x="818" y="362"/>
                  </a:lnTo>
                  <a:lnTo>
                    <a:pt x="814" y="360"/>
                  </a:lnTo>
                  <a:lnTo>
                    <a:pt x="809" y="356"/>
                  </a:lnTo>
                  <a:lnTo>
                    <a:pt x="804" y="351"/>
                  </a:lnTo>
                  <a:lnTo>
                    <a:pt x="796" y="347"/>
                  </a:lnTo>
                  <a:lnTo>
                    <a:pt x="796" y="347"/>
                  </a:lnTo>
                  <a:lnTo>
                    <a:pt x="786" y="344"/>
                  </a:lnTo>
                  <a:lnTo>
                    <a:pt x="778" y="336"/>
                  </a:lnTo>
                  <a:lnTo>
                    <a:pt x="776" y="331"/>
                  </a:lnTo>
                  <a:lnTo>
                    <a:pt x="775" y="327"/>
                  </a:lnTo>
                  <a:lnTo>
                    <a:pt x="773" y="322"/>
                  </a:lnTo>
                  <a:lnTo>
                    <a:pt x="775" y="315"/>
                  </a:lnTo>
                  <a:lnTo>
                    <a:pt x="775" y="315"/>
                  </a:lnTo>
                  <a:lnTo>
                    <a:pt x="776" y="302"/>
                  </a:lnTo>
                  <a:lnTo>
                    <a:pt x="776" y="295"/>
                  </a:lnTo>
                  <a:lnTo>
                    <a:pt x="775" y="291"/>
                  </a:lnTo>
                  <a:lnTo>
                    <a:pt x="773" y="289"/>
                  </a:lnTo>
                  <a:lnTo>
                    <a:pt x="773" y="289"/>
                  </a:lnTo>
                  <a:lnTo>
                    <a:pt x="769" y="288"/>
                  </a:lnTo>
                  <a:lnTo>
                    <a:pt x="766" y="288"/>
                  </a:lnTo>
                  <a:lnTo>
                    <a:pt x="764" y="288"/>
                  </a:lnTo>
                  <a:lnTo>
                    <a:pt x="760" y="288"/>
                  </a:lnTo>
                  <a:lnTo>
                    <a:pt x="760" y="288"/>
                  </a:lnTo>
                  <a:lnTo>
                    <a:pt x="757" y="286"/>
                  </a:lnTo>
                  <a:lnTo>
                    <a:pt x="755" y="284"/>
                  </a:lnTo>
                  <a:lnTo>
                    <a:pt x="751" y="279"/>
                  </a:lnTo>
                  <a:lnTo>
                    <a:pt x="751" y="279"/>
                  </a:lnTo>
                  <a:lnTo>
                    <a:pt x="746" y="275"/>
                  </a:lnTo>
                  <a:lnTo>
                    <a:pt x="740" y="273"/>
                  </a:lnTo>
                  <a:lnTo>
                    <a:pt x="729" y="271"/>
                  </a:lnTo>
                  <a:lnTo>
                    <a:pt x="729" y="271"/>
                  </a:lnTo>
                  <a:lnTo>
                    <a:pt x="719" y="271"/>
                  </a:lnTo>
                  <a:lnTo>
                    <a:pt x="715" y="273"/>
                  </a:lnTo>
                  <a:lnTo>
                    <a:pt x="713" y="277"/>
                  </a:lnTo>
                  <a:lnTo>
                    <a:pt x="713" y="277"/>
                  </a:lnTo>
                  <a:lnTo>
                    <a:pt x="713" y="280"/>
                  </a:lnTo>
                  <a:lnTo>
                    <a:pt x="715" y="284"/>
                  </a:lnTo>
                  <a:lnTo>
                    <a:pt x="717" y="288"/>
                  </a:lnTo>
                  <a:lnTo>
                    <a:pt x="717" y="291"/>
                  </a:lnTo>
                  <a:lnTo>
                    <a:pt x="717" y="291"/>
                  </a:lnTo>
                  <a:lnTo>
                    <a:pt x="708" y="291"/>
                  </a:lnTo>
                  <a:lnTo>
                    <a:pt x="708" y="291"/>
                  </a:lnTo>
                  <a:lnTo>
                    <a:pt x="704" y="291"/>
                  </a:lnTo>
                  <a:lnTo>
                    <a:pt x="699" y="289"/>
                  </a:lnTo>
                  <a:lnTo>
                    <a:pt x="695" y="288"/>
                  </a:lnTo>
                  <a:lnTo>
                    <a:pt x="691" y="288"/>
                  </a:lnTo>
                  <a:lnTo>
                    <a:pt x="691" y="288"/>
                  </a:lnTo>
                  <a:lnTo>
                    <a:pt x="688" y="288"/>
                  </a:lnTo>
                  <a:lnTo>
                    <a:pt x="684" y="291"/>
                  </a:lnTo>
                  <a:lnTo>
                    <a:pt x="681" y="297"/>
                  </a:lnTo>
                  <a:lnTo>
                    <a:pt x="681" y="300"/>
                  </a:lnTo>
                  <a:lnTo>
                    <a:pt x="681" y="300"/>
                  </a:lnTo>
                  <a:lnTo>
                    <a:pt x="684" y="304"/>
                  </a:lnTo>
                  <a:lnTo>
                    <a:pt x="690" y="306"/>
                  </a:lnTo>
                  <a:lnTo>
                    <a:pt x="695" y="308"/>
                  </a:lnTo>
                  <a:lnTo>
                    <a:pt x="700" y="309"/>
                  </a:lnTo>
                  <a:lnTo>
                    <a:pt x="700" y="309"/>
                  </a:lnTo>
                  <a:lnTo>
                    <a:pt x="704" y="315"/>
                  </a:lnTo>
                  <a:lnTo>
                    <a:pt x="704" y="317"/>
                  </a:lnTo>
                  <a:lnTo>
                    <a:pt x="704" y="318"/>
                  </a:lnTo>
                  <a:lnTo>
                    <a:pt x="699" y="318"/>
                  </a:lnTo>
                  <a:lnTo>
                    <a:pt x="691" y="318"/>
                  </a:lnTo>
                  <a:lnTo>
                    <a:pt x="691" y="318"/>
                  </a:lnTo>
                  <a:lnTo>
                    <a:pt x="686" y="317"/>
                  </a:lnTo>
                  <a:lnTo>
                    <a:pt x="679" y="318"/>
                  </a:lnTo>
                  <a:lnTo>
                    <a:pt x="673" y="318"/>
                  </a:lnTo>
                  <a:lnTo>
                    <a:pt x="668" y="317"/>
                  </a:lnTo>
                  <a:lnTo>
                    <a:pt x="668" y="317"/>
                  </a:lnTo>
                  <a:lnTo>
                    <a:pt x="666" y="315"/>
                  </a:lnTo>
                  <a:lnTo>
                    <a:pt x="664" y="311"/>
                  </a:lnTo>
                  <a:lnTo>
                    <a:pt x="664" y="304"/>
                  </a:lnTo>
                  <a:lnTo>
                    <a:pt x="668" y="286"/>
                  </a:lnTo>
                  <a:lnTo>
                    <a:pt x="670" y="277"/>
                  </a:lnTo>
                  <a:lnTo>
                    <a:pt x="670" y="270"/>
                  </a:lnTo>
                  <a:lnTo>
                    <a:pt x="668" y="264"/>
                  </a:lnTo>
                  <a:lnTo>
                    <a:pt x="666" y="262"/>
                  </a:lnTo>
                  <a:lnTo>
                    <a:pt x="662" y="260"/>
                  </a:lnTo>
                  <a:lnTo>
                    <a:pt x="662" y="260"/>
                  </a:lnTo>
                  <a:lnTo>
                    <a:pt x="659" y="262"/>
                  </a:lnTo>
                  <a:lnTo>
                    <a:pt x="657" y="264"/>
                  </a:lnTo>
                  <a:lnTo>
                    <a:pt x="653" y="270"/>
                  </a:lnTo>
                  <a:lnTo>
                    <a:pt x="653" y="282"/>
                  </a:lnTo>
                  <a:lnTo>
                    <a:pt x="653" y="282"/>
                  </a:lnTo>
                  <a:lnTo>
                    <a:pt x="652" y="291"/>
                  </a:lnTo>
                  <a:lnTo>
                    <a:pt x="650" y="297"/>
                  </a:lnTo>
                  <a:lnTo>
                    <a:pt x="646" y="304"/>
                  </a:lnTo>
                  <a:lnTo>
                    <a:pt x="643" y="311"/>
                  </a:lnTo>
                  <a:lnTo>
                    <a:pt x="643" y="311"/>
                  </a:lnTo>
                  <a:lnTo>
                    <a:pt x="643" y="317"/>
                  </a:lnTo>
                  <a:lnTo>
                    <a:pt x="644" y="322"/>
                  </a:lnTo>
                  <a:lnTo>
                    <a:pt x="646" y="327"/>
                  </a:lnTo>
                  <a:lnTo>
                    <a:pt x="650" y="333"/>
                  </a:lnTo>
                  <a:lnTo>
                    <a:pt x="650" y="333"/>
                  </a:lnTo>
                  <a:lnTo>
                    <a:pt x="650" y="338"/>
                  </a:lnTo>
                  <a:lnTo>
                    <a:pt x="648" y="344"/>
                  </a:lnTo>
                  <a:lnTo>
                    <a:pt x="648" y="349"/>
                  </a:lnTo>
                  <a:lnTo>
                    <a:pt x="650" y="355"/>
                  </a:lnTo>
                  <a:lnTo>
                    <a:pt x="650" y="355"/>
                  </a:lnTo>
                  <a:lnTo>
                    <a:pt x="657" y="358"/>
                  </a:lnTo>
                  <a:lnTo>
                    <a:pt x="662" y="360"/>
                  </a:lnTo>
                  <a:lnTo>
                    <a:pt x="677" y="360"/>
                  </a:lnTo>
                  <a:lnTo>
                    <a:pt x="677" y="360"/>
                  </a:lnTo>
                  <a:lnTo>
                    <a:pt x="684" y="362"/>
                  </a:lnTo>
                  <a:lnTo>
                    <a:pt x="691" y="367"/>
                  </a:lnTo>
                  <a:lnTo>
                    <a:pt x="700" y="374"/>
                  </a:lnTo>
                  <a:lnTo>
                    <a:pt x="709" y="384"/>
                  </a:lnTo>
                  <a:lnTo>
                    <a:pt x="719" y="393"/>
                  </a:lnTo>
                  <a:lnTo>
                    <a:pt x="722" y="402"/>
                  </a:lnTo>
                  <a:lnTo>
                    <a:pt x="722" y="407"/>
                  </a:lnTo>
                  <a:lnTo>
                    <a:pt x="722" y="411"/>
                  </a:lnTo>
                  <a:lnTo>
                    <a:pt x="720" y="414"/>
                  </a:lnTo>
                  <a:lnTo>
                    <a:pt x="717" y="416"/>
                  </a:lnTo>
                  <a:lnTo>
                    <a:pt x="717" y="416"/>
                  </a:lnTo>
                  <a:lnTo>
                    <a:pt x="713" y="418"/>
                  </a:lnTo>
                  <a:lnTo>
                    <a:pt x="711" y="418"/>
                  </a:lnTo>
                  <a:lnTo>
                    <a:pt x="706" y="414"/>
                  </a:lnTo>
                  <a:lnTo>
                    <a:pt x="702" y="409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7" y="396"/>
                  </a:lnTo>
                  <a:lnTo>
                    <a:pt x="693" y="389"/>
                  </a:lnTo>
                  <a:lnTo>
                    <a:pt x="690" y="384"/>
                  </a:lnTo>
                  <a:lnTo>
                    <a:pt x="682" y="380"/>
                  </a:lnTo>
                  <a:lnTo>
                    <a:pt x="682" y="380"/>
                  </a:lnTo>
                  <a:lnTo>
                    <a:pt x="677" y="378"/>
                  </a:lnTo>
                  <a:lnTo>
                    <a:pt x="671" y="380"/>
                  </a:lnTo>
                  <a:lnTo>
                    <a:pt x="666" y="382"/>
                  </a:lnTo>
                  <a:lnTo>
                    <a:pt x="662" y="387"/>
                  </a:lnTo>
                  <a:lnTo>
                    <a:pt x="662" y="387"/>
                  </a:lnTo>
                  <a:lnTo>
                    <a:pt x="661" y="393"/>
                  </a:lnTo>
                  <a:lnTo>
                    <a:pt x="661" y="398"/>
                  </a:lnTo>
                  <a:lnTo>
                    <a:pt x="661" y="411"/>
                  </a:lnTo>
                  <a:lnTo>
                    <a:pt x="661" y="411"/>
                  </a:lnTo>
                  <a:lnTo>
                    <a:pt x="661" y="414"/>
                  </a:lnTo>
                  <a:lnTo>
                    <a:pt x="659" y="420"/>
                  </a:lnTo>
                  <a:lnTo>
                    <a:pt x="652" y="427"/>
                  </a:lnTo>
                  <a:lnTo>
                    <a:pt x="646" y="432"/>
                  </a:lnTo>
                  <a:lnTo>
                    <a:pt x="641" y="441"/>
                  </a:lnTo>
                  <a:lnTo>
                    <a:pt x="641" y="441"/>
                  </a:lnTo>
                  <a:lnTo>
                    <a:pt x="637" y="449"/>
                  </a:lnTo>
                  <a:lnTo>
                    <a:pt x="637" y="452"/>
                  </a:lnTo>
                  <a:lnTo>
                    <a:pt x="633" y="454"/>
                  </a:lnTo>
                  <a:lnTo>
                    <a:pt x="633" y="454"/>
                  </a:lnTo>
                  <a:lnTo>
                    <a:pt x="628" y="458"/>
                  </a:lnTo>
                  <a:lnTo>
                    <a:pt x="621" y="459"/>
                  </a:lnTo>
                  <a:lnTo>
                    <a:pt x="621" y="459"/>
                  </a:lnTo>
                  <a:lnTo>
                    <a:pt x="615" y="459"/>
                  </a:lnTo>
                  <a:lnTo>
                    <a:pt x="608" y="458"/>
                  </a:lnTo>
                  <a:lnTo>
                    <a:pt x="603" y="456"/>
                  </a:lnTo>
                  <a:lnTo>
                    <a:pt x="599" y="450"/>
                  </a:lnTo>
                  <a:lnTo>
                    <a:pt x="599" y="450"/>
                  </a:lnTo>
                  <a:lnTo>
                    <a:pt x="599" y="447"/>
                  </a:lnTo>
                  <a:lnTo>
                    <a:pt x="603" y="441"/>
                  </a:lnTo>
                  <a:lnTo>
                    <a:pt x="610" y="434"/>
                  </a:lnTo>
                  <a:lnTo>
                    <a:pt x="610" y="434"/>
                  </a:lnTo>
                  <a:lnTo>
                    <a:pt x="617" y="425"/>
                  </a:lnTo>
                  <a:lnTo>
                    <a:pt x="624" y="418"/>
                  </a:lnTo>
                  <a:lnTo>
                    <a:pt x="628" y="409"/>
                  </a:lnTo>
                  <a:lnTo>
                    <a:pt x="630" y="398"/>
                  </a:lnTo>
                  <a:lnTo>
                    <a:pt x="630" y="398"/>
                  </a:lnTo>
                  <a:lnTo>
                    <a:pt x="626" y="382"/>
                  </a:lnTo>
                  <a:lnTo>
                    <a:pt x="624" y="367"/>
                  </a:lnTo>
                  <a:lnTo>
                    <a:pt x="624" y="367"/>
                  </a:lnTo>
                  <a:lnTo>
                    <a:pt x="624" y="358"/>
                  </a:lnTo>
                  <a:lnTo>
                    <a:pt x="626" y="347"/>
                  </a:lnTo>
                  <a:lnTo>
                    <a:pt x="628" y="338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23" y="320"/>
                  </a:lnTo>
                  <a:lnTo>
                    <a:pt x="621" y="315"/>
                  </a:lnTo>
                  <a:lnTo>
                    <a:pt x="621" y="311"/>
                  </a:lnTo>
                  <a:lnTo>
                    <a:pt x="621" y="311"/>
                  </a:lnTo>
                  <a:lnTo>
                    <a:pt x="624" y="306"/>
                  </a:lnTo>
                  <a:lnTo>
                    <a:pt x="624" y="306"/>
                  </a:lnTo>
                  <a:lnTo>
                    <a:pt x="628" y="291"/>
                  </a:lnTo>
                  <a:lnTo>
                    <a:pt x="628" y="291"/>
                  </a:lnTo>
                  <a:lnTo>
                    <a:pt x="630" y="277"/>
                  </a:lnTo>
                  <a:lnTo>
                    <a:pt x="630" y="270"/>
                  </a:lnTo>
                  <a:lnTo>
                    <a:pt x="626" y="262"/>
                  </a:lnTo>
                  <a:lnTo>
                    <a:pt x="626" y="262"/>
                  </a:lnTo>
                  <a:lnTo>
                    <a:pt x="623" y="257"/>
                  </a:lnTo>
                  <a:lnTo>
                    <a:pt x="617" y="253"/>
                  </a:lnTo>
                  <a:lnTo>
                    <a:pt x="610" y="251"/>
                  </a:lnTo>
                  <a:lnTo>
                    <a:pt x="603" y="250"/>
                  </a:lnTo>
                  <a:lnTo>
                    <a:pt x="595" y="248"/>
                  </a:lnTo>
                  <a:lnTo>
                    <a:pt x="588" y="250"/>
                  </a:lnTo>
                  <a:lnTo>
                    <a:pt x="581" y="251"/>
                  </a:lnTo>
                  <a:lnTo>
                    <a:pt x="574" y="253"/>
                  </a:lnTo>
                  <a:lnTo>
                    <a:pt x="574" y="253"/>
                  </a:lnTo>
                  <a:lnTo>
                    <a:pt x="570" y="257"/>
                  </a:lnTo>
                  <a:lnTo>
                    <a:pt x="567" y="260"/>
                  </a:lnTo>
                  <a:lnTo>
                    <a:pt x="565" y="266"/>
                  </a:lnTo>
                  <a:lnTo>
                    <a:pt x="563" y="271"/>
                  </a:lnTo>
                  <a:lnTo>
                    <a:pt x="563" y="282"/>
                  </a:lnTo>
                  <a:lnTo>
                    <a:pt x="563" y="293"/>
                  </a:lnTo>
                  <a:lnTo>
                    <a:pt x="563" y="293"/>
                  </a:lnTo>
                  <a:lnTo>
                    <a:pt x="557" y="293"/>
                  </a:lnTo>
                  <a:lnTo>
                    <a:pt x="552" y="295"/>
                  </a:lnTo>
                  <a:lnTo>
                    <a:pt x="548" y="295"/>
                  </a:lnTo>
                  <a:lnTo>
                    <a:pt x="543" y="298"/>
                  </a:lnTo>
                  <a:lnTo>
                    <a:pt x="543" y="298"/>
                  </a:lnTo>
                  <a:lnTo>
                    <a:pt x="541" y="304"/>
                  </a:lnTo>
                  <a:lnTo>
                    <a:pt x="539" y="309"/>
                  </a:lnTo>
                  <a:lnTo>
                    <a:pt x="541" y="315"/>
                  </a:lnTo>
                  <a:lnTo>
                    <a:pt x="545" y="322"/>
                  </a:lnTo>
                  <a:lnTo>
                    <a:pt x="545" y="322"/>
                  </a:lnTo>
                  <a:lnTo>
                    <a:pt x="547" y="329"/>
                  </a:lnTo>
                  <a:lnTo>
                    <a:pt x="548" y="338"/>
                  </a:lnTo>
                  <a:lnTo>
                    <a:pt x="548" y="338"/>
                  </a:lnTo>
                  <a:lnTo>
                    <a:pt x="550" y="346"/>
                  </a:lnTo>
                  <a:lnTo>
                    <a:pt x="554" y="351"/>
                  </a:lnTo>
                  <a:lnTo>
                    <a:pt x="559" y="355"/>
                  </a:lnTo>
                  <a:lnTo>
                    <a:pt x="563" y="360"/>
                  </a:lnTo>
                  <a:lnTo>
                    <a:pt x="563" y="360"/>
                  </a:lnTo>
                  <a:lnTo>
                    <a:pt x="565" y="365"/>
                  </a:lnTo>
                  <a:lnTo>
                    <a:pt x="565" y="373"/>
                  </a:lnTo>
                  <a:lnTo>
                    <a:pt x="565" y="378"/>
                  </a:lnTo>
                  <a:lnTo>
                    <a:pt x="561" y="384"/>
                  </a:lnTo>
                  <a:lnTo>
                    <a:pt x="561" y="384"/>
                  </a:lnTo>
                  <a:lnTo>
                    <a:pt x="557" y="385"/>
                  </a:lnTo>
                  <a:lnTo>
                    <a:pt x="552" y="385"/>
                  </a:lnTo>
                  <a:lnTo>
                    <a:pt x="543" y="384"/>
                  </a:lnTo>
                  <a:lnTo>
                    <a:pt x="543" y="384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32" y="391"/>
                  </a:lnTo>
                  <a:lnTo>
                    <a:pt x="525" y="398"/>
                  </a:lnTo>
                  <a:lnTo>
                    <a:pt x="514" y="405"/>
                  </a:lnTo>
                  <a:lnTo>
                    <a:pt x="500" y="412"/>
                  </a:lnTo>
                  <a:lnTo>
                    <a:pt x="500" y="412"/>
                  </a:lnTo>
                  <a:lnTo>
                    <a:pt x="472" y="420"/>
                  </a:lnTo>
                  <a:lnTo>
                    <a:pt x="462" y="425"/>
                  </a:lnTo>
                  <a:lnTo>
                    <a:pt x="451" y="431"/>
                  </a:lnTo>
                  <a:lnTo>
                    <a:pt x="443" y="440"/>
                  </a:lnTo>
                  <a:lnTo>
                    <a:pt x="438" y="449"/>
                  </a:lnTo>
                  <a:lnTo>
                    <a:pt x="436" y="461"/>
                  </a:lnTo>
                  <a:lnTo>
                    <a:pt x="440" y="474"/>
                  </a:lnTo>
                  <a:lnTo>
                    <a:pt x="440" y="474"/>
                  </a:lnTo>
                  <a:lnTo>
                    <a:pt x="445" y="497"/>
                  </a:lnTo>
                  <a:lnTo>
                    <a:pt x="451" y="521"/>
                  </a:lnTo>
                  <a:lnTo>
                    <a:pt x="452" y="545"/>
                  </a:lnTo>
                  <a:lnTo>
                    <a:pt x="452" y="568"/>
                  </a:lnTo>
                  <a:lnTo>
                    <a:pt x="452" y="568"/>
                  </a:lnTo>
                  <a:lnTo>
                    <a:pt x="449" y="601"/>
                  </a:lnTo>
                  <a:lnTo>
                    <a:pt x="449" y="615"/>
                  </a:lnTo>
                  <a:lnTo>
                    <a:pt x="451" y="633"/>
                  </a:lnTo>
                  <a:lnTo>
                    <a:pt x="451" y="633"/>
                  </a:lnTo>
                  <a:lnTo>
                    <a:pt x="449" y="637"/>
                  </a:lnTo>
                  <a:lnTo>
                    <a:pt x="447" y="640"/>
                  </a:lnTo>
                  <a:lnTo>
                    <a:pt x="445" y="644"/>
                  </a:lnTo>
                  <a:lnTo>
                    <a:pt x="447" y="649"/>
                  </a:lnTo>
                  <a:lnTo>
                    <a:pt x="447" y="649"/>
                  </a:lnTo>
                  <a:lnTo>
                    <a:pt x="451" y="653"/>
                  </a:lnTo>
                  <a:lnTo>
                    <a:pt x="458" y="655"/>
                  </a:lnTo>
                  <a:lnTo>
                    <a:pt x="463" y="657"/>
                  </a:lnTo>
                  <a:lnTo>
                    <a:pt x="465" y="659"/>
                  </a:lnTo>
                  <a:lnTo>
                    <a:pt x="467" y="662"/>
                  </a:lnTo>
                  <a:lnTo>
                    <a:pt x="467" y="662"/>
                  </a:lnTo>
                  <a:lnTo>
                    <a:pt x="469" y="668"/>
                  </a:lnTo>
                  <a:lnTo>
                    <a:pt x="467" y="673"/>
                  </a:lnTo>
                  <a:lnTo>
                    <a:pt x="463" y="678"/>
                  </a:lnTo>
                  <a:lnTo>
                    <a:pt x="460" y="686"/>
                  </a:lnTo>
                  <a:lnTo>
                    <a:pt x="449" y="697"/>
                  </a:lnTo>
                  <a:lnTo>
                    <a:pt x="440" y="704"/>
                  </a:lnTo>
                  <a:lnTo>
                    <a:pt x="440" y="704"/>
                  </a:lnTo>
                  <a:lnTo>
                    <a:pt x="433" y="706"/>
                  </a:lnTo>
                  <a:lnTo>
                    <a:pt x="425" y="707"/>
                  </a:lnTo>
                  <a:lnTo>
                    <a:pt x="418" y="709"/>
                  </a:lnTo>
                  <a:lnTo>
                    <a:pt x="416" y="711"/>
                  </a:lnTo>
                  <a:lnTo>
                    <a:pt x="416" y="715"/>
                  </a:lnTo>
                  <a:lnTo>
                    <a:pt x="422" y="729"/>
                  </a:lnTo>
                  <a:lnTo>
                    <a:pt x="422" y="729"/>
                  </a:lnTo>
                  <a:lnTo>
                    <a:pt x="425" y="740"/>
                  </a:lnTo>
                  <a:lnTo>
                    <a:pt x="431" y="753"/>
                  </a:lnTo>
                  <a:lnTo>
                    <a:pt x="434" y="758"/>
                  </a:lnTo>
                  <a:lnTo>
                    <a:pt x="438" y="762"/>
                  </a:lnTo>
                  <a:lnTo>
                    <a:pt x="443" y="762"/>
                  </a:lnTo>
                  <a:lnTo>
                    <a:pt x="451" y="762"/>
                  </a:lnTo>
                  <a:lnTo>
                    <a:pt x="451" y="762"/>
                  </a:lnTo>
                  <a:lnTo>
                    <a:pt x="454" y="758"/>
                  </a:lnTo>
                  <a:lnTo>
                    <a:pt x="456" y="753"/>
                  </a:lnTo>
                  <a:lnTo>
                    <a:pt x="460" y="744"/>
                  </a:lnTo>
                  <a:lnTo>
                    <a:pt x="462" y="738"/>
                  </a:lnTo>
                  <a:lnTo>
                    <a:pt x="465" y="735"/>
                  </a:lnTo>
                  <a:lnTo>
                    <a:pt x="471" y="731"/>
                  </a:lnTo>
                  <a:lnTo>
                    <a:pt x="478" y="731"/>
                  </a:lnTo>
                  <a:lnTo>
                    <a:pt x="478" y="731"/>
                  </a:lnTo>
                  <a:lnTo>
                    <a:pt x="483" y="733"/>
                  </a:lnTo>
                  <a:lnTo>
                    <a:pt x="489" y="735"/>
                  </a:lnTo>
                  <a:lnTo>
                    <a:pt x="490" y="738"/>
                  </a:lnTo>
                  <a:lnTo>
                    <a:pt x="490" y="742"/>
                  </a:lnTo>
                  <a:lnTo>
                    <a:pt x="490" y="753"/>
                  </a:lnTo>
                  <a:lnTo>
                    <a:pt x="489" y="762"/>
                  </a:lnTo>
                  <a:lnTo>
                    <a:pt x="489" y="762"/>
                  </a:lnTo>
                  <a:lnTo>
                    <a:pt x="483" y="782"/>
                  </a:lnTo>
                  <a:lnTo>
                    <a:pt x="481" y="792"/>
                  </a:lnTo>
                  <a:lnTo>
                    <a:pt x="481" y="801"/>
                  </a:lnTo>
                  <a:lnTo>
                    <a:pt x="481" y="801"/>
                  </a:lnTo>
                  <a:lnTo>
                    <a:pt x="483" y="805"/>
                  </a:lnTo>
                  <a:lnTo>
                    <a:pt x="485" y="807"/>
                  </a:lnTo>
                  <a:lnTo>
                    <a:pt x="492" y="809"/>
                  </a:lnTo>
                  <a:lnTo>
                    <a:pt x="494" y="811"/>
                  </a:lnTo>
                  <a:lnTo>
                    <a:pt x="496" y="812"/>
                  </a:lnTo>
                  <a:lnTo>
                    <a:pt x="496" y="814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0" y="821"/>
                  </a:lnTo>
                  <a:lnTo>
                    <a:pt x="485" y="823"/>
                  </a:lnTo>
                  <a:lnTo>
                    <a:pt x="478" y="825"/>
                  </a:lnTo>
                  <a:lnTo>
                    <a:pt x="474" y="829"/>
                  </a:lnTo>
                  <a:lnTo>
                    <a:pt x="474" y="829"/>
                  </a:lnTo>
                  <a:lnTo>
                    <a:pt x="469" y="834"/>
                  </a:lnTo>
                  <a:lnTo>
                    <a:pt x="465" y="839"/>
                  </a:lnTo>
                  <a:lnTo>
                    <a:pt x="462" y="849"/>
                  </a:lnTo>
                  <a:lnTo>
                    <a:pt x="458" y="850"/>
                  </a:lnTo>
                  <a:lnTo>
                    <a:pt x="452" y="850"/>
                  </a:lnTo>
                  <a:lnTo>
                    <a:pt x="447" y="849"/>
                  </a:lnTo>
                  <a:lnTo>
                    <a:pt x="436" y="843"/>
                  </a:lnTo>
                  <a:lnTo>
                    <a:pt x="436" y="843"/>
                  </a:lnTo>
                  <a:lnTo>
                    <a:pt x="424" y="834"/>
                  </a:lnTo>
                  <a:lnTo>
                    <a:pt x="413" y="823"/>
                  </a:lnTo>
                  <a:lnTo>
                    <a:pt x="400" y="814"/>
                  </a:lnTo>
                  <a:lnTo>
                    <a:pt x="395" y="811"/>
                  </a:lnTo>
                  <a:lnTo>
                    <a:pt x="387" y="807"/>
                  </a:lnTo>
                  <a:lnTo>
                    <a:pt x="387" y="807"/>
                  </a:lnTo>
                  <a:lnTo>
                    <a:pt x="380" y="807"/>
                  </a:lnTo>
                  <a:lnTo>
                    <a:pt x="375" y="807"/>
                  </a:lnTo>
                  <a:lnTo>
                    <a:pt x="362" y="807"/>
                  </a:lnTo>
                  <a:lnTo>
                    <a:pt x="347" y="809"/>
                  </a:lnTo>
                  <a:lnTo>
                    <a:pt x="342" y="809"/>
                  </a:lnTo>
                  <a:lnTo>
                    <a:pt x="333" y="807"/>
                  </a:lnTo>
                  <a:lnTo>
                    <a:pt x="333" y="807"/>
                  </a:lnTo>
                  <a:lnTo>
                    <a:pt x="320" y="803"/>
                  </a:lnTo>
                  <a:lnTo>
                    <a:pt x="309" y="801"/>
                  </a:lnTo>
                  <a:lnTo>
                    <a:pt x="306" y="801"/>
                  </a:lnTo>
                  <a:lnTo>
                    <a:pt x="302" y="803"/>
                  </a:lnTo>
                  <a:lnTo>
                    <a:pt x="299" y="807"/>
                  </a:lnTo>
                  <a:lnTo>
                    <a:pt x="295" y="814"/>
                  </a:lnTo>
                  <a:lnTo>
                    <a:pt x="295" y="814"/>
                  </a:lnTo>
                  <a:lnTo>
                    <a:pt x="293" y="825"/>
                  </a:lnTo>
                  <a:lnTo>
                    <a:pt x="293" y="834"/>
                  </a:lnTo>
                  <a:lnTo>
                    <a:pt x="300" y="852"/>
                  </a:lnTo>
                  <a:lnTo>
                    <a:pt x="300" y="852"/>
                  </a:lnTo>
                  <a:lnTo>
                    <a:pt x="300" y="863"/>
                  </a:lnTo>
                  <a:lnTo>
                    <a:pt x="299" y="872"/>
                  </a:lnTo>
                  <a:lnTo>
                    <a:pt x="299" y="883"/>
                  </a:lnTo>
                  <a:lnTo>
                    <a:pt x="299" y="892"/>
                  </a:lnTo>
                  <a:lnTo>
                    <a:pt x="299" y="892"/>
                  </a:lnTo>
                  <a:lnTo>
                    <a:pt x="302" y="901"/>
                  </a:lnTo>
                  <a:lnTo>
                    <a:pt x="306" y="910"/>
                  </a:lnTo>
                  <a:lnTo>
                    <a:pt x="309" y="917"/>
                  </a:lnTo>
                  <a:lnTo>
                    <a:pt x="311" y="928"/>
                  </a:lnTo>
                  <a:lnTo>
                    <a:pt x="311" y="928"/>
                  </a:lnTo>
                  <a:lnTo>
                    <a:pt x="309" y="943"/>
                  </a:lnTo>
                  <a:lnTo>
                    <a:pt x="309" y="959"/>
                  </a:lnTo>
                  <a:lnTo>
                    <a:pt x="309" y="959"/>
                  </a:lnTo>
                  <a:lnTo>
                    <a:pt x="320" y="964"/>
                  </a:lnTo>
                  <a:lnTo>
                    <a:pt x="331" y="973"/>
                  </a:lnTo>
                  <a:lnTo>
                    <a:pt x="340" y="984"/>
                  </a:lnTo>
                  <a:lnTo>
                    <a:pt x="349" y="993"/>
                  </a:lnTo>
                  <a:lnTo>
                    <a:pt x="353" y="999"/>
                  </a:lnTo>
                  <a:lnTo>
                    <a:pt x="353" y="999"/>
                  </a:lnTo>
                  <a:lnTo>
                    <a:pt x="349" y="1002"/>
                  </a:lnTo>
                  <a:lnTo>
                    <a:pt x="346" y="1004"/>
                  </a:lnTo>
                  <a:lnTo>
                    <a:pt x="340" y="1004"/>
                  </a:lnTo>
                  <a:lnTo>
                    <a:pt x="333" y="1004"/>
                  </a:lnTo>
                  <a:lnTo>
                    <a:pt x="319" y="1002"/>
                  </a:lnTo>
                  <a:lnTo>
                    <a:pt x="313" y="1001"/>
                  </a:lnTo>
                  <a:lnTo>
                    <a:pt x="308" y="1002"/>
                  </a:lnTo>
                  <a:lnTo>
                    <a:pt x="308" y="1002"/>
                  </a:lnTo>
                  <a:lnTo>
                    <a:pt x="300" y="1006"/>
                  </a:lnTo>
                  <a:lnTo>
                    <a:pt x="295" y="1013"/>
                  </a:lnTo>
                  <a:lnTo>
                    <a:pt x="291" y="1022"/>
                  </a:lnTo>
                  <a:lnTo>
                    <a:pt x="291" y="1029"/>
                  </a:lnTo>
                  <a:lnTo>
                    <a:pt x="291" y="1029"/>
                  </a:lnTo>
                  <a:lnTo>
                    <a:pt x="290" y="1037"/>
                  </a:lnTo>
                  <a:lnTo>
                    <a:pt x="291" y="1040"/>
                  </a:lnTo>
                  <a:lnTo>
                    <a:pt x="293" y="1044"/>
                  </a:lnTo>
                  <a:lnTo>
                    <a:pt x="297" y="1048"/>
                  </a:lnTo>
                  <a:lnTo>
                    <a:pt x="306" y="1051"/>
                  </a:lnTo>
                  <a:lnTo>
                    <a:pt x="319" y="1053"/>
                  </a:lnTo>
                  <a:lnTo>
                    <a:pt x="319" y="1053"/>
                  </a:lnTo>
                  <a:lnTo>
                    <a:pt x="331" y="1058"/>
                  </a:lnTo>
                  <a:lnTo>
                    <a:pt x="340" y="1064"/>
                  </a:lnTo>
                  <a:lnTo>
                    <a:pt x="355" y="1080"/>
                  </a:lnTo>
                  <a:lnTo>
                    <a:pt x="355" y="1080"/>
                  </a:lnTo>
                  <a:lnTo>
                    <a:pt x="360" y="1073"/>
                  </a:lnTo>
                  <a:lnTo>
                    <a:pt x="364" y="1066"/>
                  </a:lnTo>
                  <a:lnTo>
                    <a:pt x="367" y="1064"/>
                  </a:lnTo>
                  <a:lnTo>
                    <a:pt x="369" y="1064"/>
                  </a:lnTo>
                  <a:lnTo>
                    <a:pt x="373" y="1064"/>
                  </a:lnTo>
                  <a:lnTo>
                    <a:pt x="378" y="1069"/>
                  </a:lnTo>
                  <a:lnTo>
                    <a:pt x="378" y="1069"/>
                  </a:lnTo>
                  <a:lnTo>
                    <a:pt x="380" y="1073"/>
                  </a:lnTo>
                  <a:lnTo>
                    <a:pt x="382" y="1078"/>
                  </a:lnTo>
                  <a:lnTo>
                    <a:pt x="386" y="1089"/>
                  </a:lnTo>
                  <a:lnTo>
                    <a:pt x="386" y="1089"/>
                  </a:lnTo>
                  <a:lnTo>
                    <a:pt x="389" y="1096"/>
                  </a:lnTo>
                  <a:lnTo>
                    <a:pt x="395" y="1104"/>
                  </a:lnTo>
                  <a:lnTo>
                    <a:pt x="396" y="1107"/>
                  </a:lnTo>
                  <a:lnTo>
                    <a:pt x="396" y="1111"/>
                  </a:lnTo>
                  <a:lnTo>
                    <a:pt x="395" y="1115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86" y="1118"/>
                  </a:lnTo>
                  <a:lnTo>
                    <a:pt x="376" y="1116"/>
                  </a:lnTo>
                  <a:lnTo>
                    <a:pt x="367" y="1115"/>
                  </a:lnTo>
                  <a:lnTo>
                    <a:pt x="360" y="1115"/>
                  </a:lnTo>
                  <a:lnTo>
                    <a:pt x="360" y="1115"/>
                  </a:lnTo>
                  <a:lnTo>
                    <a:pt x="362" y="1122"/>
                  </a:lnTo>
                  <a:lnTo>
                    <a:pt x="366" y="1129"/>
                  </a:lnTo>
                  <a:lnTo>
                    <a:pt x="371" y="1134"/>
                  </a:lnTo>
                  <a:lnTo>
                    <a:pt x="378" y="1140"/>
                  </a:lnTo>
                  <a:lnTo>
                    <a:pt x="386" y="1145"/>
                  </a:lnTo>
                  <a:lnTo>
                    <a:pt x="391" y="1151"/>
                  </a:lnTo>
                  <a:lnTo>
                    <a:pt x="395" y="1156"/>
                  </a:lnTo>
                  <a:lnTo>
                    <a:pt x="398" y="1165"/>
                  </a:lnTo>
                  <a:lnTo>
                    <a:pt x="398" y="1165"/>
                  </a:lnTo>
                  <a:lnTo>
                    <a:pt x="398" y="1180"/>
                  </a:lnTo>
                  <a:lnTo>
                    <a:pt x="400" y="1198"/>
                  </a:lnTo>
                  <a:lnTo>
                    <a:pt x="398" y="1207"/>
                  </a:lnTo>
                  <a:lnTo>
                    <a:pt x="396" y="1214"/>
                  </a:lnTo>
                  <a:lnTo>
                    <a:pt x="393" y="1221"/>
                  </a:lnTo>
                  <a:lnTo>
                    <a:pt x="387" y="1225"/>
                  </a:lnTo>
                  <a:lnTo>
                    <a:pt x="387" y="1225"/>
                  </a:lnTo>
                  <a:lnTo>
                    <a:pt x="376" y="1229"/>
                  </a:lnTo>
                  <a:lnTo>
                    <a:pt x="369" y="1229"/>
                  </a:lnTo>
                  <a:lnTo>
                    <a:pt x="355" y="1221"/>
                  </a:lnTo>
                  <a:lnTo>
                    <a:pt x="355" y="1221"/>
                  </a:lnTo>
                  <a:lnTo>
                    <a:pt x="344" y="1216"/>
                  </a:lnTo>
                  <a:lnTo>
                    <a:pt x="331" y="1212"/>
                  </a:lnTo>
                  <a:lnTo>
                    <a:pt x="319" y="1209"/>
                  </a:lnTo>
                  <a:lnTo>
                    <a:pt x="308" y="1205"/>
                  </a:lnTo>
                  <a:lnTo>
                    <a:pt x="308" y="1205"/>
                  </a:lnTo>
                  <a:lnTo>
                    <a:pt x="299" y="1201"/>
                  </a:lnTo>
                  <a:lnTo>
                    <a:pt x="293" y="1196"/>
                  </a:lnTo>
                  <a:lnTo>
                    <a:pt x="288" y="1192"/>
                  </a:lnTo>
                  <a:lnTo>
                    <a:pt x="284" y="1187"/>
                  </a:lnTo>
                  <a:lnTo>
                    <a:pt x="284" y="1187"/>
                  </a:lnTo>
                  <a:lnTo>
                    <a:pt x="270" y="1191"/>
                  </a:lnTo>
                  <a:lnTo>
                    <a:pt x="253" y="1192"/>
                  </a:lnTo>
                  <a:lnTo>
                    <a:pt x="239" y="1192"/>
                  </a:lnTo>
                  <a:lnTo>
                    <a:pt x="224" y="1192"/>
                  </a:lnTo>
                  <a:lnTo>
                    <a:pt x="197" y="1189"/>
                  </a:lnTo>
                  <a:lnTo>
                    <a:pt x="170" y="1183"/>
                  </a:lnTo>
                  <a:lnTo>
                    <a:pt x="143" y="1178"/>
                  </a:lnTo>
                  <a:lnTo>
                    <a:pt x="130" y="1178"/>
                  </a:lnTo>
                  <a:lnTo>
                    <a:pt x="116" y="1176"/>
                  </a:lnTo>
                  <a:lnTo>
                    <a:pt x="103" y="1178"/>
                  </a:lnTo>
                  <a:lnTo>
                    <a:pt x="89" y="1180"/>
                  </a:lnTo>
                  <a:lnTo>
                    <a:pt x="74" y="1185"/>
                  </a:lnTo>
                  <a:lnTo>
                    <a:pt x="60" y="1191"/>
                  </a:lnTo>
                  <a:lnTo>
                    <a:pt x="60" y="1191"/>
                  </a:lnTo>
                  <a:lnTo>
                    <a:pt x="56" y="1200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6" y="1216"/>
                  </a:lnTo>
                  <a:lnTo>
                    <a:pt x="60" y="1223"/>
                  </a:lnTo>
                  <a:lnTo>
                    <a:pt x="60" y="1227"/>
                  </a:lnTo>
                  <a:lnTo>
                    <a:pt x="58" y="1230"/>
                  </a:lnTo>
                  <a:lnTo>
                    <a:pt x="56" y="1232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43" y="1238"/>
                  </a:lnTo>
                  <a:lnTo>
                    <a:pt x="33" y="1239"/>
                  </a:lnTo>
                  <a:lnTo>
                    <a:pt x="23" y="1239"/>
                  </a:lnTo>
                  <a:lnTo>
                    <a:pt x="14" y="1239"/>
                  </a:lnTo>
                  <a:lnTo>
                    <a:pt x="14" y="1239"/>
                  </a:lnTo>
                  <a:lnTo>
                    <a:pt x="7" y="1241"/>
                  </a:lnTo>
                  <a:lnTo>
                    <a:pt x="2" y="1245"/>
                  </a:lnTo>
                  <a:lnTo>
                    <a:pt x="2" y="1245"/>
                  </a:lnTo>
                  <a:lnTo>
                    <a:pt x="0" y="1250"/>
                  </a:lnTo>
                  <a:lnTo>
                    <a:pt x="2" y="1257"/>
                  </a:lnTo>
                  <a:lnTo>
                    <a:pt x="5" y="1270"/>
                  </a:lnTo>
                  <a:lnTo>
                    <a:pt x="14" y="1285"/>
                  </a:lnTo>
                  <a:lnTo>
                    <a:pt x="23" y="1297"/>
                  </a:lnTo>
                  <a:lnTo>
                    <a:pt x="23" y="1297"/>
                  </a:lnTo>
                  <a:lnTo>
                    <a:pt x="29" y="1295"/>
                  </a:lnTo>
                  <a:lnTo>
                    <a:pt x="36" y="1295"/>
                  </a:lnTo>
                  <a:lnTo>
                    <a:pt x="47" y="1299"/>
                  </a:lnTo>
                  <a:lnTo>
                    <a:pt x="47" y="1299"/>
                  </a:lnTo>
                  <a:lnTo>
                    <a:pt x="54" y="1305"/>
                  </a:lnTo>
                  <a:lnTo>
                    <a:pt x="63" y="1312"/>
                  </a:lnTo>
                  <a:lnTo>
                    <a:pt x="69" y="1319"/>
                  </a:lnTo>
                  <a:lnTo>
                    <a:pt x="72" y="1326"/>
                  </a:lnTo>
                  <a:lnTo>
                    <a:pt x="72" y="1326"/>
                  </a:lnTo>
                  <a:lnTo>
                    <a:pt x="76" y="1341"/>
                  </a:lnTo>
                  <a:lnTo>
                    <a:pt x="78" y="1346"/>
                  </a:lnTo>
                  <a:lnTo>
                    <a:pt x="81" y="1353"/>
                  </a:lnTo>
                  <a:lnTo>
                    <a:pt x="81" y="1353"/>
                  </a:lnTo>
                  <a:lnTo>
                    <a:pt x="90" y="1366"/>
                  </a:lnTo>
                  <a:lnTo>
                    <a:pt x="92" y="1373"/>
                  </a:lnTo>
                  <a:lnTo>
                    <a:pt x="94" y="1381"/>
                  </a:lnTo>
                  <a:lnTo>
                    <a:pt x="94" y="1381"/>
                  </a:lnTo>
                  <a:lnTo>
                    <a:pt x="96" y="1390"/>
                  </a:lnTo>
                  <a:lnTo>
                    <a:pt x="100" y="1397"/>
                  </a:lnTo>
                  <a:lnTo>
                    <a:pt x="109" y="1409"/>
                  </a:lnTo>
                  <a:lnTo>
                    <a:pt x="109" y="1409"/>
                  </a:lnTo>
                  <a:lnTo>
                    <a:pt x="114" y="1417"/>
                  </a:lnTo>
                  <a:lnTo>
                    <a:pt x="118" y="1426"/>
                  </a:lnTo>
                  <a:lnTo>
                    <a:pt x="119" y="1442"/>
                  </a:lnTo>
                  <a:lnTo>
                    <a:pt x="119" y="1442"/>
                  </a:lnTo>
                  <a:lnTo>
                    <a:pt x="121" y="1449"/>
                  </a:lnTo>
                  <a:lnTo>
                    <a:pt x="125" y="1455"/>
                  </a:lnTo>
                  <a:lnTo>
                    <a:pt x="132" y="1464"/>
                  </a:lnTo>
                  <a:lnTo>
                    <a:pt x="132" y="1464"/>
                  </a:lnTo>
                  <a:lnTo>
                    <a:pt x="136" y="1471"/>
                  </a:lnTo>
                  <a:lnTo>
                    <a:pt x="138" y="1480"/>
                  </a:lnTo>
                  <a:lnTo>
                    <a:pt x="139" y="1487"/>
                  </a:lnTo>
                  <a:lnTo>
                    <a:pt x="143" y="1496"/>
                  </a:lnTo>
                  <a:lnTo>
                    <a:pt x="143" y="1496"/>
                  </a:lnTo>
                  <a:lnTo>
                    <a:pt x="147" y="1502"/>
                  </a:lnTo>
                  <a:lnTo>
                    <a:pt x="154" y="1505"/>
                  </a:lnTo>
                  <a:lnTo>
                    <a:pt x="159" y="1511"/>
                  </a:lnTo>
                  <a:lnTo>
                    <a:pt x="165" y="1516"/>
                  </a:lnTo>
                  <a:lnTo>
                    <a:pt x="165" y="1516"/>
                  </a:lnTo>
                  <a:lnTo>
                    <a:pt x="168" y="1520"/>
                  </a:lnTo>
                  <a:lnTo>
                    <a:pt x="168" y="1523"/>
                  </a:lnTo>
                  <a:lnTo>
                    <a:pt x="170" y="1534"/>
                  </a:lnTo>
                  <a:lnTo>
                    <a:pt x="168" y="1554"/>
                  </a:lnTo>
                  <a:lnTo>
                    <a:pt x="168" y="1554"/>
                  </a:lnTo>
                  <a:lnTo>
                    <a:pt x="168" y="1561"/>
                  </a:lnTo>
                  <a:lnTo>
                    <a:pt x="170" y="1569"/>
                  </a:lnTo>
                  <a:lnTo>
                    <a:pt x="174" y="1576"/>
                  </a:lnTo>
                  <a:lnTo>
                    <a:pt x="177" y="1581"/>
                  </a:lnTo>
                  <a:lnTo>
                    <a:pt x="181" y="1587"/>
                  </a:lnTo>
                  <a:lnTo>
                    <a:pt x="186" y="1590"/>
                  </a:lnTo>
                  <a:lnTo>
                    <a:pt x="194" y="1594"/>
                  </a:lnTo>
                  <a:lnTo>
                    <a:pt x="203" y="1596"/>
                  </a:lnTo>
                  <a:lnTo>
                    <a:pt x="203" y="1596"/>
                  </a:lnTo>
                  <a:lnTo>
                    <a:pt x="212" y="1596"/>
                  </a:lnTo>
                  <a:lnTo>
                    <a:pt x="221" y="1594"/>
                  </a:lnTo>
                  <a:lnTo>
                    <a:pt x="239" y="1590"/>
                  </a:lnTo>
                  <a:lnTo>
                    <a:pt x="239" y="1590"/>
                  </a:lnTo>
                  <a:lnTo>
                    <a:pt x="248" y="1589"/>
                  </a:lnTo>
                  <a:lnTo>
                    <a:pt x="257" y="1589"/>
                  </a:lnTo>
                  <a:lnTo>
                    <a:pt x="264" y="1589"/>
                  </a:lnTo>
                  <a:lnTo>
                    <a:pt x="271" y="1585"/>
                  </a:lnTo>
                  <a:lnTo>
                    <a:pt x="271" y="1585"/>
                  </a:lnTo>
                  <a:lnTo>
                    <a:pt x="275" y="1581"/>
                  </a:lnTo>
                  <a:lnTo>
                    <a:pt x="277" y="1578"/>
                  </a:lnTo>
                  <a:lnTo>
                    <a:pt x="281" y="1572"/>
                  </a:lnTo>
                  <a:lnTo>
                    <a:pt x="284" y="1570"/>
                  </a:lnTo>
                  <a:lnTo>
                    <a:pt x="284" y="1570"/>
                  </a:lnTo>
                  <a:lnTo>
                    <a:pt x="290" y="1567"/>
                  </a:lnTo>
                  <a:lnTo>
                    <a:pt x="297" y="1567"/>
                  </a:lnTo>
                  <a:lnTo>
                    <a:pt x="304" y="1565"/>
                  </a:lnTo>
                  <a:lnTo>
                    <a:pt x="308" y="1563"/>
                  </a:lnTo>
                  <a:lnTo>
                    <a:pt x="309" y="1561"/>
                  </a:lnTo>
                  <a:lnTo>
                    <a:pt x="309" y="1561"/>
                  </a:lnTo>
                  <a:lnTo>
                    <a:pt x="311" y="1556"/>
                  </a:lnTo>
                  <a:lnTo>
                    <a:pt x="313" y="1551"/>
                  </a:lnTo>
                  <a:lnTo>
                    <a:pt x="313" y="1545"/>
                  </a:lnTo>
                  <a:lnTo>
                    <a:pt x="313" y="1542"/>
                  </a:lnTo>
                  <a:lnTo>
                    <a:pt x="313" y="1542"/>
                  </a:lnTo>
                  <a:lnTo>
                    <a:pt x="317" y="1536"/>
                  </a:lnTo>
                  <a:lnTo>
                    <a:pt x="320" y="1531"/>
                  </a:lnTo>
                  <a:lnTo>
                    <a:pt x="331" y="1525"/>
                  </a:lnTo>
                  <a:lnTo>
                    <a:pt x="355" y="1516"/>
                  </a:lnTo>
                  <a:lnTo>
                    <a:pt x="355" y="1516"/>
                  </a:lnTo>
                  <a:lnTo>
                    <a:pt x="366" y="1511"/>
                  </a:lnTo>
                  <a:lnTo>
                    <a:pt x="375" y="1505"/>
                  </a:lnTo>
                  <a:lnTo>
                    <a:pt x="375" y="1505"/>
                  </a:lnTo>
                  <a:lnTo>
                    <a:pt x="389" y="1502"/>
                  </a:lnTo>
                  <a:lnTo>
                    <a:pt x="396" y="1500"/>
                  </a:lnTo>
                  <a:lnTo>
                    <a:pt x="402" y="1496"/>
                  </a:lnTo>
                  <a:lnTo>
                    <a:pt x="402" y="1496"/>
                  </a:lnTo>
                  <a:lnTo>
                    <a:pt x="411" y="1487"/>
                  </a:lnTo>
                  <a:lnTo>
                    <a:pt x="414" y="1478"/>
                  </a:lnTo>
                  <a:lnTo>
                    <a:pt x="418" y="1467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35"/>
                  </a:lnTo>
                  <a:lnTo>
                    <a:pt x="422" y="1424"/>
                  </a:lnTo>
                  <a:lnTo>
                    <a:pt x="418" y="1411"/>
                  </a:lnTo>
                  <a:lnTo>
                    <a:pt x="418" y="1411"/>
                  </a:lnTo>
                  <a:lnTo>
                    <a:pt x="416" y="1406"/>
                  </a:lnTo>
                  <a:lnTo>
                    <a:pt x="413" y="1402"/>
                  </a:lnTo>
                  <a:lnTo>
                    <a:pt x="404" y="1397"/>
                  </a:lnTo>
                  <a:lnTo>
                    <a:pt x="395" y="1391"/>
                  </a:lnTo>
                  <a:lnTo>
                    <a:pt x="391" y="1390"/>
                  </a:lnTo>
                  <a:lnTo>
                    <a:pt x="387" y="1384"/>
                  </a:lnTo>
                  <a:lnTo>
                    <a:pt x="387" y="1384"/>
                  </a:lnTo>
                  <a:lnTo>
                    <a:pt x="380" y="1375"/>
                  </a:lnTo>
                  <a:lnTo>
                    <a:pt x="376" y="1371"/>
                  </a:lnTo>
                  <a:lnTo>
                    <a:pt x="369" y="1373"/>
                  </a:lnTo>
                  <a:lnTo>
                    <a:pt x="369" y="1373"/>
                  </a:lnTo>
                  <a:lnTo>
                    <a:pt x="366" y="1375"/>
                  </a:lnTo>
                  <a:lnTo>
                    <a:pt x="362" y="1379"/>
                  </a:lnTo>
                  <a:lnTo>
                    <a:pt x="357" y="1388"/>
                  </a:lnTo>
                  <a:lnTo>
                    <a:pt x="353" y="1397"/>
                  </a:lnTo>
                  <a:lnTo>
                    <a:pt x="349" y="1400"/>
                  </a:lnTo>
                  <a:lnTo>
                    <a:pt x="344" y="1402"/>
                  </a:lnTo>
                  <a:lnTo>
                    <a:pt x="344" y="1402"/>
                  </a:lnTo>
                  <a:lnTo>
                    <a:pt x="338" y="1404"/>
                  </a:lnTo>
                  <a:lnTo>
                    <a:pt x="331" y="1402"/>
                  </a:lnTo>
                  <a:lnTo>
                    <a:pt x="317" y="1397"/>
                  </a:lnTo>
                  <a:lnTo>
                    <a:pt x="304" y="1388"/>
                  </a:lnTo>
                  <a:lnTo>
                    <a:pt x="293" y="1381"/>
                  </a:lnTo>
                  <a:lnTo>
                    <a:pt x="293" y="1381"/>
                  </a:lnTo>
                  <a:lnTo>
                    <a:pt x="282" y="1371"/>
                  </a:lnTo>
                  <a:lnTo>
                    <a:pt x="281" y="1364"/>
                  </a:lnTo>
                  <a:lnTo>
                    <a:pt x="277" y="1359"/>
                  </a:lnTo>
                  <a:lnTo>
                    <a:pt x="277" y="1359"/>
                  </a:lnTo>
                  <a:lnTo>
                    <a:pt x="277" y="1346"/>
                  </a:lnTo>
                  <a:lnTo>
                    <a:pt x="277" y="1341"/>
                  </a:lnTo>
                  <a:lnTo>
                    <a:pt x="277" y="1335"/>
                  </a:lnTo>
                  <a:lnTo>
                    <a:pt x="277" y="1335"/>
                  </a:lnTo>
                  <a:lnTo>
                    <a:pt x="273" y="1328"/>
                  </a:lnTo>
                  <a:lnTo>
                    <a:pt x="268" y="1321"/>
                  </a:lnTo>
                  <a:lnTo>
                    <a:pt x="257" y="1308"/>
                  </a:lnTo>
                  <a:lnTo>
                    <a:pt x="257" y="1308"/>
                  </a:lnTo>
                  <a:lnTo>
                    <a:pt x="252" y="1301"/>
                  </a:lnTo>
                  <a:lnTo>
                    <a:pt x="250" y="1297"/>
                  </a:lnTo>
                  <a:lnTo>
                    <a:pt x="248" y="1292"/>
                  </a:lnTo>
                  <a:lnTo>
                    <a:pt x="248" y="1292"/>
                  </a:lnTo>
                  <a:lnTo>
                    <a:pt x="250" y="1286"/>
                  </a:lnTo>
                  <a:lnTo>
                    <a:pt x="252" y="1281"/>
                  </a:lnTo>
                  <a:lnTo>
                    <a:pt x="255" y="1276"/>
                  </a:lnTo>
                  <a:lnTo>
                    <a:pt x="259" y="1272"/>
                  </a:lnTo>
                  <a:lnTo>
                    <a:pt x="264" y="1270"/>
                  </a:lnTo>
                  <a:lnTo>
                    <a:pt x="270" y="1268"/>
                  </a:lnTo>
                  <a:lnTo>
                    <a:pt x="275" y="1270"/>
                  </a:lnTo>
                  <a:lnTo>
                    <a:pt x="279" y="1272"/>
                  </a:lnTo>
                  <a:lnTo>
                    <a:pt x="279" y="1272"/>
                  </a:lnTo>
                  <a:lnTo>
                    <a:pt x="282" y="1276"/>
                  </a:lnTo>
                  <a:lnTo>
                    <a:pt x="286" y="1281"/>
                  </a:lnTo>
                  <a:lnTo>
                    <a:pt x="290" y="1290"/>
                  </a:lnTo>
                  <a:lnTo>
                    <a:pt x="291" y="1299"/>
                  </a:lnTo>
                  <a:lnTo>
                    <a:pt x="295" y="1310"/>
                  </a:lnTo>
                  <a:lnTo>
                    <a:pt x="295" y="1310"/>
                  </a:lnTo>
                  <a:lnTo>
                    <a:pt x="299" y="1315"/>
                  </a:lnTo>
                  <a:lnTo>
                    <a:pt x="302" y="1321"/>
                  </a:lnTo>
                  <a:lnTo>
                    <a:pt x="308" y="1324"/>
                  </a:lnTo>
                  <a:lnTo>
                    <a:pt x="313" y="1326"/>
                  </a:lnTo>
                  <a:lnTo>
                    <a:pt x="326" y="1328"/>
                  </a:lnTo>
                  <a:lnTo>
                    <a:pt x="338" y="1330"/>
                  </a:lnTo>
                  <a:lnTo>
                    <a:pt x="338" y="1330"/>
                  </a:lnTo>
                  <a:lnTo>
                    <a:pt x="351" y="1328"/>
                  </a:lnTo>
                  <a:lnTo>
                    <a:pt x="362" y="1330"/>
                  </a:lnTo>
                  <a:lnTo>
                    <a:pt x="373" y="1335"/>
                  </a:lnTo>
                  <a:lnTo>
                    <a:pt x="384" y="1343"/>
                  </a:lnTo>
                  <a:lnTo>
                    <a:pt x="384" y="1343"/>
                  </a:lnTo>
                  <a:lnTo>
                    <a:pt x="396" y="1355"/>
                  </a:lnTo>
                  <a:lnTo>
                    <a:pt x="404" y="1361"/>
                  </a:lnTo>
                  <a:lnTo>
                    <a:pt x="413" y="1364"/>
                  </a:lnTo>
                  <a:lnTo>
                    <a:pt x="413" y="1364"/>
                  </a:lnTo>
                  <a:lnTo>
                    <a:pt x="429" y="1366"/>
                  </a:lnTo>
                  <a:lnTo>
                    <a:pt x="445" y="1370"/>
                  </a:lnTo>
                  <a:lnTo>
                    <a:pt x="445" y="1370"/>
                  </a:lnTo>
                  <a:lnTo>
                    <a:pt x="456" y="1370"/>
                  </a:lnTo>
                  <a:lnTo>
                    <a:pt x="467" y="1370"/>
                  </a:lnTo>
                  <a:lnTo>
                    <a:pt x="480" y="1368"/>
                  </a:lnTo>
                  <a:lnTo>
                    <a:pt x="490" y="1364"/>
                  </a:lnTo>
                  <a:lnTo>
                    <a:pt x="490" y="1364"/>
                  </a:lnTo>
                  <a:lnTo>
                    <a:pt x="501" y="1361"/>
                  </a:lnTo>
                  <a:lnTo>
                    <a:pt x="514" y="1357"/>
                  </a:lnTo>
                  <a:lnTo>
                    <a:pt x="519" y="1355"/>
                  </a:lnTo>
                  <a:lnTo>
                    <a:pt x="525" y="1357"/>
                  </a:lnTo>
                  <a:lnTo>
                    <a:pt x="530" y="1359"/>
                  </a:lnTo>
                  <a:lnTo>
                    <a:pt x="536" y="1362"/>
                  </a:lnTo>
                  <a:lnTo>
                    <a:pt x="536" y="1362"/>
                  </a:lnTo>
                  <a:lnTo>
                    <a:pt x="539" y="1366"/>
                  </a:lnTo>
                  <a:lnTo>
                    <a:pt x="543" y="1371"/>
                  </a:lnTo>
                  <a:lnTo>
                    <a:pt x="545" y="1381"/>
                  </a:lnTo>
                  <a:lnTo>
                    <a:pt x="548" y="1391"/>
                  </a:lnTo>
                  <a:lnTo>
                    <a:pt x="552" y="1400"/>
                  </a:lnTo>
                  <a:lnTo>
                    <a:pt x="552" y="1400"/>
                  </a:lnTo>
                  <a:lnTo>
                    <a:pt x="557" y="1406"/>
                  </a:lnTo>
                  <a:lnTo>
                    <a:pt x="565" y="1411"/>
                  </a:lnTo>
                  <a:lnTo>
                    <a:pt x="572" y="1413"/>
                  </a:lnTo>
                  <a:lnTo>
                    <a:pt x="577" y="1419"/>
                  </a:lnTo>
                  <a:lnTo>
                    <a:pt x="577" y="1419"/>
                  </a:lnTo>
                  <a:lnTo>
                    <a:pt x="581" y="1422"/>
                  </a:lnTo>
                  <a:lnTo>
                    <a:pt x="581" y="1426"/>
                  </a:lnTo>
                  <a:lnTo>
                    <a:pt x="581" y="1428"/>
                  </a:lnTo>
                  <a:lnTo>
                    <a:pt x="579" y="1429"/>
                  </a:lnTo>
                  <a:lnTo>
                    <a:pt x="574" y="1435"/>
                  </a:lnTo>
                  <a:lnTo>
                    <a:pt x="572" y="1438"/>
                  </a:lnTo>
                  <a:lnTo>
                    <a:pt x="570" y="1442"/>
                  </a:lnTo>
                  <a:lnTo>
                    <a:pt x="570" y="1442"/>
                  </a:lnTo>
                  <a:lnTo>
                    <a:pt x="572" y="1449"/>
                  </a:lnTo>
                  <a:lnTo>
                    <a:pt x="576" y="1456"/>
                  </a:lnTo>
                  <a:lnTo>
                    <a:pt x="583" y="1460"/>
                  </a:lnTo>
                  <a:lnTo>
                    <a:pt x="590" y="1460"/>
                  </a:lnTo>
                  <a:lnTo>
                    <a:pt x="590" y="1460"/>
                  </a:lnTo>
                  <a:lnTo>
                    <a:pt x="597" y="1460"/>
                  </a:lnTo>
                  <a:lnTo>
                    <a:pt x="601" y="1456"/>
                  </a:lnTo>
                  <a:lnTo>
                    <a:pt x="608" y="1444"/>
                  </a:lnTo>
                  <a:lnTo>
                    <a:pt x="608" y="1444"/>
                  </a:lnTo>
                  <a:lnTo>
                    <a:pt x="610" y="1440"/>
                  </a:lnTo>
                  <a:lnTo>
                    <a:pt x="615" y="1437"/>
                  </a:lnTo>
                  <a:lnTo>
                    <a:pt x="619" y="1438"/>
                  </a:lnTo>
                  <a:lnTo>
                    <a:pt x="621" y="1442"/>
                  </a:lnTo>
                  <a:lnTo>
                    <a:pt x="621" y="1442"/>
                  </a:lnTo>
                  <a:lnTo>
                    <a:pt x="623" y="1451"/>
                  </a:lnTo>
                  <a:lnTo>
                    <a:pt x="623" y="1462"/>
                  </a:lnTo>
                  <a:lnTo>
                    <a:pt x="619" y="1480"/>
                  </a:lnTo>
                  <a:lnTo>
                    <a:pt x="619" y="1480"/>
                  </a:lnTo>
                  <a:lnTo>
                    <a:pt x="619" y="1493"/>
                  </a:lnTo>
                  <a:lnTo>
                    <a:pt x="623" y="1504"/>
                  </a:lnTo>
                  <a:lnTo>
                    <a:pt x="626" y="1514"/>
                  </a:lnTo>
                  <a:lnTo>
                    <a:pt x="632" y="1525"/>
                  </a:lnTo>
                  <a:lnTo>
                    <a:pt x="632" y="1525"/>
                  </a:lnTo>
                  <a:lnTo>
                    <a:pt x="637" y="1536"/>
                  </a:lnTo>
                  <a:lnTo>
                    <a:pt x="643" y="1547"/>
                  </a:lnTo>
                  <a:lnTo>
                    <a:pt x="646" y="1569"/>
                  </a:lnTo>
                  <a:lnTo>
                    <a:pt x="646" y="1569"/>
                  </a:lnTo>
                  <a:lnTo>
                    <a:pt x="650" y="1587"/>
                  </a:lnTo>
                  <a:lnTo>
                    <a:pt x="653" y="1605"/>
                  </a:lnTo>
                  <a:lnTo>
                    <a:pt x="653" y="1605"/>
                  </a:lnTo>
                  <a:lnTo>
                    <a:pt x="659" y="1628"/>
                  </a:lnTo>
                  <a:lnTo>
                    <a:pt x="664" y="1652"/>
                  </a:lnTo>
                  <a:lnTo>
                    <a:pt x="664" y="1652"/>
                  </a:lnTo>
                  <a:lnTo>
                    <a:pt x="666" y="1659"/>
                  </a:lnTo>
                  <a:lnTo>
                    <a:pt x="670" y="1666"/>
                  </a:lnTo>
                  <a:lnTo>
                    <a:pt x="673" y="1674"/>
                  </a:lnTo>
                  <a:lnTo>
                    <a:pt x="679" y="1679"/>
                  </a:lnTo>
                  <a:lnTo>
                    <a:pt x="686" y="1683"/>
                  </a:lnTo>
                  <a:lnTo>
                    <a:pt x="693" y="1684"/>
                  </a:lnTo>
                  <a:lnTo>
                    <a:pt x="700" y="1684"/>
                  </a:lnTo>
                  <a:lnTo>
                    <a:pt x="708" y="1681"/>
                  </a:lnTo>
                  <a:lnTo>
                    <a:pt x="708" y="1681"/>
                  </a:lnTo>
                  <a:lnTo>
                    <a:pt x="715" y="1677"/>
                  </a:lnTo>
                  <a:lnTo>
                    <a:pt x="720" y="1670"/>
                  </a:lnTo>
                  <a:lnTo>
                    <a:pt x="724" y="1663"/>
                  </a:lnTo>
                  <a:lnTo>
                    <a:pt x="726" y="1654"/>
                  </a:lnTo>
                  <a:lnTo>
                    <a:pt x="726" y="1654"/>
                  </a:lnTo>
                  <a:lnTo>
                    <a:pt x="728" y="1637"/>
                  </a:lnTo>
                  <a:lnTo>
                    <a:pt x="728" y="1637"/>
                  </a:lnTo>
                  <a:lnTo>
                    <a:pt x="731" y="1630"/>
                  </a:lnTo>
                  <a:lnTo>
                    <a:pt x="735" y="1623"/>
                  </a:lnTo>
                  <a:lnTo>
                    <a:pt x="735" y="1623"/>
                  </a:lnTo>
                  <a:lnTo>
                    <a:pt x="735" y="1616"/>
                  </a:lnTo>
                  <a:lnTo>
                    <a:pt x="735" y="1610"/>
                  </a:lnTo>
                  <a:lnTo>
                    <a:pt x="731" y="1598"/>
                  </a:lnTo>
                  <a:lnTo>
                    <a:pt x="731" y="1598"/>
                  </a:lnTo>
                  <a:lnTo>
                    <a:pt x="729" y="1583"/>
                  </a:lnTo>
                  <a:lnTo>
                    <a:pt x="731" y="1576"/>
                  </a:lnTo>
                  <a:lnTo>
                    <a:pt x="733" y="1569"/>
                  </a:lnTo>
                  <a:lnTo>
                    <a:pt x="733" y="1569"/>
                  </a:lnTo>
                  <a:lnTo>
                    <a:pt x="738" y="1563"/>
                  </a:lnTo>
                  <a:lnTo>
                    <a:pt x="744" y="1560"/>
                  </a:lnTo>
                  <a:lnTo>
                    <a:pt x="744" y="1560"/>
                  </a:lnTo>
                  <a:lnTo>
                    <a:pt x="748" y="1554"/>
                  </a:lnTo>
                  <a:lnTo>
                    <a:pt x="751" y="1549"/>
                  </a:lnTo>
                  <a:lnTo>
                    <a:pt x="751" y="1549"/>
                  </a:lnTo>
                  <a:lnTo>
                    <a:pt x="757" y="1542"/>
                  </a:lnTo>
                  <a:lnTo>
                    <a:pt x="762" y="1538"/>
                  </a:lnTo>
                  <a:lnTo>
                    <a:pt x="776" y="1529"/>
                  </a:lnTo>
                  <a:lnTo>
                    <a:pt x="776" y="1529"/>
                  </a:lnTo>
                  <a:lnTo>
                    <a:pt x="791" y="1522"/>
                  </a:lnTo>
                  <a:lnTo>
                    <a:pt x="804" y="1513"/>
                  </a:lnTo>
                  <a:lnTo>
                    <a:pt x="814" y="1502"/>
                  </a:lnTo>
                  <a:lnTo>
                    <a:pt x="820" y="1496"/>
                  </a:lnTo>
                  <a:lnTo>
                    <a:pt x="824" y="1489"/>
                  </a:lnTo>
                  <a:lnTo>
                    <a:pt x="824" y="1489"/>
                  </a:lnTo>
                  <a:lnTo>
                    <a:pt x="829" y="1482"/>
                  </a:lnTo>
                  <a:lnTo>
                    <a:pt x="833" y="1476"/>
                  </a:lnTo>
                  <a:lnTo>
                    <a:pt x="842" y="1466"/>
                  </a:lnTo>
                  <a:lnTo>
                    <a:pt x="842" y="1466"/>
                  </a:lnTo>
                  <a:lnTo>
                    <a:pt x="847" y="1460"/>
                  </a:lnTo>
                  <a:lnTo>
                    <a:pt x="852" y="1455"/>
                  </a:lnTo>
                  <a:lnTo>
                    <a:pt x="852" y="1455"/>
                  </a:lnTo>
                  <a:lnTo>
                    <a:pt x="858" y="1455"/>
                  </a:lnTo>
                  <a:lnTo>
                    <a:pt x="865" y="1453"/>
                  </a:lnTo>
                  <a:lnTo>
                    <a:pt x="871" y="1453"/>
                  </a:lnTo>
                  <a:lnTo>
                    <a:pt x="876" y="1449"/>
                  </a:lnTo>
                  <a:lnTo>
                    <a:pt x="876" y="1449"/>
                  </a:lnTo>
                  <a:lnTo>
                    <a:pt x="881" y="1446"/>
                  </a:lnTo>
                  <a:lnTo>
                    <a:pt x="885" y="1438"/>
                  </a:lnTo>
                  <a:lnTo>
                    <a:pt x="889" y="1433"/>
                  </a:lnTo>
                  <a:lnTo>
                    <a:pt x="894" y="1429"/>
                  </a:lnTo>
                  <a:lnTo>
                    <a:pt x="894" y="1429"/>
                  </a:lnTo>
                  <a:lnTo>
                    <a:pt x="898" y="1429"/>
                  </a:lnTo>
                  <a:lnTo>
                    <a:pt x="901" y="1431"/>
                  </a:lnTo>
                  <a:lnTo>
                    <a:pt x="909" y="1437"/>
                  </a:lnTo>
                  <a:lnTo>
                    <a:pt x="909" y="1437"/>
                  </a:lnTo>
                  <a:lnTo>
                    <a:pt x="912" y="1444"/>
                  </a:lnTo>
                  <a:lnTo>
                    <a:pt x="916" y="1451"/>
                  </a:lnTo>
                  <a:lnTo>
                    <a:pt x="919" y="1460"/>
                  </a:lnTo>
                  <a:lnTo>
                    <a:pt x="923" y="1467"/>
                  </a:lnTo>
                  <a:lnTo>
                    <a:pt x="923" y="1467"/>
                  </a:lnTo>
                  <a:lnTo>
                    <a:pt x="927" y="1469"/>
                  </a:lnTo>
                  <a:lnTo>
                    <a:pt x="929" y="1471"/>
                  </a:lnTo>
                  <a:lnTo>
                    <a:pt x="936" y="1475"/>
                  </a:lnTo>
                  <a:lnTo>
                    <a:pt x="936" y="1475"/>
                  </a:lnTo>
                  <a:lnTo>
                    <a:pt x="939" y="1478"/>
                  </a:lnTo>
                  <a:lnTo>
                    <a:pt x="941" y="1482"/>
                  </a:lnTo>
                  <a:lnTo>
                    <a:pt x="943" y="1491"/>
                  </a:lnTo>
                  <a:lnTo>
                    <a:pt x="943" y="1491"/>
                  </a:lnTo>
                  <a:lnTo>
                    <a:pt x="947" y="1500"/>
                  </a:lnTo>
                  <a:lnTo>
                    <a:pt x="952" y="1507"/>
                  </a:lnTo>
                  <a:lnTo>
                    <a:pt x="952" y="1507"/>
                  </a:lnTo>
                  <a:lnTo>
                    <a:pt x="954" y="1513"/>
                  </a:lnTo>
                  <a:lnTo>
                    <a:pt x="954" y="1518"/>
                  </a:lnTo>
                  <a:lnTo>
                    <a:pt x="952" y="1529"/>
                  </a:lnTo>
                  <a:lnTo>
                    <a:pt x="952" y="1529"/>
                  </a:lnTo>
                  <a:lnTo>
                    <a:pt x="950" y="1534"/>
                  </a:lnTo>
                  <a:lnTo>
                    <a:pt x="948" y="1540"/>
                  </a:lnTo>
                  <a:lnTo>
                    <a:pt x="948" y="1547"/>
                  </a:lnTo>
                  <a:lnTo>
                    <a:pt x="950" y="1549"/>
                  </a:lnTo>
                  <a:lnTo>
                    <a:pt x="952" y="1552"/>
                  </a:lnTo>
                  <a:lnTo>
                    <a:pt x="952" y="1552"/>
                  </a:lnTo>
                  <a:lnTo>
                    <a:pt x="956" y="1552"/>
                  </a:lnTo>
                  <a:lnTo>
                    <a:pt x="961" y="1551"/>
                  </a:lnTo>
                  <a:lnTo>
                    <a:pt x="970" y="1547"/>
                  </a:lnTo>
                  <a:lnTo>
                    <a:pt x="970" y="1547"/>
                  </a:lnTo>
                  <a:lnTo>
                    <a:pt x="979" y="1538"/>
                  </a:lnTo>
                  <a:lnTo>
                    <a:pt x="985" y="1536"/>
                  </a:lnTo>
                  <a:lnTo>
                    <a:pt x="988" y="1536"/>
                  </a:lnTo>
                  <a:lnTo>
                    <a:pt x="992" y="1538"/>
                  </a:lnTo>
                  <a:lnTo>
                    <a:pt x="992" y="1538"/>
                  </a:lnTo>
                  <a:lnTo>
                    <a:pt x="995" y="1543"/>
                  </a:lnTo>
                  <a:lnTo>
                    <a:pt x="999" y="1549"/>
                  </a:lnTo>
                  <a:lnTo>
                    <a:pt x="1005" y="1561"/>
                  </a:lnTo>
                  <a:lnTo>
                    <a:pt x="1008" y="1576"/>
                  </a:lnTo>
                  <a:lnTo>
                    <a:pt x="1010" y="1589"/>
                  </a:lnTo>
                  <a:lnTo>
                    <a:pt x="1010" y="1589"/>
                  </a:lnTo>
                  <a:lnTo>
                    <a:pt x="1015" y="1614"/>
                  </a:lnTo>
                  <a:lnTo>
                    <a:pt x="1019" y="1625"/>
                  </a:lnTo>
                  <a:lnTo>
                    <a:pt x="1021" y="1637"/>
                  </a:lnTo>
                  <a:lnTo>
                    <a:pt x="1021" y="1637"/>
                  </a:lnTo>
                  <a:lnTo>
                    <a:pt x="1021" y="1654"/>
                  </a:lnTo>
                  <a:lnTo>
                    <a:pt x="1019" y="1668"/>
                  </a:lnTo>
                  <a:lnTo>
                    <a:pt x="1019" y="1683"/>
                  </a:lnTo>
                  <a:lnTo>
                    <a:pt x="1021" y="1690"/>
                  </a:lnTo>
                  <a:lnTo>
                    <a:pt x="1024" y="1699"/>
                  </a:lnTo>
                  <a:lnTo>
                    <a:pt x="1024" y="1699"/>
                  </a:lnTo>
                  <a:lnTo>
                    <a:pt x="1030" y="1706"/>
                  </a:lnTo>
                  <a:lnTo>
                    <a:pt x="1035" y="1715"/>
                  </a:lnTo>
                  <a:lnTo>
                    <a:pt x="1035" y="1715"/>
                  </a:lnTo>
                  <a:lnTo>
                    <a:pt x="1039" y="1724"/>
                  </a:lnTo>
                  <a:lnTo>
                    <a:pt x="1041" y="1735"/>
                  </a:lnTo>
                  <a:lnTo>
                    <a:pt x="1043" y="1755"/>
                  </a:lnTo>
                  <a:lnTo>
                    <a:pt x="1043" y="1755"/>
                  </a:lnTo>
                  <a:lnTo>
                    <a:pt x="1046" y="1777"/>
                  </a:lnTo>
                  <a:lnTo>
                    <a:pt x="1048" y="1788"/>
                  </a:lnTo>
                  <a:lnTo>
                    <a:pt x="1053" y="1797"/>
                  </a:lnTo>
                  <a:lnTo>
                    <a:pt x="1053" y="1797"/>
                  </a:lnTo>
                  <a:lnTo>
                    <a:pt x="1062" y="1806"/>
                  </a:lnTo>
                  <a:lnTo>
                    <a:pt x="1071" y="1813"/>
                  </a:lnTo>
                  <a:lnTo>
                    <a:pt x="1071" y="1813"/>
                  </a:lnTo>
                  <a:lnTo>
                    <a:pt x="1077" y="1817"/>
                  </a:lnTo>
                  <a:lnTo>
                    <a:pt x="1084" y="1818"/>
                  </a:lnTo>
                  <a:lnTo>
                    <a:pt x="1090" y="1820"/>
                  </a:lnTo>
                  <a:lnTo>
                    <a:pt x="1097" y="1818"/>
                  </a:lnTo>
                  <a:lnTo>
                    <a:pt x="1097" y="1818"/>
                  </a:lnTo>
                  <a:lnTo>
                    <a:pt x="1099" y="1815"/>
                  </a:lnTo>
                  <a:lnTo>
                    <a:pt x="1100" y="1808"/>
                  </a:lnTo>
                  <a:lnTo>
                    <a:pt x="1099" y="1802"/>
                  </a:lnTo>
                  <a:lnTo>
                    <a:pt x="1097" y="1797"/>
                  </a:lnTo>
                  <a:lnTo>
                    <a:pt x="1097" y="1797"/>
                  </a:lnTo>
                  <a:lnTo>
                    <a:pt x="1091" y="1782"/>
                  </a:lnTo>
                  <a:lnTo>
                    <a:pt x="1086" y="1768"/>
                  </a:lnTo>
                  <a:lnTo>
                    <a:pt x="1086" y="1768"/>
                  </a:lnTo>
                  <a:lnTo>
                    <a:pt x="1082" y="1751"/>
                  </a:lnTo>
                  <a:lnTo>
                    <a:pt x="1079" y="1744"/>
                  </a:lnTo>
                  <a:lnTo>
                    <a:pt x="1075" y="1737"/>
                  </a:lnTo>
                  <a:lnTo>
                    <a:pt x="1075" y="1737"/>
                  </a:lnTo>
                  <a:lnTo>
                    <a:pt x="1071" y="1730"/>
                  </a:lnTo>
                  <a:lnTo>
                    <a:pt x="1064" y="1722"/>
                  </a:lnTo>
                  <a:lnTo>
                    <a:pt x="1052" y="1710"/>
                  </a:lnTo>
                  <a:lnTo>
                    <a:pt x="1041" y="1697"/>
                  </a:lnTo>
                  <a:lnTo>
                    <a:pt x="1035" y="1690"/>
                  </a:lnTo>
                  <a:lnTo>
                    <a:pt x="1032" y="1681"/>
                  </a:lnTo>
                  <a:lnTo>
                    <a:pt x="1032" y="1681"/>
                  </a:lnTo>
                  <a:lnTo>
                    <a:pt x="1030" y="1670"/>
                  </a:lnTo>
                  <a:lnTo>
                    <a:pt x="1032" y="1657"/>
                  </a:lnTo>
                  <a:lnTo>
                    <a:pt x="1033" y="1632"/>
                  </a:lnTo>
                  <a:lnTo>
                    <a:pt x="1033" y="1632"/>
                  </a:lnTo>
                  <a:lnTo>
                    <a:pt x="1037" y="1621"/>
                  </a:lnTo>
                  <a:lnTo>
                    <a:pt x="1039" y="1616"/>
                  </a:lnTo>
                  <a:lnTo>
                    <a:pt x="1043" y="1612"/>
                  </a:lnTo>
                  <a:lnTo>
                    <a:pt x="1043" y="1612"/>
                  </a:lnTo>
                  <a:lnTo>
                    <a:pt x="1048" y="1612"/>
                  </a:lnTo>
                  <a:lnTo>
                    <a:pt x="1053" y="1616"/>
                  </a:lnTo>
                  <a:lnTo>
                    <a:pt x="1066" y="1623"/>
                  </a:lnTo>
                  <a:lnTo>
                    <a:pt x="1066" y="1623"/>
                  </a:lnTo>
                  <a:lnTo>
                    <a:pt x="1073" y="1627"/>
                  </a:lnTo>
                  <a:lnTo>
                    <a:pt x="1081" y="1632"/>
                  </a:lnTo>
                  <a:lnTo>
                    <a:pt x="1088" y="1639"/>
                  </a:lnTo>
                  <a:lnTo>
                    <a:pt x="1093" y="1646"/>
                  </a:lnTo>
                  <a:lnTo>
                    <a:pt x="1093" y="1646"/>
                  </a:lnTo>
                  <a:lnTo>
                    <a:pt x="1102" y="1668"/>
                  </a:lnTo>
                  <a:lnTo>
                    <a:pt x="1110" y="1679"/>
                  </a:lnTo>
                  <a:lnTo>
                    <a:pt x="1117" y="1686"/>
                  </a:lnTo>
                  <a:lnTo>
                    <a:pt x="1117" y="1686"/>
                  </a:lnTo>
                  <a:lnTo>
                    <a:pt x="1122" y="1690"/>
                  </a:lnTo>
                  <a:lnTo>
                    <a:pt x="1128" y="1688"/>
                  </a:lnTo>
                  <a:lnTo>
                    <a:pt x="1133" y="1684"/>
                  </a:lnTo>
                  <a:lnTo>
                    <a:pt x="1138" y="1677"/>
                  </a:lnTo>
                  <a:lnTo>
                    <a:pt x="1138" y="1677"/>
                  </a:lnTo>
                  <a:lnTo>
                    <a:pt x="1144" y="1668"/>
                  </a:lnTo>
                  <a:lnTo>
                    <a:pt x="1151" y="1661"/>
                  </a:lnTo>
                  <a:lnTo>
                    <a:pt x="1166" y="1645"/>
                  </a:lnTo>
                  <a:lnTo>
                    <a:pt x="1166" y="1645"/>
                  </a:lnTo>
                  <a:lnTo>
                    <a:pt x="1175" y="1637"/>
                  </a:lnTo>
                  <a:lnTo>
                    <a:pt x="1180" y="1627"/>
                  </a:lnTo>
                  <a:lnTo>
                    <a:pt x="1180" y="1627"/>
                  </a:lnTo>
                  <a:lnTo>
                    <a:pt x="1182" y="1618"/>
                  </a:lnTo>
                  <a:lnTo>
                    <a:pt x="1184" y="1608"/>
                  </a:lnTo>
                  <a:lnTo>
                    <a:pt x="1182" y="1589"/>
                  </a:lnTo>
                  <a:lnTo>
                    <a:pt x="1178" y="1570"/>
                  </a:lnTo>
                  <a:lnTo>
                    <a:pt x="1171" y="1552"/>
                  </a:lnTo>
                  <a:lnTo>
                    <a:pt x="1171" y="1552"/>
                  </a:lnTo>
                  <a:lnTo>
                    <a:pt x="1160" y="1538"/>
                  </a:lnTo>
                  <a:lnTo>
                    <a:pt x="1149" y="1525"/>
                  </a:lnTo>
                  <a:lnTo>
                    <a:pt x="1140" y="1509"/>
                  </a:lnTo>
                  <a:lnTo>
                    <a:pt x="1137" y="1502"/>
                  </a:lnTo>
                  <a:lnTo>
                    <a:pt x="1137" y="1494"/>
                  </a:lnTo>
                  <a:lnTo>
                    <a:pt x="1137" y="1494"/>
                  </a:lnTo>
                  <a:lnTo>
                    <a:pt x="1137" y="1482"/>
                  </a:lnTo>
                  <a:lnTo>
                    <a:pt x="1140" y="1471"/>
                  </a:lnTo>
                  <a:lnTo>
                    <a:pt x="1146" y="1460"/>
                  </a:lnTo>
                  <a:lnTo>
                    <a:pt x="1153" y="1453"/>
                  </a:lnTo>
                  <a:lnTo>
                    <a:pt x="1160" y="1447"/>
                  </a:lnTo>
                  <a:lnTo>
                    <a:pt x="1169" y="1446"/>
                  </a:lnTo>
                  <a:lnTo>
                    <a:pt x="1175" y="1446"/>
                  </a:lnTo>
                  <a:lnTo>
                    <a:pt x="1180" y="1447"/>
                  </a:lnTo>
                  <a:lnTo>
                    <a:pt x="1186" y="1451"/>
                  </a:lnTo>
                  <a:lnTo>
                    <a:pt x="1189" y="1456"/>
                  </a:lnTo>
                  <a:lnTo>
                    <a:pt x="1189" y="1456"/>
                  </a:lnTo>
                  <a:lnTo>
                    <a:pt x="1195" y="1460"/>
                  </a:lnTo>
                  <a:lnTo>
                    <a:pt x="1198" y="1460"/>
                  </a:lnTo>
                  <a:lnTo>
                    <a:pt x="1202" y="1458"/>
                  </a:lnTo>
                  <a:lnTo>
                    <a:pt x="1205" y="1453"/>
                  </a:lnTo>
                  <a:lnTo>
                    <a:pt x="1205" y="1453"/>
                  </a:lnTo>
                  <a:lnTo>
                    <a:pt x="1213" y="1444"/>
                  </a:lnTo>
                  <a:lnTo>
                    <a:pt x="1220" y="1438"/>
                  </a:lnTo>
                  <a:lnTo>
                    <a:pt x="1227" y="1435"/>
                  </a:lnTo>
                  <a:lnTo>
                    <a:pt x="1238" y="1431"/>
                  </a:lnTo>
                  <a:lnTo>
                    <a:pt x="1238" y="1431"/>
                  </a:lnTo>
                  <a:lnTo>
                    <a:pt x="1262" y="1426"/>
                  </a:lnTo>
                  <a:lnTo>
                    <a:pt x="1274" y="1422"/>
                  </a:lnTo>
                  <a:lnTo>
                    <a:pt x="1285" y="1419"/>
                  </a:lnTo>
                  <a:lnTo>
                    <a:pt x="1285" y="1419"/>
                  </a:lnTo>
                  <a:lnTo>
                    <a:pt x="1292" y="1413"/>
                  </a:lnTo>
                  <a:lnTo>
                    <a:pt x="1300" y="1408"/>
                  </a:lnTo>
                  <a:lnTo>
                    <a:pt x="1300" y="1408"/>
                  </a:lnTo>
                  <a:lnTo>
                    <a:pt x="1305" y="1402"/>
                  </a:lnTo>
                  <a:lnTo>
                    <a:pt x="1309" y="1395"/>
                  </a:lnTo>
                  <a:lnTo>
                    <a:pt x="1316" y="1382"/>
                  </a:lnTo>
                  <a:lnTo>
                    <a:pt x="1319" y="1366"/>
                  </a:lnTo>
                  <a:lnTo>
                    <a:pt x="1325" y="1352"/>
                  </a:lnTo>
                  <a:lnTo>
                    <a:pt x="1325" y="1352"/>
                  </a:lnTo>
                  <a:lnTo>
                    <a:pt x="1329" y="1344"/>
                  </a:lnTo>
                  <a:lnTo>
                    <a:pt x="1332" y="1339"/>
                  </a:lnTo>
                  <a:lnTo>
                    <a:pt x="1343" y="1328"/>
                  </a:lnTo>
                  <a:lnTo>
                    <a:pt x="1352" y="1315"/>
                  </a:lnTo>
                  <a:lnTo>
                    <a:pt x="1357" y="1310"/>
                  </a:lnTo>
                  <a:lnTo>
                    <a:pt x="1361" y="1303"/>
                  </a:lnTo>
                  <a:lnTo>
                    <a:pt x="1361" y="1303"/>
                  </a:lnTo>
                  <a:lnTo>
                    <a:pt x="1363" y="1295"/>
                  </a:lnTo>
                  <a:lnTo>
                    <a:pt x="1361" y="1290"/>
                  </a:lnTo>
                  <a:lnTo>
                    <a:pt x="1359" y="1285"/>
                  </a:lnTo>
                  <a:lnTo>
                    <a:pt x="1356" y="1279"/>
                  </a:lnTo>
                  <a:lnTo>
                    <a:pt x="1356" y="1279"/>
                  </a:lnTo>
                  <a:lnTo>
                    <a:pt x="1352" y="1274"/>
                  </a:lnTo>
                  <a:lnTo>
                    <a:pt x="1352" y="1268"/>
                  </a:lnTo>
                  <a:lnTo>
                    <a:pt x="1356" y="1257"/>
                  </a:lnTo>
                  <a:lnTo>
                    <a:pt x="1356" y="1257"/>
                  </a:lnTo>
                  <a:lnTo>
                    <a:pt x="1356" y="1245"/>
                  </a:lnTo>
                  <a:lnTo>
                    <a:pt x="1356" y="1245"/>
                  </a:lnTo>
                  <a:lnTo>
                    <a:pt x="1354" y="1236"/>
                  </a:lnTo>
                  <a:lnTo>
                    <a:pt x="1348" y="1227"/>
                  </a:lnTo>
                  <a:lnTo>
                    <a:pt x="1343" y="1218"/>
                  </a:lnTo>
                  <a:lnTo>
                    <a:pt x="1341" y="1214"/>
                  </a:lnTo>
                  <a:lnTo>
                    <a:pt x="1339" y="1209"/>
                  </a:lnTo>
                  <a:lnTo>
                    <a:pt x="1339" y="1209"/>
                  </a:lnTo>
                  <a:lnTo>
                    <a:pt x="1339" y="1203"/>
                  </a:lnTo>
                  <a:lnTo>
                    <a:pt x="1341" y="1200"/>
                  </a:lnTo>
                  <a:lnTo>
                    <a:pt x="1341" y="1194"/>
                  </a:lnTo>
                  <a:lnTo>
                    <a:pt x="1341" y="1189"/>
                  </a:lnTo>
                  <a:lnTo>
                    <a:pt x="1341" y="1189"/>
                  </a:lnTo>
                  <a:lnTo>
                    <a:pt x="1338" y="1174"/>
                  </a:lnTo>
                  <a:lnTo>
                    <a:pt x="1336" y="1167"/>
                  </a:lnTo>
                  <a:lnTo>
                    <a:pt x="1338" y="1158"/>
                  </a:lnTo>
                  <a:lnTo>
                    <a:pt x="1338" y="1158"/>
                  </a:lnTo>
                  <a:lnTo>
                    <a:pt x="1339" y="1154"/>
                  </a:lnTo>
                  <a:lnTo>
                    <a:pt x="1343" y="1151"/>
                  </a:lnTo>
                  <a:lnTo>
                    <a:pt x="1354" y="1147"/>
                  </a:lnTo>
                  <a:lnTo>
                    <a:pt x="1363" y="1142"/>
                  </a:lnTo>
                  <a:lnTo>
                    <a:pt x="1367" y="1140"/>
                  </a:lnTo>
                  <a:lnTo>
                    <a:pt x="1368" y="1136"/>
                  </a:lnTo>
                  <a:lnTo>
                    <a:pt x="1368" y="1136"/>
                  </a:lnTo>
                  <a:lnTo>
                    <a:pt x="1368" y="1131"/>
                  </a:lnTo>
                  <a:lnTo>
                    <a:pt x="1365" y="1125"/>
                  </a:lnTo>
                  <a:lnTo>
                    <a:pt x="1361" y="1124"/>
                  </a:lnTo>
                  <a:lnTo>
                    <a:pt x="1357" y="1120"/>
                  </a:lnTo>
                  <a:lnTo>
                    <a:pt x="1357" y="1120"/>
                  </a:lnTo>
                  <a:lnTo>
                    <a:pt x="1345" y="1118"/>
                  </a:lnTo>
                  <a:lnTo>
                    <a:pt x="1330" y="1118"/>
                  </a:lnTo>
                  <a:lnTo>
                    <a:pt x="1325" y="1116"/>
                  </a:lnTo>
                  <a:lnTo>
                    <a:pt x="1319" y="1113"/>
                  </a:lnTo>
                  <a:lnTo>
                    <a:pt x="1314" y="1109"/>
                  </a:lnTo>
                  <a:lnTo>
                    <a:pt x="1312" y="1104"/>
                  </a:lnTo>
                  <a:lnTo>
                    <a:pt x="1312" y="1104"/>
                  </a:lnTo>
                  <a:lnTo>
                    <a:pt x="1310" y="1096"/>
                  </a:lnTo>
                  <a:lnTo>
                    <a:pt x="1310" y="1091"/>
                  </a:lnTo>
                  <a:lnTo>
                    <a:pt x="1314" y="1086"/>
                  </a:lnTo>
                  <a:lnTo>
                    <a:pt x="1318" y="1082"/>
                  </a:lnTo>
                  <a:lnTo>
                    <a:pt x="1329" y="1077"/>
                  </a:lnTo>
                  <a:lnTo>
                    <a:pt x="1338" y="1073"/>
                  </a:lnTo>
                  <a:lnTo>
                    <a:pt x="1338" y="1073"/>
                  </a:lnTo>
                  <a:lnTo>
                    <a:pt x="1347" y="1064"/>
                  </a:lnTo>
                  <a:lnTo>
                    <a:pt x="1352" y="1060"/>
                  </a:lnTo>
                  <a:lnTo>
                    <a:pt x="1357" y="1058"/>
                  </a:lnTo>
                  <a:lnTo>
                    <a:pt x="1357" y="1058"/>
                  </a:lnTo>
                  <a:lnTo>
                    <a:pt x="1361" y="1058"/>
                  </a:lnTo>
                  <a:lnTo>
                    <a:pt x="1367" y="1060"/>
                  </a:lnTo>
                  <a:lnTo>
                    <a:pt x="1370" y="1062"/>
                  </a:lnTo>
                  <a:lnTo>
                    <a:pt x="1374" y="1066"/>
                  </a:lnTo>
                  <a:lnTo>
                    <a:pt x="1374" y="1066"/>
                  </a:lnTo>
                  <a:lnTo>
                    <a:pt x="1374" y="1069"/>
                  </a:lnTo>
                  <a:lnTo>
                    <a:pt x="1374" y="1071"/>
                  </a:lnTo>
                  <a:lnTo>
                    <a:pt x="1370" y="1077"/>
                  </a:lnTo>
                  <a:lnTo>
                    <a:pt x="1370" y="1077"/>
                  </a:lnTo>
                  <a:lnTo>
                    <a:pt x="1368" y="1082"/>
                  </a:lnTo>
                  <a:lnTo>
                    <a:pt x="1370" y="1087"/>
                  </a:lnTo>
                  <a:lnTo>
                    <a:pt x="1374" y="1089"/>
                  </a:lnTo>
                  <a:lnTo>
                    <a:pt x="1379" y="1087"/>
                  </a:lnTo>
                  <a:lnTo>
                    <a:pt x="1379" y="1087"/>
                  </a:lnTo>
                  <a:lnTo>
                    <a:pt x="1392" y="1084"/>
                  </a:lnTo>
                  <a:lnTo>
                    <a:pt x="1397" y="1084"/>
                  </a:lnTo>
                  <a:lnTo>
                    <a:pt x="1403" y="1086"/>
                  </a:lnTo>
                  <a:lnTo>
                    <a:pt x="1406" y="1087"/>
                  </a:lnTo>
                  <a:lnTo>
                    <a:pt x="1410" y="1089"/>
                  </a:lnTo>
                  <a:lnTo>
                    <a:pt x="1417" y="1102"/>
                  </a:lnTo>
                  <a:lnTo>
                    <a:pt x="1417" y="1102"/>
                  </a:lnTo>
                  <a:lnTo>
                    <a:pt x="1421" y="1107"/>
                  </a:lnTo>
                  <a:lnTo>
                    <a:pt x="1426" y="1113"/>
                  </a:lnTo>
                  <a:lnTo>
                    <a:pt x="1437" y="1124"/>
                  </a:lnTo>
                  <a:lnTo>
                    <a:pt x="1437" y="1124"/>
                  </a:lnTo>
                  <a:lnTo>
                    <a:pt x="1441" y="1131"/>
                  </a:lnTo>
                  <a:lnTo>
                    <a:pt x="1444" y="1138"/>
                  </a:lnTo>
                  <a:lnTo>
                    <a:pt x="1446" y="1156"/>
                  </a:lnTo>
                  <a:lnTo>
                    <a:pt x="1446" y="1156"/>
                  </a:lnTo>
                  <a:lnTo>
                    <a:pt x="1446" y="1171"/>
                  </a:lnTo>
                  <a:lnTo>
                    <a:pt x="1446" y="1176"/>
                  </a:lnTo>
                  <a:lnTo>
                    <a:pt x="1450" y="1181"/>
                  </a:lnTo>
                  <a:lnTo>
                    <a:pt x="1450" y="1181"/>
                  </a:lnTo>
                  <a:lnTo>
                    <a:pt x="1455" y="1185"/>
                  </a:lnTo>
                  <a:lnTo>
                    <a:pt x="1461" y="1185"/>
                  </a:lnTo>
                  <a:lnTo>
                    <a:pt x="1466" y="1183"/>
                  </a:lnTo>
                  <a:lnTo>
                    <a:pt x="1470" y="1180"/>
                  </a:lnTo>
                  <a:lnTo>
                    <a:pt x="1470" y="1180"/>
                  </a:lnTo>
                  <a:lnTo>
                    <a:pt x="1477" y="1171"/>
                  </a:lnTo>
                  <a:lnTo>
                    <a:pt x="1479" y="1162"/>
                  </a:lnTo>
                  <a:lnTo>
                    <a:pt x="1477" y="1151"/>
                  </a:lnTo>
                  <a:lnTo>
                    <a:pt x="1473" y="1142"/>
                  </a:lnTo>
                  <a:lnTo>
                    <a:pt x="1464" y="1124"/>
                  </a:lnTo>
                  <a:lnTo>
                    <a:pt x="1462" y="1115"/>
                  </a:lnTo>
                  <a:lnTo>
                    <a:pt x="1462" y="1105"/>
                  </a:lnTo>
                  <a:lnTo>
                    <a:pt x="1462" y="1105"/>
                  </a:lnTo>
                  <a:lnTo>
                    <a:pt x="1466" y="1093"/>
                  </a:lnTo>
                  <a:lnTo>
                    <a:pt x="1472" y="1084"/>
                  </a:lnTo>
                  <a:lnTo>
                    <a:pt x="1477" y="1073"/>
                  </a:lnTo>
                  <a:lnTo>
                    <a:pt x="1481" y="1060"/>
                  </a:lnTo>
                  <a:lnTo>
                    <a:pt x="1481" y="1060"/>
                  </a:lnTo>
                  <a:lnTo>
                    <a:pt x="1482" y="1046"/>
                  </a:lnTo>
                  <a:lnTo>
                    <a:pt x="1484" y="1039"/>
                  </a:lnTo>
                  <a:lnTo>
                    <a:pt x="1486" y="1033"/>
                  </a:lnTo>
                  <a:lnTo>
                    <a:pt x="1486" y="1033"/>
                  </a:lnTo>
                  <a:lnTo>
                    <a:pt x="1493" y="1022"/>
                  </a:lnTo>
                  <a:lnTo>
                    <a:pt x="1500" y="1011"/>
                  </a:lnTo>
                  <a:lnTo>
                    <a:pt x="1500" y="1011"/>
                  </a:lnTo>
                  <a:lnTo>
                    <a:pt x="1504" y="1006"/>
                  </a:lnTo>
                  <a:lnTo>
                    <a:pt x="1508" y="1002"/>
                  </a:lnTo>
                  <a:lnTo>
                    <a:pt x="1511" y="1002"/>
                  </a:lnTo>
                  <a:lnTo>
                    <a:pt x="1517" y="1001"/>
                  </a:lnTo>
                  <a:lnTo>
                    <a:pt x="1526" y="1004"/>
                  </a:lnTo>
                  <a:lnTo>
                    <a:pt x="1538" y="1006"/>
                  </a:lnTo>
                  <a:lnTo>
                    <a:pt x="1538" y="1006"/>
                  </a:lnTo>
                  <a:lnTo>
                    <a:pt x="1549" y="1006"/>
                  </a:lnTo>
                  <a:lnTo>
                    <a:pt x="1560" y="1004"/>
                  </a:lnTo>
                  <a:lnTo>
                    <a:pt x="1569" y="997"/>
                  </a:lnTo>
                  <a:lnTo>
                    <a:pt x="1573" y="993"/>
                  </a:lnTo>
                  <a:lnTo>
                    <a:pt x="1575" y="988"/>
                  </a:lnTo>
                  <a:lnTo>
                    <a:pt x="1575" y="988"/>
                  </a:lnTo>
                  <a:lnTo>
                    <a:pt x="1582" y="975"/>
                  </a:lnTo>
                  <a:lnTo>
                    <a:pt x="1593" y="963"/>
                  </a:lnTo>
                  <a:lnTo>
                    <a:pt x="1593" y="963"/>
                  </a:lnTo>
                  <a:lnTo>
                    <a:pt x="1605" y="944"/>
                  </a:lnTo>
                  <a:lnTo>
                    <a:pt x="1618" y="928"/>
                  </a:lnTo>
                  <a:lnTo>
                    <a:pt x="1618" y="928"/>
                  </a:lnTo>
                  <a:lnTo>
                    <a:pt x="1629" y="908"/>
                  </a:lnTo>
                  <a:lnTo>
                    <a:pt x="1640" y="888"/>
                  </a:lnTo>
                  <a:lnTo>
                    <a:pt x="1640" y="888"/>
                  </a:lnTo>
                  <a:lnTo>
                    <a:pt x="1645" y="879"/>
                  </a:lnTo>
                  <a:lnTo>
                    <a:pt x="1649" y="870"/>
                  </a:lnTo>
                  <a:lnTo>
                    <a:pt x="1651" y="861"/>
                  </a:lnTo>
                  <a:lnTo>
                    <a:pt x="1651" y="850"/>
                  </a:lnTo>
                  <a:lnTo>
                    <a:pt x="1651" y="850"/>
                  </a:lnTo>
                  <a:lnTo>
                    <a:pt x="1651" y="830"/>
                  </a:lnTo>
                  <a:lnTo>
                    <a:pt x="1649" y="809"/>
                  </a:lnTo>
                  <a:lnTo>
                    <a:pt x="1649" y="809"/>
                  </a:lnTo>
                  <a:lnTo>
                    <a:pt x="1647" y="792"/>
                  </a:lnTo>
                  <a:lnTo>
                    <a:pt x="1645" y="785"/>
                  </a:lnTo>
                  <a:lnTo>
                    <a:pt x="1642" y="780"/>
                  </a:lnTo>
                  <a:lnTo>
                    <a:pt x="1642" y="780"/>
                  </a:lnTo>
                  <a:lnTo>
                    <a:pt x="1638" y="773"/>
                  </a:lnTo>
                  <a:lnTo>
                    <a:pt x="1633" y="769"/>
                  </a:lnTo>
                  <a:lnTo>
                    <a:pt x="1629" y="767"/>
                  </a:lnTo>
                  <a:lnTo>
                    <a:pt x="1624" y="767"/>
                  </a:lnTo>
                  <a:lnTo>
                    <a:pt x="1613" y="769"/>
                  </a:lnTo>
                  <a:lnTo>
                    <a:pt x="1600" y="769"/>
                  </a:lnTo>
                  <a:lnTo>
                    <a:pt x="1600" y="769"/>
                  </a:lnTo>
                  <a:lnTo>
                    <a:pt x="1595" y="767"/>
                  </a:lnTo>
                  <a:lnTo>
                    <a:pt x="1591" y="765"/>
                  </a:lnTo>
                  <a:lnTo>
                    <a:pt x="1584" y="758"/>
                  </a:lnTo>
                  <a:lnTo>
                    <a:pt x="1580" y="749"/>
                  </a:lnTo>
                  <a:lnTo>
                    <a:pt x="1578" y="740"/>
                  </a:lnTo>
                  <a:lnTo>
                    <a:pt x="1578" y="740"/>
                  </a:lnTo>
                  <a:lnTo>
                    <a:pt x="1582" y="733"/>
                  </a:lnTo>
                  <a:lnTo>
                    <a:pt x="1586" y="725"/>
                  </a:lnTo>
                  <a:lnTo>
                    <a:pt x="1591" y="720"/>
                  </a:lnTo>
                  <a:lnTo>
                    <a:pt x="1596" y="716"/>
                  </a:lnTo>
                  <a:lnTo>
                    <a:pt x="1596" y="716"/>
                  </a:lnTo>
                  <a:lnTo>
                    <a:pt x="1615" y="704"/>
                  </a:lnTo>
                  <a:lnTo>
                    <a:pt x="1629" y="689"/>
                  </a:lnTo>
                  <a:lnTo>
                    <a:pt x="1629" y="689"/>
                  </a:lnTo>
                  <a:lnTo>
                    <a:pt x="1636" y="682"/>
                  </a:lnTo>
                  <a:lnTo>
                    <a:pt x="1642" y="675"/>
                  </a:lnTo>
                  <a:lnTo>
                    <a:pt x="1642" y="675"/>
                  </a:lnTo>
                  <a:lnTo>
                    <a:pt x="1643" y="668"/>
                  </a:lnTo>
                  <a:lnTo>
                    <a:pt x="1645" y="659"/>
                  </a:lnTo>
                  <a:lnTo>
                    <a:pt x="1649" y="651"/>
                  </a:lnTo>
                  <a:lnTo>
                    <a:pt x="1653" y="644"/>
                  </a:lnTo>
                  <a:lnTo>
                    <a:pt x="1653" y="644"/>
                  </a:lnTo>
                  <a:lnTo>
                    <a:pt x="1662" y="635"/>
                  </a:lnTo>
                  <a:lnTo>
                    <a:pt x="1674" y="628"/>
                  </a:lnTo>
                  <a:lnTo>
                    <a:pt x="1687" y="626"/>
                  </a:lnTo>
                  <a:lnTo>
                    <a:pt x="1700" y="626"/>
                  </a:lnTo>
                  <a:lnTo>
                    <a:pt x="1700" y="626"/>
                  </a:lnTo>
                  <a:lnTo>
                    <a:pt x="1721" y="628"/>
                  </a:lnTo>
                  <a:lnTo>
                    <a:pt x="1743" y="630"/>
                  </a:lnTo>
                  <a:lnTo>
                    <a:pt x="1752" y="630"/>
                  </a:lnTo>
                  <a:lnTo>
                    <a:pt x="1763" y="628"/>
                  </a:lnTo>
                  <a:lnTo>
                    <a:pt x="1774" y="626"/>
                  </a:lnTo>
                  <a:lnTo>
                    <a:pt x="1783" y="621"/>
                  </a:lnTo>
                  <a:lnTo>
                    <a:pt x="1783" y="621"/>
                  </a:lnTo>
                  <a:lnTo>
                    <a:pt x="1790" y="617"/>
                  </a:lnTo>
                  <a:lnTo>
                    <a:pt x="1799" y="615"/>
                  </a:lnTo>
                  <a:lnTo>
                    <a:pt x="1806" y="613"/>
                  </a:lnTo>
                  <a:lnTo>
                    <a:pt x="1814" y="615"/>
                  </a:lnTo>
                  <a:lnTo>
                    <a:pt x="1814" y="615"/>
                  </a:lnTo>
                  <a:lnTo>
                    <a:pt x="1819" y="617"/>
                  </a:lnTo>
                  <a:lnTo>
                    <a:pt x="1823" y="619"/>
                  </a:lnTo>
                  <a:lnTo>
                    <a:pt x="1826" y="626"/>
                  </a:lnTo>
                  <a:lnTo>
                    <a:pt x="1826" y="626"/>
                  </a:lnTo>
                  <a:lnTo>
                    <a:pt x="1834" y="635"/>
                  </a:lnTo>
                  <a:lnTo>
                    <a:pt x="1839" y="640"/>
                  </a:lnTo>
                  <a:lnTo>
                    <a:pt x="1844" y="642"/>
                  </a:lnTo>
                  <a:lnTo>
                    <a:pt x="1850" y="640"/>
                  </a:lnTo>
                  <a:lnTo>
                    <a:pt x="1855" y="637"/>
                  </a:lnTo>
                  <a:lnTo>
                    <a:pt x="1861" y="631"/>
                  </a:lnTo>
                  <a:lnTo>
                    <a:pt x="1864" y="624"/>
                  </a:lnTo>
                  <a:lnTo>
                    <a:pt x="1868" y="615"/>
                  </a:lnTo>
                  <a:lnTo>
                    <a:pt x="1868" y="615"/>
                  </a:lnTo>
                  <a:lnTo>
                    <a:pt x="1872" y="604"/>
                  </a:lnTo>
                  <a:lnTo>
                    <a:pt x="1877" y="597"/>
                  </a:lnTo>
                  <a:lnTo>
                    <a:pt x="1891" y="583"/>
                  </a:lnTo>
                  <a:lnTo>
                    <a:pt x="1891" y="583"/>
                  </a:lnTo>
                  <a:lnTo>
                    <a:pt x="1900" y="573"/>
                  </a:lnTo>
                  <a:lnTo>
                    <a:pt x="1910" y="570"/>
                  </a:lnTo>
                  <a:lnTo>
                    <a:pt x="1919" y="568"/>
                  </a:lnTo>
                  <a:lnTo>
                    <a:pt x="1931" y="568"/>
                  </a:lnTo>
                  <a:lnTo>
                    <a:pt x="1931" y="568"/>
                  </a:lnTo>
                  <a:lnTo>
                    <a:pt x="1937" y="570"/>
                  </a:lnTo>
                  <a:lnTo>
                    <a:pt x="1938" y="572"/>
                  </a:lnTo>
                  <a:lnTo>
                    <a:pt x="1944" y="579"/>
                  </a:lnTo>
                  <a:lnTo>
                    <a:pt x="1944" y="579"/>
                  </a:lnTo>
                  <a:lnTo>
                    <a:pt x="1951" y="581"/>
                  </a:lnTo>
                  <a:lnTo>
                    <a:pt x="1955" y="583"/>
                  </a:lnTo>
                  <a:lnTo>
                    <a:pt x="1958" y="581"/>
                  </a:lnTo>
                  <a:lnTo>
                    <a:pt x="1962" y="577"/>
                  </a:lnTo>
                  <a:lnTo>
                    <a:pt x="1967" y="566"/>
                  </a:lnTo>
                  <a:lnTo>
                    <a:pt x="1973" y="557"/>
                  </a:lnTo>
                  <a:lnTo>
                    <a:pt x="1973" y="557"/>
                  </a:lnTo>
                  <a:lnTo>
                    <a:pt x="1980" y="550"/>
                  </a:lnTo>
                  <a:lnTo>
                    <a:pt x="1991" y="545"/>
                  </a:lnTo>
                  <a:lnTo>
                    <a:pt x="1995" y="545"/>
                  </a:lnTo>
                  <a:lnTo>
                    <a:pt x="2000" y="545"/>
                  </a:lnTo>
                  <a:lnTo>
                    <a:pt x="2004" y="548"/>
                  </a:lnTo>
                  <a:lnTo>
                    <a:pt x="2005" y="554"/>
                  </a:lnTo>
                  <a:lnTo>
                    <a:pt x="2005" y="554"/>
                  </a:lnTo>
                  <a:lnTo>
                    <a:pt x="2005" y="559"/>
                  </a:lnTo>
                  <a:lnTo>
                    <a:pt x="2005" y="564"/>
                  </a:lnTo>
                  <a:lnTo>
                    <a:pt x="2000" y="573"/>
                  </a:lnTo>
                  <a:lnTo>
                    <a:pt x="1995" y="583"/>
                  </a:lnTo>
                  <a:lnTo>
                    <a:pt x="1987" y="592"/>
                  </a:lnTo>
                  <a:lnTo>
                    <a:pt x="1987" y="592"/>
                  </a:lnTo>
                  <a:lnTo>
                    <a:pt x="1978" y="602"/>
                  </a:lnTo>
                  <a:lnTo>
                    <a:pt x="1971" y="613"/>
                  </a:lnTo>
                  <a:lnTo>
                    <a:pt x="1962" y="624"/>
                  </a:lnTo>
                  <a:lnTo>
                    <a:pt x="1953" y="635"/>
                  </a:lnTo>
                  <a:lnTo>
                    <a:pt x="1953" y="635"/>
                  </a:lnTo>
                  <a:lnTo>
                    <a:pt x="1946" y="640"/>
                  </a:lnTo>
                  <a:lnTo>
                    <a:pt x="1937" y="644"/>
                  </a:lnTo>
                  <a:lnTo>
                    <a:pt x="1929" y="648"/>
                  </a:lnTo>
                  <a:lnTo>
                    <a:pt x="1920" y="653"/>
                  </a:lnTo>
                  <a:lnTo>
                    <a:pt x="1920" y="653"/>
                  </a:lnTo>
                  <a:lnTo>
                    <a:pt x="1910" y="662"/>
                  </a:lnTo>
                  <a:lnTo>
                    <a:pt x="1900" y="673"/>
                  </a:lnTo>
                  <a:lnTo>
                    <a:pt x="1893" y="686"/>
                  </a:lnTo>
                  <a:lnTo>
                    <a:pt x="1890" y="700"/>
                  </a:lnTo>
                  <a:lnTo>
                    <a:pt x="1886" y="715"/>
                  </a:lnTo>
                  <a:lnTo>
                    <a:pt x="1884" y="729"/>
                  </a:lnTo>
                  <a:lnTo>
                    <a:pt x="1882" y="758"/>
                  </a:lnTo>
                  <a:lnTo>
                    <a:pt x="1882" y="758"/>
                  </a:lnTo>
                  <a:lnTo>
                    <a:pt x="1882" y="774"/>
                  </a:lnTo>
                  <a:lnTo>
                    <a:pt x="1884" y="785"/>
                  </a:lnTo>
                  <a:lnTo>
                    <a:pt x="1888" y="796"/>
                  </a:lnTo>
                  <a:lnTo>
                    <a:pt x="1891" y="805"/>
                  </a:lnTo>
                  <a:lnTo>
                    <a:pt x="1899" y="812"/>
                  </a:lnTo>
                  <a:lnTo>
                    <a:pt x="1902" y="814"/>
                  </a:lnTo>
                  <a:lnTo>
                    <a:pt x="1906" y="814"/>
                  </a:lnTo>
                  <a:lnTo>
                    <a:pt x="1910" y="816"/>
                  </a:lnTo>
                  <a:lnTo>
                    <a:pt x="1915" y="814"/>
                  </a:lnTo>
                  <a:lnTo>
                    <a:pt x="1915" y="814"/>
                  </a:lnTo>
                  <a:lnTo>
                    <a:pt x="1920" y="811"/>
                  </a:lnTo>
                  <a:lnTo>
                    <a:pt x="1926" y="805"/>
                  </a:lnTo>
                  <a:lnTo>
                    <a:pt x="1928" y="798"/>
                  </a:lnTo>
                  <a:lnTo>
                    <a:pt x="1929" y="789"/>
                  </a:lnTo>
                  <a:lnTo>
                    <a:pt x="1931" y="773"/>
                  </a:lnTo>
                  <a:lnTo>
                    <a:pt x="1935" y="765"/>
                  </a:lnTo>
                  <a:lnTo>
                    <a:pt x="1938" y="760"/>
                  </a:lnTo>
                  <a:lnTo>
                    <a:pt x="1938" y="760"/>
                  </a:lnTo>
                  <a:lnTo>
                    <a:pt x="1946" y="756"/>
                  </a:lnTo>
                  <a:lnTo>
                    <a:pt x="1953" y="754"/>
                  </a:lnTo>
                  <a:lnTo>
                    <a:pt x="1962" y="751"/>
                  </a:lnTo>
                  <a:lnTo>
                    <a:pt x="1967" y="747"/>
                  </a:lnTo>
                  <a:lnTo>
                    <a:pt x="1967" y="747"/>
                  </a:lnTo>
                  <a:lnTo>
                    <a:pt x="1971" y="742"/>
                  </a:lnTo>
                  <a:lnTo>
                    <a:pt x="1973" y="736"/>
                  </a:lnTo>
                  <a:lnTo>
                    <a:pt x="1977" y="724"/>
                  </a:lnTo>
                  <a:lnTo>
                    <a:pt x="1977" y="724"/>
                  </a:lnTo>
                  <a:lnTo>
                    <a:pt x="1978" y="718"/>
                  </a:lnTo>
                  <a:lnTo>
                    <a:pt x="1982" y="713"/>
                  </a:lnTo>
                  <a:lnTo>
                    <a:pt x="1991" y="704"/>
                  </a:lnTo>
                  <a:lnTo>
                    <a:pt x="2000" y="695"/>
                  </a:lnTo>
                  <a:lnTo>
                    <a:pt x="2002" y="689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75"/>
                  </a:lnTo>
                  <a:lnTo>
                    <a:pt x="1996" y="668"/>
                  </a:lnTo>
                  <a:lnTo>
                    <a:pt x="1993" y="660"/>
                  </a:lnTo>
                  <a:lnTo>
                    <a:pt x="1991" y="653"/>
                  </a:lnTo>
                  <a:lnTo>
                    <a:pt x="1991" y="653"/>
                  </a:lnTo>
                  <a:lnTo>
                    <a:pt x="1991" y="646"/>
                  </a:lnTo>
                  <a:lnTo>
                    <a:pt x="1995" y="639"/>
                  </a:lnTo>
                  <a:lnTo>
                    <a:pt x="2004" y="628"/>
                  </a:lnTo>
                  <a:lnTo>
                    <a:pt x="2004" y="628"/>
                  </a:lnTo>
                  <a:lnTo>
                    <a:pt x="2009" y="621"/>
                  </a:lnTo>
                  <a:lnTo>
                    <a:pt x="2016" y="613"/>
                  </a:lnTo>
                  <a:lnTo>
                    <a:pt x="2024" y="610"/>
                  </a:lnTo>
                  <a:lnTo>
                    <a:pt x="2033" y="606"/>
                  </a:lnTo>
                  <a:lnTo>
                    <a:pt x="2033" y="606"/>
                  </a:lnTo>
                  <a:lnTo>
                    <a:pt x="2043" y="602"/>
                  </a:lnTo>
                  <a:lnTo>
                    <a:pt x="2056" y="599"/>
                  </a:lnTo>
                  <a:lnTo>
                    <a:pt x="2067" y="595"/>
                  </a:lnTo>
                  <a:lnTo>
                    <a:pt x="2080" y="595"/>
                  </a:lnTo>
                  <a:lnTo>
                    <a:pt x="2080" y="595"/>
                  </a:lnTo>
                  <a:lnTo>
                    <a:pt x="2085" y="597"/>
                  </a:lnTo>
                  <a:lnTo>
                    <a:pt x="2091" y="601"/>
                  </a:lnTo>
                  <a:lnTo>
                    <a:pt x="2096" y="602"/>
                  </a:lnTo>
                  <a:lnTo>
                    <a:pt x="2103" y="604"/>
                  </a:lnTo>
                  <a:lnTo>
                    <a:pt x="2103" y="604"/>
                  </a:lnTo>
                  <a:lnTo>
                    <a:pt x="2110" y="601"/>
                  </a:lnTo>
                  <a:lnTo>
                    <a:pt x="2118" y="595"/>
                  </a:lnTo>
                  <a:lnTo>
                    <a:pt x="2129" y="581"/>
                  </a:lnTo>
                  <a:lnTo>
                    <a:pt x="2129" y="581"/>
                  </a:lnTo>
                  <a:lnTo>
                    <a:pt x="2136" y="575"/>
                  </a:lnTo>
                  <a:lnTo>
                    <a:pt x="2141" y="570"/>
                  </a:lnTo>
                  <a:lnTo>
                    <a:pt x="2158" y="561"/>
                  </a:lnTo>
                  <a:lnTo>
                    <a:pt x="2174" y="555"/>
                  </a:lnTo>
                  <a:lnTo>
                    <a:pt x="2192" y="552"/>
                  </a:lnTo>
                  <a:lnTo>
                    <a:pt x="2192" y="552"/>
                  </a:lnTo>
                  <a:lnTo>
                    <a:pt x="2210" y="550"/>
                  </a:lnTo>
                  <a:lnTo>
                    <a:pt x="2219" y="548"/>
                  </a:lnTo>
                  <a:lnTo>
                    <a:pt x="2226" y="543"/>
                  </a:lnTo>
                  <a:lnTo>
                    <a:pt x="2226" y="543"/>
                  </a:lnTo>
                  <a:lnTo>
                    <a:pt x="2232" y="535"/>
                  </a:lnTo>
                  <a:lnTo>
                    <a:pt x="2235" y="528"/>
                  </a:lnTo>
                  <a:lnTo>
                    <a:pt x="2237" y="521"/>
                  </a:lnTo>
                  <a:lnTo>
                    <a:pt x="2234" y="512"/>
                  </a:lnTo>
                  <a:lnTo>
                    <a:pt x="2234" y="512"/>
                  </a:lnTo>
                  <a:lnTo>
                    <a:pt x="2230" y="508"/>
                  </a:lnTo>
                  <a:lnTo>
                    <a:pt x="2223" y="503"/>
                  </a:lnTo>
                  <a:lnTo>
                    <a:pt x="2217" y="497"/>
                  </a:lnTo>
                  <a:lnTo>
                    <a:pt x="2215" y="494"/>
                  </a:lnTo>
                  <a:lnTo>
                    <a:pt x="2215" y="492"/>
                  </a:lnTo>
                  <a:lnTo>
                    <a:pt x="2215" y="492"/>
                  </a:lnTo>
                  <a:lnTo>
                    <a:pt x="2217" y="490"/>
                  </a:lnTo>
                  <a:lnTo>
                    <a:pt x="2219" y="488"/>
                  </a:lnTo>
                  <a:lnTo>
                    <a:pt x="2224" y="488"/>
                  </a:lnTo>
                  <a:lnTo>
                    <a:pt x="2230" y="490"/>
                  </a:lnTo>
                  <a:lnTo>
                    <a:pt x="2235" y="490"/>
                  </a:lnTo>
                  <a:lnTo>
                    <a:pt x="2235" y="490"/>
                  </a:lnTo>
                  <a:lnTo>
                    <a:pt x="2241" y="487"/>
                  </a:lnTo>
                  <a:lnTo>
                    <a:pt x="2244" y="481"/>
                  </a:lnTo>
                  <a:lnTo>
                    <a:pt x="2250" y="478"/>
                  </a:lnTo>
                  <a:lnTo>
                    <a:pt x="2253" y="472"/>
                  </a:lnTo>
                  <a:lnTo>
                    <a:pt x="2253" y="472"/>
                  </a:lnTo>
                  <a:lnTo>
                    <a:pt x="2259" y="470"/>
                  </a:lnTo>
                  <a:lnTo>
                    <a:pt x="2262" y="470"/>
                  </a:lnTo>
                  <a:lnTo>
                    <a:pt x="2273" y="472"/>
                  </a:lnTo>
                  <a:lnTo>
                    <a:pt x="2273" y="472"/>
                  </a:lnTo>
                  <a:lnTo>
                    <a:pt x="2281" y="472"/>
                  </a:lnTo>
                  <a:lnTo>
                    <a:pt x="2286" y="470"/>
                  </a:lnTo>
                  <a:lnTo>
                    <a:pt x="2291" y="469"/>
                  </a:lnTo>
                  <a:lnTo>
                    <a:pt x="2299" y="469"/>
                  </a:lnTo>
                  <a:lnTo>
                    <a:pt x="2299" y="469"/>
                  </a:lnTo>
                  <a:lnTo>
                    <a:pt x="2304" y="472"/>
                  </a:lnTo>
                  <a:lnTo>
                    <a:pt x="2308" y="476"/>
                  </a:lnTo>
                  <a:lnTo>
                    <a:pt x="2315" y="487"/>
                  </a:lnTo>
                  <a:lnTo>
                    <a:pt x="2315" y="487"/>
                  </a:lnTo>
                  <a:lnTo>
                    <a:pt x="2322" y="492"/>
                  </a:lnTo>
                  <a:lnTo>
                    <a:pt x="2331" y="496"/>
                  </a:lnTo>
                  <a:lnTo>
                    <a:pt x="2349" y="499"/>
                  </a:lnTo>
                  <a:lnTo>
                    <a:pt x="2349" y="499"/>
                  </a:lnTo>
                  <a:lnTo>
                    <a:pt x="2357" y="501"/>
                  </a:lnTo>
                  <a:lnTo>
                    <a:pt x="2362" y="501"/>
                  </a:lnTo>
                  <a:lnTo>
                    <a:pt x="2366" y="497"/>
                  </a:lnTo>
                  <a:lnTo>
                    <a:pt x="2367" y="490"/>
                  </a:lnTo>
                  <a:lnTo>
                    <a:pt x="2367" y="490"/>
                  </a:lnTo>
                  <a:lnTo>
                    <a:pt x="2369" y="483"/>
                  </a:lnTo>
                  <a:lnTo>
                    <a:pt x="2371" y="479"/>
                  </a:lnTo>
                  <a:lnTo>
                    <a:pt x="2377" y="478"/>
                  </a:lnTo>
                  <a:lnTo>
                    <a:pt x="2382" y="476"/>
                  </a:lnTo>
                  <a:lnTo>
                    <a:pt x="2382" y="476"/>
                  </a:lnTo>
                  <a:lnTo>
                    <a:pt x="2389" y="474"/>
                  </a:lnTo>
                  <a:lnTo>
                    <a:pt x="2391" y="469"/>
                  </a:lnTo>
                  <a:lnTo>
                    <a:pt x="2391" y="463"/>
                  </a:lnTo>
                  <a:lnTo>
                    <a:pt x="2389" y="458"/>
                  </a:lnTo>
                  <a:lnTo>
                    <a:pt x="2389" y="4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61" name="Freeform 260"/>
            <p:cNvSpPr>
              <a:spLocks noEditPoints="1"/>
            </p:cNvSpPr>
            <p:nvPr/>
          </p:nvSpPr>
          <p:spPr bwMode="auto">
            <a:xfrm>
              <a:off x="3751263" y="1792288"/>
              <a:ext cx="2232025" cy="1665288"/>
            </a:xfrm>
            <a:custGeom>
              <a:avLst/>
              <a:gdLst>
                <a:gd name="T0" fmla="*/ 231 w 1406"/>
                <a:gd name="T1" fmla="*/ 660 h 1049"/>
                <a:gd name="T2" fmla="*/ 240 w 1406"/>
                <a:gd name="T3" fmla="*/ 588 h 1049"/>
                <a:gd name="T4" fmla="*/ 204 w 1406"/>
                <a:gd name="T5" fmla="*/ 640 h 1049"/>
                <a:gd name="T6" fmla="*/ 1200 w 1406"/>
                <a:gd name="T7" fmla="*/ 159 h 1049"/>
                <a:gd name="T8" fmla="*/ 1373 w 1406"/>
                <a:gd name="T9" fmla="*/ 3 h 1049"/>
                <a:gd name="T10" fmla="*/ 1169 w 1406"/>
                <a:gd name="T11" fmla="*/ 96 h 1049"/>
                <a:gd name="T12" fmla="*/ 267 w 1406"/>
                <a:gd name="T13" fmla="*/ 700 h 1049"/>
                <a:gd name="T14" fmla="*/ 356 w 1406"/>
                <a:gd name="T15" fmla="*/ 669 h 1049"/>
                <a:gd name="T16" fmla="*/ 336 w 1406"/>
                <a:gd name="T17" fmla="*/ 602 h 1049"/>
                <a:gd name="T18" fmla="*/ 320 w 1406"/>
                <a:gd name="T19" fmla="*/ 521 h 1049"/>
                <a:gd name="T20" fmla="*/ 267 w 1406"/>
                <a:gd name="T21" fmla="*/ 516 h 1049"/>
                <a:gd name="T22" fmla="*/ 289 w 1406"/>
                <a:gd name="T23" fmla="*/ 584 h 1049"/>
                <a:gd name="T24" fmla="*/ 277 w 1406"/>
                <a:gd name="T25" fmla="*/ 640 h 1049"/>
                <a:gd name="T26" fmla="*/ 525 w 1406"/>
                <a:gd name="T27" fmla="*/ 566 h 1049"/>
                <a:gd name="T28" fmla="*/ 126 w 1406"/>
                <a:gd name="T29" fmla="*/ 338 h 1049"/>
                <a:gd name="T30" fmla="*/ 85 w 1406"/>
                <a:gd name="T31" fmla="*/ 302 h 1049"/>
                <a:gd name="T32" fmla="*/ 36 w 1406"/>
                <a:gd name="T33" fmla="*/ 316 h 1049"/>
                <a:gd name="T34" fmla="*/ 16 w 1406"/>
                <a:gd name="T35" fmla="*/ 342 h 1049"/>
                <a:gd name="T36" fmla="*/ 106 w 1406"/>
                <a:gd name="T37" fmla="*/ 356 h 1049"/>
                <a:gd name="T38" fmla="*/ 1033 w 1406"/>
                <a:gd name="T39" fmla="*/ 877 h 1049"/>
                <a:gd name="T40" fmla="*/ 1118 w 1406"/>
                <a:gd name="T41" fmla="*/ 691 h 1049"/>
                <a:gd name="T42" fmla="*/ 1303 w 1406"/>
                <a:gd name="T43" fmla="*/ 682 h 1049"/>
                <a:gd name="T44" fmla="*/ 1268 w 1406"/>
                <a:gd name="T45" fmla="*/ 619 h 1049"/>
                <a:gd name="T46" fmla="*/ 1274 w 1406"/>
                <a:gd name="T47" fmla="*/ 472 h 1049"/>
                <a:gd name="T48" fmla="*/ 1277 w 1406"/>
                <a:gd name="T49" fmla="*/ 208 h 1049"/>
                <a:gd name="T50" fmla="*/ 1180 w 1406"/>
                <a:gd name="T51" fmla="*/ 251 h 1049"/>
                <a:gd name="T52" fmla="*/ 1042 w 1406"/>
                <a:gd name="T53" fmla="*/ 289 h 1049"/>
                <a:gd name="T54" fmla="*/ 999 w 1406"/>
                <a:gd name="T55" fmla="*/ 302 h 1049"/>
                <a:gd name="T56" fmla="*/ 894 w 1406"/>
                <a:gd name="T57" fmla="*/ 358 h 1049"/>
                <a:gd name="T58" fmla="*/ 955 w 1406"/>
                <a:gd name="T59" fmla="*/ 289 h 1049"/>
                <a:gd name="T60" fmla="*/ 798 w 1406"/>
                <a:gd name="T61" fmla="*/ 190 h 1049"/>
                <a:gd name="T62" fmla="*/ 749 w 1406"/>
                <a:gd name="T63" fmla="*/ 170 h 1049"/>
                <a:gd name="T64" fmla="*/ 682 w 1406"/>
                <a:gd name="T65" fmla="*/ 183 h 1049"/>
                <a:gd name="T66" fmla="*/ 591 w 1406"/>
                <a:gd name="T67" fmla="*/ 264 h 1049"/>
                <a:gd name="T68" fmla="*/ 525 w 1406"/>
                <a:gd name="T69" fmla="*/ 342 h 1049"/>
                <a:gd name="T70" fmla="*/ 452 w 1406"/>
                <a:gd name="T71" fmla="*/ 394 h 1049"/>
                <a:gd name="T72" fmla="*/ 429 w 1406"/>
                <a:gd name="T73" fmla="*/ 449 h 1049"/>
                <a:gd name="T74" fmla="*/ 443 w 1406"/>
                <a:gd name="T75" fmla="*/ 510 h 1049"/>
                <a:gd name="T76" fmla="*/ 523 w 1406"/>
                <a:gd name="T77" fmla="*/ 503 h 1049"/>
                <a:gd name="T78" fmla="*/ 586 w 1406"/>
                <a:gd name="T79" fmla="*/ 554 h 1049"/>
                <a:gd name="T80" fmla="*/ 617 w 1406"/>
                <a:gd name="T81" fmla="*/ 416 h 1049"/>
                <a:gd name="T82" fmla="*/ 716 w 1406"/>
                <a:gd name="T83" fmla="*/ 322 h 1049"/>
                <a:gd name="T84" fmla="*/ 704 w 1406"/>
                <a:gd name="T85" fmla="*/ 459 h 1049"/>
                <a:gd name="T86" fmla="*/ 745 w 1406"/>
                <a:gd name="T87" fmla="*/ 479 h 1049"/>
                <a:gd name="T88" fmla="*/ 669 w 1406"/>
                <a:gd name="T89" fmla="*/ 561 h 1049"/>
                <a:gd name="T90" fmla="*/ 541 w 1406"/>
                <a:gd name="T91" fmla="*/ 610 h 1049"/>
                <a:gd name="T92" fmla="*/ 505 w 1406"/>
                <a:gd name="T93" fmla="*/ 525 h 1049"/>
                <a:gd name="T94" fmla="*/ 474 w 1406"/>
                <a:gd name="T95" fmla="*/ 577 h 1049"/>
                <a:gd name="T96" fmla="*/ 414 w 1406"/>
                <a:gd name="T97" fmla="*/ 673 h 1049"/>
                <a:gd name="T98" fmla="*/ 325 w 1406"/>
                <a:gd name="T99" fmla="*/ 724 h 1049"/>
                <a:gd name="T100" fmla="*/ 338 w 1406"/>
                <a:gd name="T101" fmla="*/ 814 h 1049"/>
                <a:gd name="T102" fmla="*/ 208 w 1406"/>
                <a:gd name="T103" fmla="*/ 861 h 1049"/>
                <a:gd name="T104" fmla="*/ 304 w 1406"/>
                <a:gd name="T105" fmla="*/ 997 h 1049"/>
                <a:gd name="T106" fmla="*/ 407 w 1406"/>
                <a:gd name="T107" fmla="*/ 854 h 1049"/>
                <a:gd name="T108" fmla="*/ 572 w 1406"/>
                <a:gd name="T109" fmla="*/ 917 h 1049"/>
                <a:gd name="T110" fmla="*/ 573 w 1406"/>
                <a:gd name="T111" fmla="*/ 986 h 1049"/>
                <a:gd name="T112" fmla="*/ 608 w 1406"/>
                <a:gd name="T113" fmla="*/ 910 h 1049"/>
                <a:gd name="T114" fmla="*/ 582 w 1406"/>
                <a:gd name="T115" fmla="*/ 859 h 1049"/>
                <a:gd name="T116" fmla="*/ 671 w 1406"/>
                <a:gd name="T117" fmla="*/ 984 h 1049"/>
                <a:gd name="T118" fmla="*/ 715 w 1406"/>
                <a:gd name="T119" fmla="*/ 928 h 1049"/>
                <a:gd name="T120" fmla="*/ 798 w 1406"/>
                <a:gd name="T121" fmla="*/ 1015 h 1049"/>
                <a:gd name="T122" fmla="*/ 928 w 1406"/>
                <a:gd name="T123" fmla="*/ 1035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6" h="1049">
                  <a:moveTo>
                    <a:pt x="1095" y="206"/>
                  </a:moveTo>
                  <a:lnTo>
                    <a:pt x="1095" y="206"/>
                  </a:lnTo>
                  <a:lnTo>
                    <a:pt x="1096" y="206"/>
                  </a:lnTo>
                  <a:lnTo>
                    <a:pt x="1096" y="206"/>
                  </a:lnTo>
                  <a:lnTo>
                    <a:pt x="1100" y="208"/>
                  </a:lnTo>
                  <a:lnTo>
                    <a:pt x="1102" y="210"/>
                  </a:lnTo>
                  <a:lnTo>
                    <a:pt x="1104" y="217"/>
                  </a:lnTo>
                  <a:lnTo>
                    <a:pt x="1104" y="221"/>
                  </a:lnTo>
                  <a:lnTo>
                    <a:pt x="1102" y="224"/>
                  </a:lnTo>
                  <a:lnTo>
                    <a:pt x="1098" y="226"/>
                  </a:lnTo>
                  <a:lnTo>
                    <a:pt x="1095" y="224"/>
                  </a:lnTo>
                  <a:lnTo>
                    <a:pt x="1095" y="224"/>
                  </a:lnTo>
                  <a:lnTo>
                    <a:pt x="1093" y="224"/>
                  </a:lnTo>
                  <a:lnTo>
                    <a:pt x="1089" y="221"/>
                  </a:lnTo>
                  <a:lnTo>
                    <a:pt x="1087" y="213"/>
                  </a:lnTo>
                  <a:lnTo>
                    <a:pt x="1087" y="210"/>
                  </a:lnTo>
                  <a:lnTo>
                    <a:pt x="1089" y="208"/>
                  </a:lnTo>
                  <a:lnTo>
                    <a:pt x="1091" y="206"/>
                  </a:lnTo>
                  <a:lnTo>
                    <a:pt x="1095" y="206"/>
                  </a:lnTo>
                  <a:lnTo>
                    <a:pt x="1095" y="206"/>
                  </a:lnTo>
                  <a:close/>
                  <a:moveTo>
                    <a:pt x="197" y="669"/>
                  </a:moveTo>
                  <a:lnTo>
                    <a:pt x="197" y="669"/>
                  </a:lnTo>
                  <a:lnTo>
                    <a:pt x="201" y="668"/>
                  </a:lnTo>
                  <a:lnTo>
                    <a:pt x="206" y="668"/>
                  </a:lnTo>
                  <a:lnTo>
                    <a:pt x="206" y="668"/>
                  </a:lnTo>
                  <a:lnTo>
                    <a:pt x="211" y="669"/>
                  </a:lnTo>
                  <a:lnTo>
                    <a:pt x="217" y="671"/>
                  </a:lnTo>
                  <a:lnTo>
                    <a:pt x="217" y="671"/>
                  </a:lnTo>
                  <a:lnTo>
                    <a:pt x="220" y="669"/>
                  </a:lnTo>
                  <a:lnTo>
                    <a:pt x="222" y="666"/>
                  </a:lnTo>
                  <a:lnTo>
                    <a:pt x="222" y="666"/>
                  </a:lnTo>
                  <a:lnTo>
                    <a:pt x="231" y="660"/>
                  </a:lnTo>
                  <a:lnTo>
                    <a:pt x="231" y="660"/>
                  </a:lnTo>
                  <a:lnTo>
                    <a:pt x="239" y="658"/>
                  </a:lnTo>
                  <a:lnTo>
                    <a:pt x="239" y="658"/>
                  </a:lnTo>
                  <a:lnTo>
                    <a:pt x="242" y="655"/>
                  </a:lnTo>
                  <a:lnTo>
                    <a:pt x="244" y="651"/>
                  </a:lnTo>
                  <a:lnTo>
                    <a:pt x="244" y="651"/>
                  </a:lnTo>
                  <a:lnTo>
                    <a:pt x="246" y="648"/>
                  </a:lnTo>
                  <a:lnTo>
                    <a:pt x="249" y="644"/>
                  </a:lnTo>
                  <a:lnTo>
                    <a:pt x="249" y="644"/>
                  </a:lnTo>
                  <a:lnTo>
                    <a:pt x="249" y="639"/>
                  </a:lnTo>
                  <a:lnTo>
                    <a:pt x="248" y="635"/>
                  </a:lnTo>
                  <a:lnTo>
                    <a:pt x="246" y="631"/>
                  </a:lnTo>
                  <a:lnTo>
                    <a:pt x="244" y="628"/>
                  </a:lnTo>
                  <a:lnTo>
                    <a:pt x="244" y="628"/>
                  </a:lnTo>
                  <a:lnTo>
                    <a:pt x="246" y="620"/>
                  </a:lnTo>
                  <a:lnTo>
                    <a:pt x="246" y="620"/>
                  </a:lnTo>
                  <a:lnTo>
                    <a:pt x="246" y="615"/>
                  </a:lnTo>
                  <a:lnTo>
                    <a:pt x="246" y="615"/>
                  </a:lnTo>
                  <a:lnTo>
                    <a:pt x="248" y="611"/>
                  </a:lnTo>
                  <a:lnTo>
                    <a:pt x="249" y="610"/>
                  </a:lnTo>
                  <a:lnTo>
                    <a:pt x="255" y="606"/>
                  </a:lnTo>
                  <a:lnTo>
                    <a:pt x="255" y="606"/>
                  </a:lnTo>
                  <a:lnTo>
                    <a:pt x="257" y="602"/>
                  </a:lnTo>
                  <a:lnTo>
                    <a:pt x="257" y="597"/>
                  </a:lnTo>
                  <a:lnTo>
                    <a:pt x="255" y="592"/>
                  </a:lnTo>
                  <a:lnTo>
                    <a:pt x="251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8"/>
                  </a:lnTo>
                  <a:lnTo>
                    <a:pt x="242" y="588"/>
                  </a:lnTo>
                  <a:lnTo>
                    <a:pt x="242" y="588"/>
                  </a:lnTo>
                  <a:lnTo>
                    <a:pt x="240" y="588"/>
                  </a:lnTo>
                  <a:lnTo>
                    <a:pt x="240" y="588"/>
                  </a:lnTo>
                  <a:lnTo>
                    <a:pt x="239" y="586"/>
                  </a:lnTo>
                  <a:lnTo>
                    <a:pt x="235" y="584"/>
                  </a:lnTo>
                  <a:lnTo>
                    <a:pt x="235" y="584"/>
                  </a:lnTo>
                  <a:lnTo>
                    <a:pt x="231" y="584"/>
                  </a:lnTo>
                  <a:lnTo>
                    <a:pt x="228" y="586"/>
                  </a:lnTo>
                  <a:lnTo>
                    <a:pt x="224" y="592"/>
                  </a:lnTo>
                  <a:lnTo>
                    <a:pt x="224" y="592"/>
                  </a:lnTo>
                  <a:lnTo>
                    <a:pt x="219" y="597"/>
                  </a:lnTo>
                  <a:lnTo>
                    <a:pt x="211" y="601"/>
                  </a:lnTo>
                  <a:lnTo>
                    <a:pt x="211" y="601"/>
                  </a:lnTo>
                  <a:lnTo>
                    <a:pt x="206" y="602"/>
                  </a:lnTo>
                  <a:lnTo>
                    <a:pt x="204" y="602"/>
                  </a:lnTo>
                  <a:lnTo>
                    <a:pt x="202" y="604"/>
                  </a:lnTo>
                  <a:lnTo>
                    <a:pt x="202" y="604"/>
                  </a:lnTo>
                  <a:lnTo>
                    <a:pt x="201" y="606"/>
                  </a:lnTo>
                  <a:lnTo>
                    <a:pt x="202" y="608"/>
                  </a:lnTo>
                  <a:lnTo>
                    <a:pt x="204" y="611"/>
                  </a:lnTo>
                  <a:lnTo>
                    <a:pt x="204" y="611"/>
                  </a:lnTo>
                  <a:lnTo>
                    <a:pt x="204" y="613"/>
                  </a:lnTo>
                  <a:lnTo>
                    <a:pt x="204" y="615"/>
                  </a:lnTo>
                  <a:lnTo>
                    <a:pt x="201" y="615"/>
                  </a:lnTo>
                  <a:lnTo>
                    <a:pt x="197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197" y="622"/>
                  </a:lnTo>
                  <a:lnTo>
                    <a:pt x="197" y="624"/>
                  </a:lnTo>
                  <a:lnTo>
                    <a:pt x="199" y="626"/>
                  </a:lnTo>
                  <a:lnTo>
                    <a:pt x="202" y="630"/>
                  </a:lnTo>
                  <a:lnTo>
                    <a:pt x="202" y="630"/>
                  </a:lnTo>
                  <a:lnTo>
                    <a:pt x="204" y="635"/>
                  </a:lnTo>
                  <a:lnTo>
                    <a:pt x="204" y="640"/>
                  </a:lnTo>
                  <a:lnTo>
                    <a:pt x="204" y="640"/>
                  </a:lnTo>
                  <a:lnTo>
                    <a:pt x="202" y="646"/>
                  </a:lnTo>
                  <a:lnTo>
                    <a:pt x="199" y="651"/>
                  </a:lnTo>
                  <a:lnTo>
                    <a:pt x="199" y="651"/>
                  </a:lnTo>
                  <a:lnTo>
                    <a:pt x="195" y="653"/>
                  </a:lnTo>
                  <a:lnTo>
                    <a:pt x="193" y="655"/>
                  </a:lnTo>
                  <a:lnTo>
                    <a:pt x="193" y="655"/>
                  </a:lnTo>
                  <a:lnTo>
                    <a:pt x="191" y="660"/>
                  </a:lnTo>
                  <a:lnTo>
                    <a:pt x="190" y="664"/>
                  </a:lnTo>
                  <a:lnTo>
                    <a:pt x="190" y="664"/>
                  </a:lnTo>
                  <a:lnTo>
                    <a:pt x="190" y="668"/>
                  </a:lnTo>
                  <a:lnTo>
                    <a:pt x="191" y="669"/>
                  </a:lnTo>
                  <a:lnTo>
                    <a:pt x="191" y="669"/>
                  </a:lnTo>
                  <a:lnTo>
                    <a:pt x="195" y="669"/>
                  </a:lnTo>
                  <a:lnTo>
                    <a:pt x="197" y="669"/>
                  </a:lnTo>
                  <a:lnTo>
                    <a:pt x="197" y="669"/>
                  </a:lnTo>
                  <a:close/>
                  <a:moveTo>
                    <a:pt x="1149" y="163"/>
                  </a:moveTo>
                  <a:lnTo>
                    <a:pt x="1149" y="163"/>
                  </a:lnTo>
                  <a:lnTo>
                    <a:pt x="1153" y="166"/>
                  </a:lnTo>
                  <a:lnTo>
                    <a:pt x="1156" y="170"/>
                  </a:lnTo>
                  <a:lnTo>
                    <a:pt x="1160" y="174"/>
                  </a:lnTo>
                  <a:lnTo>
                    <a:pt x="1165" y="177"/>
                  </a:lnTo>
                  <a:lnTo>
                    <a:pt x="1165" y="177"/>
                  </a:lnTo>
                  <a:lnTo>
                    <a:pt x="1172" y="181"/>
                  </a:lnTo>
                  <a:lnTo>
                    <a:pt x="1182" y="183"/>
                  </a:lnTo>
                  <a:lnTo>
                    <a:pt x="1192" y="183"/>
                  </a:lnTo>
                  <a:lnTo>
                    <a:pt x="1196" y="181"/>
                  </a:lnTo>
                  <a:lnTo>
                    <a:pt x="1198" y="179"/>
                  </a:lnTo>
                  <a:lnTo>
                    <a:pt x="1198" y="179"/>
                  </a:lnTo>
                  <a:lnTo>
                    <a:pt x="1200" y="175"/>
                  </a:lnTo>
                  <a:lnTo>
                    <a:pt x="1200" y="170"/>
                  </a:lnTo>
                  <a:lnTo>
                    <a:pt x="1200" y="159"/>
                  </a:lnTo>
                  <a:lnTo>
                    <a:pt x="1196" y="141"/>
                  </a:lnTo>
                  <a:lnTo>
                    <a:pt x="1196" y="141"/>
                  </a:lnTo>
                  <a:lnTo>
                    <a:pt x="1194" y="127"/>
                  </a:lnTo>
                  <a:lnTo>
                    <a:pt x="1194" y="114"/>
                  </a:lnTo>
                  <a:lnTo>
                    <a:pt x="1198" y="99"/>
                  </a:lnTo>
                  <a:lnTo>
                    <a:pt x="1203" y="87"/>
                  </a:lnTo>
                  <a:lnTo>
                    <a:pt x="1203" y="87"/>
                  </a:lnTo>
                  <a:lnTo>
                    <a:pt x="1211" y="79"/>
                  </a:lnTo>
                  <a:lnTo>
                    <a:pt x="1220" y="70"/>
                  </a:lnTo>
                  <a:lnTo>
                    <a:pt x="1239" y="60"/>
                  </a:lnTo>
                  <a:lnTo>
                    <a:pt x="1239" y="60"/>
                  </a:lnTo>
                  <a:lnTo>
                    <a:pt x="1254" y="51"/>
                  </a:lnTo>
                  <a:lnTo>
                    <a:pt x="1268" y="43"/>
                  </a:lnTo>
                  <a:lnTo>
                    <a:pt x="1283" y="40"/>
                  </a:lnTo>
                  <a:lnTo>
                    <a:pt x="1301" y="36"/>
                  </a:lnTo>
                  <a:lnTo>
                    <a:pt x="1301" y="36"/>
                  </a:lnTo>
                  <a:lnTo>
                    <a:pt x="1341" y="32"/>
                  </a:lnTo>
                  <a:lnTo>
                    <a:pt x="1341" y="32"/>
                  </a:lnTo>
                  <a:lnTo>
                    <a:pt x="1368" y="29"/>
                  </a:lnTo>
                  <a:lnTo>
                    <a:pt x="1381" y="27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401" y="20"/>
                  </a:lnTo>
                  <a:lnTo>
                    <a:pt x="1404" y="18"/>
                  </a:lnTo>
                  <a:lnTo>
                    <a:pt x="1406" y="16"/>
                  </a:lnTo>
                  <a:lnTo>
                    <a:pt x="1406" y="13"/>
                  </a:lnTo>
                  <a:lnTo>
                    <a:pt x="1402" y="7"/>
                  </a:lnTo>
                  <a:lnTo>
                    <a:pt x="1402" y="7"/>
                  </a:lnTo>
                  <a:lnTo>
                    <a:pt x="1395" y="2"/>
                  </a:lnTo>
                  <a:lnTo>
                    <a:pt x="1388" y="0"/>
                  </a:lnTo>
                  <a:lnTo>
                    <a:pt x="1381" y="0"/>
                  </a:lnTo>
                  <a:lnTo>
                    <a:pt x="1373" y="3"/>
                  </a:lnTo>
                  <a:lnTo>
                    <a:pt x="1373" y="3"/>
                  </a:lnTo>
                  <a:lnTo>
                    <a:pt x="1366" y="7"/>
                  </a:lnTo>
                  <a:lnTo>
                    <a:pt x="1366" y="7"/>
                  </a:lnTo>
                  <a:lnTo>
                    <a:pt x="1353" y="13"/>
                  </a:lnTo>
                  <a:lnTo>
                    <a:pt x="1341" y="16"/>
                  </a:lnTo>
                  <a:lnTo>
                    <a:pt x="1341" y="16"/>
                  </a:lnTo>
                  <a:lnTo>
                    <a:pt x="1328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01" y="16"/>
                  </a:lnTo>
                  <a:lnTo>
                    <a:pt x="1294" y="16"/>
                  </a:lnTo>
                  <a:lnTo>
                    <a:pt x="1288" y="18"/>
                  </a:lnTo>
                  <a:lnTo>
                    <a:pt x="1288" y="18"/>
                  </a:lnTo>
                  <a:lnTo>
                    <a:pt x="1272" y="27"/>
                  </a:lnTo>
                  <a:lnTo>
                    <a:pt x="1265" y="31"/>
                  </a:lnTo>
                  <a:lnTo>
                    <a:pt x="1256" y="32"/>
                  </a:lnTo>
                  <a:lnTo>
                    <a:pt x="1256" y="32"/>
                  </a:lnTo>
                  <a:lnTo>
                    <a:pt x="1243" y="34"/>
                  </a:lnTo>
                  <a:lnTo>
                    <a:pt x="1232" y="36"/>
                  </a:lnTo>
                  <a:lnTo>
                    <a:pt x="1220" y="38"/>
                  </a:lnTo>
                  <a:lnTo>
                    <a:pt x="1209" y="41"/>
                  </a:lnTo>
                  <a:lnTo>
                    <a:pt x="1209" y="41"/>
                  </a:lnTo>
                  <a:lnTo>
                    <a:pt x="1198" y="49"/>
                  </a:lnTo>
                  <a:lnTo>
                    <a:pt x="1187" y="58"/>
                  </a:lnTo>
                  <a:lnTo>
                    <a:pt x="1180" y="69"/>
                  </a:lnTo>
                  <a:lnTo>
                    <a:pt x="1176" y="72"/>
                  </a:lnTo>
                  <a:lnTo>
                    <a:pt x="1174" y="78"/>
                  </a:lnTo>
                  <a:lnTo>
                    <a:pt x="1174" y="78"/>
                  </a:lnTo>
                  <a:lnTo>
                    <a:pt x="1174" y="87"/>
                  </a:lnTo>
                  <a:lnTo>
                    <a:pt x="1172" y="90"/>
                  </a:lnTo>
                  <a:lnTo>
                    <a:pt x="1169" y="96"/>
                  </a:lnTo>
                  <a:lnTo>
                    <a:pt x="1169" y="96"/>
                  </a:lnTo>
                  <a:lnTo>
                    <a:pt x="1156" y="107"/>
                  </a:lnTo>
                  <a:lnTo>
                    <a:pt x="1149" y="114"/>
                  </a:lnTo>
                  <a:lnTo>
                    <a:pt x="1144" y="121"/>
                  </a:lnTo>
                  <a:lnTo>
                    <a:pt x="1144" y="121"/>
                  </a:lnTo>
                  <a:lnTo>
                    <a:pt x="1138" y="136"/>
                  </a:lnTo>
                  <a:lnTo>
                    <a:pt x="1136" y="143"/>
                  </a:lnTo>
                  <a:lnTo>
                    <a:pt x="1136" y="152"/>
                  </a:lnTo>
                  <a:lnTo>
                    <a:pt x="1136" y="152"/>
                  </a:lnTo>
                  <a:lnTo>
                    <a:pt x="1136" y="157"/>
                  </a:lnTo>
                  <a:lnTo>
                    <a:pt x="1140" y="159"/>
                  </a:lnTo>
                  <a:lnTo>
                    <a:pt x="1149" y="163"/>
                  </a:lnTo>
                  <a:lnTo>
                    <a:pt x="1149" y="163"/>
                  </a:lnTo>
                  <a:close/>
                  <a:moveTo>
                    <a:pt x="286" y="675"/>
                  </a:moveTo>
                  <a:lnTo>
                    <a:pt x="286" y="675"/>
                  </a:lnTo>
                  <a:lnTo>
                    <a:pt x="278" y="677"/>
                  </a:lnTo>
                  <a:lnTo>
                    <a:pt x="275" y="682"/>
                  </a:lnTo>
                  <a:lnTo>
                    <a:pt x="275" y="682"/>
                  </a:lnTo>
                  <a:lnTo>
                    <a:pt x="271" y="686"/>
                  </a:lnTo>
                  <a:lnTo>
                    <a:pt x="266" y="691"/>
                  </a:lnTo>
                  <a:lnTo>
                    <a:pt x="266" y="691"/>
                  </a:lnTo>
                  <a:lnTo>
                    <a:pt x="260" y="695"/>
                  </a:lnTo>
                  <a:lnTo>
                    <a:pt x="255" y="698"/>
                  </a:lnTo>
                  <a:lnTo>
                    <a:pt x="255" y="698"/>
                  </a:lnTo>
                  <a:lnTo>
                    <a:pt x="255" y="702"/>
                  </a:lnTo>
                  <a:lnTo>
                    <a:pt x="255" y="704"/>
                  </a:lnTo>
                  <a:lnTo>
                    <a:pt x="257" y="706"/>
                  </a:lnTo>
                  <a:lnTo>
                    <a:pt x="258" y="706"/>
                  </a:lnTo>
                  <a:lnTo>
                    <a:pt x="258" y="706"/>
                  </a:lnTo>
                  <a:lnTo>
                    <a:pt x="262" y="706"/>
                  </a:lnTo>
                  <a:lnTo>
                    <a:pt x="264" y="704"/>
                  </a:lnTo>
                  <a:lnTo>
                    <a:pt x="267" y="700"/>
                  </a:lnTo>
                  <a:lnTo>
                    <a:pt x="267" y="700"/>
                  </a:lnTo>
                  <a:lnTo>
                    <a:pt x="275" y="695"/>
                  </a:lnTo>
                  <a:lnTo>
                    <a:pt x="278" y="695"/>
                  </a:lnTo>
                  <a:lnTo>
                    <a:pt x="282" y="695"/>
                  </a:lnTo>
                  <a:lnTo>
                    <a:pt x="282" y="695"/>
                  </a:lnTo>
                  <a:lnTo>
                    <a:pt x="289" y="695"/>
                  </a:lnTo>
                  <a:lnTo>
                    <a:pt x="291" y="695"/>
                  </a:lnTo>
                  <a:lnTo>
                    <a:pt x="295" y="693"/>
                  </a:lnTo>
                  <a:lnTo>
                    <a:pt x="295" y="693"/>
                  </a:lnTo>
                  <a:lnTo>
                    <a:pt x="298" y="691"/>
                  </a:lnTo>
                  <a:lnTo>
                    <a:pt x="300" y="691"/>
                  </a:lnTo>
                  <a:lnTo>
                    <a:pt x="307" y="693"/>
                  </a:lnTo>
                  <a:lnTo>
                    <a:pt x="307" y="693"/>
                  </a:lnTo>
                  <a:lnTo>
                    <a:pt x="313" y="691"/>
                  </a:lnTo>
                  <a:lnTo>
                    <a:pt x="316" y="689"/>
                  </a:lnTo>
                  <a:lnTo>
                    <a:pt x="320" y="686"/>
                  </a:lnTo>
                  <a:lnTo>
                    <a:pt x="324" y="684"/>
                  </a:lnTo>
                  <a:lnTo>
                    <a:pt x="324" y="684"/>
                  </a:lnTo>
                  <a:lnTo>
                    <a:pt x="331" y="684"/>
                  </a:lnTo>
                  <a:lnTo>
                    <a:pt x="336" y="686"/>
                  </a:lnTo>
                  <a:lnTo>
                    <a:pt x="336" y="686"/>
                  </a:lnTo>
                  <a:lnTo>
                    <a:pt x="353" y="686"/>
                  </a:lnTo>
                  <a:lnTo>
                    <a:pt x="353" y="686"/>
                  </a:lnTo>
                  <a:lnTo>
                    <a:pt x="358" y="684"/>
                  </a:lnTo>
                  <a:lnTo>
                    <a:pt x="365" y="680"/>
                  </a:lnTo>
                  <a:lnTo>
                    <a:pt x="365" y="680"/>
                  </a:lnTo>
                  <a:lnTo>
                    <a:pt x="367" y="677"/>
                  </a:lnTo>
                  <a:lnTo>
                    <a:pt x="365" y="673"/>
                  </a:lnTo>
                  <a:lnTo>
                    <a:pt x="365" y="671"/>
                  </a:lnTo>
                  <a:lnTo>
                    <a:pt x="365" y="671"/>
                  </a:lnTo>
                  <a:lnTo>
                    <a:pt x="360" y="671"/>
                  </a:lnTo>
                  <a:lnTo>
                    <a:pt x="358" y="671"/>
                  </a:lnTo>
                  <a:lnTo>
                    <a:pt x="356" y="669"/>
                  </a:lnTo>
                  <a:lnTo>
                    <a:pt x="356" y="669"/>
                  </a:lnTo>
                  <a:lnTo>
                    <a:pt x="356" y="668"/>
                  </a:lnTo>
                  <a:lnTo>
                    <a:pt x="356" y="664"/>
                  </a:lnTo>
                  <a:lnTo>
                    <a:pt x="362" y="660"/>
                  </a:lnTo>
                  <a:lnTo>
                    <a:pt x="362" y="660"/>
                  </a:lnTo>
                  <a:lnTo>
                    <a:pt x="365" y="660"/>
                  </a:lnTo>
                  <a:lnTo>
                    <a:pt x="369" y="658"/>
                  </a:lnTo>
                  <a:lnTo>
                    <a:pt x="369" y="658"/>
                  </a:lnTo>
                  <a:lnTo>
                    <a:pt x="371" y="653"/>
                  </a:lnTo>
                  <a:lnTo>
                    <a:pt x="371" y="648"/>
                  </a:lnTo>
                  <a:lnTo>
                    <a:pt x="371" y="648"/>
                  </a:lnTo>
                  <a:lnTo>
                    <a:pt x="371" y="642"/>
                  </a:lnTo>
                  <a:lnTo>
                    <a:pt x="369" y="639"/>
                  </a:lnTo>
                  <a:lnTo>
                    <a:pt x="367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54" y="637"/>
                  </a:lnTo>
                  <a:lnTo>
                    <a:pt x="353" y="635"/>
                  </a:lnTo>
                  <a:lnTo>
                    <a:pt x="351" y="631"/>
                  </a:lnTo>
                  <a:lnTo>
                    <a:pt x="351" y="631"/>
                  </a:lnTo>
                  <a:lnTo>
                    <a:pt x="349" y="626"/>
                  </a:lnTo>
                  <a:lnTo>
                    <a:pt x="349" y="626"/>
                  </a:lnTo>
                  <a:lnTo>
                    <a:pt x="349" y="622"/>
                  </a:lnTo>
                  <a:lnTo>
                    <a:pt x="349" y="620"/>
                  </a:lnTo>
                  <a:lnTo>
                    <a:pt x="349" y="620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4" y="611"/>
                  </a:lnTo>
                  <a:lnTo>
                    <a:pt x="344" y="611"/>
                  </a:lnTo>
                  <a:lnTo>
                    <a:pt x="338" y="608"/>
                  </a:lnTo>
                  <a:lnTo>
                    <a:pt x="336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4" y="601"/>
                  </a:lnTo>
                  <a:lnTo>
                    <a:pt x="331" y="595"/>
                  </a:lnTo>
                  <a:lnTo>
                    <a:pt x="331" y="595"/>
                  </a:lnTo>
                  <a:lnTo>
                    <a:pt x="327" y="592"/>
                  </a:lnTo>
                  <a:lnTo>
                    <a:pt x="324" y="586"/>
                  </a:lnTo>
                  <a:lnTo>
                    <a:pt x="324" y="586"/>
                  </a:lnTo>
                  <a:lnTo>
                    <a:pt x="320" y="581"/>
                  </a:lnTo>
                  <a:lnTo>
                    <a:pt x="316" y="575"/>
                  </a:lnTo>
                  <a:lnTo>
                    <a:pt x="316" y="575"/>
                  </a:lnTo>
                  <a:lnTo>
                    <a:pt x="313" y="572"/>
                  </a:lnTo>
                  <a:lnTo>
                    <a:pt x="311" y="568"/>
                  </a:lnTo>
                  <a:lnTo>
                    <a:pt x="311" y="568"/>
                  </a:lnTo>
                  <a:lnTo>
                    <a:pt x="309" y="564"/>
                  </a:lnTo>
                  <a:lnTo>
                    <a:pt x="305" y="563"/>
                  </a:lnTo>
                  <a:lnTo>
                    <a:pt x="305" y="563"/>
                  </a:lnTo>
                  <a:lnTo>
                    <a:pt x="304" y="559"/>
                  </a:lnTo>
                  <a:lnTo>
                    <a:pt x="304" y="557"/>
                  </a:lnTo>
                  <a:lnTo>
                    <a:pt x="305" y="554"/>
                  </a:lnTo>
                  <a:lnTo>
                    <a:pt x="305" y="554"/>
                  </a:lnTo>
                  <a:lnTo>
                    <a:pt x="305" y="550"/>
                  </a:lnTo>
                  <a:lnTo>
                    <a:pt x="305" y="546"/>
                  </a:lnTo>
                  <a:lnTo>
                    <a:pt x="305" y="546"/>
                  </a:lnTo>
                  <a:lnTo>
                    <a:pt x="307" y="544"/>
                  </a:lnTo>
                  <a:lnTo>
                    <a:pt x="309" y="543"/>
                  </a:lnTo>
                  <a:lnTo>
                    <a:pt x="313" y="541"/>
                  </a:lnTo>
                  <a:lnTo>
                    <a:pt x="313" y="541"/>
                  </a:lnTo>
                  <a:lnTo>
                    <a:pt x="316" y="535"/>
                  </a:lnTo>
                  <a:lnTo>
                    <a:pt x="318" y="530"/>
                  </a:lnTo>
                  <a:lnTo>
                    <a:pt x="318" y="530"/>
                  </a:lnTo>
                  <a:lnTo>
                    <a:pt x="320" y="523"/>
                  </a:lnTo>
                  <a:lnTo>
                    <a:pt x="320" y="521"/>
                  </a:lnTo>
                  <a:lnTo>
                    <a:pt x="318" y="517"/>
                  </a:lnTo>
                  <a:lnTo>
                    <a:pt x="318" y="517"/>
                  </a:lnTo>
                  <a:lnTo>
                    <a:pt x="311" y="514"/>
                  </a:lnTo>
                  <a:lnTo>
                    <a:pt x="311" y="514"/>
                  </a:lnTo>
                  <a:lnTo>
                    <a:pt x="305" y="514"/>
                  </a:lnTo>
                  <a:lnTo>
                    <a:pt x="300" y="514"/>
                  </a:lnTo>
                  <a:lnTo>
                    <a:pt x="295" y="512"/>
                  </a:lnTo>
                  <a:lnTo>
                    <a:pt x="295" y="510"/>
                  </a:lnTo>
                  <a:lnTo>
                    <a:pt x="293" y="506"/>
                  </a:lnTo>
                  <a:lnTo>
                    <a:pt x="293" y="506"/>
                  </a:lnTo>
                  <a:lnTo>
                    <a:pt x="295" y="503"/>
                  </a:lnTo>
                  <a:lnTo>
                    <a:pt x="296" y="499"/>
                  </a:lnTo>
                  <a:lnTo>
                    <a:pt x="296" y="499"/>
                  </a:lnTo>
                  <a:lnTo>
                    <a:pt x="295" y="496"/>
                  </a:lnTo>
                  <a:lnTo>
                    <a:pt x="293" y="494"/>
                  </a:lnTo>
                  <a:lnTo>
                    <a:pt x="291" y="494"/>
                  </a:lnTo>
                  <a:lnTo>
                    <a:pt x="287" y="494"/>
                  </a:lnTo>
                  <a:lnTo>
                    <a:pt x="287" y="494"/>
                  </a:lnTo>
                  <a:lnTo>
                    <a:pt x="286" y="494"/>
                  </a:lnTo>
                  <a:lnTo>
                    <a:pt x="286" y="494"/>
                  </a:lnTo>
                  <a:lnTo>
                    <a:pt x="278" y="496"/>
                  </a:lnTo>
                  <a:lnTo>
                    <a:pt x="278" y="496"/>
                  </a:lnTo>
                  <a:lnTo>
                    <a:pt x="275" y="497"/>
                  </a:lnTo>
                  <a:lnTo>
                    <a:pt x="275" y="497"/>
                  </a:lnTo>
                  <a:lnTo>
                    <a:pt x="273" y="503"/>
                  </a:lnTo>
                  <a:lnTo>
                    <a:pt x="273" y="503"/>
                  </a:lnTo>
                  <a:lnTo>
                    <a:pt x="273" y="505"/>
                  </a:lnTo>
                  <a:lnTo>
                    <a:pt x="271" y="506"/>
                  </a:lnTo>
                  <a:lnTo>
                    <a:pt x="267" y="508"/>
                  </a:lnTo>
                  <a:lnTo>
                    <a:pt x="267" y="508"/>
                  </a:lnTo>
                  <a:lnTo>
                    <a:pt x="267" y="512"/>
                  </a:lnTo>
                  <a:lnTo>
                    <a:pt x="267" y="516"/>
                  </a:lnTo>
                  <a:lnTo>
                    <a:pt x="267" y="516"/>
                  </a:lnTo>
                  <a:lnTo>
                    <a:pt x="264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60" y="526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64" y="534"/>
                  </a:lnTo>
                  <a:lnTo>
                    <a:pt x="262" y="537"/>
                  </a:lnTo>
                  <a:lnTo>
                    <a:pt x="258" y="543"/>
                  </a:lnTo>
                  <a:lnTo>
                    <a:pt x="258" y="543"/>
                  </a:lnTo>
                  <a:lnTo>
                    <a:pt x="260" y="546"/>
                  </a:lnTo>
                  <a:lnTo>
                    <a:pt x="262" y="550"/>
                  </a:lnTo>
                  <a:lnTo>
                    <a:pt x="262" y="550"/>
                  </a:lnTo>
                  <a:lnTo>
                    <a:pt x="262" y="554"/>
                  </a:lnTo>
                  <a:lnTo>
                    <a:pt x="260" y="559"/>
                  </a:lnTo>
                  <a:lnTo>
                    <a:pt x="260" y="559"/>
                  </a:lnTo>
                  <a:lnTo>
                    <a:pt x="262" y="561"/>
                  </a:lnTo>
                  <a:lnTo>
                    <a:pt x="262" y="563"/>
                  </a:lnTo>
                  <a:lnTo>
                    <a:pt x="267" y="563"/>
                  </a:lnTo>
                  <a:lnTo>
                    <a:pt x="267" y="563"/>
                  </a:lnTo>
                  <a:lnTo>
                    <a:pt x="269" y="564"/>
                  </a:lnTo>
                  <a:lnTo>
                    <a:pt x="271" y="568"/>
                  </a:lnTo>
                  <a:lnTo>
                    <a:pt x="271" y="568"/>
                  </a:lnTo>
                  <a:lnTo>
                    <a:pt x="271" y="572"/>
                  </a:lnTo>
                  <a:lnTo>
                    <a:pt x="271" y="575"/>
                  </a:lnTo>
                  <a:lnTo>
                    <a:pt x="271" y="575"/>
                  </a:lnTo>
                  <a:lnTo>
                    <a:pt x="273" y="579"/>
                  </a:lnTo>
                  <a:lnTo>
                    <a:pt x="275" y="581"/>
                  </a:lnTo>
                  <a:lnTo>
                    <a:pt x="280" y="584"/>
                  </a:lnTo>
                  <a:lnTo>
                    <a:pt x="280" y="584"/>
                  </a:lnTo>
                  <a:lnTo>
                    <a:pt x="289" y="584"/>
                  </a:lnTo>
                  <a:lnTo>
                    <a:pt x="293" y="586"/>
                  </a:lnTo>
                  <a:lnTo>
                    <a:pt x="295" y="588"/>
                  </a:lnTo>
                  <a:lnTo>
                    <a:pt x="295" y="588"/>
                  </a:lnTo>
                  <a:lnTo>
                    <a:pt x="296" y="590"/>
                  </a:lnTo>
                  <a:lnTo>
                    <a:pt x="295" y="593"/>
                  </a:lnTo>
                  <a:lnTo>
                    <a:pt x="293" y="597"/>
                  </a:lnTo>
                  <a:lnTo>
                    <a:pt x="291" y="601"/>
                  </a:lnTo>
                  <a:lnTo>
                    <a:pt x="291" y="602"/>
                  </a:lnTo>
                  <a:lnTo>
                    <a:pt x="293" y="604"/>
                  </a:lnTo>
                  <a:lnTo>
                    <a:pt x="293" y="604"/>
                  </a:lnTo>
                  <a:lnTo>
                    <a:pt x="296" y="604"/>
                  </a:lnTo>
                  <a:lnTo>
                    <a:pt x="298" y="602"/>
                  </a:lnTo>
                  <a:lnTo>
                    <a:pt x="300" y="602"/>
                  </a:lnTo>
                  <a:lnTo>
                    <a:pt x="302" y="604"/>
                  </a:lnTo>
                  <a:lnTo>
                    <a:pt x="302" y="604"/>
                  </a:lnTo>
                  <a:lnTo>
                    <a:pt x="304" y="610"/>
                  </a:lnTo>
                  <a:lnTo>
                    <a:pt x="302" y="613"/>
                  </a:lnTo>
                  <a:lnTo>
                    <a:pt x="298" y="615"/>
                  </a:lnTo>
                  <a:lnTo>
                    <a:pt x="295" y="615"/>
                  </a:lnTo>
                  <a:lnTo>
                    <a:pt x="286" y="617"/>
                  </a:lnTo>
                  <a:lnTo>
                    <a:pt x="280" y="619"/>
                  </a:lnTo>
                  <a:lnTo>
                    <a:pt x="278" y="620"/>
                  </a:lnTo>
                  <a:lnTo>
                    <a:pt x="278" y="620"/>
                  </a:lnTo>
                  <a:lnTo>
                    <a:pt x="278" y="624"/>
                  </a:lnTo>
                  <a:lnTo>
                    <a:pt x="278" y="626"/>
                  </a:lnTo>
                  <a:lnTo>
                    <a:pt x="280" y="628"/>
                  </a:lnTo>
                  <a:lnTo>
                    <a:pt x="280" y="631"/>
                  </a:lnTo>
                  <a:lnTo>
                    <a:pt x="280" y="631"/>
                  </a:lnTo>
                  <a:lnTo>
                    <a:pt x="280" y="633"/>
                  </a:lnTo>
                  <a:lnTo>
                    <a:pt x="278" y="635"/>
                  </a:lnTo>
                  <a:lnTo>
                    <a:pt x="277" y="637"/>
                  </a:lnTo>
                  <a:lnTo>
                    <a:pt x="277" y="640"/>
                  </a:lnTo>
                  <a:lnTo>
                    <a:pt x="277" y="640"/>
                  </a:lnTo>
                  <a:lnTo>
                    <a:pt x="278" y="646"/>
                  </a:lnTo>
                  <a:lnTo>
                    <a:pt x="278" y="648"/>
                  </a:lnTo>
                  <a:lnTo>
                    <a:pt x="278" y="649"/>
                  </a:lnTo>
                  <a:lnTo>
                    <a:pt x="278" y="649"/>
                  </a:lnTo>
                  <a:lnTo>
                    <a:pt x="273" y="653"/>
                  </a:lnTo>
                  <a:lnTo>
                    <a:pt x="269" y="657"/>
                  </a:lnTo>
                  <a:lnTo>
                    <a:pt x="269" y="657"/>
                  </a:lnTo>
                  <a:lnTo>
                    <a:pt x="269" y="660"/>
                  </a:lnTo>
                  <a:lnTo>
                    <a:pt x="269" y="662"/>
                  </a:lnTo>
                  <a:lnTo>
                    <a:pt x="275" y="664"/>
                  </a:lnTo>
                  <a:lnTo>
                    <a:pt x="275" y="664"/>
                  </a:lnTo>
                  <a:lnTo>
                    <a:pt x="280" y="666"/>
                  </a:lnTo>
                  <a:lnTo>
                    <a:pt x="286" y="668"/>
                  </a:lnTo>
                  <a:lnTo>
                    <a:pt x="286" y="668"/>
                  </a:lnTo>
                  <a:lnTo>
                    <a:pt x="291" y="668"/>
                  </a:lnTo>
                  <a:lnTo>
                    <a:pt x="298" y="668"/>
                  </a:lnTo>
                  <a:lnTo>
                    <a:pt x="298" y="668"/>
                  </a:lnTo>
                  <a:lnTo>
                    <a:pt x="302" y="669"/>
                  </a:lnTo>
                  <a:lnTo>
                    <a:pt x="302" y="671"/>
                  </a:lnTo>
                  <a:lnTo>
                    <a:pt x="302" y="673"/>
                  </a:lnTo>
                  <a:lnTo>
                    <a:pt x="302" y="673"/>
                  </a:lnTo>
                  <a:lnTo>
                    <a:pt x="298" y="675"/>
                  </a:lnTo>
                  <a:lnTo>
                    <a:pt x="293" y="675"/>
                  </a:lnTo>
                  <a:lnTo>
                    <a:pt x="286" y="675"/>
                  </a:lnTo>
                  <a:lnTo>
                    <a:pt x="286" y="675"/>
                  </a:lnTo>
                  <a:close/>
                  <a:moveTo>
                    <a:pt x="534" y="572"/>
                  </a:moveTo>
                  <a:lnTo>
                    <a:pt x="534" y="572"/>
                  </a:lnTo>
                  <a:lnTo>
                    <a:pt x="532" y="566"/>
                  </a:lnTo>
                  <a:lnTo>
                    <a:pt x="530" y="564"/>
                  </a:lnTo>
                  <a:lnTo>
                    <a:pt x="526" y="564"/>
                  </a:lnTo>
                  <a:lnTo>
                    <a:pt x="525" y="566"/>
                  </a:lnTo>
                  <a:lnTo>
                    <a:pt x="519" y="570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7" y="582"/>
                  </a:lnTo>
                  <a:lnTo>
                    <a:pt x="517" y="586"/>
                  </a:lnTo>
                  <a:lnTo>
                    <a:pt x="521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30" y="590"/>
                  </a:lnTo>
                  <a:lnTo>
                    <a:pt x="532" y="588"/>
                  </a:lnTo>
                  <a:lnTo>
                    <a:pt x="535" y="582"/>
                  </a:lnTo>
                  <a:lnTo>
                    <a:pt x="535" y="577"/>
                  </a:lnTo>
                  <a:lnTo>
                    <a:pt x="534" y="572"/>
                  </a:lnTo>
                  <a:lnTo>
                    <a:pt x="534" y="572"/>
                  </a:lnTo>
                  <a:close/>
                  <a:moveTo>
                    <a:pt x="937" y="338"/>
                  </a:moveTo>
                  <a:lnTo>
                    <a:pt x="937" y="338"/>
                  </a:lnTo>
                  <a:lnTo>
                    <a:pt x="935" y="336"/>
                  </a:lnTo>
                  <a:lnTo>
                    <a:pt x="935" y="338"/>
                  </a:lnTo>
                  <a:lnTo>
                    <a:pt x="935" y="342"/>
                  </a:lnTo>
                  <a:lnTo>
                    <a:pt x="935" y="342"/>
                  </a:lnTo>
                  <a:lnTo>
                    <a:pt x="937" y="340"/>
                  </a:lnTo>
                  <a:lnTo>
                    <a:pt x="939" y="338"/>
                  </a:lnTo>
                  <a:lnTo>
                    <a:pt x="937" y="338"/>
                  </a:lnTo>
                  <a:lnTo>
                    <a:pt x="937" y="338"/>
                  </a:lnTo>
                  <a:close/>
                  <a:moveTo>
                    <a:pt x="110" y="354"/>
                  </a:moveTo>
                  <a:lnTo>
                    <a:pt x="110" y="354"/>
                  </a:lnTo>
                  <a:lnTo>
                    <a:pt x="121" y="347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28" y="335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4" y="331"/>
                  </a:lnTo>
                  <a:lnTo>
                    <a:pt x="137" y="329"/>
                  </a:lnTo>
                  <a:lnTo>
                    <a:pt x="137" y="329"/>
                  </a:lnTo>
                  <a:lnTo>
                    <a:pt x="139" y="326"/>
                  </a:lnTo>
                  <a:lnTo>
                    <a:pt x="139" y="322"/>
                  </a:lnTo>
                  <a:lnTo>
                    <a:pt x="137" y="316"/>
                  </a:lnTo>
                  <a:lnTo>
                    <a:pt x="137" y="316"/>
                  </a:lnTo>
                  <a:lnTo>
                    <a:pt x="135" y="313"/>
                  </a:lnTo>
                  <a:lnTo>
                    <a:pt x="132" y="313"/>
                  </a:lnTo>
                  <a:lnTo>
                    <a:pt x="126" y="313"/>
                  </a:lnTo>
                  <a:lnTo>
                    <a:pt x="119" y="311"/>
                  </a:lnTo>
                  <a:lnTo>
                    <a:pt x="117" y="309"/>
                  </a:lnTo>
                  <a:lnTo>
                    <a:pt x="115" y="307"/>
                  </a:lnTo>
                  <a:lnTo>
                    <a:pt x="115" y="307"/>
                  </a:lnTo>
                  <a:lnTo>
                    <a:pt x="112" y="300"/>
                  </a:lnTo>
                  <a:lnTo>
                    <a:pt x="108" y="297"/>
                  </a:lnTo>
                  <a:lnTo>
                    <a:pt x="108" y="297"/>
                  </a:lnTo>
                  <a:lnTo>
                    <a:pt x="105" y="295"/>
                  </a:lnTo>
                  <a:lnTo>
                    <a:pt x="101" y="295"/>
                  </a:lnTo>
                  <a:lnTo>
                    <a:pt x="101" y="295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97" y="297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4" y="302"/>
                  </a:lnTo>
                  <a:lnTo>
                    <a:pt x="90" y="302"/>
                  </a:lnTo>
                  <a:lnTo>
                    <a:pt x="85" y="302"/>
                  </a:lnTo>
                  <a:lnTo>
                    <a:pt x="85" y="302"/>
                  </a:lnTo>
                  <a:lnTo>
                    <a:pt x="81" y="304"/>
                  </a:lnTo>
                  <a:lnTo>
                    <a:pt x="79" y="306"/>
                  </a:lnTo>
                  <a:lnTo>
                    <a:pt x="77" y="306"/>
                  </a:lnTo>
                  <a:lnTo>
                    <a:pt x="77" y="306"/>
                  </a:lnTo>
                  <a:lnTo>
                    <a:pt x="72" y="304"/>
                  </a:lnTo>
                  <a:lnTo>
                    <a:pt x="72" y="304"/>
                  </a:lnTo>
                  <a:lnTo>
                    <a:pt x="68" y="304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61" y="302"/>
                  </a:lnTo>
                  <a:lnTo>
                    <a:pt x="61" y="302"/>
                  </a:lnTo>
                  <a:lnTo>
                    <a:pt x="61" y="298"/>
                  </a:lnTo>
                  <a:lnTo>
                    <a:pt x="59" y="298"/>
                  </a:lnTo>
                  <a:lnTo>
                    <a:pt x="58" y="298"/>
                  </a:lnTo>
                  <a:lnTo>
                    <a:pt x="58" y="298"/>
                  </a:lnTo>
                  <a:lnTo>
                    <a:pt x="54" y="302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9"/>
                  </a:lnTo>
                  <a:lnTo>
                    <a:pt x="47" y="309"/>
                  </a:lnTo>
                  <a:lnTo>
                    <a:pt x="45" y="307"/>
                  </a:lnTo>
                  <a:lnTo>
                    <a:pt x="45" y="307"/>
                  </a:lnTo>
                  <a:lnTo>
                    <a:pt x="43" y="304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2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5"/>
                  </a:lnTo>
                  <a:lnTo>
                    <a:pt x="38" y="315"/>
                  </a:lnTo>
                  <a:lnTo>
                    <a:pt x="36" y="316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9" y="320"/>
                  </a:lnTo>
                  <a:lnTo>
                    <a:pt x="27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1" y="316"/>
                  </a:lnTo>
                  <a:lnTo>
                    <a:pt x="21" y="315"/>
                  </a:lnTo>
                  <a:lnTo>
                    <a:pt x="20" y="311"/>
                  </a:lnTo>
                  <a:lnTo>
                    <a:pt x="18" y="307"/>
                  </a:lnTo>
                  <a:lnTo>
                    <a:pt x="18" y="307"/>
                  </a:lnTo>
                  <a:lnTo>
                    <a:pt x="12" y="306"/>
                  </a:lnTo>
                  <a:lnTo>
                    <a:pt x="7" y="307"/>
                  </a:lnTo>
                  <a:lnTo>
                    <a:pt x="7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3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9" y="320"/>
                  </a:lnTo>
                  <a:lnTo>
                    <a:pt x="10" y="324"/>
                  </a:lnTo>
                  <a:lnTo>
                    <a:pt x="9" y="326"/>
                  </a:lnTo>
                  <a:lnTo>
                    <a:pt x="9" y="326"/>
                  </a:lnTo>
                  <a:lnTo>
                    <a:pt x="5" y="327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1" y="333"/>
                  </a:lnTo>
                  <a:lnTo>
                    <a:pt x="5" y="336"/>
                  </a:lnTo>
                  <a:lnTo>
                    <a:pt x="12" y="340"/>
                  </a:lnTo>
                  <a:lnTo>
                    <a:pt x="12" y="340"/>
                  </a:lnTo>
                  <a:lnTo>
                    <a:pt x="16" y="342"/>
                  </a:lnTo>
                  <a:lnTo>
                    <a:pt x="18" y="345"/>
                  </a:lnTo>
                  <a:lnTo>
                    <a:pt x="18" y="345"/>
                  </a:lnTo>
                  <a:lnTo>
                    <a:pt x="18" y="347"/>
                  </a:lnTo>
                  <a:lnTo>
                    <a:pt x="16" y="349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9" y="356"/>
                  </a:lnTo>
                  <a:lnTo>
                    <a:pt x="10" y="356"/>
                  </a:lnTo>
                  <a:lnTo>
                    <a:pt x="12" y="358"/>
                  </a:lnTo>
                  <a:lnTo>
                    <a:pt x="12" y="358"/>
                  </a:lnTo>
                  <a:lnTo>
                    <a:pt x="16" y="358"/>
                  </a:lnTo>
                  <a:lnTo>
                    <a:pt x="20" y="356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30" y="353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58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50" y="365"/>
                  </a:lnTo>
                  <a:lnTo>
                    <a:pt x="58" y="365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74" y="360"/>
                  </a:lnTo>
                  <a:lnTo>
                    <a:pt x="79" y="358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01" y="358"/>
                  </a:lnTo>
                  <a:lnTo>
                    <a:pt x="106" y="356"/>
                  </a:lnTo>
                  <a:lnTo>
                    <a:pt x="110" y="354"/>
                  </a:lnTo>
                  <a:lnTo>
                    <a:pt x="110" y="354"/>
                  </a:lnTo>
                  <a:close/>
                  <a:moveTo>
                    <a:pt x="1109" y="1044"/>
                  </a:moveTo>
                  <a:lnTo>
                    <a:pt x="1109" y="1044"/>
                  </a:lnTo>
                  <a:lnTo>
                    <a:pt x="1107" y="1035"/>
                  </a:lnTo>
                  <a:lnTo>
                    <a:pt x="1106" y="1026"/>
                  </a:lnTo>
                  <a:lnTo>
                    <a:pt x="1107" y="1004"/>
                  </a:lnTo>
                  <a:lnTo>
                    <a:pt x="1107" y="1004"/>
                  </a:lnTo>
                  <a:lnTo>
                    <a:pt x="1109" y="986"/>
                  </a:lnTo>
                  <a:lnTo>
                    <a:pt x="1109" y="977"/>
                  </a:lnTo>
                  <a:lnTo>
                    <a:pt x="1107" y="968"/>
                  </a:lnTo>
                  <a:lnTo>
                    <a:pt x="1107" y="968"/>
                  </a:lnTo>
                  <a:lnTo>
                    <a:pt x="1104" y="961"/>
                  </a:lnTo>
                  <a:lnTo>
                    <a:pt x="1100" y="957"/>
                  </a:lnTo>
                  <a:lnTo>
                    <a:pt x="1091" y="948"/>
                  </a:lnTo>
                  <a:lnTo>
                    <a:pt x="1078" y="941"/>
                  </a:lnTo>
                  <a:lnTo>
                    <a:pt x="1068" y="932"/>
                  </a:lnTo>
                  <a:lnTo>
                    <a:pt x="1068" y="932"/>
                  </a:lnTo>
                  <a:lnTo>
                    <a:pt x="1060" y="924"/>
                  </a:lnTo>
                  <a:lnTo>
                    <a:pt x="1055" y="917"/>
                  </a:lnTo>
                  <a:lnTo>
                    <a:pt x="1055" y="917"/>
                  </a:lnTo>
                  <a:lnTo>
                    <a:pt x="1053" y="912"/>
                  </a:lnTo>
                  <a:lnTo>
                    <a:pt x="1053" y="906"/>
                  </a:lnTo>
                  <a:lnTo>
                    <a:pt x="1053" y="901"/>
                  </a:lnTo>
                  <a:lnTo>
                    <a:pt x="1053" y="897"/>
                  </a:lnTo>
                  <a:lnTo>
                    <a:pt x="1053" y="897"/>
                  </a:lnTo>
                  <a:lnTo>
                    <a:pt x="1048" y="894"/>
                  </a:lnTo>
                  <a:lnTo>
                    <a:pt x="1042" y="890"/>
                  </a:lnTo>
                  <a:lnTo>
                    <a:pt x="1039" y="888"/>
                  </a:lnTo>
                  <a:lnTo>
                    <a:pt x="1035" y="883"/>
                  </a:lnTo>
                  <a:lnTo>
                    <a:pt x="1035" y="883"/>
                  </a:lnTo>
                  <a:lnTo>
                    <a:pt x="1033" y="877"/>
                  </a:lnTo>
                  <a:lnTo>
                    <a:pt x="1037" y="872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6" y="852"/>
                  </a:lnTo>
                  <a:lnTo>
                    <a:pt x="1051" y="848"/>
                  </a:lnTo>
                  <a:lnTo>
                    <a:pt x="1068" y="843"/>
                  </a:lnTo>
                  <a:lnTo>
                    <a:pt x="1068" y="843"/>
                  </a:lnTo>
                  <a:lnTo>
                    <a:pt x="1073" y="841"/>
                  </a:lnTo>
                  <a:lnTo>
                    <a:pt x="1078" y="838"/>
                  </a:lnTo>
                  <a:lnTo>
                    <a:pt x="1084" y="832"/>
                  </a:lnTo>
                  <a:lnTo>
                    <a:pt x="1089" y="825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107" y="814"/>
                  </a:lnTo>
                  <a:lnTo>
                    <a:pt x="1116" y="812"/>
                  </a:lnTo>
                  <a:lnTo>
                    <a:pt x="1125" y="814"/>
                  </a:lnTo>
                  <a:lnTo>
                    <a:pt x="1134" y="816"/>
                  </a:lnTo>
                  <a:lnTo>
                    <a:pt x="1134" y="816"/>
                  </a:lnTo>
                  <a:lnTo>
                    <a:pt x="1134" y="800"/>
                  </a:lnTo>
                  <a:lnTo>
                    <a:pt x="1136" y="785"/>
                  </a:lnTo>
                  <a:lnTo>
                    <a:pt x="1136" y="785"/>
                  </a:lnTo>
                  <a:lnTo>
                    <a:pt x="1134" y="774"/>
                  </a:lnTo>
                  <a:lnTo>
                    <a:pt x="1131" y="767"/>
                  </a:lnTo>
                  <a:lnTo>
                    <a:pt x="1127" y="758"/>
                  </a:lnTo>
                  <a:lnTo>
                    <a:pt x="1124" y="749"/>
                  </a:lnTo>
                  <a:lnTo>
                    <a:pt x="1124" y="749"/>
                  </a:lnTo>
                  <a:lnTo>
                    <a:pt x="1124" y="740"/>
                  </a:lnTo>
                  <a:lnTo>
                    <a:pt x="1124" y="729"/>
                  </a:lnTo>
                  <a:lnTo>
                    <a:pt x="1125" y="720"/>
                  </a:lnTo>
                  <a:lnTo>
                    <a:pt x="1125" y="709"/>
                  </a:lnTo>
                  <a:lnTo>
                    <a:pt x="1125" y="709"/>
                  </a:lnTo>
                  <a:lnTo>
                    <a:pt x="1118" y="691"/>
                  </a:lnTo>
                  <a:lnTo>
                    <a:pt x="1118" y="682"/>
                  </a:lnTo>
                  <a:lnTo>
                    <a:pt x="1120" y="671"/>
                  </a:lnTo>
                  <a:lnTo>
                    <a:pt x="1120" y="671"/>
                  </a:lnTo>
                  <a:lnTo>
                    <a:pt x="1124" y="664"/>
                  </a:lnTo>
                  <a:lnTo>
                    <a:pt x="1127" y="660"/>
                  </a:lnTo>
                  <a:lnTo>
                    <a:pt x="1131" y="658"/>
                  </a:lnTo>
                  <a:lnTo>
                    <a:pt x="1134" y="658"/>
                  </a:lnTo>
                  <a:lnTo>
                    <a:pt x="1145" y="660"/>
                  </a:lnTo>
                  <a:lnTo>
                    <a:pt x="1158" y="664"/>
                  </a:lnTo>
                  <a:lnTo>
                    <a:pt x="1158" y="664"/>
                  </a:lnTo>
                  <a:lnTo>
                    <a:pt x="1167" y="666"/>
                  </a:lnTo>
                  <a:lnTo>
                    <a:pt x="1172" y="666"/>
                  </a:lnTo>
                  <a:lnTo>
                    <a:pt x="1187" y="664"/>
                  </a:lnTo>
                  <a:lnTo>
                    <a:pt x="1200" y="664"/>
                  </a:lnTo>
                  <a:lnTo>
                    <a:pt x="1205" y="664"/>
                  </a:lnTo>
                  <a:lnTo>
                    <a:pt x="1212" y="664"/>
                  </a:lnTo>
                  <a:lnTo>
                    <a:pt x="1212" y="664"/>
                  </a:lnTo>
                  <a:lnTo>
                    <a:pt x="1220" y="668"/>
                  </a:lnTo>
                  <a:lnTo>
                    <a:pt x="1225" y="671"/>
                  </a:lnTo>
                  <a:lnTo>
                    <a:pt x="1238" y="680"/>
                  </a:lnTo>
                  <a:lnTo>
                    <a:pt x="1249" y="691"/>
                  </a:lnTo>
                  <a:lnTo>
                    <a:pt x="1261" y="700"/>
                  </a:lnTo>
                  <a:lnTo>
                    <a:pt x="1261" y="700"/>
                  </a:lnTo>
                  <a:lnTo>
                    <a:pt x="1272" y="706"/>
                  </a:lnTo>
                  <a:lnTo>
                    <a:pt x="1277" y="707"/>
                  </a:lnTo>
                  <a:lnTo>
                    <a:pt x="1283" y="707"/>
                  </a:lnTo>
                  <a:lnTo>
                    <a:pt x="1287" y="706"/>
                  </a:lnTo>
                  <a:lnTo>
                    <a:pt x="1290" y="696"/>
                  </a:lnTo>
                  <a:lnTo>
                    <a:pt x="1294" y="691"/>
                  </a:lnTo>
                  <a:lnTo>
                    <a:pt x="1299" y="686"/>
                  </a:lnTo>
                  <a:lnTo>
                    <a:pt x="1299" y="686"/>
                  </a:lnTo>
                  <a:lnTo>
                    <a:pt x="1303" y="682"/>
                  </a:lnTo>
                  <a:lnTo>
                    <a:pt x="1310" y="680"/>
                  </a:lnTo>
                  <a:lnTo>
                    <a:pt x="1315" y="678"/>
                  </a:lnTo>
                  <a:lnTo>
                    <a:pt x="1319" y="677"/>
                  </a:lnTo>
                  <a:lnTo>
                    <a:pt x="1319" y="677"/>
                  </a:lnTo>
                  <a:lnTo>
                    <a:pt x="1321" y="671"/>
                  </a:lnTo>
                  <a:lnTo>
                    <a:pt x="1321" y="669"/>
                  </a:lnTo>
                  <a:lnTo>
                    <a:pt x="1319" y="668"/>
                  </a:lnTo>
                  <a:lnTo>
                    <a:pt x="1317" y="666"/>
                  </a:lnTo>
                  <a:lnTo>
                    <a:pt x="1310" y="664"/>
                  </a:lnTo>
                  <a:lnTo>
                    <a:pt x="1308" y="662"/>
                  </a:lnTo>
                  <a:lnTo>
                    <a:pt x="1306" y="658"/>
                  </a:lnTo>
                  <a:lnTo>
                    <a:pt x="1306" y="658"/>
                  </a:lnTo>
                  <a:lnTo>
                    <a:pt x="1306" y="649"/>
                  </a:lnTo>
                  <a:lnTo>
                    <a:pt x="1308" y="639"/>
                  </a:lnTo>
                  <a:lnTo>
                    <a:pt x="1314" y="619"/>
                  </a:lnTo>
                  <a:lnTo>
                    <a:pt x="1314" y="619"/>
                  </a:lnTo>
                  <a:lnTo>
                    <a:pt x="1315" y="610"/>
                  </a:lnTo>
                  <a:lnTo>
                    <a:pt x="1315" y="599"/>
                  </a:lnTo>
                  <a:lnTo>
                    <a:pt x="1315" y="595"/>
                  </a:lnTo>
                  <a:lnTo>
                    <a:pt x="1314" y="592"/>
                  </a:lnTo>
                  <a:lnTo>
                    <a:pt x="1308" y="590"/>
                  </a:lnTo>
                  <a:lnTo>
                    <a:pt x="1303" y="588"/>
                  </a:lnTo>
                  <a:lnTo>
                    <a:pt x="1303" y="588"/>
                  </a:lnTo>
                  <a:lnTo>
                    <a:pt x="1296" y="588"/>
                  </a:lnTo>
                  <a:lnTo>
                    <a:pt x="1290" y="592"/>
                  </a:lnTo>
                  <a:lnTo>
                    <a:pt x="1287" y="595"/>
                  </a:lnTo>
                  <a:lnTo>
                    <a:pt x="1285" y="601"/>
                  </a:lnTo>
                  <a:lnTo>
                    <a:pt x="1281" y="610"/>
                  </a:lnTo>
                  <a:lnTo>
                    <a:pt x="1279" y="615"/>
                  </a:lnTo>
                  <a:lnTo>
                    <a:pt x="1276" y="619"/>
                  </a:lnTo>
                  <a:lnTo>
                    <a:pt x="1276" y="619"/>
                  </a:lnTo>
                  <a:lnTo>
                    <a:pt x="1268" y="619"/>
                  </a:lnTo>
                  <a:lnTo>
                    <a:pt x="1263" y="619"/>
                  </a:lnTo>
                  <a:lnTo>
                    <a:pt x="1259" y="615"/>
                  </a:lnTo>
                  <a:lnTo>
                    <a:pt x="1256" y="610"/>
                  </a:lnTo>
                  <a:lnTo>
                    <a:pt x="1250" y="597"/>
                  </a:lnTo>
                  <a:lnTo>
                    <a:pt x="1247" y="586"/>
                  </a:lnTo>
                  <a:lnTo>
                    <a:pt x="1247" y="586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3" y="566"/>
                  </a:lnTo>
                  <a:lnTo>
                    <a:pt x="1250" y="564"/>
                  </a:lnTo>
                  <a:lnTo>
                    <a:pt x="1258" y="563"/>
                  </a:lnTo>
                  <a:lnTo>
                    <a:pt x="1265" y="561"/>
                  </a:lnTo>
                  <a:lnTo>
                    <a:pt x="1265" y="561"/>
                  </a:lnTo>
                  <a:lnTo>
                    <a:pt x="1274" y="554"/>
                  </a:lnTo>
                  <a:lnTo>
                    <a:pt x="1285" y="543"/>
                  </a:lnTo>
                  <a:lnTo>
                    <a:pt x="1288" y="535"/>
                  </a:lnTo>
                  <a:lnTo>
                    <a:pt x="1292" y="530"/>
                  </a:lnTo>
                  <a:lnTo>
                    <a:pt x="1294" y="525"/>
                  </a:lnTo>
                  <a:lnTo>
                    <a:pt x="1292" y="519"/>
                  </a:lnTo>
                  <a:lnTo>
                    <a:pt x="1292" y="519"/>
                  </a:lnTo>
                  <a:lnTo>
                    <a:pt x="1290" y="516"/>
                  </a:lnTo>
                  <a:lnTo>
                    <a:pt x="1288" y="514"/>
                  </a:lnTo>
                  <a:lnTo>
                    <a:pt x="1283" y="512"/>
                  </a:lnTo>
                  <a:lnTo>
                    <a:pt x="1276" y="510"/>
                  </a:lnTo>
                  <a:lnTo>
                    <a:pt x="1272" y="506"/>
                  </a:lnTo>
                  <a:lnTo>
                    <a:pt x="1272" y="506"/>
                  </a:lnTo>
                  <a:lnTo>
                    <a:pt x="1270" y="501"/>
                  </a:lnTo>
                  <a:lnTo>
                    <a:pt x="1272" y="497"/>
                  </a:lnTo>
                  <a:lnTo>
                    <a:pt x="1274" y="494"/>
                  </a:lnTo>
                  <a:lnTo>
                    <a:pt x="1276" y="490"/>
                  </a:lnTo>
                  <a:lnTo>
                    <a:pt x="1276" y="490"/>
                  </a:lnTo>
                  <a:lnTo>
                    <a:pt x="1274" y="472"/>
                  </a:lnTo>
                  <a:lnTo>
                    <a:pt x="1274" y="458"/>
                  </a:lnTo>
                  <a:lnTo>
                    <a:pt x="1277" y="425"/>
                  </a:lnTo>
                  <a:lnTo>
                    <a:pt x="1277" y="425"/>
                  </a:lnTo>
                  <a:lnTo>
                    <a:pt x="1277" y="402"/>
                  </a:lnTo>
                  <a:lnTo>
                    <a:pt x="1276" y="378"/>
                  </a:lnTo>
                  <a:lnTo>
                    <a:pt x="1270" y="354"/>
                  </a:lnTo>
                  <a:lnTo>
                    <a:pt x="1265" y="331"/>
                  </a:lnTo>
                  <a:lnTo>
                    <a:pt x="1265" y="331"/>
                  </a:lnTo>
                  <a:lnTo>
                    <a:pt x="1261" y="318"/>
                  </a:lnTo>
                  <a:lnTo>
                    <a:pt x="1263" y="306"/>
                  </a:lnTo>
                  <a:lnTo>
                    <a:pt x="1268" y="297"/>
                  </a:lnTo>
                  <a:lnTo>
                    <a:pt x="1276" y="288"/>
                  </a:lnTo>
                  <a:lnTo>
                    <a:pt x="1287" y="282"/>
                  </a:lnTo>
                  <a:lnTo>
                    <a:pt x="1297" y="277"/>
                  </a:lnTo>
                  <a:lnTo>
                    <a:pt x="1325" y="269"/>
                  </a:lnTo>
                  <a:lnTo>
                    <a:pt x="1325" y="269"/>
                  </a:lnTo>
                  <a:lnTo>
                    <a:pt x="1339" y="262"/>
                  </a:lnTo>
                  <a:lnTo>
                    <a:pt x="1350" y="255"/>
                  </a:lnTo>
                  <a:lnTo>
                    <a:pt x="1357" y="248"/>
                  </a:lnTo>
                  <a:lnTo>
                    <a:pt x="1359" y="237"/>
                  </a:lnTo>
                  <a:lnTo>
                    <a:pt x="1359" y="237"/>
                  </a:lnTo>
                  <a:lnTo>
                    <a:pt x="1352" y="230"/>
                  </a:lnTo>
                  <a:lnTo>
                    <a:pt x="1343" y="221"/>
                  </a:lnTo>
                  <a:lnTo>
                    <a:pt x="1335" y="213"/>
                  </a:lnTo>
                  <a:lnTo>
                    <a:pt x="1330" y="212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15" y="208"/>
                  </a:lnTo>
                  <a:lnTo>
                    <a:pt x="1308" y="206"/>
                  </a:lnTo>
                  <a:lnTo>
                    <a:pt x="1292" y="208"/>
                  </a:lnTo>
                  <a:lnTo>
                    <a:pt x="1292" y="208"/>
                  </a:lnTo>
                  <a:lnTo>
                    <a:pt x="1277" y="208"/>
                  </a:lnTo>
                  <a:lnTo>
                    <a:pt x="1272" y="210"/>
                  </a:lnTo>
                  <a:lnTo>
                    <a:pt x="1270" y="212"/>
                  </a:lnTo>
                  <a:lnTo>
                    <a:pt x="1268" y="213"/>
                  </a:lnTo>
                  <a:lnTo>
                    <a:pt x="1268" y="213"/>
                  </a:lnTo>
                  <a:lnTo>
                    <a:pt x="1267" y="217"/>
                  </a:lnTo>
                  <a:lnTo>
                    <a:pt x="1268" y="221"/>
                  </a:lnTo>
                  <a:lnTo>
                    <a:pt x="1270" y="228"/>
                  </a:lnTo>
                  <a:lnTo>
                    <a:pt x="1272" y="233"/>
                  </a:lnTo>
                  <a:lnTo>
                    <a:pt x="1272" y="237"/>
                  </a:lnTo>
                  <a:lnTo>
                    <a:pt x="1268" y="241"/>
                  </a:lnTo>
                  <a:lnTo>
                    <a:pt x="1268" y="241"/>
                  </a:lnTo>
                  <a:lnTo>
                    <a:pt x="1265" y="242"/>
                  </a:lnTo>
                  <a:lnTo>
                    <a:pt x="1259" y="244"/>
                  </a:lnTo>
                  <a:lnTo>
                    <a:pt x="1252" y="241"/>
                  </a:lnTo>
                  <a:lnTo>
                    <a:pt x="1243" y="235"/>
                  </a:lnTo>
                  <a:lnTo>
                    <a:pt x="1236" y="233"/>
                  </a:lnTo>
                  <a:lnTo>
                    <a:pt x="1236" y="233"/>
                  </a:lnTo>
                  <a:lnTo>
                    <a:pt x="1230" y="233"/>
                  </a:lnTo>
                  <a:lnTo>
                    <a:pt x="1227" y="235"/>
                  </a:lnTo>
                  <a:lnTo>
                    <a:pt x="1221" y="241"/>
                  </a:lnTo>
                  <a:lnTo>
                    <a:pt x="1216" y="246"/>
                  </a:lnTo>
                  <a:lnTo>
                    <a:pt x="1212" y="248"/>
                  </a:lnTo>
                  <a:lnTo>
                    <a:pt x="1207" y="248"/>
                  </a:lnTo>
                  <a:lnTo>
                    <a:pt x="1207" y="248"/>
                  </a:lnTo>
                  <a:lnTo>
                    <a:pt x="1201" y="248"/>
                  </a:lnTo>
                  <a:lnTo>
                    <a:pt x="1198" y="246"/>
                  </a:lnTo>
                  <a:lnTo>
                    <a:pt x="1196" y="244"/>
                  </a:lnTo>
                  <a:lnTo>
                    <a:pt x="1192" y="242"/>
                  </a:lnTo>
                  <a:lnTo>
                    <a:pt x="1192" y="242"/>
                  </a:lnTo>
                  <a:lnTo>
                    <a:pt x="1187" y="242"/>
                  </a:lnTo>
                  <a:lnTo>
                    <a:pt x="1185" y="244"/>
                  </a:lnTo>
                  <a:lnTo>
                    <a:pt x="1180" y="251"/>
                  </a:lnTo>
                  <a:lnTo>
                    <a:pt x="1180" y="251"/>
                  </a:lnTo>
                  <a:lnTo>
                    <a:pt x="1174" y="253"/>
                  </a:lnTo>
                  <a:lnTo>
                    <a:pt x="1172" y="251"/>
                  </a:lnTo>
                  <a:lnTo>
                    <a:pt x="1169" y="251"/>
                  </a:lnTo>
                  <a:lnTo>
                    <a:pt x="1167" y="248"/>
                  </a:lnTo>
                  <a:lnTo>
                    <a:pt x="1163" y="241"/>
                  </a:lnTo>
                  <a:lnTo>
                    <a:pt x="1162" y="239"/>
                  </a:lnTo>
                  <a:lnTo>
                    <a:pt x="1158" y="237"/>
                  </a:lnTo>
                  <a:lnTo>
                    <a:pt x="1158" y="237"/>
                  </a:lnTo>
                  <a:lnTo>
                    <a:pt x="1153" y="237"/>
                  </a:lnTo>
                  <a:lnTo>
                    <a:pt x="1149" y="237"/>
                  </a:lnTo>
                  <a:lnTo>
                    <a:pt x="1136" y="242"/>
                  </a:lnTo>
                  <a:lnTo>
                    <a:pt x="1125" y="250"/>
                  </a:lnTo>
                  <a:lnTo>
                    <a:pt x="1115" y="253"/>
                  </a:lnTo>
                  <a:lnTo>
                    <a:pt x="1115" y="253"/>
                  </a:lnTo>
                  <a:lnTo>
                    <a:pt x="1109" y="255"/>
                  </a:lnTo>
                  <a:lnTo>
                    <a:pt x="1102" y="255"/>
                  </a:lnTo>
                  <a:lnTo>
                    <a:pt x="1096" y="255"/>
                  </a:lnTo>
                  <a:lnTo>
                    <a:pt x="1089" y="259"/>
                  </a:lnTo>
                  <a:lnTo>
                    <a:pt x="1089" y="259"/>
                  </a:lnTo>
                  <a:lnTo>
                    <a:pt x="1086" y="264"/>
                  </a:lnTo>
                  <a:lnTo>
                    <a:pt x="1084" y="269"/>
                  </a:lnTo>
                  <a:lnTo>
                    <a:pt x="1082" y="277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1" y="289"/>
                  </a:lnTo>
                  <a:lnTo>
                    <a:pt x="1060" y="295"/>
                  </a:lnTo>
                  <a:lnTo>
                    <a:pt x="1055" y="295"/>
                  </a:lnTo>
                  <a:lnTo>
                    <a:pt x="1049" y="295"/>
                  </a:lnTo>
                  <a:lnTo>
                    <a:pt x="1046" y="293"/>
                  </a:lnTo>
                  <a:lnTo>
                    <a:pt x="1042" y="289"/>
                  </a:lnTo>
                  <a:lnTo>
                    <a:pt x="1042" y="289"/>
                  </a:lnTo>
                  <a:lnTo>
                    <a:pt x="1042" y="282"/>
                  </a:lnTo>
                  <a:lnTo>
                    <a:pt x="1042" y="277"/>
                  </a:lnTo>
                  <a:lnTo>
                    <a:pt x="1049" y="264"/>
                  </a:lnTo>
                  <a:lnTo>
                    <a:pt x="1053" y="259"/>
                  </a:lnTo>
                  <a:lnTo>
                    <a:pt x="1055" y="253"/>
                  </a:lnTo>
                  <a:lnTo>
                    <a:pt x="1053" y="246"/>
                  </a:lnTo>
                  <a:lnTo>
                    <a:pt x="1048" y="241"/>
                  </a:lnTo>
                  <a:lnTo>
                    <a:pt x="1048" y="241"/>
                  </a:lnTo>
                  <a:lnTo>
                    <a:pt x="1042" y="235"/>
                  </a:lnTo>
                  <a:lnTo>
                    <a:pt x="1031" y="231"/>
                  </a:lnTo>
                  <a:lnTo>
                    <a:pt x="1022" y="230"/>
                  </a:lnTo>
                  <a:lnTo>
                    <a:pt x="1019" y="230"/>
                  </a:lnTo>
                  <a:lnTo>
                    <a:pt x="1015" y="231"/>
                  </a:lnTo>
                  <a:lnTo>
                    <a:pt x="1015" y="231"/>
                  </a:lnTo>
                  <a:lnTo>
                    <a:pt x="1013" y="233"/>
                  </a:lnTo>
                  <a:lnTo>
                    <a:pt x="1011" y="237"/>
                  </a:lnTo>
                  <a:lnTo>
                    <a:pt x="1010" y="242"/>
                  </a:lnTo>
                  <a:lnTo>
                    <a:pt x="1011" y="248"/>
                  </a:lnTo>
                  <a:lnTo>
                    <a:pt x="1015" y="253"/>
                  </a:lnTo>
                  <a:lnTo>
                    <a:pt x="1015" y="253"/>
                  </a:lnTo>
                  <a:lnTo>
                    <a:pt x="1017" y="260"/>
                  </a:lnTo>
                  <a:lnTo>
                    <a:pt x="1015" y="266"/>
                  </a:lnTo>
                  <a:lnTo>
                    <a:pt x="1008" y="277"/>
                  </a:lnTo>
                  <a:lnTo>
                    <a:pt x="1008" y="277"/>
                  </a:lnTo>
                  <a:lnTo>
                    <a:pt x="1008" y="282"/>
                  </a:lnTo>
                  <a:lnTo>
                    <a:pt x="1008" y="289"/>
                  </a:lnTo>
                  <a:lnTo>
                    <a:pt x="1010" y="295"/>
                  </a:lnTo>
                  <a:lnTo>
                    <a:pt x="1010" y="297"/>
                  </a:lnTo>
                  <a:lnTo>
                    <a:pt x="1008" y="300"/>
                  </a:lnTo>
                  <a:lnTo>
                    <a:pt x="1008" y="300"/>
                  </a:lnTo>
                  <a:lnTo>
                    <a:pt x="1002" y="302"/>
                  </a:lnTo>
                  <a:lnTo>
                    <a:pt x="999" y="302"/>
                  </a:lnTo>
                  <a:lnTo>
                    <a:pt x="988" y="302"/>
                  </a:lnTo>
                  <a:lnTo>
                    <a:pt x="988" y="302"/>
                  </a:lnTo>
                  <a:lnTo>
                    <a:pt x="982" y="302"/>
                  </a:lnTo>
                  <a:lnTo>
                    <a:pt x="975" y="306"/>
                  </a:lnTo>
                  <a:lnTo>
                    <a:pt x="970" y="309"/>
                  </a:lnTo>
                  <a:lnTo>
                    <a:pt x="966" y="315"/>
                  </a:lnTo>
                  <a:lnTo>
                    <a:pt x="966" y="315"/>
                  </a:lnTo>
                  <a:lnTo>
                    <a:pt x="966" y="320"/>
                  </a:lnTo>
                  <a:lnTo>
                    <a:pt x="966" y="324"/>
                  </a:lnTo>
                  <a:lnTo>
                    <a:pt x="970" y="335"/>
                  </a:lnTo>
                  <a:lnTo>
                    <a:pt x="970" y="344"/>
                  </a:lnTo>
                  <a:lnTo>
                    <a:pt x="970" y="347"/>
                  </a:lnTo>
                  <a:lnTo>
                    <a:pt x="966" y="351"/>
                  </a:lnTo>
                  <a:lnTo>
                    <a:pt x="966" y="351"/>
                  </a:lnTo>
                  <a:lnTo>
                    <a:pt x="963" y="353"/>
                  </a:lnTo>
                  <a:lnTo>
                    <a:pt x="957" y="353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1" y="347"/>
                  </a:lnTo>
                  <a:lnTo>
                    <a:pt x="939" y="347"/>
                  </a:lnTo>
                  <a:lnTo>
                    <a:pt x="937" y="351"/>
                  </a:lnTo>
                  <a:lnTo>
                    <a:pt x="937" y="351"/>
                  </a:lnTo>
                  <a:lnTo>
                    <a:pt x="934" y="358"/>
                  </a:lnTo>
                  <a:lnTo>
                    <a:pt x="932" y="367"/>
                  </a:lnTo>
                  <a:lnTo>
                    <a:pt x="932" y="371"/>
                  </a:lnTo>
                  <a:lnTo>
                    <a:pt x="928" y="374"/>
                  </a:lnTo>
                  <a:lnTo>
                    <a:pt x="925" y="374"/>
                  </a:lnTo>
                  <a:lnTo>
                    <a:pt x="919" y="374"/>
                  </a:lnTo>
                  <a:lnTo>
                    <a:pt x="919" y="374"/>
                  </a:lnTo>
                  <a:lnTo>
                    <a:pt x="910" y="371"/>
                  </a:lnTo>
                  <a:lnTo>
                    <a:pt x="903" y="365"/>
                  </a:lnTo>
                  <a:lnTo>
                    <a:pt x="894" y="358"/>
                  </a:lnTo>
                  <a:lnTo>
                    <a:pt x="890" y="353"/>
                  </a:lnTo>
                  <a:lnTo>
                    <a:pt x="890" y="353"/>
                  </a:lnTo>
                  <a:lnTo>
                    <a:pt x="887" y="344"/>
                  </a:lnTo>
                  <a:lnTo>
                    <a:pt x="887" y="335"/>
                  </a:lnTo>
                  <a:lnTo>
                    <a:pt x="887" y="326"/>
                  </a:lnTo>
                  <a:lnTo>
                    <a:pt x="887" y="322"/>
                  </a:lnTo>
                  <a:lnTo>
                    <a:pt x="883" y="318"/>
                  </a:lnTo>
                  <a:lnTo>
                    <a:pt x="883" y="318"/>
                  </a:lnTo>
                  <a:lnTo>
                    <a:pt x="881" y="316"/>
                  </a:lnTo>
                  <a:lnTo>
                    <a:pt x="877" y="315"/>
                  </a:lnTo>
                  <a:lnTo>
                    <a:pt x="870" y="313"/>
                  </a:lnTo>
                  <a:lnTo>
                    <a:pt x="861" y="311"/>
                  </a:lnTo>
                  <a:lnTo>
                    <a:pt x="854" y="307"/>
                  </a:lnTo>
                  <a:lnTo>
                    <a:pt x="854" y="307"/>
                  </a:lnTo>
                  <a:lnTo>
                    <a:pt x="850" y="304"/>
                  </a:lnTo>
                  <a:lnTo>
                    <a:pt x="848" y="298"/>
                  </a:lnTo>
                  <a:lnTo>
                    <a:pt x="850" y="293"/>
                  </a:lnTo>
                  <a:lnTo>
                    <a:pt x="854" y="289"/>
                  </a:lnTo>
                  <a:lnTo>
                    <a:pt x="854" y="289"/>
                  </a:lnTo>
                  <a:lnTo>
                    <a:pt x="859" y="289"/>
                  </a:lnTo>
                  <a:lnTo>
                    <a:pt x="865" y="289"/>
                  </a:lnTo>
                  <a:lnTo>
                    <a:pt x="876" y="293"/>
                  </a:lnTo>
                  <a:lnTo>
                    <a:pt x="876" y="293"/>
                  </a:lnTo>
                  <a:lnTo>
                    <a:pt x="892" y="300"/>
                  </a:lnTo>
                  <a:lnTo>
                    <a:pt x="910" y="307"/>
                  </a:lnTo>
                  <a:lnTo>
                    <a:pt x="919" y="307"/>
                  </a:lnTo>
                  <a:lnTo>
                    <a:pt x="928" y="307"/>
                  </a:lnTo>
                  <a:lnTo>
                    <a:pt x="935" y="306"/>
                  </a:lnTo>
                  <a:lnTo>
                    <a:pt x="944" y="302"/>
                  </a:lnTo>
                  <a:lnTo>
                    <a:pt x="944" y="302"/>
                  </a:lnTo>
                  <a:lnTo>
                    <a:pt x="950" y="297"/>
                  </a:lnTo>
                  <a:lnTo>
                    <a:pt x="955" y="289"/>
                  </a:lnTo>
                  <a:lnTo>
                    <a:pt x="961" y="280"/>
                  </a:lnTo>
                  <a:lnTo>
                    <a:pt x="964" y="273"/>
                  </a:lnTo>
                  <a:lnTo>
                    <a:pt x="964" y="266"/>
                  </a:lnTo>
                  <a:lnTo>
                    <a:pt x="963" y="259"/>
                  </a:lnTo>
                  <a:lnTo>
                    <a:pt x="957" y="251"/>
                  </a:lnTo>
                  <a:lnTo>
                    <a:pt x="948" y="248"/>
                  </a:lnTo>
                  <a:lnTo>
                    <a:pt x="948" y="248"/>
                  </a:lnTo>
                  <a:lnTo>
                    <a:pt x="937" y="246"/>
                  </a:lnTo>
                  <a:lnTo>
                    <a:pt x="926" y="242"/>
                  </a:lnTo>
                  <a:lnTo>
                    <a:pt x="926" y="242"/>
                  </a:lnTo>
                  <a:lnTo>
                    <a:pt x="908" y="237"/>
                  </a:lnTo>
                  <a:lnTo>
                    <a:pt x="899" y="233"/>
                  </a:lnTo>
                  <a:lnTo>
                    <a:pt x="890" y="228"/>
                  </a:lnTo>
                  <a:lnTo>
                    <a:pt x="890" y="228"/>
                  </a:lnTo>
                  <a:lnTo>
                    <a:pt x="879" y="221"/>
                  </a:lnTo>
                  <a:lnTo>
                    <a:pt x="872" y="215"/>
                  </a:lnTo>
                  <a:lnTo>
                    <a:pt x="867" y="212"/>
                  </a:lnTo>
                  <a:lnTo>
                    <a:pt x="867" y="212"/>
                  </a:lnTo>
                  <a:lnTo>
                    <a:pt x="854" y="206"/>
                  </a:lnTo>
                  <a:lnTo>
                    <a:pt x="843" y="201"/>
                  </a:lnTo>
                  <a:lnTo>
                    <a:pt x="843" y="201"/>
                  </a:lnTo>
                  <a:lnTo>
                    <a:pt x="838" y="199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1" y="197"/>
                  </a:lnTo>
                  <a:lnTo>
                    <a:pt x="812" y="199"/>
                  </a:lnTo>
                  <a:lnTo>
                    <a:pt x="812" y="199"/>
                  </a:lnTo>
                  <a:lnTo>
                    <a:pt x="803" y="199"/>
                  </a:lnTo>
                  <a:lnTo>
                    <a:pt x="800" y="197"/>
                  </a:lnTo>
                  <a:lnTo>
                    <a:pt x="798" y="192"/>
                  </a:lnTo>
                  <a:lnTo>
                    <a:pt x="798" y="192"/>
                  </a:lnTo>
                  <a:lnTo>
                    <a:pt x="798" y="190"/>
                  </a:lnTo>
                  <a:lnTo>
                    <a:pt x="800" y="188"/>
                  </a:lnTo>
                  <a:lnTo>
                    <a:pt x="803" y="184"/>
                  </a:lnTo>
                  <a:lnTo>
                    <a:pt x="807" y="181"/>
                  </a:lnTo>
                  <a:lnTo>
                    <a:pt x="809" y="179"/>
                  </a:lnTo>
                  <a:lnTo>
                    <a:pt x="809" y="175"/>
                  </a:lnTo>
                  <a:lnTo>
                    <a:pt x="809" y="175"/>
                  </a:lnTo>
                  <a:lnTo>
                    <a:pt x="807" y="172"/>
                  </a:lnTo>
                  <a:lnTo>
                    <a:pt x="805" y="170"/>
                  </a:lnTo>
                  <a:lnTo>
                    <a:pt x="801" y="170"/>
                  </a:lnTo>
                  <a:lnTo>
                    <a:pt x="791" y="175"/>
                  </a:lnTo>
                  <a:lnTo>
                    <a:pt x="791" y="175"/>
                  </a:lnTo>
                  <a:lnTo>
                    <a:pt x="785" y="177"/>
                  </a:lnTo>
                  <a:lnTo>
                    <a:pt x="780" y="177"/>
                  </a:lnTo>
                  <a:lnTo>
                    <a:pt x="778" y="175"/>
                  </a:lnTo>
                  <a:lnTo>
                    <a:pt x="778" y="172"/>
                  </a:lnTo>
                  <a:lnTo>
                    <a:pt x="776" y="165"/>
                  </a:lnTo>
                  <a:lnTo>
                    <a:pt x="774" y="163"/>
                  </a:lnTo>
                  <a:lnTo>
                    <a:pt x="771" y="161"/>
                  </a:lnTo>
                  <a:lnTo>
                    <a:pt x="771" y="161"/>
                  </a:lnTo>
                  <a:lnTo>
                    <a:pt x="767" y="163"/>
                  </a:lnTo>
                  <a:lnTo>
                    <a:pt x="767" y="165"/>
                  </a:lnTo>
                  <a:lnTo>
                    <a:pt x="765" y="168"/>
                  </a:lnTo>
                  <a:lnTo>
                    <a:pt x="765" y="174"/>
                  </a:lnTo>
                  <a:lnTo>
                    <a:pt x="763" y="175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58" y="177"/>
                  </a:lnTo>
                  <a:lnTo>
                    <a:pt x="756" y="177"/>
                  </a:lnTo>
                  <a:lnTo>
                    <a:pt x="754" y="172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49" y="170"/>
                  </a:lnTo>
                  <a:lnTo>
                    <a:pt x="747" y="174"/>
                  </a:lnTo>
                  <a:lnTo>
                    <a:pt x="747" y="174"/>
                  </a:lnTo>
                  <a:lnTo>
                    <a:pt x="745" y="177"/>
                  </a:lnTo>
                  <a:lnTo>
                    <a:pt x="745" y="181"/>
                  </a:lnTo>
                  <a:lnTo>
                    <a:pt x="745" y="184"/>
                  </a:lnTo>
                  <a:lnTo>
                    <a:pt x="745" y="188"/>
                  </a:lnTo>
                  <a:lnTo>
                    <a:pt x="745" y="188"/>
                  </a:lnTo>
                  <a:lnTo>
                    <a:pt x="742" y="190"/>
                  </a:lnTo>
                  <a:lnTo>
                    <a:pt x="738" y="192"/>
                  </a:lnTo>
                  <a:lnTo>
                    <a:pt x="734" y="192"/>
                  </a:lnTo>
                  <a:lnTo>
                    <a:pt x="731" y="190"/>
                  </a:lnTo>
                  <a:lnTo>
                    <a:pt x="731" y="190"/>
                  </a:lnTo>
                  <a:lnTo>
                    <a:pt x="731" y="186"/>
                  </a:lnTo>
                  <a:lnTo>
                    <a:pt x="731" y="183"/>
                  </a:lnTo>
                  <a:lnTo>
                    <a:pt x="733" y="172"/>
                  </a:lnTo>
                  <a:lnTo>
                    <a:pt x="733" y="168"/>
                  </a:lnTo>
                  <a:lnTo>
                    <a:pt x="731" y="165"/>
                  </a:lnTo>
                  <a:lnTo>
                    <a:pt x="727" y="163"/>
                  </a:lnTo>
                  <a:lnTo>
                    <a:pt x="722" y="165"/>
                  </a:lnTo>
                  <a:lnTo>
                    <a:pt x="722" y="165"/>
                  </a:lnTo>
                  <a:lnTo>
                    <a:pt x="718" y="166"/>
                  </a:lnTo>
                  <a:lnTo>
                    <a:pt x="716" y="172"/>
                  </a:lnTo>
                  <a:lnTo>
                    <a:pt x="715" y="175"/>
                  </a:lnTo>
                  <a:lnTo>
                    <a:pt x="711" y="179"/>
                  </a:lnTo>
                  <a:lnTo>
                    <a:pt x="711" y="179"/>
                  </a:lnTo>
                  <a:lnTo>
                    <a:pt x="707" y="181"/>
                  </a:lnTo>
                  <a:lnTo>
                    <a:pt x="702" y="179"/>
                  </a:lnTo>
                  <a:lnTo>
                    <a:pt x="695" y="177"/>
                  </a:lnTo>
                  <a:lnTo>
                    <a:pt x="695" y="177"/>
                  </a:lnTo>
                  <a:lnTo>
                    <a:pt x="689" y="177"/>
                  </a:lnTo>
                  <a:lnTo>
                    <a:pt x="684" y="179"/>
                  </a:lnTo>
                  <a:lnTo>
                    <a:pt x="682" y="183"/>
                  </a:lnTo>
                  <a:lnTo>
                    <a:pt x="680" y="188"/>
                  </a:lnTo>
                  <a:lnTo>
                    <a:pt x="675" y="197"/>
                  </a:lnTo>
                  <a:lnTo>
                    <a:pt x="671" y="201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55" y="206"/>
                  </a:lnTo>
                  <a:lnTo>
                    <a:pt x="640" y="208"/>
                  </a:lnTo>
                  <a:lnTo>
                    <a:pt x="635" y="210"/>
                  </a:lnTo>
                  <a:lnTo>
                    <a:pt x="629" y="212"/>
                  </a:lnTo>
                  <a:lnTo>
                    <a:pt x="626" y="217"/>
                  </a:lnTo>
                  <a:lnTo>
                    <a:pt x="622" y="222"/>
                  </a:lnTo>
                  <a:lnTo>
                    <a:pt x="622" y="222"/>
                  </a:lnTo>
                  <a:lnTo>
                    <a:pt x="622" y="231"/>
                  </a:lnTo>
                  <a:lnTo>
                    <a:pt x="620" y="237"/>
                  </a:lnTo>
                  <a:lnTo>
                    <a:pt x="619" y="241"/>
                  </a:lnTo>
                  <a:lnTo>
                    <a:pt x="619" y="241"/>
                  </a:lnTo>
                  <a:lnTo>
                    <a:pt x="615" y="242"/>
                  </a:lnTo>
                  <a:lnTo>
                    <a:pt x="610" y="242"/>
                  </a:lnTo>
                  <a:lnTo>
                    <a:pt x="601" y="244"/>
                  </a:lnTo>
                  <a:lnTo>
                    <a:pt x="601" y="244"/>
                  </a:lnTo>
                  <a:lnTo>
                    <a:pt x="601" y="248"/>
                  </a:lnTo>
                  <a:lnTo>
                    <a:pt x="601" y="250"/>
                  </a:lnTo>
                  <a:lnTo>
                    <a:pt x="604" y="253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8" y="259"/>
                  </a:lnTo>
                  <a:lnTo>
                    <a:pt x="606" y="262"/>
                  </a:lnTo>
                  <a:lnTo>
                    <a:pt x="606" y="262"/>
                  </a:lnTo>
                  <a:lnTo>
                    <a:pt x="604" y="264"/>
                  </a:lnTo>
                  <a:lnTo>
                    <a:pt x="599" y="264"/>
                  </a:lnTo>
                  <a:lnTo>
                    <a:pt x="591" y="264"/>
                  </a:lnTo>
                  <a:lnTo>
                    <a:pt x="591" y="264"/>
                  </a:lnTo>
                  <a:lnTo>
                    <a:pt x="590" y="268"/>
                  </a:lnTo>
                  <a:lnTo>
                    <a:pt x="590" y="271"/>
                  </a:lnTo>
                  <a:lnTo>
                    <a:pt x="591" y="275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591" y="282"/>
                  </a:lnTo>
                  <a:lnTo>
                    <a:pt x="590" y="284"/>
                  </a:lnTo>
                  <a:lnTo>
                    <a:pt x="586" y="286"/>
                  </a:lnTo>
                  <a:lnTo>
                    <a:pt x="584" y="286"/>
                  </a:lnTo>
                  <a:lnTo>
                    <a:pt x="575" y="282"/>
                  </a:lnTo>
                  <a:lnTo>
                    <a:pt x="568" y="280"/>
                  </a:lnTo>
                  <a:lnTo>
                    <a:pt x="568" y="280"/>
                  </a:lnTo>
                  <a:lnTo>
                    <a:pt x="563" y="282"/>
                  </a:lnTo>
                  <a:lnTo>
                    <a:pt x="561" y="286"/>
                  </a:lnTo>
                  <a:lnTo>
                    <a:pt x="563" y="289"/>
                  </a:lnTo>
                  <a:lnTo>
                    <a:pt x="564" y="295"/>
                  </a:lnTo>
                  <a:lnTo>
                    <a:pt x="572" y="304"/>
                  </a:lnTo>
                  <a:lnTo>
                    <a:pt x="573" y="309"/>
                  </a:lnTo>
                  <a:lnTo>
                    <a:pt x="573" y="311"/>
                  </a:lnTo>
                  <a:lnTo>
                    <a:pt x="573" y="311"/>
                  </a:lnTo>
                  <a:lnTo>
                    <a:pt x="568" y="313"/>
                  </a:lnTo>
                  <a:lnTo>
                    <a:pt x="564" y="313"/>
                  </a:lnTo>
                  <a:lnTo>
                    <a:pt x="557" y="311"/>
                  </a:lnTo>
                  <a:lnTo>
                    <a:pt x="553" y="309"/>
                  </a:lnTo>
                  <a:lnTo>
                    <a:pt x="548" y="309"/>
                  </a:lnTo>
                  <a:lnTo>
                    <a:pt x="544" y="311"/>
                  </a:lnTo>
                  <a:lnTo>
                    <a:pt x="541" y="315"/>
                  </a:lnTo>
                  <a:lnTo>
                    <a:pt x="541" y="315"/>
                  </a:lnTo>
                  <a:lnTo>
                    <a:pt x="537" y="322"/>
                  </a:lnTo>
                  <a:lnTo>
                    <a:pt x="534" y="329"/>
                  </a:lnTo>
                  <a:lnTo>
                    <a:pt x="530" y="336"/>
                  </a:lnTo>
                  <a:lnTo>
                    <a:pt x="525" y="342"/>
                  </a:lnTo>
                  <a:lnTo>
                    <a:pt x="525" y="342"/>
                  </a:lnTo>
                  <a:lnTo>
                    <a:pt x="519" y="345"/>
                  </a:lnTo>
                  <a:lnTo>
                    <a:pt x="514" y="349"/>
                  </a:lnTo>
                  <a:lnTo>
                    <a:pt x="512" y="351"/>
                  </a:lnTo>
                  <a:lnTo>
                    <a:pt x="512" y="353"/>
                  </a:lnTo>
                  <a:lnTo>
                    <a:pt x="515" y="354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26" y="362"/>
                  </a:lnTo>
                  <a:lnTo>
                    <a:pt x="526" y="364"/>
                  </a:lnTo>
                  <a:lnTo>
                    <a:pt x="523" y="367"/>
                  </a:lnTo>
                  <a:lnTo>
                    <a:pt x="523" y="367"/>
                  </a:lnTo>
                  <a:lnTo>
                    <a:pt x="517" y="367"/>
                  </a:lnTo>
                  <a:lnTo>
                    <a:pt x="510" y="365"/>
                  </a:lnTo>
                  <a:lnTo>
                    <a:pt x="499" y="362"/>
                  </a:lnTo>
                  <a:lnTo>
                    <a:pt x="499" y="362"/>
                  </a:lnTo>
                  <a:lnTo>
                    <a:pt x="488" y="360"/>
                  </a:lnTo>
                  <a:lnTo>
                    <a:pt x="485" y="362"/>
                  </a:lnTo>
                  <a:lnTo>
                    <a:pt x="481" y="365"/>
                  </a:lnTo>
                  <a:lnTo>
                    <a:pt x="481" y="365"/>
                  </a:lnTo>
                  <a:lnTo>
                    <a:pt x="479" y="369"/>
                  </a:lnTo>
                  <a:lnTo>
                    <a:pt x="481" y="373"/>
                  </a:lnTo>
                  <a:lnTo>
                    <a:pt x="483" y="376"/>
                  </a:lnTo>
                  <a:lnTo>
                    <a:pt x="483" y="380"/>
                  </a:lnTo>
                  <a:lnTo>
                    <a:pt x="483" y="380"/>
                  </a:lnTo>
                  <a:lnTo>
                    <a:pt x="481" y="383"/>
                  </a:lnTo>
                  <a:lnTo>
                    <a:pt x="477" y="385"/>
                  </a:lnTo>
                  <a:lnTo>
                    <a:pt x="468" y="387"/>
                  </a:lnTo>
                  <a:lnTo>
                    <a:pt x="458" y="387"/>
                  </a:lnTo>
                  <a:lnTo>
                    <a:pt x="454" y="391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50" y="398"/>
                  </a:lnTo>
                  <a:lnTo>
                    <a:pt x="452" y="403"/>
                  </a:lnTo>
                  <a:lnTo>
                    <a:pt x="452" y="407"/>
                  </a:lnTo>
                  <a:lnTo>
                    <a:pt x="452" y="411"/>
                  </a:lnTo>
                  <a:lnTo>
                    <a:pt x="452" y="411"/>
                  </a:lnTo>
                  <a:lnTo>
                    <a:pt x="448" y="412"/>
                  </a:lnTo>
                  <a:lnTo>
                    <a:pt x="447" y="414"/>
                  </a:lnTo>
                  <a:lnTo>
                    <a:pt x="441" y="416"/>
                  </a:lnTo>
                  <a:lnTo>
                    <a:pt x="429" y="416"/>
                  </a:lnTo>
                  <a:lnTo>
                    <a:pt x="429" y="416"/>
                  </a:lnTo>
                  <a:lnTo>
                    <a:pt x="423" y="416"/>
                  </a:lnTo>
                  <a:lnTo>
                    <a:pt x="421" y="418"/>
                  </a:lnTo>
                  <a:lnTo>
                    <a:pt x="425" y="423"/>
                  </a:lnTo>
                  <a:lnTo>
                    <a:pt x="425" y="423"/>
                  </a:lnTo>
                  <a:lnTo>
                    <a:pt x="425" y="425"/>
                  </a:lnTo>
                  <a:lnTo>
                    <a:pt x="427" y="427"/>
                  </a:lnTo>
                  <a:lnTo>
                    <a:pt x="427" y="429"/>
                  </a:lnTo>
                  <a:lnTo>
                    <a:pt x="427" y="429"/>
                  </a:lnTo>
                  <a:lnTo>
                    <a:pt x="427" y="430"/>
                  </a:lnTo>
                  <a:lnTo>
                    <a:pt x="425" y="430"/>
                  </a:lnTo>
                  <a:lnTo>
                    <a:pt x="423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20" y="436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21" y="440"/>
                  </a:lnTo>
                  <a:lnTo>
                    <a:pt x="425" y="441"/>
                  </a:lnTo>
                  <a:lnTo>
                    <a:pt x="429" y="443"/>
                  </a:lnTo>
                  <a:lnTo>
                    <a:pt x="429" y="443"/>
                  </a:lnTo>
                  <a:lnTo>
                    <a:pt x="430" y="447"/>
                  </a:lnTo>
                  <a:lnTo>
                    <a:pt x="429" y="449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3" y="458"/>
                  </a:lnTo>
                  <a:lnTo>
                    <a:pt x="423" y="459"/>
                  </a:lnTo>
                  <a:lnTo>
                    <a:pt x="427" y="461"/>
                  </a:lnTo>
                  <a:lnTo>
                    <a:pt x="434" y="461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7"/>
                  </a:lnTo>
                  <a:lnTo>
                    <a:pt x="441" y="470"/>
                  </a:lnTo>
                  <a:lnTo>
                    <a:pt x="438" y="474"/>
                  </a:lnTo>
                  <a:lnTo>
                    <a:pt x="434" y="476"/>
                  </a:lnTo>
                  <a:lnTo>
                    <a:pt x="427" y="479"/>
                  </a:lnTo>
                  <a:lnTo>
                    <a:pt x="425" y="483"/>
                  </a:lnTo>
                  <a:lnTo>
                    <a:pt x="427" y="485"/>
                  </a:lnTo>
                  <a:lnTo>
                    <a:pt x="427" y="485"/>
                  </a:lnTo>
                  <a:lnTo>
                    <a:pt x="429" y="487"/>
                  </a:lnTo>
                  <a:lnTo>
                    <a:pt x="430" y="488"/>
                  </a:lnTo>
                  <a:lnTo>
                    <a:pt x="438" y="487"/>
                  </a:lnTo>
                  <a:lnTo>
                    <a:pt x="439" y="487"/>
                  </a:lnTo>
                  <a:lnTo>
                    <a:pt x="441" y="488"/>
                  </a:lnTo>
                  <a:lnTo>
                    <a:pt x="441" y="492"/>
                  </a:lnTo>
                  <a:lnTo>
                    <a:pt x="438" y="496"/>
                  </a:lnTo>
                  <a:lnTo>
                    <a:pt x="438" y="496"/>
                  </a:lnTo>
                  <a:lnTo>
                    <a:pt x="434" y="501"/>
                  </a:lnTo>
                  <a:lnTo>
                    <a:pt x="432" y="503"/>
                  </a:lnTo>
                  <a:lnTo>
                    <a:pt x="432" y="506"/>
                  </a:lnTo>
                  <a:lnTo>
                    <a:pt x="432" y="506"/>
                  </a:lnTo>
                  <a:lnTo>
                    <a:pt x="434" y="510"/>
                  </a:lnTo>
                  <a:lnTo>
                    <a:pt x="436" y="510"/>
                  </a:lnTo>
                  <a:lnTo>
                    <a:pt x="439" y="510"/>
                  </a:lnTo>
                  <a:lnTo>
                    <a:pt x="443" y="510"/>
                  </a:lnTo>
                  <a:lnTo>
                    <a:pt x="443" y="510"/>
                  </a:lnTo>
                  <a:lnTo>
                    <a:pt x="445" y="510"/>
                  </a:lnTo>
                  <a:lnTo>
                    <a:pt x="447" y="514"/>
                  </a:lnTo>
                  <a:lnTo>
                    <a:pt x="448" y="519"/>
                  </a:lnTo>
                  <a:lnTo>
                    <a:pt x="450" y="523"/>
                  </a:lnTo>
                  <a:lnTo>
                    <a:pt x="452" y="525"/>
                  </a:lnTo>
                  <a:lnTo>
                    <a:pt x="456" y="525"/>
                  </a:lnTo>
                  <a:lnTo>
                    <a:pt x="456" y="525"/>
                  </a:lnTo>
                  <a:lnTo>
                    <a:pt x="459" y="523"/>
                  </a:lnTo>
                  <a:lnTo>
                    <a:pt x="463" y="521"/>
                  </a:lnTo>
                  <a:lnTo>
                    <a:pt x="465" y="516"/>
                  </a:lnTo>
                  <a:lnTo>
                    <a:pt x="468" y="512"/>
                  </a:lnTo>
                  <a:lnTo>
                    <a:pt x="472" y="510"/>
                  </a:lnTo>
                  <a:lnTo>
                    <a:pt x="476" y="510"/>
                  </a:lnTo>
                  <a:lnTo>
                    <a:pt x="476" y="510"/>
                  </a:lnTo>
                  <a:lnTo>
                    <a:pt x="479" y="510"/>
                  </a:lnTo>
                  <a:lnTo>
                    <a:pt x="483" y="510"/>
                  </a:lnTo>
                  <a:lnTo>
                    <a:pt x="485" y="510"/>
                  </a:lnTo>
                  <a:lnTo>
                    <a:pt x="485" y="510"/>
                  </a:lnTo>
                  <a:lnTo>
                    <a:pt x="486" y="506"/>
                  </a:lnTo>
                  <a:lnTo>
                    <a:pt x="488" y="503"/>
                  </a:lnTo>
                  <a:lnTo>
                    <a:pt x="490" y="499"/>
                  </a:lnTo>
                  <a:lnTo>
                    <a:pt x="494" y="497"/>
                  </a:lnTo>
                  <a:lnTo>
                    <a:pt x="494" y="497"/>
                  </a:lnTo>
                  <a:lnTo>
                    <a:pt x="497" y="496"/>
                  </a:lnTo>
                  <a:lnTo>
                    <a:pt x="501" y="497"/>
                  </a:lnTo>
                  <a:lnTo>
                    <a:pt x="505" y="499"/>
                  </a:lnTo>
                  <a:lnTo>
                    <a:pt x="510" y="499"/>
                  </a:lnTo>
                  <a:lnTo>
                    <a:pt x="510" y="499"/>
                  </a:lnTo>
                  <a:lnTo>
                    <a:pt x="517" y="497"/>
                  </a:lnTo>
                  <a:lnTo>
                    <a:pt x="521" y="497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3" y="508"/>
                  </a:lnTo>
                  <a:lnTo>
                    <a:pt x="519" y="516"/>
                  </a:lnTo>
                  <a:lnTo>
                    <a:pt x="517" y="521"/>
                  </a:lnTo>
                  <a:lnTo>
                    <a:pt x="519" y="525"/>
                  </a:lnTo>
                  <a:lnTo>
                    <a:pt x="521" y="528"/>
                  </a:lnTo>
                  <a:lnTo>
                    <a:pt x="521" y="528"/>
                  </a:lnTo>
                  <a:lnTo>
                    <a:pt x="526" y="534"/>
                  </a:lnTo>
                  <a:lnTo>
                    <a:pt x="534" y="537"/>
                  </a:lnTo>
                  <a:lnTo>
                    <a:pt x="543" y="539"/>
                  </a:lnTo>
                  <a:lnTo>
                    <a:pt x="550" y="544"/>
                  </a:lnTo>
                  <a:lnTo>
                    <a:pt x="550" y="544"/>
                  </a:lnTo>
                  <a:lnTo>
                    <a:pt x="553" y="550"/>
                  </a:lnTo>
                  <a:lnTo>
                    <a:pt x="553" y="552"/>
                  </a:lnTo>
                  <a:lnTo>
                    <a:pt x="552" y="552"/>
                  </a:lnTo>
                  <a:lnTo>
                    <a:pt x="548" y="555"/>
                  </a:lnTo>
                  <a:lnTo>
                    <a:pt x="546" y="559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46" y="566"/>
                  </a:lnTo>
                  <a:lnTo>
                    <a:pt x="548" y="572"/>
                  </a:lnTo>
                  <a:lnTo>
                    <a:pt x="550" y="573"/>
                  </a:lnTo>
                  <a:lnTo>
                    <a:pt x="553" y="577"/>
                  </a:lnTo>
                  <a:lnTo>
                    <a:pt x="557" y="577"/>
                  </a:lnTo>
                  <a:lnTo>
                    <a:pt x="561" y="577"/>
                  </a:lnTo>
                  <a:lnTo>
                    <a:pt x="564" y="573"/>
                  </a:lnTo>
                  <a:lnTo>
                    <a:pt x="568" y="570"/>
                  </a:lnTo>
                  <a:lnTo>
                    <a:pt x="568" y="570"/>
                  </a:lnTo>
                  <a:lnTo>
                    <a:pt x="573" y="555"/>
                  </a:lnTo>
                  <a:lnTo>
                    <a:pt x="575" y="554"/>
                  </a:lnTo>
                  <a:lnTo>
                    <a:pt x="577" y="554"/>
                  </a:lnTo>
                  <a:lnTo>
                    <a:pt x="586" y="554"/>
                  </a:lnTo>
                  <a:lnTo>
                    <a:pt x="586" y="554"/>
                  </a:lnTo>
                  <a:lnTo>
                    <a:pt x="595" y="554"/>
                  </a:lnTo>
                  <a:lnTo>
                    <a:pt x="599" y="554"/>
                  </a:lnTo>
                  <a:lnTo>
                    <a:pt x="601" y="552"/>
                  </a:lnTo>
                  <a:lnTo>
                    <a:pt x="601" y="546"/>
                  </a:lnTo>
                  <a:lnTo>
                    <a:pt x="601" y="537"/>
                  </a:lnTo>
                  <a:lnTo>
                    <a:pt x="601" y="537"/>
                  </a:lnTo>
                  <a:lnTo>
                    <a:pt x="597" y="528"/>
                  </a:lnTo>
                  <a:lnTo>
                    <a:pt x="595" y="519"/>
                  </a:lnTo>
                  <a:lnTo>
                    <a:pt x="595" y="516"/>
                  </a:lnTo>
                  <a:lnTo>
                    <a:pt x="597" y="512"/>
                  </a:lnTo>
                  <a:lnTo>
                    <a:pt x="599" y="508"/>
                  </a:lnTo>
                  <a:lnTo>
                    <a:pt x="602" y="506"/>
                  </a:lnTo>
                  <a:lnTo>
                    <a:pt x="602" y="506"/>
                  </a:lnTo>
                  <a:lnTo>
                    <a:pt x="617" y="501"/>
                  </a:lnTo>
                  <a:lnTo>
                    <a:pt x="622" y="497"/>
                  </a:lnTo>
                  <a:lnTo>
                    <a:pt x="628" y="492"/>
                  </a:lnTo>
                  <a:lnTo>
                    <a:pt x="628" y="492"/>
                  </a:lnTo>
                  <a:lnTo>
                    <a:pt x="629" y="485"/>
                  </a:lnTo>
                  <a:lnTo>
                    <a:pt x="629" y="478"/>
                  </a:lnTo>
                  <a:lnTo>
                    <a:pt x="626" y="470"/>
                  </a:lnTo>
                  <a:lnTo>
                    <a:pt x="622" y="463"/>
                  </a:lnTo>
                  <a:lnTo>
                    <a:pt x="622" y="463"/>
                  </a:lnTo>
                  <a:lnTo>
                    <a:pt x="613" y="452"/>
                  </a:lnTo>
                  <a:lnTo>
                    <a:pt x="610" y="447"/>
                  </a:lnTo>
                  <a:lnTo>
                    <a:pt x="608" y="440"/>
                  </a:lnTo>
                  <a:lnTo>
                    <a:pt x="608" y="440"/>
                  </a:lnTo>
                  <a:lnTo>
                    <a:pt x="610" y="434"/>
                  </a:lnTo>
                  <a:lnTo>
                    <a:pt x="611" y="429"/>
                  </a:lnTo>
                  <a:lnTo>
                    <a:pt x="615" y="421"/>
                  </a:lnTo>
                  <a:lnTo>
                    <a:pt x="617" y="416"/>
                  </a:lnTo>
                  <a:lnTo>
                    <a:pt x="617" y="416"/>
                  </a:lnTo>
                  <a:lnTo>
                    <a:pt x="615" y="403"/>
                  </a:lnTo>
                  <a:lnTo>
                    <a:pt x="615" y="398"/>
                  </a:lnTo>
                  <a:lnTo>
                    <a:pt x="619" y="392"/>
                  </a:lnTo>
                  <a:lnTo>
                    <a:pt x="619" y="392"/>
                  </a:lnTo>
                  <a:lnTo>
                    <a:pt x="622" y="389"/>
                  </a:lnTo>
                  <a:lnTo>
                    <a:pt x="626" y="387"/>
                  </a:lnTo>
                  <a:lnTo>
                    <a:pt x="629" y="385"/>
                  </a:lnTo>
                  <a:lnTo>
                    <a:pt x="631" y="380"/>
                  </a:lnTo>
                  <a:lnTo>
                    <a:pt x="631" y="380"/>
                  </a:lnTo>
                  <a:lnTo>
                    <a:pt x="633" y="373"/>
                  </a:lnTo>
                  <a:lnTo>
                    <a:pt x="635" y="369"/>
                  </a:lnTo>
                  <a:lnTo>
                    <a:pt x="639" y="365"/>
                  </a:lnTo>
                  <a:lnTo>
                    <a:pt x="639" y="365"/>
                  </a:lnTo>
                  <a:lnTo>
                    <a:pt x="646" y="364"/>
                  </a:lnTo>
                  <a:lnTo>
                    <a:pt x="653" y="362"/>
                  </a:lnTo>
                  <a:lnTo>
                    <a:pt x="658" y="360"/>
                  </a:lnTo>
                  <a:lnTo>
                    <a:pt x="664" y="353"/>
                  </a:lnTo>
                  <a:lnTo>
                    <a:pt x="664" y="353"/>
                  </a:lnTo>
                  <a:lnTo>
                    <a:pt x="673" y="338"/>
                  </a:lnTo>
                  <a:lnTo>
                    <a:pt x="675" y="331"/>
                  </a:lnTo>
                  <a:lnTo>
                    <a:pt x="678" y="322"/>
                  </a:lnTo>
                  <a:lnTo>
                    <a:pt x="678" y="322"/>
                  </a:lnTo>
                  <a:lnTo>
                    <a:pt x="678" y="318"/>
                  </a:lnTo>
                  <a:lnTo>
                    <a:pt x="682" y="315"/>
                  </a:lnTo>
                  <a:lnTo>
                    <a:pt x="687" y="309"/>
                  </a:lnTo>
                  <a:lnTo>
                    <a:pt x="696" y="306"/>
                  </a:lnTo>
                  <a:lnTo>
                    <a:pt x="706" y="307"/>
                  </a:lnTo>
                  <a:lnTo>
                    <a:pt x="706" y="307"/>
                  </a:lnTo>
                  <a:lnTo>
                    <a:pt x="709" y="309"/>
                  </a:lnTo>
                  <a:lnTo>
                    <a:pt x="713" y="311"/>
                  </a:lnTo>
                  <a:lnTo>
                    <a:pt x="715" y="316"/>
                  </a:lnTo>
                  <a:lnTo>
                    <a:pt x="716" y="322"/>
                  </a:lnTo>
                  <a:lnTo>
                    <a:pt x="716" y="322"/>
                  </a:lnTo>
                  <a:lnTo>
                    <a:pt x="716" y="331"/>
                  </a:lnTo>
                  <a:lnTo>
                    <a:pt x="716" y="331"/>
                  </a:lnTo>
                  <a:lnTo>
                    <a:pt x="718" y="336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2"/>
                  </a:lnTo>
                  <a:lnTo>
                    <a:pt x="716" y="347"/>
                  </a:lnTo>
                  <a:lnTo>
                    <a:pt x="713" y="349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689" y="362"/>
                  </a:lnTo>
                  <a:lnTo>
                    <a:pt x="684" y="365"/>
                  </a:lnTo>
                  <a:lnTo>
                    <a:pt x="678" y="373"/>
                  </a:lnTo>
                  <a:lnTo>
                    <a:pt x="678" y="373"/>
                  </a:lnTo>
                  <a:lnTo>
                    <a:pt x="677" y="378"/>
                  </a:lnTo>
                  <a:lnTo>
                    <a:pt x="675" y="383"/>
                  </a:lnTo>
                  <a:lnTo>
                    <a:pt x="675" y="383"/>
                  </a:lnTo>
                  <a:lnTo>
                    <a:pt x="675" y="391"/>
                  </a:lnTo>
                  <a:lnTo>
                    <a:pt x="677" y="398"/>
                  </a:lnTo>
                  <a:lnTo>
                    <a:pt x="680" y="412"/>
                  </a:lnTo>
                  <a:lnTo>
                    <a:pt x="680" y="412"/>
                  </a:lnTo>
                  <a:lnTo>
                    <a:pt x="682" y="420"/>
                  </a:lnTo>
                  <a:lnTo>
                    <a:pt x="684" y="423"/>
                  </a:lnTo>
                  <a:lnTo>
                    <a:pt x="689" y="432"/>
                  </a:lnTo>
                  <a:lnTo>
                    <a:pt x="689" y="432"/>
                  </a:lnTo>
                  <a:lnTo>
                    <a:pt x="691" y="440"/>
                  </a:lnTo>
                  <a:lnTo>
                    <a:pt x="693" y="447"/>
                  </a:lnTo>
                  <a:lnTo>
                    <a:pt x="695" y="452"/>
                  </a:lnTo>
                  <a:lnTo>
                    <a:pt x="698" y="458"/>
                  </a:lnTo>
                  <a:lnTo>
                    <a:pt x="698" y="458"/>
                  </a:lnTo>
                  <a:lnTo>
                    <a:pt x="704" y="459"/>
                  </a:lnTo>
                  <a:lnTo>
                    <a:pt x="709" y="461"/>
                  </a:lnTo>
                  <a:lnTo>
                    <a:pt x="715" y="461"/>
                  </a:lnTo>
                  <a:lnTo>
                    <a:pt x="720" y="458"/>
                  </a:lnTo>
                  <a:lnTo>
                    <a:pt x="720" y="458"/>
                  </a:lnTo>
                  <a:lnTo>
                    <a:pt x="733" y="449"/>
                  </a:lnTo>
                  <a:lnTo>
                    <a:pt x="740" y="447"/>
                  </a:lnTo>
                  <a:lnTo>
                    <a:pt x="749" y="445"/>
                  </a:lnTo>
                  <a:lnTo>
                    <a:pt x="749" y="445"/>
                  </a:lnTo>
                  <a:lnTo>
                    <a:pt x="753" y="447"/>
                  </a:lnTo>
                  <a:lnTo>
                    <a:pt x="756" y="449"/>
                  </a:lnTo>
                  <a:lnTo>
                    <a:pt x="765" y="452"/>
                  </a:lnTo>
                  <a:lnTo>
                    <a:pt x="765" y="452"/>
                  </a:lnTo>
                  <a:lnTo>
                    <a:pt x="772" y="452"/>
                  </a:lnTo>
                  <a:lnTo>
                    <a:pt x="782" y="452"/>
                  </a:lnTo>
                  <a:lnTo>
                    <a:pt x="782" y="452"/>
                  </a:lnTo>
                  <a:lnTo>
                    <a:pt x="789" y="456"/>
                  </a:lnTo>
                  <a:lnTo>
                    <a:pt x="792" y="461"/>
                  </a:lnTo>
                  <a:lnTo>
                    <a:pt x="794" y="463"/>
                  </a:lnTo>
                  <a:lnTo>
                    <a:pt x="792" y="467"/>
                  </a:lnTo>
                  <a:lnTo>
                    <a:pt x="791" y="468"/>
                  </a:lnTo>
                  <a:lnTo>
                    <a:pt x="789" y="470"/>
                  </a:lnTo>
                  <a:lnTo>
                    <a:pt x="789" y="470"/>
                  </a:lnTo>
                  <a:lnTo>
                    <a:pt x="782" y="472"/>
                  </a:lnTo>
                  <a:lnTo>
                    <a:pt x="774" y="472"/>
                  </a:lnTo>
                  <a:lnTo>
                    <a:pt x="769" y="470"/>
                  </a:lnTo>
                  <a:lnTo>
                    <a:pt x="762" y="468"/>
                  </a:lnTo>
                  <a:lnTo>
                    <a:pt x="762" y="468"/>
                  </a:lnTo>
                  <a:lnTo>
                    <a:pt x="756" y="470"/>
                  </a:lnTo>
                  <a:lnTo>
                    <a:pt x="753" y="474"/>
                  </a:lnTo>
                  <a:lnTo>
                    <a:pt x="749" y="478"/>
                  </a:lnTo>
                  <a:lnTo>
                    <a:pt x="745" y="479"/>
                  </a:lnTo>
                  <a:lnTo>
                    <a:pt x="745" y="479"/>
                  </a:lnTo>
                  <a:lnTo>
                    <a:pt x="740" y="479"/>
                  </a:lnTo>
                  <a:lnTo>
                    <a:pt x="736" y="479"/>
                  </a:lnTo>
                  <a:lnTo>
                    <a:pt x="729" y="478"/>
                  </a:lnTo>
                  <a:lnTo>
                    <a:pt x="722" y="476"/>
                  </a:lnTo>
                  <a:lnTo>
                    <a:pt x="718" y="476"/>
                  </a:lnTo>
                  <a:lnTo>
                    <a:pt x="713" y="478"/>
                  </a:lnTo>
                  <a:lnTo>
                    <a:pt x="713" y="478"/>
                  </a:lnTo>
                  <a:lnTo>
                    <a:pt x="707" y="483"/>
                  </a:lnTo>
                  <a:lnTo>
                    <a:pt x="706" y="490"/>
                  </a:lnTo>
                  <a:lnTo>
                    <a:pt x="706" y="496"/>
                  </a:lnTo>
                  <a:lnTo>
                    <a:pt x="709" y="503"/>
                  </a:lnTo>
                  <a:lnTo>
                    <a:pt x="711" y="508"/>
                  </a:lnTo>
                  <a:lnTo>
                    <a:pt x="715" y="516"/>
                  </a:lnTo>
                  <a:lnTo>
                    <a:pt x="715" y="521"/>
                  </a:lnTo>
                  <a:lnTo>
                    <a:pt x="711" y="526"/>
                  </a:lnTo>
                  <a:lnTo>
                    <a:pt x="711" y="526"/>
                  </a:lnTo>
                  <a:lnTo>
                    <a:pt x="709" y="530"/>
                  </a:lnTo>
                  <a:lnTo>
                    <a:pt x="706" y="530"/>
                  </a:lnTo>
                  <a:lnTo>
                    <a:pt x="704" y="530"/>
                  </a:lnTo>
                  <a:lnTo>
                    <a:pt x="700" y="530"/>
                  </a:lnTo>
                  <a:lnTo>
                    <a:pt x="691" y="521"/>
                  </a:lnTo>
                  <a:lnTo>
                    <a:pt x="691" y="521"/>
                  </a:lnTo>
                  <a:lnTo>
                    <a:pt x="684" y="519"/>
                  </a:lnTo>
                  <a:lnTo>
                    <a:pt x="677" y="521"/>
                  </a:lnTo>
                  <a:lnTo>
                    <a:pt x="669" y="526"/>
                  </a:lnTo>
                  <a:lnTo>
                    <a:pt x="667" y="534"/>
                  </a:lnTo>
                  <a:lnTo>
                    <a:pt x="667" y="534"/>
                  </a:lnTo>
                  <a:lnTo>
                    <a:pt x="667" y="539"/>
                  </a:lnTo>
                  <a:lnTo>
                    <a:pt x="669" y="546"/>
                  </a:lnTo>
                  <a:lnTo>
                    <a:pt x="669" y="554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6" y="566"/>
                  </a:lnTo>
                  <a:lnTo>
                    <a:pt x="662" y="572"/>
                  </a:lnTo>
                  <a:lnTo>
                    <a:pt x="662" y="572"/>
                  </a:lnTo>
                  <a:lnTo>
                    <a:pt x="662" y="573"/>
                  </a:lnTo>
                  <a:lnTo>
                    <a:pt x="664" y="577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62" y="584"/>
                  </a:lnTo>
                  <a:lnTo>
                    <a:pt x="658" y="586"/>
                  </a:lnTo>
                  <a:lnTo>
                    <a:pt x="655" y="586"/>
                  </a:lnTo>
                  <a:lnTo>
                    <a:pt x="651" y="586"/>
                  </a:lnTo>
                  <a:lnTo>
                    <a:pt x="651" y="586"/>
                  </a:lnTo>
                  <a:lnTo>
                    <a:pt x="648" y="590"/>
                  </a:lnTo>
                  <a:lnTo>
                    <a:pt x="646" y="592"/>
                  </a:lnTo>
                  <a:lnTo>
                    <a:pt x="644" y="595"/>
                  </a:lnTo>
                  <a:lnTo>
                    <a:pt x="642" y="601"/>
                  </a:lnTo>
                  <a:lnTo>
                    <a:pt x="642" y="601"/>
                  </a:lnTo>
                  <a:lnTo>
                    <a:pt x="635" y="606"/>
                  </a:lnTo>
                  <a:lnTo>
                    <a:pt x="628" y="608"/>
                  </a:lnTo>
                  <a:lnTo>
                    <a:pt x="619" y="608"/>
                  </a:lnTo>
                  <a:lnTo>
                    <a:pt x="611" y="608"/>
                  </a:lnTo>
                  <a:lnTo>
                    <a:pt x="611" y="608"/>
                  </a:lnTo>
                  <a:lnTo>
                    <a:pt x="601" y="608"/>
                  </a:lnTo>
                  <a:lnTo>
                    <a:pt x="591" y="610"/>
                  </a:lnTo>
                  <a:lnTo>
                    <a:pt x="573" y="617"/>
                  </a:lnTo>
                  <a:lnTo>
                    <a:pt x="573" y="617"/>
                  </a:lnTo>
                  <a:lnTo>
                    <a:pt x="568" y="619"/>
                  </a:lnTo>
                  <a:lnTo>
                    <a:pt x="564" y="619"/>
                  </a:lnTo>
                  <a:lnTo>
                    <a:pt x="555" y="617"/>
                  </a:lnTo>
                  <a:lnTo>
                    <a:pt x="548" y="613"/>
                  </a:lnTo>
                  <a:lnTo>
                    <a:pt x="541" y="610"/>
                  </a:lnTo>
                  <a:lnTo>
                    <a:pt x="541" y="610"/>
                  </a:lnTo>
                  <a:lnTo>
                    <a:pt x="534" y="610"/>
                  </a:lnTo>
                  <a:lnTo>
                    <a:pt x="532" y="611"/>
                  </a:lnTo>
                  <a:lnTo>
                    <a:pt x="530" y="615"/>
                  </a:lnTo>
                  <a:lnTo>
                    <a:pt x="526" y="619"/>
                  </a:lnTo>
                  <a:lnTo>
                    <a:pt x="526" y="619"/>
                  </a:lnTo>
                  <a:lnTo>
                    <a:pt x="523" y="620"/>
                  </a:lnTo>
                  <a:lnTo>
                    <a:pt x="519" y="620"/>
                  </a:lnTo>
                  <a:lnTo>
                    <a:pt x="512" y="617"/>
                  </a:lnTo>
                  <a:lnTo>
                    <a:pt x="512" y="617"/>
                  </a:lnTo>
                  <a:lnTo>
                    <a:pt x="501" y="608"/>
                  </a:lnTo>
                  <a:lnTo>
                    <a:pt x="501" y="608"/>
                  </a:lnTo>
                  <a:lnTo>
                    <a:pt x="497" y="604"/>
                  </a:lnTo>
                  <a:lnTo>
                    <a:pt x="497" y="601"/>
                  </a:lnTo>
                  <a:lnTo>
                    <a:pt x="497" y="595"/>
                  </a:lnTo>
                  <a:lnTo>
                    <a:pt x="501" y="590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01" y="579"/>
                  </a:lnTo>
                  <a:lnTo>
                    <a:pt x="499" y="573"/>
                  </a:lnTo>
                  <a:lnTo>
                    <a:pt x="499" y="570"/>
                  </a:lnTo>
                  <a:lnTo>
                    <a:pt x="499" y="564"/>
                  </a:lnTo>
                  <a:lnTo>
                    <a:pt x="499" y="564"/>
                  </a:lnTo>
                  <a:lnTo>
                    <a:pt x="501" y="559"/>
                  </a:lnTo>
                  <a:lnTo>
                    <a:pt x="503" y="554"/>
                  </a:lnTo>
                  <a:lnTo>
                    <a:pt x="503" y="554"/>
                  </a:lnTo>
                  <a:lnTo>
                    <a:pt x="501" y="546"/>
                  </a:lnTo>
                  <a:lnTo>
                    <a:pt x="501" y="543"/>
                  </a:lnTo>
                  <a:lnTo>
                    <a:pt x="501" y="539"/>
                  </a:lnTo>
                  <a:lnTo>
                    <a:pt x="501" y="539"/>
                  </a:lnTo>
                  <a:lnTo>
                    <a:pt x="503" y="534"/>
                  </a:lnTo>
                  <a:lnTo>
                    <a:pt x="505" y="526"/>
                  </a:lnTo>
                  <a:lnTo>
                    <a:pt x="505" y="525"/>
                  </a:lnTo>
                  <a:lnTo>
                    <a:pt x="503" y="521"/>
                  </a:lnTo>
                  <a:lnTo>
                    <a:pt x="499" y="521"/>
                  </a:lnTo>
                  <a:lnTo>
                    <a:pt x="496" y="523"/>
                  </a:lnTo>
                  <a:lnTo>
                    <a:pt x="496" y="523"/>
                  </a:lnTo>
                  <a:lnTo>
                    <a:pt x="494" y="525"/>
                  </a:lnTo>
                  <a:lnTo>
                    <a:pt x="492" y="528"/>
                  </a:lnTo>
                  <a:lnTo>
                    <a:pt x="492" y="530"/>
                  </a:lnTo>
                  <a:lnTo>
                    <a:pt x="490" y="534"/>
                  </a:lnTo>
                  <a:lnTo>
                    <a:pt x="490" y="534"/>
                  </a:lnTo>
                  <a:lnTo>
                    <a:pt x="488" y="534"/>
                  </a:lnTo>
                  <a:lnTo>
                    <a:pt x="485" y="534"/>
                  </a:lnTo>
                  <a:lnTo>
                    <a:pt x="481" y="532"/>
                  </a:lnTo>
                  <a:lnTo>
                    <a:pt x="477" y="532"/>
                  </a:lnTo>
                  <a:lnTo>
                    <a:pt x="477" y="532"/>
                  </a:lnTo>
                  <a:lnTo>
                    <a:pt x="476" y="534"/>
                  </a:lnTo>
                  <a:lnTo>
                    <a:pt x="476" y="535"/>
                  </a:lnTo>
                  <a:lnTo>
                    <a:pt x="479" y="539"/>
                  </a:lnTo>
                  <a:lnTo>
                    <a:pt x="486" y="544"/>
                  </a:lnTo>
                  <a:lnTo>
                    <a:pt x="488" y="546"/>
                  </a:lnTo>
                  <a:lnTo>
                    <a:pt x="488" y="548"/>
                  </a:lnTo>
                  <a:lnTo>
                    <a:pt x="488" y="548"/>
                  </a:lnTo>
                  <a:lnTo>
                    <a:pt x="470" y="552"/>
                  </a:lnTo>
                  <a:lnTo>
                    <a:pt x="467" y="555"/>
                  </a:lnTo>
                  <a:lnTo>
                    <a:pt x="465" y="557"/>
                  </a:lnTo>
                  <a:lnTo>
                    <a:pt x="463" y="561"/>
                  </a:lnTo>
                  <a:lnTo>
                    <a:pt x="465" y="566"/>
                  </a:lnTo>
                  <a:lnTo>
                    <a:pt x="465" y="566"/>
                  </a:lnTo>
                  <a:lnTo>
                    <a:pt x="468" y="570"/>
                  </a:lnTo>
                  <a:lnTo>
                    <a:pt x="470" y="570"/>
                  </a:lnTo>
                  <a:lnTo>
                    <a:pt x="472" y="573"/>
                  </a:lnTo>
                  <a:lnTo>
                    <a:pt x="472" y="573"/>
                  </a:lnTo>
                  <a:lnTo>
                    <a:pt x="474" y="577"/>
                  </a:lnTo>
                  <a:lnTo>
                    <a:pt x="472" y="579"/>
                  </a:lnTo>
                  <a:lnTo>
                    <a:pt x="470" y="582"/>
                  </a:lnTo>
                  <a:lnTo>
                    <a:pt x="468" y="586"/>
                  </a:lnTo>
                  <a:lnTo>
                    <a:pt x="468" y="586"/>
                  </a:lnTo>
                  <a:lnTo>
                    <a:pt x="468" y="590"/>
                  </a:lnTo>
                  <a:lnTo>
                    <a:pt x="470" y="593"/>
                  </a:lnTo>
                  <a:lnTo>
                    <a:pt x="476" y="601"/>
                  </a:lnTo>
                  <a:lnTo>
                    <a:pt x="481" y="606"/>
                  </a:lnTo>
                  <a:lnTo>
                    <a:pt x="483" y="610"/>
                  </a:lnTo>
                  <a:lnTo>
                    <a:pt x="485" y="613"/>
                  </a:lnTo>
                  <a:lnTo>
                    <a:pt x="485" y="613"/>
                  </a:lnTo>
                  <a:lnTo>
                    <a:pt x="485" y="619"/>
                  </a:lnTo>
                  <a:lnTo>
                    <a:pt x="485" y="622"/>
                  </a:lnTo>
                  <a:lnTo>
                    <a:pt x="483" y="626"/>
                  </a:lnTo>
                  <a:lnTo>
                    <a:pt x="479" y="628"/>
                  </a:lnTo>
                  <a:lnTo>
                    <a:pt x="472" y="628"/>
                  </a:lnTo>
                  <a:lnTo>
                    <a:pt x="463" y="628"/>
                  </a:lnTo>
                  <a:lnTo>
                    <a:pt x="463" y="628"/>
                  </a:lnTo>
                  <a:lnTo>
                    <a:pt x="456" y="635"/>
                  </a:lnTo>
                  <a:lnTo>
                    <a:pt x="456" y="635"/>
                  </a:lnTo>
                  <a:lnTo>
                    <a:pt x="450" y="637"/>
                  </a:lnTo>
                  <a:lnTo>
                    <a:pt x="443" y="635"/>
                  </a:lnTo>
                  <a:lnTo>
                    <a:pt x="443" y="635"/>
                  </a:lnTo>
                  <a:lnTo>
                    <a:pt x="436" y="635"/>
                  </a:lnTo>
                  <a:lnTo>
                    <a:pt x="429" y="637"/>
                  </a:lnTo>
                  <a:lnTo>
                    <a:pt x="423" y="640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6" y="653"/>
                  </a:lnTo>
                  <a:lnTo>
                    <a:pt x="416" y="660"/>
                  </a:lnTo>
                  <a:lnTo>
                    <a:pt x="416" y="666"/>
                  </a:lnTo>
                  <a:lnTo>
                    <a:pt x="414" y="673"/>
                  </a:lnTo>
                  <a:lnTo>
                    <a:pt x="414" y="673"/>
                  </a:lnTo>
                  <a:lnTo>
                    <a:pt x="410" y="677"/>
                  </a:lnTo>
                  <a:lnTo>
                    <a:pt x="407" y="678"/>
                  </a:lnTo>
                  <a:lnTo>
                    <a:pt x="398" y="680"/>
                  </a:lnTo>
                  <a:lnTo>
                    <a:pt x="389" y="682"/>
                  </a:lnTo>
                  <a:lnTo>
                    <a:pt x="380" y="680"/>
                  </a:lnTo>
                  <a:lnTo>
                    <a:pt x="380" y="680"/>
                  </a:lnTo>
                  <a:lnTo>
                    <a:pt x="374" y="680"/>
                  </a:lnTo>
                  <a:lnTo>
                    <a:pt x="369" y="682"/>
                  </a:lnTo>
                  <a:lnTo>
                    <a:pt x="365" y="686"/>
                  </a:lnTo>
                  <a:lnTo>
                    <a:pt x="365" y="693"/>
                  </a:lnTo>
                  <a:lnTo>
                    <a:pt x="365" y="693"/>
                  </a:lnTo>
                  <a:lnTo>
                    <a:pt x="367" y="700"/>
                  </a:lnTo>
                  <a:lnTo>
                    <a:pt x="369" y="704"/>
                  </a:lnTo>
                  <a:lnTo>
                    <a:pt x="369" y="709"/>
                  </a:lnTo>
                  <a:lnTo>
                    <a:pt x="369" y="709"/>
                  </a:lnTo>
                  <a:lnTo>
                    <a:pt x="365" y="715"/>
                  </a:lnTo>
                  <a:lnTo>
                    <a:pt x="360" y="716"/>
                  </a:lnTo>
                  <a:lnTo>
                    <a:pt x="354" y="718"/>
                  </a:lnTo>
                  <a:lnTo>
                    <a:pt x="349" y="718"/>
                  </a:lnTo>
                  <a:lnTo>
                    <a:pt x="349" y="718"/>
                  </a:lnTo>
                  <a:lnTo>
                    <a:pt x="344" y="716"/>
                  </a:lnTo>
                  <a:lnTo>
                    <a:pt x="340" y="715"/>
                  </a:lnTo>
                  <a:lnTo>
                    <a:pt x="334" y="711"/>
                  </a:lnTo>
                  <a:lnTo>
                    <a:pt x="331" y="709"/>
                  </a:lnTo>
                  <a:lnTo>
                    <a:pt x="331" y="709"/>
                  </a:lnTo>
                  <a:lnTo>
                    <a:pt x="325" y="707"/>
                  </a:lnTo>
                  <a:lnTo>
                    <a:pt x="324" y="709"/>
                  </a:lnTo>
                  <a:lnTo>
                    <a:pt x="322" y="709"/>
                  </a:lnTo>
                  <a:lnTo>
                    <a:pt x="320" y="713"/>
                  </a:lnTo>
                  <a:lnTo>
                    <a:pt x="322" y="718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25" y="729"/>
                  </a:lnTo>
                  <a:lnTo>
                    <a:pt x="325" y="731"/>
                  </a:lnTo>
                  <a:lnTo>
                    <a:pt x="324" y="733"/>
                  </a:lnTo>
                  <a:lnTo>
                    <a:pt x="320" y="734"/>
                  </a:lnTo>
                  <a:lnTo>
                    <a:pt x="313" y="734"/>
                  </a:lnTo>
                  <a:lnTo>
                    <a:pt x="305" y="734"/>
                  </a:lnTo>
                  <a:lnTo>
                    <a:pt x="305" y="734"/>
                  </a:lnTo>
                  <a:lnTo>
                    <a:pt x="286" y="734"/>
                  </a:lnTo>
                  <a:lnTo>
                    <a:pt x="282" y="734"/>
                  </a:lnTo>
                  <a:lnTo>
                    <a:pt x="277" y="736"/>
                  </a:lnTo>
                  <a:lnTo>
                    <a:pt x="275" y="738"/>
                  </a:lnTo>
                  <a:lnTo>
                    <a:pt x="273" y="744"/>
                  </a:lnTo>
                  <a:lnTo>
                    <a:pt x="273" y="744"/>
                  </a:lnTo>
                  <a:lnTo>
                    <a:pt x="275" y="747"/>
                  </a:lnTo>
                  <a:lnTo>
                    <a:pt x="277" y="751"/>
                  </a:lnTo>
                  <a:lnTo>
                    <a:pt x="282" y="754"/>
                  </a:lnTo>
                  <a:lnTo>
                    <a:pt x="298" y="758"/>
                  </a:lnTo>
                  <a:lnTo>
                    <a:pt x="298" y="758"/>
                  </a:lnTo>
                  <a:lnTo>
                    <a:pt x="302" y="762"/>
                  </a:lnTo>
                  <a:lnTo>
                    <a:pt x="305" y="765"/>
                  </a:lnTo>
                  <a:lnTo>
                    <a:pt x="307" y="772"/>
                  </a:lnTo>
                  <a:lnTo>
                    <a:pt x="309" y="780"/>
                  </a:lnTo>
                  <a:lnTo>
                    <a:pt x="311" y="783"/>
                  </a:lnTo>
                  <a:lnTo>
                    <a:pt x="315" y="787"/>
                  </a:lnTo>
                  <a:lnTo>
                    <a:pt x="315" y="787"/>
                  </a:lnTo>
                  <a:lnTo>
                    <a:pt x="325" y="791"/>
                  </a:lnTo>
                  <a:lnTo>
                    <a:pt x="334" y="796"/>
                  </a:lnTo>
                  <a:lnTo>
                    <a:pt x="338" y="798"/>
                  </a:lnTo>
                  <a:lnTo>
                    <a:pt x="340" y="803"/>
                  </a:lnTo>
                  <a:lnTo>
                    <a:pt x="340" y="807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3" y="821"/>
                  </a:lnTo>
                  <a:lnTo>
                    <a:pt x="327" y="829"/>
                  </a:lnTo>
                  <a:lnTo>
                    <a:pt x="327" y="829"/>
                  </a:lnTo>
                  <a:lnTo>
                    <a:pt x="325" y="834"/>
                  </a:lnTo>
                  <a:lnTo>
                    <a:pt x="325" y="839"/>
                  </a:lnTo>
                  <a:lnTo>
                    <a:pt x="325" y="845"/>
                  </a:lnTo>
                  <a:lnTo>
                    <a:pt x="322" y="850"/>
                  </a:lnTo>
                  <a:lnTo>
                    <a:pt x="322" y="850"/>
                  </a:lnTo>
                  <a:lnTo>
                    <a:pt x="318" y="854"/>
                  </a:lnTo>
                  <a:lnTo>
                    <a:pt x="315" y="858"/>
                  </a:lnTo>
                  <a:lnTo>
                    <a:pt x="304" y="859"/>
                  </a:lnTo>
                  <a:lnTo>
                    <a:pt x="295" y="861"/>
                  </a:lnTo>
                  <a:lnTo>
                    <a:pt x="284" y="861"/>
                  </a:lnTo>
                  <a:lnTo>
                    <a:pt x="284" y="861"/>
                  </a:lnTo>
                  <a:lnTo>
                    <a:pt x="271" y="861"/>
                  </a:lnTo>
                  <a:lnTo>
                    <a:pt x="258" y="859"/>
                  </a:lnTo>
                  <a:lnTo>
                    <a:pt x="258" y="859"/>
                  </a:lnTo>
                  <a:lnTo>
                    <a:pt x="253" y="858"/>
                  </a:lnTo>
                  <a:lnTo>
                    <a:pt x="248" y="856"/>
                  </a:lnTo>
                  <a:lnTo>
                    <a:pt x="248" y="856"/>
                  </a:lnTo>
                  <a:lnTo>
                    <a:pt x="240" y="850"/>
                  </a:lnTo>
                  <a:lnTo>
                    <a:pt x="235" y="848"/>
                  </a:lnTo>
                  <a:lnTo>
                    <a:pt x="231" y="848"/>
                  </a:lnTo>
                  <a:lnTo>
                    <a:pt x="231" y="848"/>
                  </a:lnTo>
                  <a:lnTo>
                    <a:pt x="226" y="852"/>
                  </a:lnTo>
                  <a:lnTo>
                    <a:pt x="226" y="852"/>
                  </a:lnTo>
                  <a:lnTo>
                    <a:pt x="224" y="854"/>
                  </a:lnTo>
                  <a:lnTo>
                    <a:pt x="219" y="856"/>
                  </a:lnTo>
                  <a:lnTo>
                    <a:pt x="219" y="856"/>
                  </a:lnTo>
                  <a:lnTo>
                    <a:pt x="213" y="858"/>
                  </a:lnTo>
                  <a:lnTo>
                    <a:pt x="208" y="861"/>
                  </a:lnTo>
                  <a:lnTo>
                    <a:pt x="204" y="865"/>
                  </a:lnTo>
                  <a:lnTo>
                    <a:pt x="204" y="872"/>
                  </a:lnTo>
                  <a:lnTo>
                    <a:pt x="204" y="872"/>
                  </a:lnTo>
                  <a:lnTo>
                    <a:pt x="206" y="885"/>
                  </a:lnTo>
                  <a:lnTo>
                    <a:pt x="210" y="894"/>
                  </a:lnTo>
                  <a:lnTo>
                    <a:pt x="211" y="905"/>
                  </a:lnTo>
                  <a:lnTo>
                    <a:pt x="210" y="910"/>
                  </a:lnTo>
                  <a:lnTo>
                    <a:pt x="208" y="915"/>
                  </a:lnTo>
                  <a:lnTo>
                    <a:pt x="208" y="915"/>
                  </a:lnTo>
                  <a:lnTo>
                    <a:pt x="201" y="926"/>
                  </a:lnTo>
                  <a:lnTo>
                    <a:pt x="199" y="932"/>
                  </a:lnTo>
                  <a:lnTo>
                    <a:pt x="199" y="939"/>
                  </a:lnTo>
                  <a:lnTo>
                    <a:pt x="199" y="939"/>
                  </a:lnTo>
                  <a:lnTo>
                    <a:pt x="202" y="950"/>
                  </a:lnTo>
                  <a:lnTo>
                    <a:pt x="206" y="962"/>
                  </a:lnTo>
                  <a:lnTo>
                    <a:pt x="213" y="972"/>
                  </a:lnTo>
                  <a:lnTo>
                    <a:pt x="220" y="979"/>
                  </a:lnTo>
                  <a:lnTo>
                    <a:pt x="220" y="979"/>
                  </a:lnTo>
                  <a:lnTo>
                    <a:pt x="229" y="982"/>
                  </a:lnTo>
                  <a:lnTo>
                    <a:pt x="239" y="986"/>
                  </a:lnTo>
                  <a:lnTo>
                    <a:pt x="239" y="986"/>
                  </a:lnTo>
                  <a:lnTo>
                    <a:pt x="251" y="991"/>
                  </a:lnTo>
                  <a:lnTo>
                    <a:pt x="258" y="993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75" y="993"/>
                  </a:lnTo>
                  <a:lnTo>
                    <a:pt x="280" y="993"/>
                  </a:lnTo>
                  <a:lnTo>
                    <a:pt x="286" y="991"/>
                  </a:lnTo>
                  <a:lnTo>
                    <a:pt x="286" y="991"/>
                  </a:lnTo>
                  <a:lnTo>
                    <a:pt x="295" y="995"/>
                  </a:lnTo>
                  <a:lnTo>
                    <a:pt x="298" y="997"/>
                  </a:lnTo>
                  <a:lnTo>
                    <a:pt x="304" y="997"/>
                  </a:lnTo>
                  <a:lnTo>
                    <a:pt x="304" y="997"/>
                  </a:lnTo>
                  <a:lnTo>
                    <a:pt x="307" y="995"/>
                  </a:lnTo>
                  <a:lnTo>
                    <a:pt x="311" y="991"/>
                  </a:lnTo>
                  <a:lnTo>
                    <a:pt x="316" y="984"/>
                  </a:lnTo>
                  <a:lnTo>
                    <a:pt x="316" y="984"/>
                  </a:lnTo>
                  <a:lnTo>
                    <a:pt x="322" y="977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40" y="964"/>
                  </a:lnTo>
                  <a:lnTo>
                    <a:pt x="344" y="961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7" y="948"/>
                  </a:lnTo>
                  <a:lnTo>
                    <a:pt x="347" y="941"/>
                  </a:lnTo>
                  <a:lnTo>
                    <a:pt x="347" y="934"/>
                  </a:lnTo>
                  <a:lnTo>
                    <a:pt x="349" y="926"/>
                  </a:lnTo>
                  <a:lnTo>
                    <a:pt x="349" y="926"/>
                  </a:lnTo>
                  <a:lnTo>
                    <a:pt x="358" y="912"/>
                  </a:lnTo>
                  <a:lnTo>
                    <a:pt x="365" y="905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83" y="894"/>
                  </a:lnTo>
                  <a:lnTo>
                    <a:pt x="391" y="890"/>
                  </a:lnTo>
                  <a:lnTo>
                    <a:pt x="394" y="886"/>
                  </a:lnTo>
                  <a:lnTo>
                    <a:pt x="394" y="886"/>
                  </a:lnTo>
                  <a:lnTo>
                    <a:pt x="396" y="879"/>
                  </a:lnTo>
                  <a:lnTo>
                    <a:pt x="394" y="872"/>
                  </a:lnTo>
                  <a:lnTo>
                    <a:pt x="394" y="867"/>
                  </a:lnTo>
                  <a:lnTo>
                    <a:pt x="396" y="863"/>
                  </a:lnTo>
                  <a:lnTo>
                    <a:pt x="400" y="859"/>
                  </a:lnTo>
                  <a:lnTo>
                    <a:pt x="400" y="859"/>
                  </a:lnTo>
                  <a:lnTo>
                    <a:pt x="407" y="854"/>
                  </a:lnTo>
                  <a:lnTo>
                    <a:pt x="412" y="854"/>
                  </a:lnTo>
                  <a:lnTo>
                    <a:pt x="416" y="854"/>
                  </a:lnTo>
                  <a:lnTo>
                    <a:pt x="416" y="854"/>
                  </a:lnTo>
                  <a:lnTo>
                    <a:pt x="425" y="858"/>
                  </a:lnTo>
                  <a:lnTo>
                    <a:pt x="436" y="859"/>
                  </a:lnTo>
                  <a:lnTo>
                    <a:pt x="436" y="859"/>
                  </a:lnTo>
                  <a:lnTo>
                    <a:pt x="443" y="859"/>
                  </a:lnTo>
                  <a:lnTo>
                    <a:pt x="450" y="856"/>
                  </a:lnTo>
                  <a:lnTo>
                    <a:pt x="450" y="856"/>
                  </a:lnTo>
                  <a:lnTo>
                    <a:pt x="459" y="848"/>
                  </a:lnTo>
                  <a:lnTo>
                    <a:pt x="468" y="839"/>
                  </a:lnTo>
                  <a:lnTo>
                    <a:pt x="468" y="839"/>
                  </a:lnTo>
                  <a:lnTo>
                    <a:pt x="470" y="836"/>
                  </a:lnTo>
                  <a:lnTo>
                    <a:pt x="474" y="836"/>
                  </a:lnTo>
                  <a:lnTo>
                    <a:pt x="481" y="836"/>
                  </a:lnTo>
                  <a:lnTo>
                    <a:pt x="481" y="836"/>
                  </a:lnTo>
                  <a:lnTo>
                    <a:pt x="488" y="838"/>
                  </a:lnTo>
                  <a:lnTo>
                    <a:pt x="496" y="843"/>
                  </a:lnTo>
                  <a:lnTo>
                    <a:pt x="501" y="848"/>
                  </a:lnTo>
                  <a:lnTo>
                    <a:pt x="505" y="856"/>
                  </a:lnTo>
                  <a:lnTo>
                    <a:pt x="505" y="856"/>
                  </a:lnTo>
                  <a:lnTo>
                    <a:pt x="506" y="865"/>
                  </a:lnTo>
                  <a:lnTo>
                    <a:pt x="510" y="872"/>
                  </a:lnTo>
                  <a:lnTo>
                    <a:pt x="510" y="872"/>
                  </a:lnTo>
                  <a:lnTo>
                    <a:pt x="521" y="885"/>
                  </a:lnTo>
                  <a:lnTo>
                    <a:pt x="521" y="885"/>
                  </a:lnTo>
                  <a:lnTo>
                    <a:pt x="528" y="892"/>
                  </a:lnTo>
                  <a:lnTo>
                    <a:pt x="534" y="896"/>
                  </a:lnTo>
                  <a:lnTo>
                    <a:pt x="548" y="905"/>
                  </a:lnTo>
                  <a:lnTo>
                    <a:pt x="548" y="905"/>
                  </a:lnTo>
                  <a:lnTo>
                    <a:pt x="564" y="912"/>
                  </a:lnTo>
                  <a:lnTo>
                    <a:pt x="572" y="917"/>
                  </a:lnTo>
                  <a:lnTo>
                    <a:pt x="577" y="926"/>
                  </a:lnTo>
                  <a:lnTo>
                    <a:pt x="577" y="926"/>
                  </a:lnTo>
                  <a:lnTo>
                    <a:pt x="582" y="939"/>
                  </a:lnTo>
                  <a:lnTo>
                    <a:pt x="582" y="952"/>
                  </a:lnTo>
                  <a:lnTo>
                    <a:pt x="582" y="952"/>
                  </a:lnTo>
                  <a:lnTo>
                    <a:pt x="581" y="961"/>
                  </a:lnTo>
                  <a:lnTo>
                    <a:pt x="581" y="961"/>
                  </a:lnTo>
                  <a:lnTo>
                    <a:pt x="581" y="966"/>
                  </a:lnTo>
                  <a:lnTo>
                    <a:pt x="581" y="970"/>
                  </a:lnTo>
                  <a:lnTo>
                    <a:pt x="581" y="970"/>
                  </a:lnTo>
                  <a:lnTo>
                    <a:pt x="577" y="972"/>
                  </a:lnTo>
                  <a:lnTo>
                    <a:pt x="575" y="972"/>
                  </a:lnTo>
                  <a:lnTo>
                    <a:pt x="570" y="972"/>
                  </a:lnTo>
                  <a:lnTo>
                    <a:pt x="570" y="972"/>
                  </a:lnTo>
                  <a:lnTo>
                    <a:pt x="559" y="970"/>
                  </a:lnTo>
                  <a:lnTo>
                    <a:pt x="550" y="970"/>
                  </a:lnTo>
                  <a:lnTo>
                    <a:pt x="550" y="970"/>
                  </a:lnTo>
                  <a:lnTo>
                    <a:pt x="544" y="970"/>
                  </a:lnTo>
                  <a:lnTo>
                    <a:pt x="543" y="972"/>
                  </a:lnTo>
                  <a:lnTo>
                    <a:pt x="541" y="973"/>
                  </a:lnTo>
                  <a:lnTo>
                    <a:pt x="541" y="977"/>
                  </a:lnTo>
                  <a:lnTo>
                    <a:pt x="541" y="982"/>
                  </a:lnTo>
                  <a:lnTo>
                    <a:pt x="546" y="988"/>
                  </a:lnTo>
                  <a:lnTo>
                    <a:pt x="546" y="988"/>
                  </a:lnTo>
                  <a:lnTo>
                    <a:pt x="552" y="991"/>
                  </a:lnTo>
                  <a:lnTo>
                    <a:pt x="559" y="993"/>
                  </a:lnTo>
                  <a:lnTo>
                    <a:pt x="559" y="993"/>
                  </a:lnTo>
                  <a:lnTo>
                    <a:pt x="564" y="993"/>
                  </a:lnTo>
                  <a:lnTo>
                    <a:pt x="570" y="991"/>
                  </a:lnTo>
                  <a:lnTo>
                    <a:pt x="570" y="991"/>
                  </a:lnTo>
                  <a:lnTo>
                    <a:pt x="572" y="990"/>
                  </a:lnTo>
                  <a:lnTo>
                    <a:pt x="573" y="986"/>
                  </a:lnTo>
                  <a:lnTo>
                    <a:pt x="577" y="979"/>
                  </a:lnTo>
                  <a:lnTo>
                    <a:pt x="577" y="979"/>
                  </a:lnTo>
                  <a:lnTo>
                    <a:pt x="579" y="977"/>
                  </a:lnTo>
                  <a:lnTo>
                    <a:pt x="581" y="975"/>
                  </a:lnTo>
                  <a:lnTo>
                    <a:pt x="586" y="973"/>
                  </a:lnTo>
                  <a:lnTo>
                    <a:pt x="586" y="973"/>
                  </a:lnTo>
                  <a:lnTo>
                    <a:pt x="590" y="968"/>
                  </a:lnTo>
                  <a:lnTo>
                    <a:pt x="590" y="968"/>
                  </a:lnTo>
                  <a:lnTo>
                    <a:pt x="595" y="962"/>
                  </a:lnTo>
                  <a:lnTo>
                    <a:pt x="595" y="962"/>
                  </a:lnTo>
                  <a:lnTo>
                    <a:pt x="601" y="955"/>
                  </a:lnTo>
                  <a:lnTo>
                    <a:pt x="601" y="955"/>
                  </a:lnTo>
                  <a:lnTo>
                    <a:pt x="602" y="950"/>
                  </a:lnTo>
                  <a:lnTo>
                    <a:pt x="602" y="946"/>
                  </a:lnTo>
                  <a:lnTo>
                    <a:pt x="599" y="939"/>
                  </a:lnTo>
                  <a:lnTo>
                    <a:pt x="599" y="939"/>
                  </a:lnTo>
                  <a:lnTo>
                    <a:pt x="597" y="935"/>
                  </a:lnTo>
                  <a:lnTo>
                    <a:pt x="597" y="930"/>
                  </a:lnTo>
                  <a:lnTo>
                    <a:pt x="599" y="923"/>
                  </a:lnTo>
                  <a:lnTo>
                    <a:pt x="599" y="923"/>
                  </a:lnTo>
                  <a:lnTo>
                    <a:pt x="601" y="921"/>
                  </a:lnTo>
                  <a:lnTo>
                    <a:pt x="604" y="921"/>
                  </a:lnTo>
                  <a:lnTo>
                    <a:pt x="610" y="923"/>
                  </a:lnTo>
                  <a:lnTo>
                    <a:pt x="615" y="926"/>
                  </a:lnTo>
                  <a:lnTo>
                    <a:pt x="617" y="926"/>
                  </a:lnTo>
                  <a:lnTo>
                    <a:pt x="619" y="926"/>
                  </a:lnTo>
                  <a:lnTo>
                    <a:pt x="619" y="926"/>
                  </a:lnTo>
                  <a:lnTo>
                    <a:pt x="620" y="924"/>
                  </a:lnTo>
                  <a:lnTo>
                    <a:pt x="620" y="923"/>
                  </a:lnTo>
                  <a:lnTo>
                    <a:pt x="617" y="917"/>
                  </a:lnTo>
                  <a:lnTo>
                    <a:pt x="608" y="910"/>
                  </a:lnTo>
                  <a:lnTo>
                    <a:pt x="608" y="910"/>
                  </a:lnTo>
                  <a:lnTo>
                    <a:pt x="601" y="906"/>
                  </a:lnTo>
                  <a:lnTo>
                    <a:pt x="593" y="905"/>
                  </a:lnTo>
                  <a:lnTo>
                    <a:pt x="593" y="905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77" y="888"/>
                  </a:lnTo>
                  <a:lnTo>
                    <a:pt x="570" y="883"/>
                  </a:lnTo>
                  <a:lnTo>
                    <a:pt x="563" y="879"/>
                  </a:lnTo>
                  <a:lnTo>
                    <a:pt x="555" y="874"/>
                  </a:lnTo>
                  <a:lnTo>
                    <a:pt x="555" y="874"/>
                  </a:lnTo>
                  <a:lnTo>
                    <a:pt x="548" y="863"/>
                  </a:lnTo>
                  <a:lnTo>
                    <a:pt x="543" y="854"/>
                  </a:lnTo>
                  <a:lnTo>
                    <a:pt x="543" y="854"/>
                  </a:lnTo>
                  <a:lnTo>
                    <a:pt x="537" y="845"/>
                  </a:lnTo>
                  <a:lnTo>
                    <a:pt x="532" y="838"/>
                  </a:lnTo>
                  <a:lnTo>
                    <a:pt x="532" y="838"/>
                  </a:lnTo>
                  <a:lnTo>
                    <a:pt x="530" y="830"/>
                  </a:lnTo>
                  <a:lnTo>
                    <a:pt x="530" y="823"/>
                  </a:lnTo>
                  <a:lnTo>
                    <a:pt x="530" y="821"/>
                  </a:lnTo>
                  <a:lnTo>
                    <a:pt x="534" y="820"/>
                  </a:lnTo>
                  <a:lnTo>
                    <a:pt x="535" y="818"/>
                  </a:lnTo>
                  <a:lnTo>
                    <a:pt x="541" y="818"/>
                  </a:lnTo>
                  <a:lnTo>
                    <a:pt x="541" y="818"/>
                  </a:lnTo>
                  <a:lnTo>
                    <a:pt x="544" y="820"/>
                  </a:lnTo>
                  <a:lnTo>
                    <a:pt x="550" y="821"/>
                  </a:lnTo>
                  <a:lnTo>
                    <a:pt x="555" y="829"/>
                  </a:lnTo>
                  <a:lnTo>
                    <a:pt x="555" y="829"/>
                  </a:lnTo>
                  <a:lnTo>
                    <a:pt x="561" y="839"/>
                  </a:lnTo>
                  <a:lnTo>
                    <a:pt x="568" y="848"/>
                  </a:lnTo>
                  <a:lnTo>
                    <a:pt x="568" y="848"/>
                  </a:lnTo>
                  <a:lnTo>
                    <a:pt x="575" y="854"/>
                  </a:lnTo>
                  <a:lnTo>
                    <a:pt x="582" y="859"/>
                  </a:lnTo>
                  <a:lnTo>
                    <a:pt x="599" y="868"/>
                  </a:lnTo>
                  <a:lnTo>
                    <a:pt x="599" y="868"/>
                  </a:lnTo>
                  <a:lnTo>
                    <a:pt x="613" y="876"/>
                  </a:lnTo>
                  <a:lnTo>
                    <a:pt x="620" y="877"/>
                  </a:lnTo>
                  <a:lnTo>
                    <a:pt x="626" y="881"/>
                  </a:lnTo>
                  <a:lnTo>
                    <a:pt x="626" y="881"/>
                  </a:lnTo>
                  <a:lnTo>
                    <a:pt x="633" y="888"/>
                  </a:lnTo>
                  <a:lnTo>
                    <a:pt x="637" y="896"/>
                  </a:lnTo>
                  <a:lnTo>
                    <a:pt x="637" y="896"/>
                  </a:lnTo>
                  <a:lnTo>
                    <a:pt x="639" y="908"/>
                  </a:lnTo>
                  <a:lnTo>
                    <a:pt x="640" y="923"/>
                  </a:lnTo>
                  <a:lnTo>
                    <a:pt x="640" y="923"/>
                  </a:lnTo>
                  <a:lnTo>
                    <a:pt x="642" y="928"/>
                  </a:lnTo>
                  <a:lnTo>
                    <a:pt x="644" y="935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62" y="953"/>
                  </a:lnTo>
                  <a:lnTo>
                    <a:pt x="662" y="953"/>
                  </a:lnTo>
                  <a:lnTo>
                    <a:pt x="669" y="961"/>
                  </a:lnTo>
                  <a:lnTo>
                    <a:pt x="669" y="961"/>
                  </a:lnTo>
                  <a:lnTo>
                    <a:pt x="678" y="964"/>
                  </a:lnTo>
                  <a:lnTo>
                    <a:pt x="682" y="966"/>
                  </a:lnTo>
                  <a:lnTo>
                    <a:pt x="686" y="970"/>
                  </a:lnTo>
                  <a:lnTo>
                    <a:pt x="686" y="970"/>
                  </a:lnTo>
                  <a:lnTo>
                    <a:pt x="684" y="972"/>
                  </a:lnTo>
                  <a:lnTo>
                    <a:pt x="682" y="973"/>
                  </a:lnTo>
                  <a:lnTo>
                    <a:pt x="675" y="973"/>
                  </a:lnTo>
                  <a:lnTo>
                    <a:pt x="675" y="973"/>
                  </a:lnTo>
                  <a:lnTo>
                    <a:pt x="671" y="975"/>
                  </a:lnTo>
                  <a:lnTo>
                    <a:pt x="671" y="977"/>
                  </a:lnTo>
                  <a:lnTo>
                    <a:pt x="671" y="984"/>
                  </a:lnTo>
                  <a:lnTo>
                    <a:pt x="671" y="984"/>
                  </a:lnTo>
                  <a:lnTo>
                    <a:pt x="673" y="990"/>
                  </a:lnTo>
                  <a:lnTo>
                    <a:pt x="677" y="993"/>
                  </a:lnTo>
                  <a:lnTo>
                    <a:pt x="682" y="995"/>
                  </a:lnTo>
                  <a:lnTo>
                    <a:pt x="687" y="995"/>
                  </a:lnTo>
                  <a:lnTo>
                    <a:pt x="687" y="995"/>
                  </a:lnTo>
                  <a:lnTo>
                    <a:pt x="691" y="995"/>
                  </a:lnTo>
                  <a:lnTo>
                    <a:pt x="693" y="993"/>
                  </a:lnTo>
                  <a:lnTo>
                    <a:pt x="695" y="990"/>
                  </a:lnTo>
                  <a:lnTo>
                    <a:pt x="696" y="986"/>
                  </a:lnTo>
                  <a:lnTo>
                    <a:pt x="696" y="986"/>
                  </a:lnTo>
                  <a:lnTo>
                    <a:pt x="696" y="981"/>
                  </a:lnTo>
                  <a:lnTo>
                    <a:pt x="698" y="979"/>
                  </a:lnTo>
                  <a:lnTo>
                    <a:pt x="700" y="977"/>
                  </a:lnTo>
                  <a:lnTo>
                    <a:pt x="706" y="975"/>
                  </a:lnTo>
                  <a:lnTo>
                    <a:pt x="706" y="975"/>
                  </a:lnTo>
                  <a:lnTo>
                    <a:pt x="709" y="973"/>
                  </a:lnTo>
                  <a:lnTo>
                    <a:pt x="713" y="972"/>
                  </a:lnTo>
                  <a:lnTo>
                    <a:pt x="713" y="966"/>
                  </a:lnTo>
                  <a:lnTo>
                    <a:pt x="711" y="962"/>
                  </a:lnTo>
                  <a:lnTo>
                    <a:pt x="711" y="962"/>
                  </a:lnTo>
                  <a:lnTo>
                    <a:pt x="707" y="957"/>
                  </a:lnTo>
                  <a:lnTo>
                    <a:pt x="702" y="952"/>
                  </a:lnTo>
                  <a:lnTo>
                    <a:pt x="702" y="952"/>
                  </a:lnTo>
                  <a:lnTo>
                    <a:pt x="696" y="944"/>
                  </a:lnTo>
                  <a:lnTo>
                    <a:pt x="695" y="939"/>
                  </a:lnTo>
                  <a:lnTo>
                    <a:pt x="696" y="935"/>
                  </a:lnTo>
                  <a:lnTo>
                    <a:pt x="696" y="935"/>
                  </a:lnTo>
                  <a:lnTo>
                    <a:pt x="698" y="932"/>
                  </a:lnTo>
                  <a:lnTo>
                    <a:pt x="702" y="930"/>
                  </a:lnTo>
                  <a:lnTo>
                    <a:pt x="711" y="930"/>
                  </a:lnTo>
                  <a:lnTo>
                    <a:pt x="711" y="930"/>
                  </a:lnTo>
                  <a:lnTo>
                    <a:pt x="715" y="928"/>
                  </a:lnTo>
                  <a:lnTo>
                    <a:pt x="716" y="924"/>
                  </a:lnTo>
                  <a:lnTo>
                    <a:pt x="716" y="924"/>
                  </a:lnTo>
                  <a:lnTo>
                    <a:pt x="718" y="919"/>
                  </a:lnTo>
                  <a:lnTo>
                    <a:pt x="720" y="915"/>
                  </a:lnTo>
                  <a:lnTo>
                    <a:pt x="720" y="915"/>
                  </a:lnTo>
                  <a:lnTo>
                    <a:pt x="722" y="912"/>
                  </a:lnTo>
                  <a:lnTo>
                    <a:pt x="724" y="910"/>
                  </a:lnTo>
                  <a:lnTo>
                    <a:pt x="729" y="910"/>
                  </a:lnTo>
                  <a:lnTo>
                    <a:pt x="729" y="910"/>
                  </a:lnTo>
                  <a:lnTo>
                    <a:pt x="734" y="912"/>
                  </a:lnTo>
                  <a:lnTo>
                    <a:pt x="734" y="912"/>
                  </a:lnTo>
                  <a:lnTo>
                    <a:pt x="744" y="915"/>
                  </a:lnTo>
                  <a:lnTo>
                    <a:pt x="747" y="917"/>
                  </a:lnTo>
                  <a:lnTo>
                    <a:pt x="749" y="923"/>
                  </a:lnTo>
                  <a:lnTo>
                    <a:pt x="749" y="923"/>
                  </a:lnTo>
                  <a:lnTo>
                    <a:pt x="754" y="934"/>
                  </a:lnTo>
                  <a:lnTo>
                    <a:pt x="756" y="939"/>
                  </a:lnTo>
                  <a:lnTo>
                    <a:pt x="758" y="946"/>
                  </a:lnTo>
                  <a:lnTo>
                    <a:pt x="758" y="946"/>
                  </a:lnTo>
                  <a:lnTo>
                    <a:pt x="756" y="968"/>
                  </a:lnTo>
                  <a:lnTo>
                    <a:pt x="756" y="972"/>
                  </a:lnTo>
                  <a:lnTo>
                    <a:pt x="758" y="977"/>
                  </a:lnTo>
                  <a:lnTo>
                    <a:pt x="760" y="981"/>
                  </a:lnTo>
                  <a:lnTo>
                    <a:pt x="765" y="986"/>
                  </a:lnTo>
                  <a:lnTo>
                    <a:pt x="765" y="986"/>
                  </a:lnTo>
                  <a:lnTo>
                    <a:pt x="778" y="995"/>
                  </a:lnTo>
                  <a:lnTo>
                    <a:pt x="778" y="995"/>
                  </a:lnTo>
                  <a:lnTo>
                    <a:pt x="785" y="1004"/>
                  </a:lnTo>
                  <a:lnTo>
                    <a:pt x="789" y="1010"/>
                  </a:lnTo>
                  <a:lnTo>
                    <a:pt x="792" y="1013"/>
                  </a:lnTo>
                  <a:lnTo>
                    <a:pt x="792" y="1013"/>
                  </a:lnTo>
                  <a:lnTo>
                    <a:pt x="798" y="1015"/>
                  </a:lnTo>
                  <a:lnTo>
                    <a:pt x="801" y="1017"/>
                  </a:lnTo>
                  <a:lnTo>
                    <a:pt x="805" y="1015"/>
                  </a:lnTo>
                  <a:lnTo>
                    <a:pt x="809" y="1013"/>
                  </a:lnTo>
                  <a:lnTo>
                    <a:pt x="814" y="1010"/>
                  </a:lnTo>
                  <a:lnTo>
                    <a:pt x="821" y="1004"/>
                  </a:lnTo>
                  <a:lnTo>
                    <a:pt x="821" y="1004"/>
                  </a:lnTo>
                  <a:lnTo>
                    <a:pt x="829" y="1004"/>
                  </a:lnTo>
                  <a:lnTo>
                    <a:pt x="834" y="1006"/>
                  </a:lnTo>
                  <a:lnTo>
                    <a:pt x="839" y="1010"/>
                  </a:lnTo>
                  <a:lnTo>
                    <a:pt x="845" y="1013"/>
                  </a:lnTo>
                  <a:lnTo>
                    <a:pt x="845" y="1013"/>
                  </a:lnTo>
                  <a:lnTo>
                    <a:pt x="852" y="1015"/>
                  </a:lnTo>
                  <a:lnTo>
                    <a:pt x="863" y="1015"/>
                  </a:lnTo>
                  <a:lnTo>
                    <a:pt x="872" y="1013"/>
                  </a:lnTo>
                  <a:lnTo>
                    <a:pt x="879" y="1010"/>
                  </a:lnTo>
                  <a:lnTo>
                    <a:pt x="879" y="1010"/>
                  </a:lnTo>
                  <a:lnTo>
                    <a:pt x="887" y="1000"/>
                  </a:lnTo>
                  <a:lnTo>
                    <a:pt x="888" y="999"/>
                  </a:lnTo>
                  <a:lnTo>
                    <a:pt x="892" y="999"/>
                  </a:lnTo>
                  <a:lnTo>
                    <a:pt x="894" y="1000"/>
                  </a:lnTo>
                  <a:lnTo>
                    <a:pt x="897" y="1002"/>
                  </a:lnTo>
                  <a:lnTo>
                    <a:pt x="897" y="1002"/>
                  </a:lnTo>
                  <a:lnTo>
                    <a:pt x="899" y="1008"/>
                  </a:lnTo>
                  <a:lnTo>
                    <a:pt x="901" y="1011"/>
                  </a:lnTo>
                  <a:lnTo>
                    <a:pt x="899" y="1017"/>
                  </a:lnTo>
                  <a:lnTo>
                    <a:pt x="897" y="1024"/>
                  </a:lnTo>
                  <a:lnTo>
                    <a:pt x="892" y="1037"/>
                  </a:lnTo>
                  <a:lnTo>
                    <a:pt x="885" y="1048"/>
                  </a:lnTo>
                  <a:lnTo>
                    <a:pt x="885" y="1048"/>
                  </a:lnTo>
                  <a:lnTo>
                    <a:pt x="899" y="1042"/>
                  </a:lnTo>
                  <a:lnTo>
                    <a:pt x="914" y="1037"/>
                  </a:lnTo>
                  <a:lnTo>
                    <a:pt x="928" y="1035"/>
                  </a:lnTo>
                  <a:lnTo>
                    <a:pt x="941" y="1033"/>
                  </a:lnTo>
                  <a:lnTo>
                    <a:pt x="955" y="1035"/>
                  </a:lnTo>
                  <a:lnTo>
                    <a:pt x="968" y="1035"/>
                  </a:lnTo>
                  <a:lnTo>
                    <a:pt x="995" y="1040"/>
                  </a:lnTo>
                  <a:lnTo>
                    <a:pt x="1022" y="1046"/>
                  </a:lnTo>
                  <a:lnTo>
                    <a:pt x="1049" y="1049"/>
                  </a:lnTo>
                  <a:lnTo>
                    <a:pt x="1064" y="1049"/>
                  </a:lnTo>
                  <a:lnTo>
                    <a:pt x="1078" y="1049"/>
                  </a:lnTo>
                  <a:lnTo>
                    <a:pt x="1095" y="1048"/>
                  </a:lnTo>
                  <a:lnTo>
                    <a:pt x="1109" y="1044"/>
                  </a:lnTo>
                  <a:lnTo>
                    <a:pt x="1109" y="10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62" name="Freeform 261"/>
            <p:cNvSpPr>
              <a:spLocks noEditPoints="1"/>
            </p:cNvSpPr>
            <p:nvPr/>
          </p:nvSpPr>
          <p:spPr bwMode="auto">
            <a:xfrm>
              <a:off x="3886200" y="3357563"/>
              <a:ext cx="1665288" cy="2200275"/>
            </a:xfrm>
            <a:custGeom>
              <a:avLst/>
              <a:gdLst>
                <a:gd name="T0" fmla="*/ 1006 w 1049"/>
                <a:gd name="T1" fmla="*/ 1089 h 1386"/>
                <a:gd name="T2" fmla="*/ 970 w 1049"/>
                <a:gd name="T3" fmla="*/ 1182 h 1386"/>
                <a:gd name="T4" fmla="*/ 937 w 1049"/>
                <a:gd name="T5" fmla="*/ 1214 h 1386"/>
                <a:gd name="T6" fmla="*/ 903 w 1049"/>
                <a:gd name="T7" fmla="*/ 1153 h 1386"/>
                <a:gd name="T8" fmla="*/ 928 w 1049"/>
                <a:gd name="T9" fmla="*/ 1095 h 1386"/>
                <a:gd name="T10" fmla="*/ 943 w 1049"/>
                <a:gd name="T11" fmla="*/ 1035 h 1386"/>
                <a:gd name="T12" fmla="*/ 986 w 1049"/>
                <a:gd name="T13" fmla="*/ 997 h 1386"/>
                <a:gd name="T14" fmla="*/ 1011 w 1049"/>
                <a:gd name="T15" fmla="*/ 1022 h 1386"/>
                <a:gd name="T16" fmla="*/ 702 w 1049"/>
                <a:gd name="T17" fmla="*/ 118 h 1386"/>
                <a:gd name="T18" fmla="*/ 671 w 1049"/>
                <a:gd name="T19" fmla="*/ 118 h 1386"/>
                <a:gd name="T20" fmla="*/ 599 w 1049"/>
                <a:gd name="T21" fmla="*/ 92 h 1386"/>
                <a:gd name="T22" fmla="*/ 561 w 1049"/>
                <a:gd name="T23" fmla="*/ 112 h 1386"/>
                <a:gd name="T24" fmla="*/ 499 w 1049"/>
                <a:gd name="T25" fmla="*/ 119 h 1386"/>
                <a:gd name="T26" fmla="*/ 425 w 1049"/>
                <a:gd name="T27" fmla="*/ 81 h 1386"/>
                <a:gd name="T28" fmla="*/ 420 w 1049"/>
                <a:gd name="T29" fmla="*/ 9 h 1386"/>
                <a:gd name="T30" fmla="*/ 351 w 1049"/>
                <a:gd name="T31" fmla="*/ 7 h 1386"/>
                <a:gd name="T32" fmla="*/ 262 w 1049"/>
                <a:gd name="T33" fmla="*/ 24 h 1386"/>
                <a:gd name="T34" fmla="*/ 202 w 1049"/>
                <a:gd name="T35" fmla="*/ 38 h 1386"/>
                <a:gd name="T36" fmla="*/ 161 w 1049"/>
                <a:gd name="T37" fmla="*/ 33 h 1386"/>
                <a:gd name="T38" fmla="*/ 134 w 1049"/>
                <a:gd name="T39" fmla="*/ 76 h 1386"/>
                <a:gd name="T40" fmla="*/ 106 w 1049"/>
                <a:gd name="T41" fmla="*/ 145 h 1386"/>
                <a:gd name="T42" fmla="*/ 49 w 1049"/>
                <a:gd name="T43" fmla="*/ 219 h 1386"/>
                <a:gd name="T44" fmla="*/ 12 w 1049"/>
                <a:gd name="T45" fmla="*/ 277 h 1386"/>
                <a:gd name="T46" fmla="*/ 9 w 1049"/>
                <a:gd name="T47" fmla="*/ 335 h 1386"/>
                <a:gd name="T48" fmla="*/ 7 w 1049"/>
                <a:gd name="T49" fmla="*/ 413 h 1386"/>
                <a:gd name="T50" fmla="*/ 14 w 1049"/>
                <a:gd name="T51" fmla="*/ 485 h 1386"/>
                <a:gd name="T52" fmla="*/ 79 w 1049"/>
                <a:gd name="T53" fmla="*/ 597 h 1386"/>
                <a:gd name="T54" fmla="*/ 168 w 1049"/>
                <a:gd name="T55" fmla="*/ 628 h 1386"/>
                <a:gd name="T56" fmla="*/ 244 w 1049"/>
                <a:gd name="T57" fmla="*/ 621 h 1386"/>
                <a:gd name="T58" fmla="*/ 324 w 1049"/>
                <a:gd name="T59" fmla="*/ 606 h 1386"/>
                <a:gd name="T60" fmla="*/ 382 w 1049"/>
                <a:gd name="T61" fmla="*/ 641 h 1386"/>
                <a:gd name="T62" fmla="*/ 392 w 1049"/>
                <a:gd name="T63" fmla="*/ 747 h 1386"/>
                <a:gd name="T64" fmla="*/ 450 w 1049"/>
                <a:gd name="T65" fmla="*/ 845 h 1386"/>
                <a:gd name="T66" fmla="*/ 458 w 1049"/>
                <a:gd name="T67" fmla="*/ 919 h 1386"/>
                <a:gd name="T68" fmla="*/ 440 w 1049"/>
                <a:gd name="T69" fmla="*/ 1008 h 1386"/>
                <a:gd name="T70" fmla="*/ 452 w 1049"/>
                <a:gd name="T71" fmla="*/ 1075 h 1386"/>
                <a:gd name="T72" fmla="*/ 470 w 1049"/>
                <a:gd name="T73" fmla="*/ 1135 h 1386"/>
                <a:gd name="T74" fmla="*/ 490 w 1049"/>
                <a:gd name="T75" fmla="*/ 1234 h 1386"/>
                <a:gd name="T76" fmla="*/ 526 w 1049"/>
                <a:gd name="T77" fmla="*/ 1343 h 1386"/>
                <a:gd name="T78" fmla="*/ 550 w 1049"/>
                <a:gd name="T79" fmla="*/ 1386 h 1386"/>
                <a:gd name="T80" fmla="*/ 637 w 1049"/>
                <a:gd name="T81" fmla="*/ 1379 h 1386"/>
                <a:gd name="T82" fmla="*/ 706 w 1049"/>
                <a:gd name="T83" fmla="*/ 1334 h 1386"/>
                <a:gd name="T84" fmla="*/ 754 w 1049"/>
                <a:gd name="T85" fmla="*/ 1261 h 1386"/>
                <a:gd name="T86" fmla="*/ 783 w 1049"/>
                <a:gd name="T87" fmla="*/ 1200 h 1386"/>
                <a:gd name="T88" fmla="*/ 792 w 1049"/>
                <a:gd name="T89" fmla="*/ 1124 h 1386"/>
                <a:gd name="T90" fmla="*/ 807 w 1049"/>
                <a:gd name="T91" fmla="*/ 1080 h 1386"/>
                <a:gd name="T92" fmla="*/ 859 w 1049"/>
                <a:gd name="T93" fmla="*/ 1035 h 1386"/>
                <a:gd name="T94" fmla="*/ 874 w 1049"/>
                <a:gd name="T95" fmla="*/ 934 h 1386"/>
                <a:gd name="T96" fmla="*/ 845 w 1049"/>
                <a:gd name="T97" fmla="*/ 838 h 1386"/>
                <a:gd name="T98" fmla="*/ 868 w 1049"/>
                <a:gd name="T99" fmla="*/ 785 h 1386"/>
                <a:gd name="T100" fmla="*/ 925 w 1049"/>
                <a:gd name="T101" fmla="*/ 720 h 1386"/>
                <a:gd name="T102" fmla="*/ 986 w 1049"/>
                <a:gd name="T103" fmla="*/ 648 h 1386"/>
                <a:gd name="T104" fmla="*/ 1010 w 1049"/>
                <a:gd name="T105" fmla="*/ 588 h 1386"/>
                <a:gd name="T106" fmla="*/ 1042 w 1049"/>
                <a:gd name="T107" fmla="*/ 521 h 1386"/>
                <a:gd name="T108" fmla="*/ 1031 w 1049"/>
                <a:gd name="T109" fmla="*/ 492 h 1386"/>
                <a:gd name="T110" fmla="*/ 990 w 1049"/>
                <a:gd name="T111" fmla="*/ 507 h 1386"/>
                <a:gd name="T112" fmla="*/ 934 w 1049"/>
                <a:gd name="T113" fmla="*/ 512 h 1386"/>
                <a:gd name="T114" fmla="*/ 894 w 1049"/>
                <a:gd name="T115" fmla="*/ 456 h 1386"/>
                <a:gd name="T116" fmla="*/ 841 w 1049"/>
                <a:gd name="T117" fmla="*/ 342 h 1386"/>
                <a:gd name="T118" fmla="*/ 800 w 1049"/>
                <a:gd name="T119" fmla="*/ 252 h 1386"/>
                <a:gd name="T120" fmla="*/ 762 w 1049"/>
                <a:gd name="T121" fmla="*/ 176 h 1386"/>
                <a:gd name="T122" fmla="*/ 742 w 1049"/>
                <a:gd name="T123" fmla="*/ 11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9" h="1386">
                  <a:moveTo>
                    <a:pt x="1011" y="1022"/>
                  </a:moveTo>
                  <a:lnTo>
                    <a:pt x="1011" y="1022"/>
                  </a:lnTo>
                  <a:lnTo>
                    <a:pt x="1010" y="1031"/>
                  </a:lnTo>
                  <a:lnTo>
                    <a:pt x="1010" y="1040"/>
                  </a:lnTo>
                  <a:lnTo>
                    <a:pt x="1010" y="1040"/>
                  </a:lnTo>
                  <a:lnTo>
                    <a:pt x="1011" y="1053"/>
                  </a:lnTo>
                  <a:lnTo>
                    <a:pt x="1011" y="1066"/>
                  </a:lnTo>
                  <a:lnTo>
                    <a:pt x="1010" y="1077"/>
                  </a:lnTo>
                  <a:lnTo>
                    <a:pt x="1006" y="1089"/>
                  </a:lnTo>
                  <a:lnTo>
                    <a:pt x="1006" y="1089"/>
                  </a:lnTo>
                  <a:lnTo>
                    <a:pt x="995" y="1111"/>
                  </a:lnTo>
                  <a:lnTo>
                    <a:pt x="990" y="1122"/>
                  </a:lnTo>
                  <a:lnTo>
                    <a:pt x="988" y="1135"/>
                  </a:lnTo>
                  <a:lnTo>
                    <a:pt x="988" y="1135"/>
                  </a:lnTo>
                  <a:lnTo>
                    <a:pt x="984" y="1147"/>
                  </a:lnTo>
                  <a:lnTo>
                    <a:pt x="979" y="1158"/>
                  </a:lnTo>
                  <a:lnTo>
                    <a:pt x="973" y="1169"/>
                  </a:lnTo>
                  <a:lnTo>
                    <a:pt x="970" y="1182"/>
                  </a:lnTo>
                  <a:lnTo>
                    <a:pt x="970" y="1182"/>
                  </a:lnTo>
                  <a:lnTo>
                    <a:pt x="966" y="1200"/>
                  </a:lnTo>
                  <a:lnTo>
                    <a:pt x="963" y="1209"/>
                  </a:lnTo>
                  <a:lnTo>
                    <a:pt x="959" y="1212"/>
                  </a:lnTo>
                  <a:lnTo>
                    <a:pt x="955" y="1214"/>
                  </a:lnTo>
                  <a:lnTo>
                    <a:pt x="955" y="1214"/>
                  </a:lnTo>
                  <a:lnTo>
                    <a:pt x="952" y="1216"/>
                  </a:lnTo>
                  <a:lnTo>
                    <a:pt x="946" y="1216"/>
                  </a:lnTo>
                  <a:lnTo>
                    <a:pt x="937" y="1214"/>
                  </a:lnTo>
                  <a:lnTo>
                    <a:pt x="928" y="1209"/>
                  </a:lnTo>
                  <a:lnTo>
                    <a:pt x="923" y="1200"/>
                  </a:lnTo>
                  <a:lnTo>
                    <a:pt x="923" y="1200"/>
                  </a:lnTo>
                  <a:lnTo>
                    <a:pt x="919" y="1192"/>
                  </a:lnTo>
                  <a:lnTo>
                    <a:pt x="917" y="1185"/>
                  </a:lnTo>
                  <a:lnTo>
                    <a:pt x="917" y="1185"/>
                  </a:lnTo>
                  <a:lnTo>
                    <a:pt x="906" y="1171"/>
                  </a:lnTo>
                  <a:lnTo>
                    <a:pt x="905" y="1163"/>
                  </a:lnTo>
                  <a:lnTo>
                    <a:pt x="903" y="1153"/>
                  </a:lnTo>
                  <a:lnTo>
                    <a:pt x="903" y="1153"/>
                  </a:lnTo>
                  <a:lnTo>
                    <a:pt x="905" y="1144"/>
                  </a:lnTo>
                  <a:lnTo>
                    <a:pt x="908" y="1135"/>
                  </a:lnTo>
                  <a:lnTo>
                    <a:pt x="912" y="1127"/>
                  </a:lnTo>
                  <a:lnTo>
                    <a:pt x="919" y="1120"/>
                  </a:lnTo>
                  <a:lnTo>
                    <a:pt x="919" y="1120"/>
                  </a:lnTo>
                  <a:lnTo>
                    <a:pt x="925" y="1111"/>
                  </a:lnTo>
                  <a:lnTo>
                    <a:pt x="928" y="1104"/>
                  </a:lnTo>
                  <a:lnTo>
                    <a:pt x="928" y="1095"/>
                  </a:lnTo>
                  <a:lnTo>
                    <a:pt x="926" y="1086"/>
                  </a:lnTo>
                  <a:lnTo>
                    <a:pt x="926" y="1086"/>
                  </a:lnTo>
                  <a:lnTo>
                    <a:pt x="923" y="1068"/>
                  </a:lnTo>
                  <a:lnTo>
                    <a:pt x="923" y="1059"/>
                  </a:lnTo>
                  <a:lnTo>
                    <a:pt x="925" y="1049"/>
                  </a:lnTo>
                  <a:lnTo>
                    <a:pt x="925" y="1049"/>
                  </a:lnTo>
                  <a:lnTo>
                    <a:pt x="928" y="1044"/>
                  </a:lnTo>
                  <a:lnTo>
                    <a:pt x="932" y="1040"/>
                  </a:lnTo>
                  <a:lnTo>
                    <a:pt x="943" y="1035"/>
                  </a:lnTo>
                  <a:lnTo>
                    <a:pt x="955" y="1030"/>
                  </a:lnTo>
                  <a:lnTo>
                    <a:pt x="964" y="1024"/>
                  </a:lnTo>
                  <a:lnTo>
                    <a:pt x="964" y="1024"/>
                  </a:lnTo>
                  <a:lnTo>
                    <a:pt x="972" y="1017"/>
                  </a:lnTo>
                  <a:lnTo>
                    <a:pt x="975" y="1010"/>
                  </a:lnTo>
                  <a:lnTo>
                    <a:pt x="975" y="1010"/>
                  </a:lnTo>
                  <a:lnTo>
                    <a:pt x="979" y="1002"/>
                  </a:lnTo>
                  <a:lnTo>
                    <a:pt x="983" y="999"/>
                  </a:lnTo>
                  <a:lnTo>
                    <a:pt x="986" y="997"/>
                  </a:lnTo>
                  <a:lnTo>
                    <a:pt x="986" y="997"/>
                  </a:lnTo>
                  <a:lnTo>
                    <a:pt x="990" y="997"/>
                  </a:lnTo>
                  <a:lnTo>
                    <a:pt x="997" y="997"/>
                  </a:lnTo>
                  <a:lnTo>
                    <a:pt x="1006" y="1001"/>
                  </a:lnTo>
                  <a:lnTo>
                    <a:pt x="1006" y="1001"/>
                  </a:lnTo>
                  <a:lnTo>
                    <a:pt x="1010" y="1004"/>
                  </a:lnTo>
                  <a:lnTo>
                    <a:pt x="1011" y="1011"/>
                  </a:lnTo>
                  <a:lnTo>
                    <a:pt x="1011" y="1017"/>
                  </a:lnTo>
                  <a:lnTo>
                    <a:pt x="1011" y="1022"/>
                  </a:lnTo>
                  <a:lnTo>
                    <a:pt x="1011" y="1022"/>
                  </a:lnTo>
                  <a:close/>
                  <a:moveTo>
                    <a:pt x="742" y="116"/>
                  </a:moveTo>
                  <a:lnTo>
                    <a:pt x="742" y="116"/>
                  </a:lnTo>
                  <a:lnTo>
                    <a:pt x="733" y="121"/>
                  </a:lnTo>
                  <a:lnTo>
                    <a:pt x="733" y="121"/>
                  </a:lnTo>
                  <a:lnTo>
                    <a:pt x="724" y="123"/>
                  </a:lnTo>
                  <a:lnTo>
                    <a:pt x="716" y="123"/>
                  </a:lnTo>
                  <a:lnTo>
                    <a:pt x="702" y="118"/>
                  </a:lnTo>
                  <a:lnTo>
                    <a:pt x="702" y="118"/>
                  </a:lnTo>
                  <a:lnTo>
                    <a:pt x="697" y="116"/>
                  </a:lnTo>
                  <a:lnTo>
                    <a:pt x="691" y="116"/>
                  </a:lnTo>
                  <a:lnTo>
                    <a:pt x="691" y="116"/>
                  </a:lnTo>
                  <a:lnTo>
                    <a:pt x="687" y="118"/>
                  </a:lnTo>
                  <a:lnTo>
                    <a:pt x="684" y="121"/>
                  </a:lnTo>
                  <a:lnTo>
                    <a:pt x="684" y="121"/>
                  </a:lnTo>
                  <a:lnTo>
                    <a:pt x="680" y="121"/>
                  </a:lnTo>
                  <a:lnTo>
                    <a:pt x="677" y="119"/>
                  </a:lnTo>
                  <a:lnTo>
                    <a:pt x="671" y="118"/>
                  </a:lnTo>
                  <a:lnTo>
                    <a:pt x="671" y="118"/>
                  </a:lnTo>
                  <a:lnTo>
                    <a:pt x="648" y="119"/>
                  </a:lnTo>
                  <a:lnTo>
                    <a:pt x="637" y="118"/>
                  </a:lnTo>
                  <a:lnTo>
                    <a:pt x="631" y="114"/>
                  </a:lnTo>
                  <a:lnTo>
                    <a:pt x="626" y="110"/>
                  </a:lnTo>
                  <a:lnTo>
                    <a:pt x="626" y="110"/>
                  </a:lnTo>
                  <a:lnTo>
                    <a:pt x="617" y="103"/>
                  </a:lnTo>
                  <a:lnTo>
                    <a:pt x="608" y="96"/>
                  </a:lnTo>
                  <a:lnTo>
                    <a:pt x="599" y="92"/>
                  </a:lnTo>
                  <a:lnTo>
                    <a:pt x="593" y="90"/>
                  </a:lnTo>
                  <a:lnTo>
                    <a:pt x="588" y="90"/>
                  </a:lnTo>
                  <a:lnTo>
                    <a:pt x="588" y="90"/>
                  </a:lnTo>
                  <a:lnTo>
                    <a:pt x="577" y="92"/>
                  </a:lnTo>
                  <a:lnTo>
                    <a:pt x="570" y="96"/>
                  </a:lnTo>
                  <a:lnTo>
                    <a:pt x="564" y="103"/>
                  </a:lnTo>
                  <a:lnTo>
                    <a:pt x="563" y="107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1" y="125"/>
                  </a:lnTo>
                  <a:lnTo>
                    <a:pt x="559" y="132"/>
                  </a:lnTo>
                  <a:lnTo>
                    <a:pt x="554" y="136"/>
                  </a:lnTo>
                  <a:lnTo>
                    <a:pt x="554" y="136"/>
                  </a:lnTo>
                  <a:lnTo>
                    <a:pt x="548" y="138"/>
                  </a:lnTo>
                  <a:lnTo>
                    <a:pt x="541" y="138"/>
                  </a:lnTo>
                  <a:lnTo>
                    <a:pt x="526" y="134"/>
                  </a:lnTo>
                  <a:lnTo>
                    <a:pt x="510" y="128"/>
                  </a:lnTo>
                  <a:lnTo>
                    <a:pt x="499" y="119"/>
                  </a:lnTo>
                  <a:lnTo>
                    <a:pt x="499" y="119"/>
                  </a:lnTo>
                  <a:lnTo>
                    <a:pt x="490" y="112"/>
                  </a:lnTo>
                  <a:lnTo>
                    <a:pt x="481" y="105"/>
                  </a:lnTo>
                  <a:lnTo>
                    <a:pt x="472" y="100"/>
                  </a:lnTo>
                  <a:lnTo>
                    <a:pt x="459" y="96"/>
                  </a:lnTo>
                  <a:lnTo>
                    <a:pt x="459" y="96"/>
                  </a:lnTo>
                  <a:lnTo>
                    <a:pt x="447" y="94"/>
                  </a:lnTo>
                  <a:lnTo>
                    <a:pt x="436" y="89"/>
                  </a:lnTo>
                  <a:lnTo>
                    <a:pt x="425" y="81"/>
                  </a:lnTo>
                  <a:lnTo>
                    <a:pt x="420" y="76"/>
                  </a:lnTo>
                  <a:lnTo>
                    <a:pt x="418" y="71"/>
                  </a:lnTo>
                  <a:lnTo>
                    <a:pt x="418" y="71"/>
                  </a:lnTo>
                  <a:lnTo>
                    <a:pt x="416" y="62"/>
                  </a:lnTo>
                  <a:lnTo>
                    <a:pt x="416" y="52"/>
                  </a:lnTo>
                  <a:lnTo>
                    <a:pt x="420" y="34"/>
                  </a:lnTo>
                  <a:lnTo>
                    <a:pt x="421" y="24"/>
                  </a:lnTo>
                  <a:lnTo>
                    <a:pt x="421" y="16"/>
                  </a:lnTo>
                  <a:lnTo>
                    <a:pt x="420" y="9"/>
                  </a:lnTo>
                  <a:lnTo>
                    <a:pt x="416" y="5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65" y="4"/>
                  </a:lnTo>
                  <a:lnTo>
                    <a:pt x="351" y="7"/>
                  </a:lnTo>
                  <a:lnTo>
                    <a:pt x="338" y="11"/>
                  </a:lnTo>
                  <a:lnTo>
                    <a:pt x="324" y="11"/>
                  </a:lnTo>
                  <a:lnTo>
                    <a:pt x="309" y="11"/>
                  </a:lnTo>
                  <a:lnTo>
                    <a:pt x="309" y="11"/>
                  </a:lnTo>
                  <a:lnTo>
                    <a:pt x="297" y="9"/>
                  </a:lnTo>
                  <a:lnTo>
                    <a:pt x="284" y="11"/>
                  </a:lnTo>
                  <a:lnTo>
                    <a:pt x="273" y="16"/>
                  </a:lnTo>
                  <a:lnTo>
                    <a:pt x="262" y="24"/>
                  </a:lnTo>
                  <a:lnTo>
                    <a:pt x="262" y="24"/>
                  </a:lnTo>
                  <a:lnTo>
                    <a:pt x="249" y="33"/>
                  </a:lnTo>
                  <a:lnTo>
                    <a:pt x="239" y="40"/>
                  </a:lnTo>
                  <a:lnTo>
                    <a:pt x="233" y="42"/>
                  </a:lnTo>
                  <a:lnTo>
                    <a:pt x="228" y="42"/>
                  </a:lnTo>
                  <a:lnTo>
                    <a:pt x="220" y="42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08" y="38"/>
                  </a:lnTo>
                  <a:lnTo>
                    <a:pt x="20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2" y="34"/>
                  </a:lnTo>
                  <a:lnTo>
                    <a:pt x="177" y="31"/>
                  </a:lnTo>
                  <a:lnTo>
                    <a:pt x="172" y="29"/>
                  </a:lnTo>
                  <a:lnTo>
                    <a:pt x="172" y="29"/>
                  </a:lnTo>
                  <a:lnTo>
                    <a:pt x="164" y="31"/>
                  </a:lnTo>
                  <a:lnTo>
                    <a:pt x="161" y="33"/>
                  </a:lnTo>
                  <a:lnTo>
                    <a:pt x="159" y="38"/>
                  </a:lnTo>
                  <a:lnTo>
                    <a:pt x="159" y="42"/>
                  </a:lnTo>
                  <a:lnTo>
                    <a:pt x="159" y="5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5" y="65"/>
                  </a:lnTo>
                  <a:lnTo>
                    <a:pt x="152" y="69"/>
                  </a:lnTo>
                  <a:lnTo>
                    <a:pt x="143" y="72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1" y="89"/>
                  </a:lnTo>
                  <a:lnTo>
                    <a:pt x="116" y="96"/>
                  </a:lnTo>
                  <a:lnTo>
                    <a:pt x="112" y="112"/>
                  </a:lnTo>
                  <a:lnTo>
                    <a:pt x="108" y="128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5" y="157"/>
                  </a:lnTo>
                  <a:lnTo>
                    <a:pt x="101" y="168"/>
                  </a:lnTo>
                  <a:lnTo>
                    <a:pt x="96" y="181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74" y="197"/>
                  </a:lnTo>
                  <a:lnTo>
                    <a:pt x="63" y="204"/>
                  </a:lnTo>
                  <a:lnTo>
                    <a:pt x="52" y="214"/>
                  </a:lnTo>
                  <a:lnTo>
                    <a:pt x="49" y="219"/>
                  </a:lnTo>
                  <a:lnTo>
                    <a:pt x="47" y="226"/>
                  </a:lnTo>
                  <a:lnTo>
                    <a:pt x="47" y="226"/>
                  </a:lnTo>
                  <a:lnTo>
                    <a:pt x="43" y="237"/>
                  </a:lnTo>
                  <a:lnTo>
                    <a:pt x="38" y="246"/>
                  </a:lnTo>
                  <a:lnTo>
                    <a:pt x="32" y="255"/>
                  </a:lnTo>
                  <a:lnTo>
                    <a:pt x="23" y="264"/>
                  </a:lnTo>
                  <a:lnTo>
                    <a:pt x="23" y="264"/>
                  </a:lnTo>
                  <a:lnTo>
                    <a:pt x="14" y="273"/>
                  </a:lnTo>
                  <a:lnTo>
                    <a:pt x="12" y="277"/>
                  </a:lnTo>
                  <a:lnTo>
                    <a:pt x="11" y="282"/>
                  </a:lnTo>
                  <a:lnTo>
                    <a:pt x="11" y="282"/>
                  </a:lnTo>
                  <a:lnTo>
                    <a:pt x="7" y="295"/>
                  </a:lnTo>
                  <a:lnTo>
                    <a:pt x="3" y="306"/>
                  </a:lnTo>
                  <a:lnTo>
                    <a:pt x="1" y="317"/>
                  </a:lnTo>
                  <a:lnTo>
                    <a:pt x="3" y="324"/>
                  </a:lnTo>
                  <a:lnTo>
                    <a:pt x="7" y="329"/>
                  </a:lnTo>
                  <a:lnTo>
                    <a:pt x="7" y="329"/>
                  </a:lnTo>
                  <a:lnTo>
                    <a:pt x="9" y="335"/>
                  </a:lnTo>
                  <a:lnTo>
                    <a:pt x="9" y="342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4" y="367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9"/>
                  </a:lnTo>
                  <a:lnTo>
                    <a:pt x="12" y="396"/>
                  </a:lnTo>
                  <a:lnTo>
                    <a:pt x="7" y="413"/>
                  </a:lnTo>
                  <a:lnTo>
                    <a:pt x="7" y="413"/>
                  </a:lnTo>
                  <a:lnTo>
                    <a:pt x="3" y="423"/>
                  </a:lnTo>
                  <a:lnTo>
                    <a:pt x="1" y="436"/>
                  </a:lnTo>
                  <a:lnTo>
                    <a:pt x="0" y="44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1" y="467"/>
                  </a:lnTo>
                  <a:lnTo>
                    <a:pt x="5" y="474"/>
                  </a:lnTo>
                  <a:lnTo>
                    <a:pt x="14" y="485"/>
                  </a:lnTo>
                  <a:lnTo>
                    <a:pt x="25" y="498"/>
                  </a:lnTo>
                  <a:lnTo>
                    <a:pt x="34" y="508"/>
                  </a:lnTo>
                  <a:lnTo>
                    <a:pt x="34" y="508"/>
                  </a:lnTo>
                  <a:lnTo>
                    <a:pt x="39" y="519"/>
                  </a:lnTo>
                  <a:lnTo>
                    <a:pt x="47" y="532"/>
                  </a:lnTo>
                  <a:lnTo>
                    <a:pt x="58" y="561"/>
                  </a:lnTo>
                  <a:lnTo>
                    <a:pt x="63" y="575"/>
                  </a:lnTo>
                  <a:lnTo>
                    <a:pt x="70" y="588"/>
                  </a:lnTo>
                  <a:lnTo>
                    <a:pt x="79" y="597"/>
                  </a:lnTo>
                  <a:lnTo>
                    <a:pt x="90" y="606"/>
                  </a:lnTo>
                  <a:lnTo>
                    <a:pt x="90" y="606"/>
                  </a:lnTo>
                  <a:lnTo>
                    <a:pt x="108" y="615"/>
                  </a:lnTo>
                  <a:lnTo>
                    <a:pt x="128" y="624"/>
                  </a:lnTo>
                  <a:lnTo>
                    <a:pt x="137" y="628"/>
                  </a:lnTo>
                  <a:lnTo>
                    <a:pt x="148" y="630"/>
                  </a:lnTo>
                  <a:lnTo>
                    <a:pt x="159" y="630"/>
                  </a:lnTo>
                  <a:lnTo>
                    <a:pt x="168" y="628"/>
                  </a:lnTo>
                  <a:lnTo>
                    <a:pt x="168" y="628"/>
                  </a:lnTo>
                  <a:lnTo>
                    <a:pt x="190" y="621"/>
                  </a:lnTo>
                  <a:lnTo>
                    <a:pt x="213" y="617"/>
                  </a:lnTo>
                  <a:lnTo>
                    <a:pt x="213" y="617"/>
                  </a:lnTo>
                  <a:lnTo>
                    <a:pt x="222" y="615"/>
                  </a:lnTo>
                  <a:lnTo>
                    <a:pt x="230" y="615"/>
                  </a:lnTo>
                  <a:lnTo>
                    <a:pt x="230" y="615"/>
                  </a:lnTo>
                  <a:lnTo>
                    <a:pt x="237" y="617"/>
                  </a:lnTo>
                  <a:lnTo>
                    <a:pt x="244" y="621"/>
                  </a:lnTo>
                  <a:lnTo>
                    <a:pt x="244" y="621"/>
                  </a:lnTo>
                  <a:lnTo>
                    <a:pt x="251" y="622"/>
                  </a:lnTo>
                  <a:lnTo>
                    <a:pt x="259" y="622"/>
                  </a:lnTo>
                  <a:lnTo>
                    <a:pt x="271" y="619"/>
                  </a:lnTo>
                  <a:lnTo>
                    <a:pt x="295" y="610"/>
                  </a:lnTo>
                  <a:lnTo>
                    <a:pt x="295" y="610"/>
                  </a:lnTo>
                  <a:lnTo>
                    <a:pt x="307" y="606"/>
                  </a:lnTo>
                  <a:lnTo>
                    <a:pt x="318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8"/>
                  </a:lnTo>
                  <a:lnTo>
                    <a:pt x="335" y="613"/>
                  </a:lnTo>
                  <a:lnTo>
                    <a:pt x="335" y="613"/>
                  </a:lnTo>
                  <a:lnTo>
                    <a:pt x="351" y="626"/>
                  </a:lnTo>
                  <a:lnTo>
                    <a:pt x="360" y="631"/>
                  </a:lnTo>
                  <a:lnTo>
                    <a:pt x="369" y="635"/>
                  </a:lnTo>
                  <a:lnTo>
                    <a:pt x="369" y="635"/>
                  </a:lnTo>
                  <a:lnTo>
                    <a:pt x="376" y="637"/>
                  </a:lnTo>
                  <a:lnTo>
                    <a:pt x="382" y="641"/>
                  </a:lnTo>
                  <a:lnTo>
                    <a:pt x="387" y="646"/>
                  </a:lnTo>
                  <a:lnTo>
                    <a:pt x="392" y="651"/>
                  </a:lnTo>
                  <a:lnTo>
                    <a:pt x="398" y="662"/>
                  </a:lnTo>
                  <a:lnTo>
                    <a:pt x="401" y="677"/>
                  </a:lnTo>
                  <a:lnTo>
                    <a:pt x="401" y="691"/>
                  </a:lnTo>
                  <a:lnTo>
                    <a:pt x="400" y="706"/>
                  </a:lnTo>
                  <a:lnTo>
                    <a:pt x="394" y="735"/>
                  </a:lnTo>
                  <a:lnTo>
                    <a:pt x="394" y="735"/>
                  </a:lnTo>
                  <a:lnTo>
                    <a:pt x="392" y="747"/>
                  </a:lnTo>
                  <a:lnTo>
                    <a:pt x="394" y="762"/>
                  </a:lnTo>
                  <a:lnTo>
                    <a:pt x="400" y="776"/>
                  </a:lnTo>
                  <a:lnTo>
                    <a:pt x="407" y="789"/>
                  </a:lnTo>
                  <a:lnTo>
                    <a:pt x="407" y="789"/>
                  </a:lnTo>
                  <a:lnTo>
                    <a:pt x="427" y="809"/>
                  </a:lnTo>
                  <a:lnTo>
                    <a:pt x="436" y="820"/>
                  </a:lnTo>
                  <a:lnTo>
                    <a:pt x="445" y="831"/>
                  </a:lnTo>
                  <a:lnTo>
                    <a:pt x="445" y="831"/>
                  </a:lnTo>
                  <a:lnTo>
                    <a:pt x="450" y="845"/>
                  </a:lnTo>
                  <a:lnTo>
                    <a:pt x="456" y="859"/>
                  </a:lnTo>
                  <a:lnTo>
                    <a:pt x="456" y="859"/>
                  </a:lnTo>
                  <a:lnTo>
                    <a:pt x="456" y="874"/>
                  </a:lnTo>
                  <a:lnTo>
                    <a:pt x="456" y="874"/>
                  </a:lnTo>
                  <a:lnTo>
                    <a:pt x="456" y="887"/>
                  </a:lnTo>
                  <a:lnTo>
                    <a:pt x="454" y="897"/>
                  </a:lnTo>
                  <a:lnTo>
                    <a:pt x="454" y="908"/>
                  </a:lnTo>
                  <a:lnTo>
                    <a:pt x="454" y="914"/>
                  </a:lnTo>
                  <a:lnTo>
                    <a:pt x="458" y="919"/>
                  </a:lnTo>
                  <a:lnTo>
                    <a:pt x="458" y="919"/>
                  </a:lnTo>
                  <a:lnTo>
                    <a:pt x="463" y="928"/>
                  </a:lnTo>
                  <a:lnTo>
                    <a:pt x="463" y="939"/>
                  </a:lnTo>
                  <a:lnTo>
                    <a:pt x="461" y="952"/>
                  </a:lnTo>
                  <a:lnTo>
                    <a:pt x="458" y="963"/>
                  </a:lnTo>
                  <a:lnTo>
                    <a:pt x="447" y="984"/>
                  </a:lnTo>
                  <a:lnTo>
                    <a:pt x="443" y="995"/>
                  </a:lnTo>
                  <a:lnTo>
                    <a:pt x="440" y="1008"/>
                  </a:lnTo>
                  <a:lnTo>
                    <a:pt x="440" y="1008"/>
                  </a:lnTo>
                  <a:lnTo>
                    <a:pt x="436" y="1021"/>
                  </a:lnTo>
                  <a:lnTo>
                    <a:pt x="434" y="1037"/>
                  </a:lnTo>
                  <a:lnTo>
                    <a:pt x="434" y="1046"/>
                  </a:lnTo>
                  <a:lnTo>
                    <a:pt x="434" y="1053"/>
                  </a:lnTo>
                  <a:lnTo>
                    <a:pt x="436" y="1060"/>
                  </a:lnTo>
                  <a:lnTo>
                    <a:pt x="440" y="1066"/>
                  </a:lnTo>
                  <a:lnTo>
                    <a:pt x="440" y="1066"/>
                  </a:lnTo>
                  <a:lnTo>
                    <a:pt x="447" y="1073"/>
                  </a:lnTo>
                  <a:lnTo>
                    <a:pt x="452" y="1075"/>
                  </a:lnTo>
                  <a:lnTo>
                    <a:pt x="454" y="1078"/>
                  </a:lnTo>
                  <a:lnTo>
                    <a:pt x="454" y="1078"/>
                  </a:lnTo>
                  <a:lnTo>
                    <a:pt x="459" y="1086"/>
                  </a:lnTo>
                  <a:lnTo>
                    <a:pt x="461" y="1095"/>
                  </a:lnTo>
                  <a:lnTo>
                    <a:pt x="465" y="1109"/>
                  </a:lnTo>
                  <a:lnTo>
                    <a:pt x="465" y="1109"/>
                  </a:lnTo>
                  <a:lnTo>
                    <a:pt x="468" y="1122"/>
                  </a:lnTo>
                  <a:lnTo>
                    <a:pt x="470" y="1135"/>
                  </a:lnTo>
                  <a:lnTo>
                    <a:pt x="470" y="1135"/>
                  </a:lnTo>
                  <a:lnTo>
                    <a:pt x="474" y="1142"/>
                  </a:lnTo>
                  <a:lnTo>
                    <a:pt x="478" y="1149"/>
                  </a:lnTo>
                  <a:lnTo>
                    <a:pt x="481" y="1154"/>
                  </a:lnTo>
                  <a:lnTo>
                    <a:pt x="485" y="1163"/>
                  </a:lnTo>
                  <a:lnTo>
                    <a:pt x="485" y="1163"/>
                  </a:lnTo>
                  <a:lnTo>
                    <a:pt x="487" y="1183"/>
                  </a:lnTo>
                  <a:lnTo>
                    <a:pt x="487" y="1203"/>
                  </a:lnTo>
                  <a:lnTo>
                    <a:pt x="488" y="1225"/>
                  </a:lnTo>
                  <a:lnTo>
                    <a:pt x="490" y="1234"/>
                  </a:lnTo>
                  <a:lnTo>
                    <a:pt x="494" y="1245"/>
                  </a:lnTo>
                  <a:lnTo>
                    <a:pt x="494" y="1245"/>
                  </a:lnTo>
                  <a:lnTo>
                    <a:pt x="517" y="1290"/>
                  </a:lnTo>
                  <a:lnTo>
                    <a:pt x="517" y="1290"/>
                  </a:lnTo>
                  <a:lnTo>
                    <a:pt x="523" y="1303"/>
                  </a:lnTo>
                  <a:lnTo>
                    <a:pt x="526" y="1319"/>
                  </a:lnTo>
                  <a:lnTo>
                    <a:pt x="526" y="1319"/>
                  </a:lnTo>
                  <a:lnTo>
                    <a:pt x="526" y="1330"/>
                  </a:lnTo>
                  <a:lnTo>
                    <a:pt x="526" y="1343"/>
                  </a:lnTo>
                  <a:lnTo>
                    <a:pt x="525" y="1355"/>
                  </a:lnTo>
                  <a:lnTo>
                    <a:pt x="525" y="1366"/>
                  </a:lnTo>
                  <a:lnTo>
                    <a:pt x="525" y="1366"/>
                  </a:lnTo>
                  <a:lnTo>
                    <a:pt x="526" y="1373"/>
                  </a:lnTo>
                  <a:lnTo>
                    <a:pt x="530" y="1379"/>
                  </a:lnTo>
                  <a:lnTo>
                    <a:pt x="534" y="1384"/>
                  </a:lnTo>
                  <a:lnTo>
                    <a:pt x="539" y="1386"/>
                  </a:lnTo>
                  <a:lnTo>
                    <a:pt x="544" y="1386"/>
                  </a:lnTo>
                  <a:lnTo>
                    <a:pt x="550" y="1386"/>
                  </a:lnTo>
                  <a:lnTo>
                    <a:pt x="564" y="1382"/>
                  </a:lnTo>
                  <a:lnTo>
                    <a:pt x="564" y="1382"/>
                  </a:lnTo>
                  <a:lnTo>
                    <a:pt x="573" y="1379"/>
                  </a:lnTo>
                  <a:lnTo>
                    <a:pt x="582" y="1375"/>
                  </a:lnTo>
                  <a:lnTo>
                    <a:pt x="592" y="1375"/>
                  </a:lnTo>
                  <a:lnTo>
                    <a:pt x="602" y="1375"/>
                  </a:lnTo>
                  <a:lnTo>
                    <a:pt x="602" y="1375"/>
                  </a:lnTo>
                  <a:lnTo>
                    <a:pt x="619" y="1379"/>
                  </a:lnTo>
                  <a:lnTo>
                    <a:pt x="637" y="1379"/>
                  </a:lnTo>
                  <a:lnTo>
                    <a:pt x="646" y="1379"/>
                  </a:lnTo>
                  <a:lnTo>
                    <a:pt x="655" y="1377"/>
                  </a:lnTo>
                  <a:lnTo>
                    <a:pt x="664" y="1373"/>
                  </a:lnTo>
                  <a:lnTo>
                    <a:pt x="671" y="1370"/>
                  </a:lnTo>
                  <a:lnTo>
                    <a:pt x="671" y="1370"/>
                  </a:lnTo>
                  <a:lnTo>
                    <a:pt x="687" y="1355"/>
                  </a:lnTo>
                  <a:lnTo>
                    <a:pt x="702" y="1339"/>
                  </a:lnTo>
                  <a:lnTo>
                    <a:pt x="702" y="1339"/>
                  </a:lnTo>
                  <a:lnTo>
                    <a:pt x="706" y="1334"/>
                  </a:lnTo>
                  <a:lnTo>
                    <a:pt x="707" y="1328"/>
                  </a:lnTo>
                  <a:lnTo>
                    <a:pt x="713" y="1314"/>
                  </a:lnTo>
                  <a:lnTo>
                    <a:pt x="713" y="1314"/>
                  </a:lnTo>
                  <a:lnTo>
                    <a:pt x="716" y="1306"/>
                  </a:lnTo>
                  <a:lnTo>
                    <a:pt x="722" y="1299"/>
                  </a:lnTo>
                  <a:lnTo>
                    <a:pt x="735" y="1288"/>
                  </a:lnTo>
                  <a:lnTo>
                    <a:pt x="747" y="1276"/>
                  </a:lnTo>
                  <a:lnTo>
                    <a:pt x="751" y="1268"/>
                  </a:lnTo>
                  <a:lnTo>
                    <a:pt x="754" y="1261"/>
                  </a:lnTo>
                  <a:lnTo>
                    <a:pt x="754" y="1261"/>
                  </a:lnTo>
                  <a:lnTo>
                    <a:pt x="756" y="1252"/>
                  </a:lnTo>
                  <a:lnTo>
                    <a:pt x="758" y="1245"/>
                  </a:lnTo>
                  <a:lnTo>
                    <a:pt x="760" y="1229"/>
                  </a:lnTo>
                  <a:lnTo>
                    <a:pt x="760" y="1229"/>
                  </a:lnTo>
                  <a:lnTo>
                    <a:pt x="762" y="1221"/>
                  </a:lnTo>
                  <a:lnTo>
                    <a:pt x="765" y="1216"/>
                  </a:lnTo>
                  <a:lnTo>
                    <a:pt x="774" y="1209"/>
                  </a:lnTo>
                  <a:lnTo>
                    <a:pt x="783" y="1200"/>
                  </a:lnTo>
                  <a:lnTo>
                    <a:pt x="787" y="1196"/>
                  </a:lnTo>
                  <a:lnTo>
                    <a:pt x="789" y="1191"/>
                  </a:lnTo>
                  <a:lnTo>
                    <a:pt x="789" y="1191"/>
                  </a:lnTo>
                  <a:lnTo>
                    <a:pt x="794" y="1174"/>
                  </a:lnTo>
                  <a:lnTo>
                    <a:pt x="798" y="1156"/>
                  </a:lnTo>
                  <a:lnTo>
                    <a:pt x="800" y="1147"/>
                  </a:lnTo>
                  <a:lnTo>
                    <a:pt x="800" y="1138"/>
                  </a:lnTo>
                  <a:lnTo>
                    <a:pt x="796" y="1131"/>
                  </a:lnTo>
                  <a:lnTo>
                    <a:pt x="792" y="1124"/>
                  </a:lnTo>
                  <a:lnTo>
                    <a:pt x="792" y="1124"/>
                  </a:lnTo>
                  <a:lnTo>
                    <a:pt x="787" y="1120"/>
                  </a:lnTo>
                  <a:lnTo>
                    <a:pt x="783" y="1116"/>
                  </a:lnTo>
                  <a:lnTo>
                    <a:pt x="782" y="1111"/>
                  </a:lnTo>
                  <a:lnTo>
                    <a:pt x="783" y="1104"/>
                  </a:lnTo>
                  <a:lnTo>
                    <a:pt x="783" y="1104"/>
                  </a:lnTo>
                  <a:lnTo>
                    <a:pt x="787" y="1097"/>
                  </a:lnTo>
                  <a:lnTo>
                    <a:pt x="792" y="1089"/>
                  </a:lnTo>
                  <a:lnTo>
                    <a:pt x="807" y="1080"/>
                  </a:lnTo>
                  <a:lnTo>
                    <a:pt x="807" y="1080"/>
                  </a:lnTo>
                  <a:lnTo>
                    <a:pt x="818" y="1075"/>
                  </a:lnTo>
                  <a:lnTo>
                    <a:pt x="830" y="1069"/>
                  </a:lnTo>
                  <a:lnTo>
                    <a:pt x="841" y="1064"/>
                  </a:lnTo>
                  <a:lnTo>
                    <a:pt x="845" y="1060"/>
                  </a:lnTo>
                  <a:lnTo>
                    <a:pt x="850" y="1055"/>
                  </a:lnTo>
                  <a:lnTo>
                    <a:pt x="850" y="1055"/>
                  </a:lnTo>
                  <a:lnTo>
                    <a:pt x="856" y="1046"/>
                  </a:lnTo>
                  <a:lnTo>
                    <a:pt x="859" y="1035"/>
                  </a:lnTo>
                  <a:lnTo>
                    <a:pt x="863" y="1011"/>
                  </a:lnTo>
                  <a:lnTo>
                    <a:pt x="863" y="1011"/>
                  </a:lnTo>
                  <a:lnTo>
                    <a:pt x="867" y="999"/>
                  </a:lnTo>
                  <a:lnTo>
                    <a:pt x="870" y="988"/>
                  </a:lnTo>
                  <a:lnTo>
                    <a:pt x="872" y="975"/>
                  </a:lnTo>
                  <a:lnTo>
                    <a:pt x="874" y="963"/>
                  </a:lnTo>
                  <a:lnTo>
                    <a:pt x="874" y="963"/>
                  </a:lnTo>
                  <a:lnTo>
                    <a:pt x="874" y="948"/>
                  </a:lnTo>
                  <a:lnTo>
                    <a:pt x="874" y="934"/>
                  </a:lnTo>
                  <a:lnTo>
                    <a:pt x="870" y="919"/>
                  </a:lnTo>
                  <a:lnTo>
                    <a:pt x="867" y="907"/>
                  </a:lnTo>
                  <a:lnTo>
                    <a:pt x="867" y="907"/>
                  </a:lnTo>
                  <a:lnTo>
                    <a:pt x="859" y="883"/>
                  </a:lnTo>
                  <a:lnTo>
                    <a:pt x="852" y="859"/>
                  </a:lnTo>
                  <a:lnTo>
                    <a:pt x="852" y="859"/>
                  </a:lnTo>
                  <a:lnTo>
                    <a:pt x="847" y="849"/>
                  </a:lnTo>
                  <a:lnTo>
                    <a:pt x="845" y="838"/>
                  </a:lnTo>
                  <a:lnTo>
                    <a:pt x="845" y="838"/>
                  </a:lnTo>
                  <a:lnTo>
                    <a:pt x="847" y="829"/>
                  </a:lnTo>
                  <a:lnTo>
                    <a:pt x="847" y="820"/>
                  </a:lnTo>
                  <a:lnTo>
                    <a:pt x="850" y="811"/>
                  </a:lnTo>
                  <a:lnTo>
                    <a:pt x="854" y="802"/>
                  </a:lnTo>
                  <a:lnTo>
                    <a:pt x="854" y="802"/>
                  </a:lnTo>
                  <a:lnTo>
                    <a:pt x="858" y="796"/>
                  </a:lnTo>
                  <a:lnTo>
                    <a:pt x="861" y="793"/>
                  </a:lnTo>
                  <a:lnTo>
                    <a:pt x="868" y="785"/>
                  </a:lnTo>
                  <a:lnTo>
                    <a:pt x="868" y="785"/>
                  </a:lnTo>
                  <a:lnTo>
                    <a:pt x="872" y="778"/>
                  </a:lnTo>
                  <a:lnTo>
                    <a:pt x="876" y="769"/>
                  </a:lnTo>
                  <a:lnTo>
                    <a:pt x="876" y="769"/>
                  </a:lnTo>
                  <a:lnTo>
                    <a:pt x="881" y="762"/>
                  </a:lnTo>
                  <a:lnTo>
                    <a:pt x="890" y="755"/>
                  </a:lnTo>
                  <a:lnTo>
                    <a:pt x="899" y="747"/>
                  </a:lnTo>
                  <a:lnTo>
                    <a:pt x="906" y="740"/>
                  </a:lnTo>
                  <a:lnTo>
                    <a:pt x="906" y="740"/>
                  </a:lnTo>
                  <a:lnTo>
                    <a:pt x="925" y="720"/>
                  </a:lnTo>
                  <a:lnTo>
                    <a:pt x="941" y="697"/>
                  </a:lnTo>
                  <a:lnTo>
                    <a:pt x="941" y="697"/>
                  </a:lnTo>
                  <a:lnTo>
                    <a:pt x="944" y="688"/>
                  </a:lnTo>
                  <a:lnTo>
                    <a:pt x="950" y="679"/>
                  </a:lnTo>
                  <a:lnTo>
                    <a:pt x="950" y="679"/>
                  </a:lnTo>
                  <a:lnTo>
                    <a:pt x="954" y="673"/>
                  </a:lnTo>
                  <a:lnTo>
                    <a:pt x="961" y="668"/>
                  </a:lnTo>
                  <a:lnTo>
                    <a:pt x="973" y="657"/>
                  </a:lnTo>
                  <a:lnTo>
                    <a:pt x="986" y="648"/>
                  </a:lnTo>
                  <a:lnTo>
                    <a:pt x="997" y="635"/>
                  </a:lnTo>
                  <a:lnTo>
                    <a:pt x="997" y="635"/>
                  </a:lnTo>
                  <a:lnTo>
                    <a:pt x="1002" y="630"/>
                  </a:lnTo>
                  <a:lnTo>
                    <a:pt x="1006" y="622"/>
                  </a:lnTo>
                  <a:lnTo>
                    <a:pt x="1006" y="615"/>
                  </a:lnTo>
                  <a:lnTo>
                    <a:pt x="1006" y="608"/>
                  </a:lnTo>
                  <a:lnTo>
                    <a:pt x="1006" y="608"/>
                  </a:lnTo>
                  <a:lnTo>
                    <a:pt x="1006" y="597"/>
                  </a:lnTo>
                  <a:lnTo>
                    <a:pt x="1010" y="588"/>
                  </a:lnTo>
                  <a:lnTo>
                    <a:pt x="1011" y="579"/>
                  </a:lnTo>
                  <a:lnTo>
                    <a:pt x="1017" y="570"/>
                  </a:lnTo>
                  <a:lnTo>
                    <a:pt x="1017" y="570"/>
                  </a:lnTo>
                  <a:lnTo>
                    <a:pt x="1026" y="555"/>
                  </a:lnTo>
                  <a:lnTo>
                    <a:pt x="1033" y="543"/>
                  </a:lnTo>
                  <a:lnTo>
                    <a:pt x="1033" y="543"/>
                  </a:lnTo>
                  <a:lnTo>
                    <a:pt x="1039" y="532"/>
                  </a:lnTo>
                  <a:lnTo>
                    <a:pt x="1042" y="521"/>
                  </a:lnTo>
                  <a:lnTo>
                    <a:pt x="1042" y="521"/>
                  </a:lnTo>
                  <a:lnTo>
                    <a:pt x="1048" y="507"/>
                  </a:lnTo>
                  <a:lnTo>
                    <a:pt x="1049" y="499"/>
                  </a:lnTo>
                  <a:lnTo>
                    <a:pt x="1049" y="496"/>
                  </a:lnTo>
                  <a:lnTo>
                    <a:pt x="1048" y="492"/>
                  </a:lnTo>
                  <a:lnTo>
                    <a:pt x="1048" y="492"/>
                  </a:lnTo>
                  <a:lnTo>
                    <a:pt x="1044" y="489"/>
                  </a:lnTo>
                  <a:lnTo>
                    <a:pt x="1040" y="489"/>
                  </a:lnTo>
                  <a:lnTo>
                    <a:pt x="1035" y="490"/>
                  </a:lnTo>
                  <a:lnTo>
                    <a:pt x="1031" y="492"/>
                  </a:lnTo>
                  <a:lnTo>
                    <a:pt x="1031" y="492"/>
                  </a:lnTo>
                  <a:lnTo>
                    <a:pt x="1021" y="499"/>
                  </a:lnTo>
                  <a:lnTo>
                    <a:pt x="1017" y="501"/>
                  </a:lnTo>
                  <a:lnTo>
                    <a:pt x="1010" y="501"/>
                  </a:lnTo>
                  <a:lnTo>
                    <a:pt x="1010" y="501"/>
                  </a:lnTo>
                  <a:lnTo>
                    <a:pt x="1002" y="501"/>
                  </a:lnTo>
                  <a:lnTo>
                    <a:pt x="995" y="503"/>
                  </a:lnTo>
                  <a:lnTo>
                    <a:pt x="995" y="503"/>
                  </a:lnTo>
                  <a:lnTo>
                    <a:pt x="990" y="507"/>
                  </a:lnTo>
                  <a:lnTo>
                    <a:pt x="986" y="510"/>
                  </a:lnTo>
                  <a:lnTo>
                    <a:pt x="986" y="510"/>
                  </a:lnTo>
                  <a:lnTo>
                    <a:pt x="979" y="514"/>
                  </a:lnTo>
                  <a:lnTo>
                    <a:pt x="970" y="514"/>
                  </a:lnTo>
                  <a:lnTo>
                    <a:pt x="954" y="512"/>
                  </a:lnTo>
                  <a:lnTo>
                    <a:pt x="954" y="512"/>
                  </a:lnTo>
                  <a:lnTo>
                    <a:pt x="944" y="512"/>
                  </a:lnTo>
                  <a:lnTo>
                    <a:pt x="939" y="512"/>
                  </a:lnTo>
                  <a:lnTo>
                    <a:pt x="934" y="512"/>
                  </a:lnTo>
                  <a:lnTo>
                    <a:pt x="934" y="512"/>
                  </a:lnTo>
                  <a:lnTo>
                    <a:pt x="930" y="508"/>
                  </a:lnTo>
                  <a:lnTo>
                    <a:pt x="926" y="505"/>
                  </a:lnTo>
                  <a:lnTo>
                    <a:pt x="923" y="494"/>
                  </a:lnTo>
                  <a:lnTo>
                    <a:pt x="923" y="494"/>
                  </a:lnTo>
                  <a:lnTo>
                    <a:pt x="919" y="487"/>
                  </a:lnTo>
                  <a:lnTo>
                    <a:pt x="916" y="479"/>
                  </a:lnTo>
                  <a:lnTo>
                    <a:pt x="905" y="467"/>
                  </a:lnTo>
                  <a:lnTo>
                    <a:pt x="894" y="456"/>
                  </a:lnTo>
                  <a:lnTo>
                    <a:pt x="885" y="441"/>
                  </a:lnTo>
                  <a:lnTo>
                    <a:pt x="885" y="441"/>
                  </a:lnTo>
                  <a:lnTo>
                    <a:pt x="876" y="425"/>
                  </a:lnTo>
                  <a:lnTo>
                    <a:pt x="865" y="409"/>
                  </a:lnTo>
                  <a:lnTo>
                    <a:pt x="856" y="391"/>
                  </a:lnTo>
                  <a:lnTo>
                    <a:pt x="849" y="373"/>
                  </a:lnTo>
                  <a:lnTo>
                    <a:pt x="849" y="373"/>
                  </a:lnTo>
                  <a:lnTo>
                    <a:pt x="845" y="351"/>
                  </a:lnTo>
                  <a:lnTo>
                    <a:pt x="841" y="342"/>
                  </a:lnTo>
                  <a:lnTo>
                    <a:pt x="838" y="331"/>
                  </a:lnTo>
                  <a:lnTo>
                    <a:pt x="838" y="331"/>
                  </a:lnTo>
                  <a:lnTo>
                    <a:pt x="829" y="315"/>
                  </a:lnTo>
                  <a:lnTo>
                    <a:pt x="818" y="300"/>
                  </a:lnTo>
                  <a:lnTo>
                    <a:pt x="809" y="286"/>
                  </a:lnTo>
                  <a:lnTo>
                    <a:pt x="802" y="270"/>
                  </a:lnTo>
                  <a:lnTo>
                    <a:pt x="802" y="270"/>
                  </a:lnTo>
                  <a:lnTo>
                    <a:pt x="800" y="261"/>
                  </a:lnTo>
                  <a:lnTo>
                    <a:pt x="800" y="252"/>
                  </a:lnTo>
                  <a:lnTo>
                    <a:pt x="800" y="244"/>
                  </a:lnTo>
                  <a:lnTo>
                    <a:pt x="798" y="235"/>
                  </a:lnTo>
                  <a:lnTo>
                    <a:pt x="798" y="235"/>
                  </a:lnTo>
                  <a:lnTo>
                    <a:pt x="789" y="221"/>
                  </a:lnTo>
                  <a:lnTo>
                    <a:pt x="780" y="204"/>
                  </a:lnTo>
                  <a:lnTo>
                    <a:pt x="780" y="204"/>
                  </a:lnTo>
                  <a:lnTo>
                    <a:pt x="769" y="188"/>
                  </a:lnTo>
                  <a:lnTo>
                    <a:pt x="762" y="179"/>
                  </a:lnTo>
                  <a:lnTo>
                    <a:pt x="762" y="176"/>
                  </a:lnTo>
                  <a:lnTo>
                    <a:pt x="760" y="172"/>
                  </a:lnTo>
                  <a:lnTo>
                    <a:pt x="760" y="172"/>
                  </a:lnTo>
                  <a:lnTo>
                    <a:pt x="763" y="168"/>
                  </a:lnTo>
                  <a:lnTo>
                    <a:pt x="763" y="168"/>
                  </a:lnTo>
                  <a:lnTo>
                    <a:pt x="754" y="156"/>
                  </a:lnTo>
                  <a:lnTo>
                    <a:pt x="745" y="141"/>
                  </a:lnTo>
                  <a:lnTo>
                    <a:pt x="742" y="128"/>
                  </a:lnTo>
                  <a:lnTo>
                    <a:pt x="740" y="121"/>
                  </a:lnTo>
                  <a:lnTo>
                    <a:pt x="742" y="116"/>
                  </a:lnTo>
                  <a:lnTo>
                    <a:pt x="742" y="1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252" name="ZoneTexte 3"/>
          <p:cNvSpPr txBox="1"/>
          <p:nvPr/>
        </p:nvSpPr>
        <p:spPr>
          <a:xfrm>
            <a:off x="4276313" y="3679964"/>
            <a:ext cx="884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AMERICA</a:t>
            </a:r>
            <a:endParaRPr lang="fr-F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720159" y="2996697"/>
            <a:ext cx="3454747" cy="220058"/>
          </a:xfrm>
          <a:prstGeom prst="rect">
            <a:avLst/>
          </a:prstGeom>
          <a:solidFill>
            <a:srgbClr val="ED1C24">
              <a:alpha val="45000"/>
            </a:srgbClr>
          </a:solidFill>
          <a:ln w="19050">
            <a:solidFill>
              <a:srgbClr val="C0000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HBUS top 10</a:t>
            </a:r>
            <a:endParaRPr lang="en-US" sz="1400" b="1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/>
          </p:nvPr>
        </p:nvGraphicFramePr>
        <p:xfrm>
          <a:off x="6698969" y="3259596"/>
          <a:ext cx="3578740" cy="2179320"/>
        </p:xfrm>
        <a:graphic>
          <a:graphicData uri="http://schemas.openxmlformats.org/drawingml/2006/table">
            <a:tbl>
              <a:tblPr firstRow="1" bandRow="1"/>
              <a:tblGrid>
                <a:gridCol w="894685"/>
                <a:gridCol w="894685"/>
                <a:gridCol w="894685"/>
                <a:gridCol w="8946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Buyer</a:t>
                      </a:r>
                      <a:r>
                        <a:rPr lang="en-US" sz="1100" baseline="0" dirty="0" smtClean="0"/>
                        <a:t> List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Volume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Venue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Transaction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Amt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kingfisher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599m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11594" y="816527"/>
            <a:ext cx="8550286" cy="52360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Big Data</a:t>
            </a:r>
            <a:endParaRPr lang="en-GB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935EB4-6D92-44AF-AD1F-7C8E117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9 Apr 2018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INTERNAL – Big Data for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3108" y="1825625"/>
            <a:ext cx="8308773" cy="4351338"/>
          </a:xfrm>
          <a:prstGeom prst="rect">
            <a:avLst/>
          </a:prstGeom>
        </p:spPr>
        <p:txBody>
          <a:bodyPr/>
          <a:lstStyle>
            <a:lvl1pPr marL="270000" indent="-27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3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0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7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54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too big to fit on single server</a:t>
            </a:r>
          </a:p>
          <a:p>
            <a:r>
              <a:rPr lang="en-US" sz="2000" dirty="0"/>
              <a:t>Too unstructured to fit in row-and-column database</a:t>
            </a:r>
          </a:p>
          <a:p>
            <a:r>
              <a:rPr lang="en-US" sz="2000" dirty="0"/>
              <a:t>Too continuously flowing to fit into static data warehouse</a:t>
            </a:r>
          </a:p>
          <a:p>
            <a:r>
              <a:rPr lang="en-US" sz="2000" dirty="0"/>
              <a:t>THE MOST IMPORTANT ASPECT IS LACK OF STRUCTURE, NOT SIZE</a:t>
            </a:r>
          </a:p>
          <a:p>
            <a:pPr lvl="1"/>
            <a:r>
              <a:rPr lang="en-US" sz="2000" dirty="0"/>
              <a:t>The point is to ANALYZE</a:t>
            </a:r>
          </a:p>
          <a:p>
            <a:pPr lvl="1"/>
            <a:r>
              <a:rPr lang="en-US" sz="2000" dirty="0"/>
              <a:t>Convert data into insights, innovation, business value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11594" y="816527"/>
            <a:ext cx="8550286" cy="52360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Big Data</a:t>
            </a:r>
            <a:endParaRPr lang="en-GB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935EB4-6D92-44AF-AD1F-7C8E117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9 Apr 2018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INTERNAL – Big Data for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3108" y="1825625"/>
            <a:ext cx="8308773" cy="4351338"/>
          </a:xfrm>
          <a:prstGeom prst="rect">
            <a:avLst/>
          </a:prstGeom>
        </p:spPr>
        <p:txBody>
          <a:bodyPr/>
          <a:lstStyle>
            <a:lvl1pPr marL="270000" indent="-27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3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0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7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54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too big to fit on single server</a:t>
            </a:r>
          </a:p>
          <a:p>
            <a:r>
              <a:rPr lang="en-US" sz="2000" dirty="0"/>
              <a:t>Too unstructured to fit in row-and-column database</a:t>
            </a:r>
          </a:p>
          <a:p>
            <a:r>
              <a:rPr lang="en-US" sz="2000" dirty="0"/>
              <a:t>Too continuously flowing to fit into static data warehouse</a:t>
            </a:r>
          </a:p>
          <a:p>
            <a:r>
              <a:rPr lang="en-US" sz="2000" dirty="0"/>
              <a:t>THE MOST IMPORTANT ASPECT IS LACK OF STRUCTURE, NOT SIZE</a:t>
            </a:r>
          </a:p>
          <a:p>
            <a:pPr lvl="1"/>
            <a:r>
              <a:rPr lang="en-US" sz="2000" dirty="0"/>
              <a:t>The point is to ANALYZE</a:t>
            </a:r>
          </a:p>
          <a:p>
            <a:pPr lvl="1"/>
            <a:r>
              <a:rPr lang="en-US" sz="2000" dirty="0"/>
              <a:t>Convert data into insights, innovation, business value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11594" y="816527"/>
            <a:ext cx="8550286" cy="52360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Big Data</a:t>
            </a:r>
            <a:endParaRPr lang="en-GB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935EB4-6D92-44AF-AD1F-7C8E117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9 Apr 2018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INTERNAL – Big Data for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3108" y="1658199"/>
            <a:ext cx="8308773" cy="4351338"/>
          </a:xfrm>
          <a:prstGeom prst="rect">
            <a:avLst/>
          </a:prstGeom>
        </p:spPr>
        <p:txBody>
          <a:bodyPr/>
          <a:lstStyle>
            <a:lvl1pPr marL="270000" indent="-27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3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0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7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54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Big Data covers 5 dimensions: Volume, </a:t>
            </a:r>
            <a:r>
              <a:rPr lang="en-US" sz="2000" dirty="0" err="1"/>
              <a:t>Velocity,Variety</a:t>
            </a:r>
            <a:r>
              <a:rPr lang="en-US" sz="2000" dirty="0"/>
              <a:t>, Veracity and Value. That is the 5 V’s of Big Data</a:t>
            </a:r>
            <a:r>
              <a:rPr lang="en-US" sz="2000" dirty="0"/>
              <a:t>.</a:t>
            </a:r>
          </a:p>
          <a:p>
            <a:r>
              <a:rPr lang="en-US" dirty="0"/>
              <a:t>A supply chain consists of many parts or elements of </a:t>
            </a:r>
            <a:r>
              <a:rPr lang="en-US" dirty="0"/>
              <a:t>various types</a:t>
            </a:r>
            <a:r>
              <a:rPr lang="en-US" dirty="0"/>
              <a:t>, which are linked each other directly or indirectly. </a:t>
            </a:r>
            <a:r>
              <a:rPr lang="en-US" dirty="0"/>
              <a:t>These various </a:t>
            </a:r>
            <a:r>
              <a:rPr lang="en-US" dirty="0"/>
              <a:t>elements and their interrelationships are significant </a:t>
            </a:r>
            <a:r>
              <a:rPr lang="en-US" dirty="0"/>
              <a:t>for complexity </a:t>
            </a:r>
            <a:r>
              <a:rPr lang="en-US" dirty="0"/>
              <a:t>occurring in a system </a:t>
            </a:r>
            <a:r>
              <a:rPr lang="en-US" dirty="0"/>
              <a:t>, </a:t>
            </a:r>
            <a:r>
              <a:rPr lang="en-US" dirty="0"/>
              <a:t>There are some </a:t>
            </a:r>
            <a:r>
              <a:rPr lang="en-US" dirty="0"/>
              <a:t>key characteristics </a:t>
            </a:r>
            <a:r>
              <a:rPr lang="en-US" dirty="0"/>
              <a:t>of complexity occurring in a supply </a:t>
            </a:r>
            <a:r>
              <a:rPr lang="en-US" dirty="0"/>
              <a:t>chain system</a:t>
            </a:r>
            <a:r>
              <a:rPr lang="en-US" dirty="0"/>
              <a:t>, which need to be discussed to understand the </a:t>
            </a:r>
            <a:r>
              <a:rPr lang="en-US" dirty="0"/>
              <a:t>impact of </a:t>
            </a:r>
            <a:r>
              <a:rPr lang="en-US" dirty="0"/>
              <a:t>these characteristics on the occurrence of complexity. </a:t>
            </a:r>
            <a:r>
              <a:rPr lang="en-US" dirty="0"/>
              <a:t>We summarize </a:t>
            </a:r>
            <a:r>
              <a:rPr lang="en-US" dirty="0"/>
              <a:t>them as follows</a:t>
            </a:r>
            <a:r>
              <a:rPr lang="en-US" dirty="0"/>
              <a:t>:</a:t>
            </a:r>
          </a:p>
          <a:p>
            <a:r>
              <a:rPr lang="en-US" b="1" dirty="0"/>
              <a:t>Number of components: </a:t>
            </a:r>
            <a:r>
              <a:rPr lang="en-US" dirty="0"/>
              <a:t>products, processes, </a:t>
            </a:r>
            <a:r>
              <a:rPr lang="en-US" dirty="0"/>
              <a:t>supply chain </a:t>
            </a:r>
            <a:r>
              <a:rPr lang="en-US" dirty="0"/>
              <a:t>partners, relationships, interactions, </a:t>
            </a:r>
            <a:r>
              <a:rPr lang="en-US" dirty="0"/>
              <a:t>goals, location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b="1" dirty="0"/>
              <a:t>Diversity: </a:t>
            </a:r>
            <a:r>
              <a:rPr lang="en-US" dirty="0"/>
              <a:t>Related with the homogeneity </a:t>
            </a:r>
            <a:r>
              <a:rPr lang="en-US" dirty="0"/>
              <a:t>or heterogeneity </a:t>
            </a:r>
            <a:r>
              <a:rPr lang="en-US" dirty="0"/>
              <a:t>of a system.</a:t>
            </a:r>
          </a:p>
          <a:p>
            <a:r>
              <a:rPr lang="en-US" dirty="0"/>
              <a:t>• </a:t>
            </a:r>
            <a:r>
              <a:rPr lang="en-US" b="1" dirty="0"/>
              <a:t>Interdependency: </a:t>
            </a:r>
            <a:r>
              <a:rPr lang="en-US" dirty="0"/>
              <a:t>Interdependence between </a:t>
            </a:r>
            <a:r>
              <a:rPr lang="en-US" dirty="0"/>
              <a:t>items, products </a:t>
            </a:r>
            <a:r>
              <a:rPr lang="en-US" dirty="0"/>
              <a:t>and supply chain partners. </a:t>
            </a:r>
            <a:r>
              <a:rPr lang="en-US" dirty="0"/>
              <a:t>Complexity increases </a:t>
            </a:r>
            <a:r>
              <a:rPr lang="en-US" dirty="0"/>
              <a:t>in direct proportion to the increase </a:t>
            </a:r>
            <a:r>
              <a:rPr lang="en-US" dirty="0"/>
              <a:t>of interdependence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b="1" dirty="0"/>
              <a:t>Variety: </a:t>
            </a:r>
            <a:r>
              <a:rPr lang="en-US" dirty="0"/>
              <a:t>Variety represents dynamical behavior of </a:t>
            </a:r>
            <a:r>
              <a:rPr lang="en-US" dirty="0"/>
              <a:t>a system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b="1" dirty="0"/>
              <a:t>Uncertainty: </a:t>
            </a:r>
            <a:r>
              <a:rPr lang="en-US" dirty="0"/>
              <a:t>Uncertainty represents all difficulties </a:t>
            </a:r>
            <a:r>
              <a:rPr lang="en-US" dirty="0"/>
              <a:t>to be </a:t>
            </a:r>
            <a:r>
              <a:rPr lang="en-US" dirty="0"/>
              <a:t>able to make a clear picture of a system due to </a:t>
            </a:r>
            <a:r>
              <a:rPr lang="en-US" dirty="0"/>
              <a:t>the lack </a:t>
            </a:r>
            <a:r>
              <a:rPr lang="en-US" dirty="0"/>
              <a:t>of information or knowledge. The </a:t>
            </a:r>
            <a:r>
              <a:rPr lang="en-US" dirty="0"/>
              <a:t>more uncertainty </a:t>
            </a:r>
            <a:r>
              <a:rPr lang="en-US" dirty="0"/>
              <a:t>in a supply chain system is the </a:t>
            </a:r>
            <a:r>
              <a:rPr lang="en-US" dirty="0"/>
              <a:t>more complexity </a:t>
            </a:r>
            <a:r>
              <a:rPr lang="en-US" dirty="0"/>
              <a:t>occurs in this system.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11594" y="816527"/>
            <a:ext cx="8550286" cy="52360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SCM</a:t>
            </a:r>
            <a:endParaRPr lang="en-GB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935EB4-6D92-44AF-AD1F-7C8E117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9 Apr 2018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INTERNAL – Big Data for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2351" y="1233196"/>
            <a:ext cx="8308773" cy="4351338"/>
          </a:xfrm>
          <a:prstGeom prst="rect">
            <a:avLst/>
          </a:prstGeom>
        </p:spPr>
        <p:txBody>
          <a:bodyPr/>
          <a:lstStyle>
            <a:lvl1pPr marL="270000" indent="-270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3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054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7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5406" indent="-269081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SCOR Model</a:t>
            </a:r>
          </a:p>
          <a:p>
            <a:r>
              <a:rPr lang="en-US" sz="1200" dirty="0"/>
              <a:t>By modeling, logistics systems, SCOR will create </a:t>
            </a:r>
            <a:r>
              <a:rPr lang="en-US" sz="1200" dirty="0"/>
              <a:t>common language </a:t>
            </a:r>
            <a:r>
              <a:rPr lang="en-US" sz="1200" dirty="0"/>
              <a:t>for actors in the supply chain and harmonize </a:t>
            </a:r>
            <a:r>
              <a:rPr lang="en-US" sz="1200" dirty="0"/>
              <a:t>their </a:t>
            </a:r>
            <a:r>
              <a:rPr lang="en-US" sz="1200" dirty="0" err="1"/>
              <a:t>practicesé</a:t>
            </a:r>
            <a:r>
              <a:rPr lang="en-US" sz="1200" dirty="0"/>
              <a:t>. It lays a tool to diagnose the business flow </a:t>
            </a:r>
            <a:r>
              <a:rPr lang="en-US" sz="1200" dirty="0"/>
              <a:t>between a </a:t>
            </a:r>
            <a:r>
              <a:rPr lang="en-US" sz="1200" dirty="0"/>
              <a:t>firm’s first &amp; second tier customers and </a:t>
            </a:r>
            <a:r>
              <a:rPr lang="en-US" sz="1200" dirty="0"/>
              <a:t>suppliers. The </a:t>
            </a:r>
            <a:r>
              <a:rPr lang="en-US" sz="1200" dirty="0"/>
              <a:t>SCOR model offers users the following </a:t>
            </a:r>
            <a:r>
              <a:rPr lang="en-US" sz="1200" dirty="0"/>
              <a:t>benefits: performance-standard </a:t>
            </a:r>
            <a:r>
              <a:rPr lang="en-US" sz="1200" dirty="0"/>
              <a:t>metrics to describe process </a:t>
            </a:r>
            <a:r>
              <a:rPr lang="en-US" sz="1200" dirty="0"/>
              <a:t>performance and </a:t>
            </a:r>
            <a:r>
              <a:rPr lang="en-US" sz="1200" dirty="0"/>
              <a:t>define strategic goals, process-standard descriptions </a:t>
            </a:r>
            <a:r>
              <a:rPr lang="en-US" sz="1200" dirty="0"/>
              <a:t>of management </a:t>
            </a:r>
            <a:r>
              <a:rPr lang="en-US" sz="1200" dirty="0"/>
              <a:t>processes and process relationships. </a:t>
            </a:r>
            <a:r>
              <a:rPr lang="en-US" sz="1200" dirty="0"/>
              <a:t>SCOR model </a:t>
            </a:r>
            <a:r>
              <a:rPr lang="en-US" sz="1200" dirty="0"/>
              <a:t>is based on five basic management processes:</a:t>
            </a:r>
          </a:p>
          <a:p>
            <a:r>
              <a:rPr lang="en-US" sz="1200" dirty="0"/>
              <a:t>• </a:t>
            </a:r>
            <a:r>
              <a:rPr lang="en-US" sz="1200" b="1" dirty="0"/>
              <a:t>Plan: </a:t>
            </a:r>
            <a:r>
              <a:rPr lang="en-US" sz="1200" dirty="0"/>
              <a:t>Processes include gathering </a:t>
            </a:r>
            <a:r>
              <a:rPr lang="en-US" sz="1200" dirty="0"/>
              <a:t>customer requirements</a:t>
            </a:r>
            <a:r>
              <a:rPr lang="en-US" sz="1200" dirty="0"/>
              <a:t>, collecting information on </a:t>
            </a:r>
            <a:r>
              <a:rPr lang="en-US" sz="1200" dirty="0"/>
              <a:t>available resources</a:t>
            </a:r>
            <a:r>
              <a:rPr lang="en-US" sz="1200" dirty="0"/>
              <a:t>, and balancing requirements and </a:t>
            </a:r>
            <a:r>
              <a:rPr lang="en-US" sz="1200" dirty="0"/>
              <a:t>resources to </a:t>
            </a:r>
            <a:r>
              <a:rPr lang="en-US" sz="1200" dirty="0"/>
              <a:t>determine planned capabilities and resource gaps.</a:t>
            </a:r>
          </a:p>
          <a:p>
            <a:r>
              <a:rPr lang="en-US" sz="1200" dirty="0"/>
              <a:t>• </a:t>
            </a:r>
            <a:r>
              <a:rPr lang="en-US" sz="1200" b="1" dirty="0"/>
              <a:t>Source: </a:t>
            </a:r>
            <a:r>
              <a:rPr lang="en-US" sz="1200" dirty="0"/>
              <a:t>Processes describe the ordering and </a:t>
            </a:r>
            <a:r>
              <a:rPr lang="en-US" sz="1200" dirty="0"/>
              <a:t>receipt of </a:t>
            </a:r>
            <a:r>
              <a:rPr lang="en-US" sz="1200" dirty="0"/>
              <a:t>goods and services.</a:t>
            </a:r>
          </a:p>
          <a:p>
            <a:r>
              <a:rPr lang="en-US" sz="1200" dirty="0"/>
              <a:t>• </a:t>
            </a:r>
            <a:r>
              <a:rPr lang="en-US" sz="1200" b="1" dirty="0"/>
              <a:t>Make: </a:t>
            </a:r>
            <a:r>
              <a:rPr lang="en-US" sz="1200" dirty="0"/>
              <a:t>Processes describe the activities </a:t>
            </a:r>
            <a:r>
              <a:rPr lang="en-US" sz="1200" dirty="0"/>
              <a:t>associated with </a:t>
            </a:r>
            <a:r>
              <a:rPr lang="en-US" sz="1200" dirty="0"/>
              <a:t>the conversion of materials or creation of </a:t>
            </a:r>
            <a:r>
              <a:rPr lang="en-US" sz="1200" dirty="0"/>
              <a:t>the content </a:t>
            </a:r>
            <a:r>
              <a:rPr lang="en-US" sz="1200" dirty="0"/>
              <a:t>for services.</a:t>
            </a:r>
          </a:p>
          <a:p>
            <a:r>
              <a:rPr lang="en-US" sz="1200" dirty="0"/>
              <a:t>• </a:t>
            </a:r>
            <a:r>
              <a:rPr lang="en-US" sz="1200" b="1" dirty="0"/>
              <a:t>Deliver: </a:t>
            </a:r>
            <a:r>
              <a:rPr lang="en-US" sz="1200" dirty="0"/>
              <a:t>Processes describe the activities </a:t>
            </a:r>
            <a:r>
              <a:rPr lang="en-US" sz="1200" dirty="0"/>
              <a:t>associated with </a:t>
            </a:r>
            <a:r>
              <a:rPr lang="en-US" sz="1200" dirty="0"/>
              <a:t>the creation, maintenance, and fulfillment </a:t>
            </a:r>
            <a:r>
              <a:rPr lang="en-US" sz="1200" dirty="0"/>
              <a:t>of customer </a:t>
            </a:r>
            <a:r>
              <a:rPr lang="en-US" sz="1200" dirty="0"/>
              <a:t>orders.</a:t>
            </a:r>
          </a:p>
          <a:p>
            <a:r>
              <a:rPr lang="en-US" sz="1200" dirty="0"/>
              <a:t>• </a:t>
            </a:r>
            <a:r>
              <a:rPr lang="en-US" sz="1200" b="1" dirty="0"/>
              <a:t>Return: </a:t>
            </a:r>
            <a:r>
              <a:rPr lang="en-US" sz="1200" dirty="0"/>
              <a:t>Process describe the activities </a:t>
            </a:r>
            <a:r>
              <a:rPr lang="en-US" sz="1200" dirty="0"/>
              <a:t>associated with </a:t>
            </a:r>
            <a:r>
              <a:rPr lang="en-US" sz="1200" dirty="0"/>
              <a:t>the reverse flow of goods back from </a:t>
            </a:r>
            <a:r>
              <a:rPr lang="en-US" sz="1200" dirty="0"/>
              <a:t>the customer.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11594" y="816527"/>
            <a:ext cx="8550286" cy="52360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SCM</a:t>
            </a:r>
            <a:endParaRPr lang="en-GB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935EB4-6D92-44AF-AD1F-7C8E117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9 Apr 2018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INTERNAL – Big Data for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38350"/>
            <a:ext cx="9144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811594" y="816527"/>
            <a:ext cx="8550286" cy="52360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SCM</a:t>
            </a:r>
            <a:endParaRPr lang="en-GB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935EB4-6D92-44AF-AD1F-7C8E117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9 Apr 2018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INTERNAL – Big Data for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1665668" y="1538027"/>
          <a:ext cx="8847786" cy="4010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7374"/>
                <a:gridCol w="2500461"/>
                <a:gridCol w="1773831"/>
                <a:gridCol w="3056120"/>
              </a:tblGrid>
              <a:tr h="2668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Data Type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Volume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Velocity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Variety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8276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Sales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detail – price, quantity,</a:t>
                      </a:r>
                      <a:r>
                        <a:rPr lang="en-US" sz="1200" baseline="0" dirty="0" smtClean="0"/>
                        <a:t> items, time of day, date, customer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monthly &amp; weekly to daily</a:t>
                      </a:r>
                      <a:r>
                        <a:rPr lang="en-US" sz="1200" baseline="0" dirty="0" smtClean="0"/>
                        <a:t> &amp; hourly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 sales, Distributor</a:t>
                      </a:r>
                      <a:r>
                        <a:rPr lang="en-US" sz="1200" baseline="0" dirty="0" smtClean="0"/>
                        <a:t> sales, Internet sales, international sales, competitor sales</a:t>
                      </a:r>
                      <a:endParaRPr lang="en-US" sz="1200" dirty="0"/>
                    </a:p>
                  </a:txBody>
                  <a:tcPr/>
                </a:tc>
              </a:tr>
              <a:tr h="108805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Consumer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detail – items browsed &amp; bought, frequency, dollar value, timing (RFM+)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click through to card usage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Shopper</a:t>
                      </a:r>
                      <a:r>
                        <a:rPr lang="en-US" sz="1200" baseline="0" dirty="0" smtClean="0"/>
                        <a:t> identification, emotion detection, “Likes”, “Tweets”, product reviews</a:t>
                      </a:r>
                      <a:endParaRPr lang="en-US" sz="1200" dirty="0"/>
                    </a:p>
                  </a:txBody>
                  <a:tcPr/>
                </a:tc>
              </a:tr>
              <a:tr h="88276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Inventory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Perpetual inventory by style,</a:t>
                      </a:r>
                      <a:r>
                        <a:rPr lang="en-US" sz="1200" baseline="0" dirty="0" smtClean="0"/>
                        <a:t> color,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monthly updates to hourly updates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Warehouse, store, Internet store, vendor inventories</a:t>
                      </a:r>
                      <a:endParaRPr lang="en-US" sz="1200" dirty="0"/>
                    </a:p>
                  </a:txBody>
                  <a:tcPr/>
                </a:tc>
              </a:tr>
              <a:tr h="88276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Location/Time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Sensor</a:t>
                      </a:r>
                      <a:r>
                        <a:rPr lang="en-US" sz="1200" baseline="0" dirty="0" smtClean="0"/>
                        <a:t> data to detect location, better inventory control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Frequent updates</a:t>
                      </a:r>
                      <a:r>
                        <a:rPr lang="en-US" sz="1200" baseline="0" dirty="0" smtClean="0"/>
                        <a:t> within store and in transit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only where, but what is close, who moved it, path, future path, mobile device</a:t>
                      </a:r>
                      <a:r>
                        <a:rPr lang="en-US" sz="1200" baseline="0" dirty="0" smtClean="0"/>
                        <a:t> evidence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22490" y="1790163"/>
            <a:ext cx="252870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Transaction volume analyze.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Customer image analyze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Location analyze.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5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volume analyze.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XX Month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9A84-0A7C-4488-B245-0310F52DBB74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6" name="TotalAndTopProducts" descr="Columnar chart that compares selected top product sales for each quarter. " title="Quarterly Sales Chart"/>
          <p:cNvGraphicFramePr>
            <a:graphicFrameLocks/>
          </p:cNvGraphicFramePr>
          <p:nvPr>
            <p:extLst/>
          </p:nvPr>
        </p:nvGraphicFramePr>
        <p:xfrm>
          <a:off x="5027055" y="1571221"/>
          <a:ext cx="4855335" cy="249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81" y="4609084"/>
            <a:ext cx="5318909" cy="829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8868" y="1482439"/>
            <a:ext cx="3060913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Base function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Total transaction / Revenue volume and amount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By Yearly, Monthly, Quarterly and  each BU.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On Year-on-year basis. Month-on-month basis.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11595" y="4354446"/>
            <a:ext cx="30609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US" sz="1400" dirty="0"/>
              <a:t> Benefit.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Forecast next </a:t>
            </a:r>
            <a:r>
              <a:rPr lang="en-US" sz="1400" dirty="0" err="1"/>
              <a:t>increasment</a:t>
            </a:r>
            <a:r>
              <a:rPr lang="en-US" sz="1400" dirty="0"/>
              <a:t>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400" dirty="0"/>
              <a:t>Risk management.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7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arterly Sales Report">
    <a:dk1>
      <a:srgbClr val="000000"/>
    </a:dk1>
    <a:lt1>
      <a:srgbClr val="FFFFFF"/>
    </a:lt1>
    <a:dk2>
      <a:srgbClr val="696A48"/>
    </a:dk2>
    <a:lt2>
      <a:srgbClr val="F8F7F5"/>
    </a:lt2>
    <a:accent1>
      <a:srgbClr val="5E9491"/>
    </a:accent1>
    <a:accent2>
      <a:srgbClr val="BA544D"/>
    </a:accent2>
    <a:accent3>
      <a:srgbClr val="B08B54"/>
    </a:accent3>
    <a:accent4>
      <a:srgbClr val="696A48"/>
    </a:accent4>
    <a:accent5>
      <a:srgbClr val="D19E38"/>
    </a:accent5>
    <a:accent6>
      <a:srgbClr val="665B5C"/>
    </a:accent6>
    <a:hlink>
      <a:srgbClr val="5E9491"/>
    </a:hlink>
    <a:folHlink>
      <a:srgbClr val="665B5C"/>
    </a:folHlink>
  </a:clrScheme>
  <a:fontScheme name="128_quarterly_sales_report">
    <a:majorFont>
      <a:latin typeface="Franklin Gothic Medium"/>
      <a:ea typeface=""/>
      <a:cs typeface=""/>
    </a:majorFont>
    <a:minorFont>
      <a:latin typeface="Franklin Gothic Medium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Regional Sales">
    <a:dk1>
      <a:sysClr val="windowText" lastClr="000000"/>
    </a:dk1>
    <a:lt1>
      <a:sysClr val="window" lastClr="FFFFFF"/>
    </a:lt1>
    <a:dk2>
      <a:srgbClr val="39352A"/>
    </a:dk2>
    <a:lt2>
      <a:srgbClr val="F1F0ED"/>
    </a:lt2>
    <a:accent1>
      <a:srgbClr val="B5D7E1"/>
    </a:accent1>
    <a:accent2>
      <a:srgbClr val="FBB787"/>
    </a:accent2>
    <a:accent3>
      <a:srgbClr val="EDD3A9"/>
    </a:accent3>
    <a:accent4>
      <a:srgbClr val="AACEBD"/>
    </a:accent4>
    <a:accent5>
      <a:srgbClr val="FFCD95"/>
    </a:accent5>
    <a:accent6>
      <a:srgbClr val="D7B3BF"/>
    </a:accent6>
    <a:hlink>
      <a:srgbClr val="ADD2DE"/>
    </a:hlink>
    <a:folHlink>
      <a:srgbClr val="D7B3BF"/>
    </a:folHlink>
  </a:clrScheme>
  <a:fontScheme name="Regional Sales">
    <a:majorFont>
      <a:latin typeface="Trebuchet MS"/>
      <a:ea typeface=""/>
      <a:cs typeface=""/>
    </a:majorFont>
    <a:minorFont>
      <a:latin typeface="Trebuchet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BC53C4D06A70479158DE13CCA012AD" ma:contentTypeVersion="0" ma:contentTypeDescription="Create a new document." ma:contentTypeScope="" ma:versionID="1d9d8db43a2ac9e7cee82de53022235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DAC7D31-7B53-452E-9C99-A320625A5F74}"/>
</file>

<file path=customXml/itemProps2.xml><?xml version="1.0" encoding="utf-8"?>
<ds:datastoreItem xmlns:ds="http://schemas.openxmlformats.org/officeDocument/2006/customXml" ds:itemID="{F031DAEE-90B4-4E6C-9950-6F7C53D9CE5D}"/>
</file>

<file path=customXml/itemProps3.xml><?xml version="1.0" encoding="utf-8"?>
<ds:datastoreItem xmlns:ds="http://schemas.openxmlformats.org/officeDocument/2006/customXml" ds:itemID="{A08B1B7C-1624-4B8E-A4C5-9F70F3440CB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1118</Words>
  <Application>Microsoft Office PowerPoint</Application>
  <PresentationFormat>Widescreen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SimSun</vt:lpstr>
      <vt:lpstr>Arial</vt:lpstr>
      <vt:lpstr>Calibri</vt:lpstr>
      <vt:lpstr>Calibri Light</vt:lpstr>
      <vt:lpstr>Franklin Gothic Medium</vt:lpstr>
      <vt:lpstr>Wingdings</vt:lpstr>
      <vt:lpstr>Wingdings 2</vt:lpstr>
      <vt:lpstr>Office Theme</vt:lpstr>
      <vt:lpstr>PowerPoint Presentation</vt:lpstr>
      <vt:lpstr>Big Data</vt:lpstr>
      <vt:lpstr>Big Data</vt:lpstr>
      <vt:lpstr>Big Data</vt:lpstr>
      <vt:lpstr>SCM</vt:lpstr>
      <vt:lpstr>SCM</vt:lpstr>
      <vt:lpstr>SCM</vt:lpstr>
      <vt:lpstr>System model</vt:lpstr>
      <vt:lpstr>Transaction volume analyze. </vt:lpstr>
      <vt:lpstr>Customer image analyze </vt:lpstr>
      <vt:lpstr>Location analyze. </vt:lpstr>
      <vt:lpstr>Main Page</vt:lpstr>
      <vt:lpstr>Transaction Analyze</vt:lpstr>
      <vt:lpstr>Transaction Analyze</vt:lpstr>
      <vt:lpstr>Customer image analyze</vt:lpstr>
      <vt:lpstr>Location Analyze </vt:lpstr>
      <vt:lpstr>Location Analyze 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wing.h.y.he@hsbc.com.cn</dc:creator>
  <cp:keywords>INTERNAL</cp:keywords>
  <dc:description>INTERNAL</dc:description>
  <cp:lastModifiedBy>wing.h.y.he@hsbc.com.cn</cp:lastModifiedBy>
  <cp:revision>1</cp:revision>
  <dcterms:created xsi:type="dcterms:W3CDTF">2018-07-05T14:52:53Z</dcterms:created>
  <dcterms:modified xsi:type="dcterms:W3CDTF">2018-07-05T14:57:31Z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