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M2Z02xEiW3kRhMJAsFGbzkS5h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3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3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3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4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4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andas.pydata.org/pandas-docs/stable/generated/pandas.read_csv.html" TargetMode="External"/><Relationship Id="rId4" Type="http://schemas.openxmlformats.org/officeDocument/2006/relationships/hyperlink" Target="https://pandas.pydata.org/pandas-docs/stable/generated/pandas.concat.html" TargetMode="External"/><Relationship Id="rId5" Type="http://schemas.openxmlformats.org/officeDocument/2006/relationships/hyperlink" Target="https://docs.scipy.org/doc/numpy-1.10.1/reference/generated/numpy.column_stack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atsmodels.org/dev/generated/statsmodels.tools.tools.add_constan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ISTA 331 </a:t>
            </a:r>
            <a:br>
              <a:rPr lang="en-US"/>
            </a:b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3915961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550"/>
              <a:t>LAB 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40"/>
              <a:buNone/>
            </a:pPr>
            <a:r>
              <a:rPr lang="en-US" sz="2550"/>
              <a:t>SPRING 2020</a:t>
            </a:r>
            <a:endParaRPr sz="25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838200" y="1163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Important Pandas Methods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422031" y="1441938"/>
            <a:ext cx="11095892" cy="505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Char char="►"/>
            </a:pPr>
            <a:r>
              <a:rPr b="1" lang="en-US" sz="2775"/>
              <a:t>read_csv</a:t>
            </a:r>
            <a:r>
              <a:rPr lang="en-US" sz="2775"/>
              <a:t>: uploads data in a csv file into a pandas data frame</a:t>
            </a:r>
            <a:endParaRPr sz="2775"/>
          </a:p>
          <a:p>
            <a:pPr indent="-228600" lvl="3" marL="1600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2"/>
              <a:buChar char="►"/>
            </a:pPr>
            <a:r>
              <a:rPr lang="en-US" sz="2590"/>
              <a:t>Read the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-US" sz="2590"/>
              <a:t> on how to customize this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Char char="►"/>
            </a:pPr>
            <a:r>
              <a:rPr b="1" lang="en-US" sz="2775"/>
              <a:t>concat</a:t>
            </a:r>
            <a:r>
              <a:rPr lang="en-US" sz="2775"/>
              <a:t>: concatenates pandas objects (Series, data frames) </a:t>
            </a:r>
            <a:endParaRPr sz="2775"/>
          </a:p>
          <a:p>
            <a:pPr indent="-228600" lvl="3" marL="1600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2"/>
              <a:buChar char="►"/>
            </a:pPr>
            <a:r>
              <a:rPr lang="en-US" sz="2590"/>
              <a:t>Only works if they have an axis in common (the same index or column names)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2"/>
              <a:buChar char="►"/>
            </a:pPr>
            <a:r>
              <a:rPr lang="en-US" sz="2590"/>
              <a:t>The </a:t>
            </a:r>
            <a:r>
              <a:rPr lang="en-US" sz="2590" u="sng">
                <a:solidFill>
                  <a:schemeClr val="hlink"/>
                </a:solidFill>
                <a:hlinkClick r:id="rId4"/>
              </a:rPr>
              <a:t>documentation</a:t>
            </a:r>
            <a:r>
              <a:rPr lang="en-US" sz="2590"/>
              <a:t> is helpful for understanding how to concatenate pandas objects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Char char="►"/>
            </a:pPr>
            <a:r>
              <a:rPr b="1" lang="en-US" sz="2775"/>
              <a:t>column_stack</a:t>
            </a:r>
            <a:r>
              <a:rPr lang="en-US" sz="2775"/>
              <a:t>: takes 1-D arrays and converts them to a 2-D array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2"/>
              <a:buChar char="►"/>
            </a:pPr>
            <a:r>
              <a:rPr lang="en-US" sz="2590" u="sng">
                <a:solidFill>
                  <a:schemeClr val="hlink"/>
                </a:solidFill>
                <a:hlinkClick r:id="rId5"/>
              </a:rPr>
              <a:t>Documentation</a:t>
            </a:r>
            <a:endParaRPr sz="25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Important Pandas Methods Cont’d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875201" y="1610183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 sz="2600"/>
              <a:t>add_constant</a:t>
            </a:r>
            <a:r>
              <a:rPr lang="en-US" sz="2600"/>
              <a:t>: creates an array of ones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Documentation</a:t>
            </a:r>
            <a:endParaRPr sz="26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This adds a constant term to the linear equation it is fitting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Necessary to get the intercept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The intercept is not included by default and the user has to add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It is the difference between y = mx and y = mx + b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It tells the model to fit a value for b as well as coefficients for your predictors</a:t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lang="en-US" sz="3800"/>
              <a:t>Fitting a line and getting stats using OLS</a:t>
            </a:r>
            <a:endParaRPr sz="3800"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1104293" y="1457174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Make an array of constants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Call OLS on statsmodels.api with the data frame and the array of constants as arguments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Fit the model and save it to a 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Return the params, rsquared, mse_resid, fvalue, and the pvalue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How to do this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1620981" y="5052490"/>
            <a:ext cx="692727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model = sm.OLS(df, constants)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model.fit()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 results.params, results.rsquared, 	results.mse_resid ** 0.5, 	results.fvalue, results.pvalue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313007" y="3232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Lambdas 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313007" y="1248508"/>
            <a:ext cx="8602393" cy="4283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Lambdas are one line, anonymous functions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They are used, for example, when you don’t want to use a function twice in a program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add = </a:t>
            </a:r>
            <a:r>
              <a:rPr i="1" lang="en-US" sz="2000"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x, y: x + y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print(add(3, 5))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#this outputs 8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 = [(1, 2), (4, 1), (9, 10), (13, -3)]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a.sort(key=</a:t>
            </a:r>
            <a:r>
              <a:rPr i="1" lang="en-US" sz="2000"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x: x[1])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# Output: [(13, -3), (4, 1), (1, 2), (9, 10)]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521677" y="182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Packing and Unpacking Arguments</a:t>
            </a:r>
            <a:endParaRPr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521677" y="1125415"/>
            <a:ext cx="10832123" cy="5051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Consider a situation where we have a function that receives four arguments. We want to make call to this function and we have a list of size 4 with us that has all arguments for the function. If we simply pass the list to the function, the call doesn’t 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 A sample function that takes 4 arguments and prints them.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def fun(a, b, c, d):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print(a, b, c, 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 Driver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my_list = [1, 2, 3, 4]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 This doesn't 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fun(my_list)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TypeError: fun() takes exactly 4 arguments (1 given)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Unpacking Arguments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1104293" y="1471027"/>
            <a:ext cx="9813089" cy="4915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Unpacking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We can use * to unpack the list so that all elements of it can be passed as different parameters.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A sample function that takes 4 arguments and prints them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 fun(a, b, c, d):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print(a, b, c, 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Driver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my_list = [1, 2, 3, 4]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Unpacking list into four arguments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fun(*my_list)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777997" y="1152983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Complete lab5.py in the lab folder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plot created should look like the one below</a:t>
            </a:r>
            <a:endParaRPr/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997" y="2337811"/>
            <a:ext cx="5852172" cy="431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2018-08-22T00:08:56Z</dcterms:created>
  <dc:creator>Katie</dc:creator>
</cp:coreProperties>
</file>