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405"/>
  </p:normalViewPr>
  <p:slideViewPr>
    <p:cSldViewPr>
      <p:cViewPr varScale="1">
        <p:scale>
          <a:sx n="108" d="100"/>
          <a:sy n="108" d="100"/>
        </p:scale>
        <p:origin x="1224" y="200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71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2" Type="http://schemas.openxmlformats.org/officeDocument/2006/relationships/image" Target="../media/image3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1.png"/><Relationship Id="rId5" Type="http://schemas.openxmlformats.org/officeDocument/2006/relationships/image" Target="../media/image46.png"/><Relationship Id="rId15" Type="http://schemas.openxmlformats.org/officeDocument/2006/relationships/image" Target="../media/image73.png"/><Relationship Id="rId10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55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8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7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9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12.png"/><Relationship Id="rId3" Type="http://schemas.openxmlformats.org/officeDocument/2006/relationships/image" Target="../media/image90.png"/><Relationship Id="rId7" Type="http://schemas.openxmlformats.org/officeDocument/2006/relationships/image" Target="../media/image96.png"/><Relationship Id="rId12" Type="http://schemas.openxmlformats.org/officeDocument/2006/relationships/image" Target="../media/image11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0.png"/><Relationship Id="rId5" Type="http://schemas.openxmlformats.org/officeDocument/2006/relationships/image" Target="../media/image92.png"/><Relationship Id="rId10" Type="http://schemas.openxmlformats.org/officeDocument/2006/relationships/image" Target="../media/image109.png"/><Relationship Id="rId4" Type="http://schemas.openxmlformats.org/officeDocument/2006/relationships/image" Target="../media/image91.png"/><Relationship Id="rId9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5.png"/><Relationship Id="rId3" Type="http://schemas.openxmlformats.org/officeDocument/2006/relationships/image" Target="../media/image41.png"/><Relationship Id="rId7" Type="http://schemas.openxmlformats.org/officeDocument/2006/relationships/image" Target="../media/image104.png"/><Relationship Id="rId12" Type="http://schemas.openxmlformats.org/officeDocument/2006/relationships/image" Target="../media/image1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27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image" Target="../media/image1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3.png"/><Relationship Id="rId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68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所有平行于光轴（或主轴）的光线会聚集到位于距透镜中心焦距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的平面上的一个点（焦点）。</a:t>
            </a:r>
            <a:endParaRPr lang="en-US" altLang="zh-CN" sz="2400" spc="7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斯涅尔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对于穿过镜头边缘的光线，偏差最明显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spc="4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000" spc="4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dirty="0">
                <a:latin typeface="Arial Unicode MS" panose="020B0604020202020204" charset="-122"/>
                <a:cs typeface="Arial Unicode MS" panose="020B0604020202020204" charset="-122"/>
              </a:rPr>
              <a:t>相机中心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像平面到像素平面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像平面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单位变换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该投影变换是线性的吗？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这是线性变换吗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可以用矩阵形式表示吗？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36" y="5414733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946" y="5261957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3000" spc="25" dirty="0">
                <a:latin typeface="Arial Unicode MS" panose="020B0604020202020204" charset="-122"/>
                <a:cs typeface="Arial Unicode MS" panose="020B0604020202020204" charset="-122"/>
              </a:rPr>
              <a:t>从齐次坐标转回</a:t>
            </a:r>
            <a:endParaRPr sz="30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Arial Unicode MS" panose="020B0604020202020204" charset="-122"/>
                <a:cs typeface="Arial Unicode MS" panose="020B0604020202020204" charset="-122"/>
              </a:rPr>
              <a:t>齐次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>
                <a:latin typeface="Arial Unicode MS" panose="020B0604020202020204" charset="-122"/>
                <a:cs typeface="Arial Unicode MS" panose="020B0604020202020204" charset="-122"/>
              </a:rPr>
              <a:t>欧式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 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正投影变换？？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FontTx/>
              <a:buChar char="•"/>
              <a:tabLst>
                <a:tab pos="307975" algn="l"/>
              </a:tabLst>
            </a:pP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Other </a:t>
            </a:r>
            <a:r>
              <a:rPr lang="en-US" altLang="zh-CN" sz="2400" spc="-20" dirty="0">
                <a:solidFill>
                  <a:srgbClr val="BFBFBF"/>
                </a:solidFill>
                <a:cs typeface="Calibri" panose="020F0502020204030204"/>
              </a:rPr>
              <a:t>camera</a:t>
            </a: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 models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Arial Unicode MS" panose="020B0604020202020204" charset="-122"/>
                <a:cs typeface="Arial Unicode MS" panose="020B0604020202020204" charset="-122"/>
              </a:rPr>
              <a:t>到目前为止，映射关系是在相机参考系中定义的</a:t>
            </a:r>
            <a:endParaRPr lang="en-US" altLang="zh-CN" sz="2400" spc="-114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>
                <a:latin typeface="Arial Unicode MS" panose="020B0604020202020204" charset="-122"/>
                <a:cs typeface="Arial Unicode MS" panose="020B0604020202020204" charset="-122"/>
              </a:rPr>
              <a:t>如果物体在世界参考系中表示呢？</a:t>
            </a:r>
            <a:endParaRPr lang="en-US" altLang="zh-CN" sz="2400" spc="8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>
                <a:latin typeface="Arial Unicode MS" panose="020B0604020202020204" charset="-122"/>
                <a:cs typeface="Arial Unicode MS" panose="020B0604020202020204" charset="-122"/>
              </a:rPr>
              <a:t>需要额外引入从世界参考系到相机参考系的映射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713" y="19253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408457"/>
            <a:ext cx="291709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00" y="6229235"/>
            <a:ext cx="5074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物体前直接放一片胶片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是否可以得到物体的像？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6836" y="176974"/>
            <a:ext cx="2847163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请参阅有关平移的</a:t>
            </a:r>
            <a:r>
              <a:rPr lang="en-US" altLang="zh-CN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CA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session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以了解更多详细信息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均匀伸缩？？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均匀伸缩方程？？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 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均匀伸缩？？</a:t>
            </a:r>
            <a:r>
              <a:rPr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9505" y="6370163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添加屏障以阻挡大部分光线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屏障上有一个开口，称为</a:t>
            </a:r>
            <a:r>
              <a:rPr lang="zh-CN" altLang="en-US" sz="2400" b="1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400" y="2804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830" y="4080934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1" y="4084320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4D </a:t>
            </a:r>
            <a:r>
              <a:rPr lang="zh-CN" altLang="en-US" sz="2400" spc="-5" dirty="0">
                <a:latin typeface="Arial Unicode MS" panose="020B0604020202020204" charset="-122"/>
                <a:cs typeface="Arial Unicode MS" panose="020B0604020202020204" charset="-122"/>
              </a:rPr>
              <a:t>齐次坐标系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endParaRPr sz="2800" spc="-415" dirty="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>
                <a:latin typeface="Arial Unicode MS" panose="020B0604020202020204" charset="-122"/>
                <a:cs typeface="Arial Unicode MS" panose="020B0604020202020204" charset="-122"/>
              </a:rPr>
              <a:t>外部参数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Arial Unicode MS" panose="020B0604020202020204" charset="-122"/>
                <a:cs typeface="Arial Unicode MS" panose="020B0604020202020204" charset="-122"/>
              </a:rPr>
              <a:t>内部参数</a:t>
            </a:r>
            <a:endParaRPr lang="zh-CN" altLang="en-US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695" y="2118995"/>
            <a:ext cx="7425055" cy="443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点到点投影</a:t>
            </a:r>
            <a:endParaRPr lang="en-US" altLang="zh-CN" sz="2400" spc="-8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线到线投影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“近大远小”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角度没有不变性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平行线相交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>
                <a:latin typeface="黑体" panose="02010609060101010101" pitchFamily="49" charset="-122"/>
                <a:ea typeface="黑体" panose="02010609060101010101" pitchFamily="49" charset="-122"/>
              </a:rPr>
              <a:t>线（影消线）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sz="3600" spc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477012"/>
            <a:ext cx="411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Next</a:t>
            </a:r>
            <a:r>
              <a:rPr sz="4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4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lecture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61" y="2050605"/>
            <a:ext cx="6161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000"/>
              <a:buChar char="•"/>
              <a:tabLst>
                <a:tab pos="35814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如何标定相机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400" spc="5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Arial Unicode MS" panose="020B0604020202020204" charset="-122"/>
                <a:cs typeface="Arial Unicode MS" panose="020B0604020202020204" charset="-122"/>
              </a:rPr>
              <a:t>光圈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Arial Unicode MS" panose="020B0604020202020204" charset="-122"/>
                <a:cs typeface="Arial Unicode MS" panose="020B0604020202020204" charset="-122"/>
              </a:rPr>
              <a:t>针孔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Arial Unicode MS" panose="020B0604020202020204" charset="-122"/>
                <a:cs typeface="Arial Unicode MS" panose="020B0604020202020204" charset="-122"/>
              </a:rPr>
              <a:t>摄像机中心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补充材料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35" dirty="0">
                <a:latin typeface="黑体" panose="02010609060101010101" pitchFamily="49" charset="-122"/>
                <a:ea typeface="黑体" panose="02010609060101010101" pitchFamily="49" charset="-122"/>
              </a:rPr>
              <a:t>薄透镜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Snell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焦距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小</m:t>
                                </m:r>
                                <m: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角度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黑体" panose="02010609060101010101" pitchFamily="49" charset="-122"/>
                                    <a:ea typeface="黑体" panose="02010609060101010101" pitchFamily="49" charset="-122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地平线（影消线）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Derived </a:t>
            </a:r>
            <a:r>
              <a:rPr sz="1800" spc="-20" dirty="0">
                <a:latin typeface="Arial Unicode MS" panose="020B0604020202020204" charset="-122"/>
                <a:cs typeface="Arial Unicode MS" panose="020B0604020202020204" charset="-122"/>
              </a:rPr>
              <a:t>using </a:t>
            </a:r>
            <a:r>
              <a:rPr sz="1800" spc="0" dirty="0">
                <a:latin typeface="Arial Unicode MS" panose="020B0604020202020204" charset="-122"/>
                <a:cs typeface="Arial Unicode MS" panose="020B0604020202020204" charset="-122"/>
              </a:rPr>
              <a:t>similar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triangles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如果光圈太小会怎样？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更少的光穿过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1526</Words>
  <Application>Microsoft Macintosh PowerPoint</Application>
  <PresentationFormat>全屏显示(4:3)</PresentationFormat>
  <Paragraphs>413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黑体</vt:lpstr>
      <vt:lpstr>Arial Unicode MS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Office Theme</vt:lpstr>
      <vt:lpstr>Lecture 2   摄像机模型</vt:lpstr>
      <vt:lpstr>Lecture 2   摄像机模型</vt:lpstr>
      <vt:lpstr>我们如何看待世界？</vt:lpstr>
      <vt:lpstr>针孔摄像机</vt:lpstr>
      <vt:lpstr>针孔摄像机</vt:lpstr>
      <vt:lpstr>针孔摄像机</vt:lpstr>
      <vt:lpstr>针孔摄像机</vt:lpstr>
      <vt:lpstr>针孔摄像机</vt:lpstr>
      <vt:lpstr>缩小光圈尺寸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Lecture 2   摄像机模型</vt:lpstr>
      <vt:lpstr>针孔摄像机</vt:lpstr>
      <vt:lpstr>像平面到像素平面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正投影变换？？</vt:lpstr>
      <vt:lpstr>Lecture 2   摄像机模型</vt:lpstr>
      <vt:lpstr>世界参考系</vt:lpstr>
      <vt:lpstr>点的3D旋转</vt:lpstr>
      <vt:lpstr>2D平移</vt:lpstr>
      <vt:lpstr>2D平移方程</vt:lpstr>
      <vt:lpstr>齐次坐标系下的2D平移</vt:lpstr>
      <vt:lpstr>均匀伸缩？？</vt:lpstr>
      <vt:lpstr>均匀伸缩方程？？</vt:lpstr>
      <vt:lpstr>旋转</vt:lpstr>
      <vt:lpstr>旋转方程</vt:lpstr>
      <vt:lpstr>均匀伸缩？？ 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  <vt:lpstr>一点透视</vt:lpstr>
      <vt:lpstr>PowerPoint 演示文稿</vt:lpstr>
      <vt:lpstr>补充材料</vt:lpstr>
      <vt:lpstr>薄透镜</vt:lpstr>
      <vt:lpstr>地平线（影消线）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zhaozhaoran@outlook.com</cp:lastModifiedBy>
  <cp:revision>88</cp:revision>
  <dcterms:created xsi:type="dcterms:W3CDTF">2019-08-29T06:37:00Z</dcterms:created>
  <dcterms:modified xsi:type="dcterms:W3CDTF">2019-10-17T14:19:29Z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