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830"/>
        <p:guide pos="2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8960" y="2674409"/>
            <a:ext cx="5462241" cy="220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6863" y="3153234"/>
            <a:ext cx="4727575" cy="1546225"/>
          </a:xfrm>
          <a:custGeom>
            <a:avLst/>
            <a:gdLst/>
            <a:ahLst/>
            <a:cxnLst/>
            <a:rect l="l" t="t" r="r" b="b"/>
            <a:pathLst>
              <a:path w="4727575" h="1546225">
                <a:moveTo>
                  <a:pt x="5848" y="0"/>
                </a:moveTo>
                <a:lnTo>
                  <a:pt x="0" y="18130"/>
                </a:lnTo>
                <a:lnTo>
                  <a:pt x="4651879" y="1518737"/>
                </a:lnTo>
                <a:lnTo>
                  <a:pt x="4643107" y="1545931"/>
                </a:lnTo>
                <a:lnTo>
                  <a:pt x="4727323" y="1533065"/>
                </a:lnTo>
                <a:lnTo>
                  <a:pt x="4694228" y="1500606"/>
                </a:lnTo>
                <a:lnTo>
                  <a:pt x="4657727" y="1500606"/>
                </a:lnTo>
                <a:lnTo>
                  <a:pt x="5848" y="0"/>
                </a:lnTo>
                <a:close/>
              </a:path>
              <a:path w="4727575" h="1546225">
                <a:moveTo>
                  <a:pt x="4666500" y="1473412"/>
                </a:moveTo>
                <a:lnTo>
                  <a:pt x="4657727" y="1500606"/>
                </a:lnTo>
                <a:lnTo>
                  <a:pt x="4694228" y="1500606"/>
                </a:lnTo>
                <a:lnTo>
                  <a:pt x="4666500" y="1473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7733" y="3152999"/>
            <a:ext cx="2374265" cy="554355"/>
          </a:xfrm>
          <a:custGeom>
            <a:avLst/>
            <a:gdLst/>
            <a:ahLst/>
            <a:cxnLst/>
            <a:rect l="l" t="t" r="r" b="b"/>
            <a:pathLst>
              <a:path w="2374265" h="554354">
                <a:moveTo>
                  <a:pt x="4108" y="0"/>
                </a:moveTo>
                <a:lnTo>
                  <a:pt x="0" y="18600"/>
                </a:lnTo>
                <a:lnTo>
                  <a:pt x="2297318" y="526040"/>
                </a:lnTo>
                <a:lnTo>
                  <a:pt x="2291155" y="553943"/>
                </a:lnTo>
                <a:lnTo>
                  <a:pt x="2373778" y="533175"/>
                </a:lnTo>
                <a:lnTo>
                  <a:pt x="2342020" y="507438"/>
                </a:lnTo>
                <a:lnTo>
                  <a:pt x="2301426" y="507438"/>
                </a:lnTo>
                <a:lnTo>
                  <a:pt x="4108" y="0"/>
                </a:lnTo>
                <a:close/>
              </a:path>
              <a:path w="2374265" h="554354">
                <a:moveTo>
                  <a:pt x="2307590" y="479536"/>
                </a:moveTo>
                <a:lnTo>
                  <a:pt x="2301426" y="507438"/>
                </a:lnTo>
                <a:lnTo>
                  <a:pt x="2342020" y="507438"/>
                </a:lnTo>
                <a:lnTo>
                  <a:pt x="2307590" y="479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8578" y="3152852"/>
            <a:ext cx="2382520" cy="342900"/>
          </a:xfrm>
          <a:custGeom>
            <a:avLst/>
            <a:gdLst/>
            <a:ahLst/>
            <a:cxnLst/>
            <a:rect l="l" t="t" r="r" b="b"/>
            <a:pathLst>
              <a:path w="2382520" h="342900">
                <a:moveTo>
                  <a:pt x="2418" y="0"/>
                </a:moveTo>
                <a:lnTo>
                  <a:pt x="0" y="18895"/>
                </a:lnTo>
                <a:lnTo>
                  <a:pt x="2305666" y="314020"/>
                </a:lnTo>
                <a:lnTo>
                  <a:pt x="2302038" y="342364"/>
                </a:lnTo>
                <a:lnTo>
                  <a:pt x="2382458" y="314247"/>
                </a:lnTo>
                <a:lnTo>
                  <a:pt x="2353958" y="295125"/>
                </a:lnTo>
                <a:lnTo>
                  <a:pt x="2308085" y="295125"/>
                </a:lnTo>
                <a:lnTo>
                  <a:pt x="2418" y="0"/>
                </a:lnTo>
                <a:close/>
              </a:path>
              <a:path w="2382520" h="342900">
                <a:moveTo>
                  <a:pt x="2311713" y="266781"/>
                </a:moveTo>
                <a:lnTo>
                  <a:pt x="2308085" y="295125"/>
                </a:lnTo>
                <a:lnTo>
                  <a:pt x="2353958" y="295125"/>
                </a:lnTo>
                <a:lnTo>
                  <a:pt x="2311713" y="266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9325" y="3152786"/>
            <a:ext cx="2353310" cy="158750"/>
          </a:xfrm>
          <a:custGeom>
            <a:avLst/>
            <a:gdLst/>
            <a:ahLst/>
            <a:cxnLst/>
            <a:rect l="l" t="t" r="r" b="b"/>
            <a:pathLst>
              <a:path w="2353310" h="158750">
                <a:moveTo>
                  <a:pt x="924" y="0"/>
                </a:moveTo>
                <a:lnTo>
                  <a:pt x="0" y="19027"/>
                </a:lnTo>
                <a:lnTo>
                  <a:pt x="2276564" y="129630"/>
                </a:lnTo>
                <a:lnTo>
                  <a:pt x="2275177" y="158170"/>
                </a:lnTo>
                <a:lnTo>
                  <a:pt x="2353136" y="123813"/>
                </a:lnTo>
                <a:lnTo>
                  <a:pt x="2329638" y="110601"/>
                </a:lnTo>
                <a:lnTo>
                  <a:pt x="2277489" y="110601"/>
                </a:lnTo>
                <a:lnTo>
                  <a:pt x="924" y="0"/>
                </a:lnTo>
                <a:close/>
              </a:path>
              <a:path w="2353310" h="158750">
                <a:moveTo>
                  <a:pt x="2278875" y="82061"/>
                </a:moveTo>
                <a:lnTo>
                  <a:pt x="2277489" y="110601"/>
                </a:lnTo>
                <a:lnTo>
                  <a:pt x="2329638" y="110601"/>
                </a:lnTo>
                <a:lnTo>
                  <a:pt x="2278875" y="820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3801" y="3568779"/>
            <a:ext cx="2068195" cy="212725"/>
          </a:xfrm>
          <a:custGeom>
            <a:avLst/>
            <a:gdLst/>
            <a:ahLst/>
            <a:cxnLst/>
            <a:rect l="l" t="t" r="r" b="b"/>
            <a:pathLst>
              <a:path w="2068195" h="212725">
                <a:moveTo>
                  <a:pt x="1988624" y="0"/>
                </a:moveTo>
                <a:lnTo>
                  <a:pt x="1990986" y="28477"/>
                </a:lnTo>
                <a:lnTo>
                  <a:pt x="0" y="193628"/>
                </a:lnTo>
                <a:lnTo>
                  <a:pt x="1574" y="212611"/>
                </a:lnTo>
                <a:lnTo>
                  <a:pt x="1992561" y="47461"/>
                </a:lnTo>
                <a:lnTo>
                  <a:pt x="2041747" y="47461"/>
                </a:lnTo>
                <a:lnTo>
                  <a:pt x="2067712" y="31669"/>
                </a:lnTo>
                <a:lnTo>
                  <a:pt x="1988624" y="0"/>
                </a:lnTo>
                <a:close/>
              </a:path>
              <a:path w="2068195" h="212725">
                <a:moveTo>
                  <a:pt x="2041747" y="47461"/>
                </a:moveTo>
                <a:lnTo>
                  <a:pt x="1992561" y="47461"/>
                </a:lnTo>
                <a:lnTo>
                  <a:pt x="1994923" y="75938"/>
                </a:lnTo>
                <a:lnTo>
                  <a:pt x="2041747" y="4746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4545" y="3742974"/>
            <a:ext cx="2067560" cy="76200"/>
          </a:xfrm>
          <a:custGeom>
            <a:avLst/>
            <a:gdLst/>
            <a:ahLst/>
            <a:cxnLst/>
            <a:rect l="l" t="t" r="r" b="b"/>
            <a:pathLst>
              <a:path w="2067560" h="76200">
                <a:moveTo>
                  <a:pt x="87" y="19400"/>
                </a:moveTo>
                <a:lnTo>
                  <a:pt x="0" y="38450"/>
                </a:lnTo>
                <a:lnTo>
                  <a:pt x="1990725" y="47623"/>
                </a:lnTo>
                <a:lnTo>
                  <a:pt x="1990594" y="76198"/>
                </a:lnTo>
                <a:lnTo>
                  <a:pt x="2066968" y="38450"/>
                </a:lnTo>
                <a:lnTo>
                  <a:pt x="2047442" y="28575"/>
                </a:lnTo>
                <a:lnTo>
                  <a:pt x="1990813" y="28575"/>
                </a:lnTo>
                <a:lnTo>
                  <a:pt x="87" y="19400"/>
                </a:lnTo>
                <a:close/>
              </a:path>
              <a:path w="2067560" h="76200">
                <a:moveTo>
                  <a:pt x="1990945" y="0"/>
                </a:moveTo>
                <a:lnTo>
                  <a:pt x="1990813" y="28575"/>
                </a:lnTo>
                <a:lnTo>
                  <a:pt x="2047442" y="28575"/>
                </a:lnTo>
                <a:lnTo>
                  <a:pt x="199094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43939" y="3762396"/>
            <a:ext cx="4458970" cy="347345"/>
          </a:xfrm>
          <a:custGeom>
            <a:avLst/>
            <a:gdLst/>
            <a:ahLst/>
            <a:cxnLst/>
            <a:rect l="l" t="t" r="r" b="b"/>
            <a:pathLst>
              <a:path w="4458970" h="347345">
                <a:moveTo>
                  <a:pt x="1299" y="0"/>
                </a:moveTo>
                <a:lnTo>
                  <a:pt x="0" y="19006"/>
                </a:lnTo>
                <a:lnTo>
                  <a:pt x="4381677" y="318608"/>
                </a:lnTo>
                <a:lnTo>
                  <a:pt x="4379727" y="347116"/>
                </a:lnTo>
                <a:lnTo>
                  <a:pt x="4458349" y="314303"/>
                </a:lnTo>
                <a:lnTo>
                  <a:pt x="4433367" y="299601"/>
                </a:lnTo>
                <a:lnTo>
                  <a:pt x="4382977" y="299601"/>
                </a:lnTo>
                <a:lnTo>
                  <a:pt x="1299" y="0"/>
                </a:lnTo>
                <a:close/>
              </a:path>
              <a:path w="4458970" h="347345">
                <a:moveTo>
                  <a:pt x="4384925" y="271094"/>
                </a:moveTo>
                <a:lnTo>
                  <a:pt x="4382977" y="299601"/>
                </a:lnTo>
                <a:lnTo>
                  <a:pt x="4433367" y="299601"/>
                </a:lnTo>
                <a:lnTo>
                  <a:pt x="4384925" y="27109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42779" y="3762549"/>
            <a:ext cx="2068830" cy="432434"/>
          </a:xfrm>
          <a:custGeom>
            <a:avLst/>
            <a:gdLst/>
            <a:ahLst/>
            <a:cxnLst/>
            <a:rect l="l" t="t" r="r" b="b"/>
            <a:pathLst>
              <a:path w="2068830" h="432435">
                <a:moveTo>
                  <a:pt x="3619" y="0"/>
                </a:moveTo>
                <a:lnTo>
                  <a:pt x="0" y="18702"/>
                </a:lnTo>
                <a:lnTo>
                  <a:pt x="1992112" y="404272"/>
                </a:lnTo>
                <a:lnTo>
                  <a:pt x="1986683" y="432327"/>
                </a:lnTo>
                <a:lnTo>
                  <a:pt x="2068734" y="409401"/>
                </a:lnTo>
                <a:lnTo>
                  <a:pt x="2037698" y="385569"/>
                </a:lnTo>
                <a:lnTo>
                  <a:pt x="1995733" y="385569"/>
                </a:lnTo>
                <a:lnTo>
                  <a:pt x="3619" y="0"/>
                </a:lnTo>
                <a:close/>
              </a:path>
              <a:path w="2068830" h="432435">
                <a:moveTo>
                  <a:pt x="2001163" y="357515"/>
                </a:moveTo>
                <a:lnTo>
                  <a:pt x="1995733" y="385569"/>
                </a:lnTo>
                <a:lnTo>
                  <a:pt x="2037698" y="385569"/>
                </a:lnTo>
                <a:lnTo>
                  <a:pt x="2001163" y="35751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0576" y="3125787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8076" y="3733800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172202" y="1905000"/>
            <a:ext cx="2593974" cy="441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7998" y="202374"/>
            <a:ext cx="408800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295399"/>
            <a:ext cx="8876507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800" y="20574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5614" y="354774"/>
            <a:ext cx="465277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44" y="3387550"/>
            <a:ext cx="8957310" cy="314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1_/tr5lx3bx0ws2xyrtd1wnktq00000gn/T/com.microsoft.Powerpoint/converted_emf.emf" TargetMode="Externa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1.png"/><Relationship Id="rId3" Type="http://schemas.openxmlformats.org/officeDocument/2006/relationships/image" Target="../media/image4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7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5.png"/><Relationship Id="rId15" Type="http://schemas.openxmlformats.org/officeDocument/2006/relationships/image" Target="../media/image73.png"/><Relationship Id="rId10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63.png"/><Relationship Id="rId1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7.png"/><Relationship Id="rId5" Type="http://schemas.openxmlformats.org/officeDocument/2006/relationships/image" Target="../media/image77.png"/><Relationship Id="rId10" Type="http://schemas.openxmlformats.org/officeDocument/2006/relationships/image" Target="../media/image86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3.png"/><Relationship Id="rId7" Type="http://schemas.openxmlformats.org/officeDocument/2006/relationships/image" Target="../media/image7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94.png"/><Relationship Id="rId4" Type="http://schemas.openxmlformats.org/officeDocument/2006/relationships/image" Target="../media/image84.png"/><Relationship Id="rId9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12.png"/><Relationship Id="rId3" Type="http://schemas.openxmlformats.org/officeDocument/2006/relationships/image" Target="../media/image96.png"/><Relationship Id="rId7" Type="http://schemas.openxmlformats.org/officeDocument/2006/relationships/image" Target="../media/image103.png"/><Relationship Id="rId12" Type="http://schemas.openxmlformats.org/officeDocument/2006/relationships/image" Target="../media/image11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10.png"/><Relationship Id="rId5" Type="http://schemas.openxmlformats.org/officeDocument/2006/relationships/image" Target="../media/image101.png"/><Relationship Id="rId10" Type="http://schemas.openxmlformats.org/officeDocument/2006/relationships/image" Target="../media/image109.png"/><Relationship Id="rId4" Type="http://schemas.openxmlformats.org/officeDocument/2006/relationships/image" Target="../media/image100.png"/><Relationship Id="rId9" Type="http://schemas.openxmlformats.org/officeDocument/2006/relationships/image" Target="../media/image10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5.png"/><Relationship Id="rId3" Type="http://schemas.openxmlformats.org/officeDocument/2006/relationships/image" Target="../media/image48.png"/><Relationship Id="rId7" Type="http://schemas.openxmlformats.org/officeDocument/2006/relationships/image" Target="../media/image116.png"/><Relationship Id="rId12" Type="http://schemas.openxmlformats.org/officeDocument/2006/relationships/image" Target="../media/image12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20.png"/><Relationship Id="rId5" Type="http://schemas.openxmlformats.org/officeDocument/2006/relationships/image" Target="../media/image106.png"/><Relationship Id="rId15" Type="http://schemas.openxmlformats.org/officeDocument/2006/relationships/image" Target="../media/image127.png"/><Relationship Id="rId10" Type="http://schemas.openxmlformats.org/officeDocument/2006/relationships/image" Target="../media/image119.png"/><Relationship Id="rId4" Type="http://schemas.openxmlformats.org/officeDocument/2006/relationships/image" Target="../media/image105.png"/><Relationship Id="rId9" Type="http://schemas.openxmlformats.org/officeDocument/2006/relationships/image" Target="../media/image118.png"/><Relationship Id="rId14" Type="http://schemas.openxmlformats.org/officeDocument/2006/relationships/image" Target="../media/image12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21.png"/><Relationship Id="rId7" Type="http://schemas.openxmlformats.org/officeDocument/2006/relationships/image" Target="../media/image123.png"/><Relationship Id="rId12" Type="http://schemas.openxmlformats.org/officeDocument/2006/relationships/image" Target="../media/image13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33.png"/><Relationship Id="rId5" Type="http://schemas.openxmlformats.org/officeDocument/2006/relationships/image" Target="../media/image122.png"/><Relationship Id="rId10" Type="http://schemas.openxmlformats.org/officeDocument/2006/relationships/image" Target="../media/image129.png"/><Relationship Id="rId4" Type="http://schemas.openxmlformats.org/officeDocument/2006/relationships/image" Target="../media/image76.png"/><Relationship Id="rId9" Type="http://schemas.openxmlformats.org/officeDocument/2006/relationships/image" Target="../media/image1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eg"/><Relationship Id="rId2" Type="http://schemas.openxmlformats.org/officeDocument/2006/relationships/image" Target="../media/image13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 panose="020F0502020204030204"/>
                <a:cs typeface="Calibri" panose="020F0502020204030204"/>
              </a:rPr>
              <a:t>Professor </a:t>
            </a:r>
            <a:r>
              <a:rPr sz="3200" dirty="0">
                <a:latin typeface="Calibri" panose="020F0502020204030204"/>
                <a:cs typeface="Calibri" panose="020F0502020204030204"/>
              </a:rPr>
              <a:t>Silvio</a:t>
            </a:r>
            <a:r>
              <a:rPr sz="3200" spc="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Savarese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 panose="020F0502020204030204"/>
                <a:cs typeface="Calibri" panose="020F0502020204030204"/>
              </a:rPr>
              <a:t>Computational Vision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and </a:t>
            </a:r>
            <a:r>
              <a:rPr sz="3200" i="1" spc="-5" dirty="0">
                <a:latin typeface="Calibri" panose="020F0502020204030204"/>
                <a:cs typeface="Calibri" panose="020F0502020204030204"/>
              </a:rPr>
              <a:t>Geometry</a:t>
            </a:r>
            <a:r>
              <a:rPr sz="3200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i="1" dirty="0">
                <a:latin typeface="Calibri" panose="020F0502020204030204"/>
                <a:cs typeface="Calibri" panose="020F0502020204030204"/>
              </a:rPr>
              <a:t>Lab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 panose="020F0502020204030204"/>
                <a:cs typeface="Calibri" panose="020F0502020204030204"/>
              </a:rPr>
              <a:t>Lecture </a:t>
            </a:r>
            <a:r>
              <a:rPr sz="6000" dirty="0">
                <a:latin typeface="Calibri" panose="020F0502020204030204"/>
                <a:cs typeface="Calibri" panose="020F0502020204030204"/>
              </a:rPr>
              <a:t>2  </a:t>
            </a:r>
            <a:r>
              <a:rPr sz="6000" spc="-2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Camera</a:t>
            </a:r>
            <a:r>
              <a:rPr sz="6000" spc="-7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6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Models</a:t>
            </a:r>
            <a:endParaRPr sz="6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1F79E9A-13F2-DA4A-8F98-574EFFFAB445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9776" y="354774"/>
            <a:ext cx="3933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Pinhole</a:t>
            </a:r>
            <a:r>
              <a:rPr spc="100" dirty="0"/>
              <a:t> </a:t>
            </a:r>
            <a:r>
              <a:rPr spc="30" dirty="0"/>
              <a:t>camera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3542" y="5659121"/>
            <a:ext cx="640905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f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focal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length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o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aperture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400" spc="30" dirty="0">
                <a:latin typeface="Arial Unicode MS" panose="020B0604020202020204" charset="-122"/>
                <a:cs typeface="Arial Unicode MS" panose="020B0604020202020204" charset="-122"/>
              </a:rPr>
              <a:t>pinhole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center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the</a:t>
            </a:r>
            <a:r>
              <a:rPr sz="2400" spc="1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camera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4800" y="1163320"/>
            <a:ext cx="8058150" cy="3639820"/>
            <a:chOff x="480" y="1832"/>
            <a:chExt cx="12690" cy="5732"/>
          </a:xfrm>
        </p:grpSpPr>
        <p:sp>
          <p:nvSpPr>
            <p:cNvPr id="2" name="object 2"/>
            <p:cNvSpPr/>
            <p:nvPr/>
          </p:nvSpPr>
          <p:spPr>
            <a:xfrm>
              <a:off x="480" y="3374"/>
              <a:ext cx="12691" cy="41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0" y="2580"/>
              <a:ext cx="3720" cy="120"/>
            </a:xfrm>
            <a:custGeom>
              <a:avLst/>
              <a:gdLst/>
              <a:ahLst/>
              <a:cxnLst/>
              <a:rect l="l" t="t" r="r" b="b"/>
              <a:pathLst>
                <a:path w="2362200" h="76200">
                  <a:moveTo>
                    <a:pt x="2336802" y="50800"/>
                  </a:moveTo>
                  <a:lnTo>
                    <a:pt x="76200" y="50800"/>
                  </a:lnTo>
                  <a:lnTo>
                    <a:pt x="2286000" y="50801"/>
                  </a:lnTo>
                  <a:lnTo>
                    <a:pt x="2286000" y="76201"/>
                  </a:lnTo>
                  <a:lnTo>
                    <a:pt x="2336802" y="50800"/>
                  </a:lnTo>
                  <a:close/>
                </a:path>
                <a:path w="2362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2336802" y="50800"/>
                  </a:lnTo>
                  <a:lnTo>
                    <a:pt x="2362200" y="38101"/>
                  </a:lnTo>
                  <a:lnTo>
                    <a:pt x="23368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362200" h="76200">
                  <a:moveTo>
                    <a:pt x="2286000" y="1"/>
                  </a:moveTo>
                  <a:lnTo>
                    <a:pt x="2286000" y="25401"/>
                  </a:lnTo>
                  <a:lnTo>
                    <a:pt x="2336800" y="25401"/>
                  </a:lnTo>
                  <a:lnTo>
                    <a:pt x="22860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0" y="276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0" y="2760"/>
              <a:ext cx="0" cy="168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1" y="1066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524" y="1832"/>
              <a:ext cx="183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4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644" y="4712"/>
              <a:ext cx="329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Pinhole</a:t>
            </a:r>
            <a:r>
              <a:rPr spc="100" dirty="0"/>
              <a:t> </a:t>
            </a:r>
            <a:r>
              <a:rPr spc="30" dirty="0"/>
              <a:t>camera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26940" y="6196775"/>
            <a:ext cx="313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Derived </a:t>
            </a:r>
            <a:r>
              <a:rPr sz="1800" spc="-20" dirty="0">
                <a:latin typeface="Arial Unicode MS" panose="020B0604020202020204" charset="-122"/>
                <a:cs typeface="Arial Unicode MS" panose="020B0604020202020204" charset="-122"/>
              </a:rPr>
              <a:t>using </a:t>
            </a:r>
            <a:r>
              <a:rPr sz="1800" spc="0" dirty="0">
                <a:latin typeface="Arial Unicode MS" panose="020B0604020202020204" charset="-122"/>
                <a:cs typeface="Arial Unicode MS" panose="020B0604020202020204" charset="-122"/>
              </a:rPr>
              <a:t>similar</a:t>
            </a:r>
            <a:r>
              <a:rPr sz="1800" spc="1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5" dirty="0">
                <a:latin typeface="Arial Unicode MS" panose="020B0604020202020204" charset="-122"/>
                <a:cs typeface="Arial Unicode MS" panose="020B0604020202020204" charset="-122"/>
              </a:rPr>
              <a:t>triangles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03465" y="481959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9" y="4390830"/>
                <a:ext cx="4008601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74" y="4201740"/>
                <a:ext cx="1765291" cy="16878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37915" y="432879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98195" y="4592955"/>
            <a:ext cx="5755005" cy="1884045"/>
            <a:chOff x="1257" y="7233"/>
            <a:chExt cx="9063" cy="2967"/>
          </a:xfrm>
        </p:grpSpPr>
        <p:sp>
          <p:nvSpPr>
            <p:cNvPr id="2" name="object 2"/>
            <p:cNvSpPr/>
            <p:nvPr/>
          </p:nvSpPr>
          <p:spPr>
            <a:xfrm>
              <a:off x="3717" y="7320"/>
              <a:ext cx="120" cy="2725"/>
            </a:xfrm>
            <a:custGeom>
              <a:avLst/>
              <a:gdLst/>
              <a:ahLst/>
              <a:cxnLst/>
              <a:rect l="l" t="t" r="r" b="b"/>
              <a:pathLst>
                <a:path w="76200" h="1730375">
                  <a:moveTo>
                    <a:pt x="50798" y="1689097"/>
                  </a:moveTo>
                  <a:lnTo>
                    <a:pt x="25398" y="1689097"/>
                  </a:lnTo>
                  <a:lnTo>
                    <a:pt x="25398" y="1729750"/>
                  </a:lnTo>
                  <a:lnTo>
                    <a:pt x="50798" y="1729750"/>
                  </a:lnTo>
                  <a:lnTo>
                    <a:pt x="50798" y="1689097"/>
                  </a:lnTo>
                  <a:close/>
                </a:path>
                <a:path w="76200" h="1730375">
                  <a:moveTo>
                    <a:pt x="50798" y="1587497"/>
                  </a:moveTo>
                  <a:lnTo>
                    <a:pt x="25398" y="1587497"/>
                  </a:lnTo>
                  <a:lnTo>
                    <a:pt x="25398" y="1663697"/>
                  </a:lnTo>
                  <a:lnTo>
                    <a:pt x="50798" y="1663697"/>
                  </a:lnTo>
                  <a:lnTo>
                    <a:pt x="50798" y="1587497"/>
                  </a:lnTo>
                  <a:close/>
                </a:path>
                <a:path w="76200" h="1730375">
                  <a:moveTo>
                    <a:pt x="50798" y="1485897"/>
                  </a:moveTo>
                  <a:lnTo>
                    <a:pt x="25398" y="1485897"/>
                  </a:lnTo>
                  <a:lnTo>
                    <a:pt x="25398" y="1562097"/>
                  </a:lnTo>
                  <a:lnTo>
                    <a:pt x="50798" y="1562097"/>
                  </a:lnTo>
                  <a:lnTo>
                    <a:pt x="50798" y="1485897"/>
                  </a:lnTo>
                  <a:close/>
                </a:path>
                <a:path w="76200" h="1730375">
                  <a:moveTo>
                    <a:pt x="50798" y="1384297"/>
                  </a:moveTo>
                  <a:lnTo>
                    <a:pt x="25398" y="1384297"/>
                  </a:lnTo>
                  <a:lnTo>
                    <a:pt x="25398" y="1460497"/>
                  </a:lnTo>
                  <a:lnTo>
                    <a:pt x="50798" y="1460497"/>
                  </a:lnTo>
                  <a:lnTo>
                    <a:pt x="50798" y="1384297"/>
                  </a:lnTo>
                  <a:close/>
                </a:path>
                <a:path w="76200" h="1730375">
                  <a:moveTo>
                    <a:pt x="50798" y="1282697"/>
                  </a:moveTo>
                  <a:lnTo>
                    <a:pt x="25398" y="1282697"/>
                  </a:lnTo>
                  <a:lnTo>
                    <a:pt x="25398" y="1358897"/>
                  </a:lnTo>
                  <a:lnTo>
                    <a:pt x="50798" y="1358897"/>
                  </a:lnTo>
                  <a:lnTo>
                    <a:pt x="50798" y="1282697"/>
                  </a:lnTo>
                  <a:close/>
                </a:path>
                <a:path w="76200" h="1730375">
                  <a:moveTo>
                    <a:pt x="50798" y="1181097"/>
                  </a:moveTo>
                  <a:lnTo>
                    <a:pt x="25398" y="1181097"/>
                  </a:lnTo>
                  <a:lnTo>
                    <a:pt x="25398" y="1257297"/>
                  </a:lnTo>
                  <a:lnTo>
                    <a:pt x="50798" y="1257297"/>
                  </a:lnTo>
                  <a:lnTo>
                    <a:pt x="50798" y="1181097"/>
                  </a:lnTo>
                  <a:close/>
                </a:path>
                <a:path w="76200" h="1730375">
                  <a:moveTo>
                    <a:pt x="50798" y="1079497"/>
                  </a:moveTo>
                  <a:lnTo>
                    <a:pt x="25398" y="1079497"/>
                  </a:lnTo>
                  <a:lnTo>
                    <a:pt x="25398" y="1155697"/>
                  </a:lnTo>
                  <a:lnTo>
                    <a:pt x="50798" y="1155697"/>
                  </a:lnTo>
                  <a:lnTo>
                    <a:pt x="50798" y="1079497"/>
                  </a:lnTo>
                  <a:close/>
                </a:path>
                <a:path w="76200" h="1730375">
                  <a:moveTo>
                    <a:pt x="50798" y="977897"/>
                  </a:moveTo>
                  <a:lnTo>
                    <a:pt x="25398" y="977897"/>
                  </a:lnTo>
                  <a:lnTo>
                    <a:pt x="25398" y="1054097"/>
                  </a:lnTo>
                  <a:lnTo>
                    <a:pt x="50798" y="1054097"/>
                  </a:lnTo>
                  <a:lnTo>
                    <a:pt x="50798" y="977897"/>
                  </a:lnTo>
                  <a:close/>
                </a:path>
                <a:path w="76200" h="1730375">
                  <a:moveTo>
                    <a:pt x="50798" y="876297"/>
                  </a:moveTo>
                  <a:lnTo>
                    <a:pt x="25398" y="876297"/>
                  </a:lnTo>
                  <a:lnTo>
                    <a:pt x="25398" y="952497"/>
                  </a:lnTo>
                  <a:lnTo>
                    <a:pt x="50798" y="952497"/>
                  </a:lnTo>
                  <a:lnTo>
                    <a:pt x="50798" y="876297"/>
                  </a:lnTo>
                  <a:close/>
                </a:path>
                <a:path w="76200" h="1730375">
                  <a:moveTo>
                    <a:pt x="50798" y="774697"/>
                  </a:moveTo>
                  <a:lnTo>
                    <a:pt x="25398" y="774697"/>
                  </a:lnTo>
                  <a:lnTo>
                    <a:pt x="25398" y="850897"/>
                  </a:lnTo>
                  <a:lnTo>
                    <a:pt x="50798" y="850897"/>
                  </a:lnTo>
                  <a:lnTo>
                    <a:pt x="50798" y="774697"/>
                  </a:lnTo>
                  <a:close/>
                </a:path>
                <a:path w="76200" h="1730375">
                  <a:moveTo>
                    <a:pt x="50798" y="673097"/>
                  </a:moveTo>
                  <a:lnTo>
                    <a:pt x="25398" y="673097"/>
                  </a:lnTo>
                  <a:lnTo>
                    <a:pt x="25398" y="749297"/>
                  </a:lnTo>
                  <a:lnTo>
                    <a:pt x="50798" y="749297"/>
                  </a:lnTo>
                  <a:lnTo>
                    <a:pt x="50798" y="673097"/>
                  </a:lnTo>
                  <a:close/>
                </a:path>
                <a:path w="76200" h="1730375">
                  <a:moveTo>
                    <a:pt x="50798" y="571497"/>
                  </a:moveTo>
                  <a:lnTo>
                    <a:pt x="25398" y="571497"/>
                  </a:lnTo>
                  <a:lnTo>
                    <a:pt x="25398" y="647697"/>
                  </a:lnTo>
                  <a:lnTo>
                    <a:pt x="50798" y="647697"/>
                  </a:lnTo>
                  <a:lnTo>
                    <a:pt x="50798" y="571497"/>
                  </a:lnTo>
                  <a:close/>
                </a:path>
                <a:path w="76200" h="1730375">
                  <a:moveTo>
                    <a:pt x="50798" y="469897"/>
                  </a:moveTo>
                  <a:lnTo>
                    <a:pt x="25398" y="469897"/>
                  </a:lnTo>
                  <a:lnTo>
                    <a:pt x="25398" y="546097"/>
                  </a:lnTo>
                  <a:lnTo>
                    <a:pt x="50798" y="546097"/>
                  </a:lnTo>
                  <a:lnTo>
                    <a:pt x="50798" y="469897"/>
                  </a:lnTo>
                  <a:close/>
                </a:path>
                <a:path w="76200" h="1730375">
                  <a:moveTo>
                    <a:pt x="50798" y="368297"/>
                  </a:moveTo>
                  <a:lnTo>
                    <a:pt x="25398" y="368297"/>
                  </a:lnTo>
                  <a:lnTo>
                    <a:pt x="25398" y="444497"/>
                  </a:lnTo>
                  <a:lnTo>
                    <a:pt x="50798" y="444497"/>
                  </a:lnTo>
                  <a:lnTo>
                    <a:pt x="50798" y="368297"/>
                  </a:lnTo>
                  <a:close/>
                </a:path>
                <a:path w="76200" h="1730375">
                  <a:moveTo>
                    <a:pt x="50798" y="266697"/>
                  </a:moveTo>
                  <a:lnTo>
                    <a:pt x="25398" y="266697"/>
                  </a:lnTo>
                  <a:lnTo>
                    <a:pt x="25398" y="342897"/>
                  </a:lnTo>
                  <a:lnTo>
                    <a:pt x="50798" y="342897"/>
                  </a:lnTo>
                  <a:lnTo>
                    <a:pt x="50798" y="266697"/>
                  </a:lnTo>
                  <a:close/>
                </a:path>
                <a:path w="76200" h="1730375">
                  <a:moveTo>
                    <a:pt x="50800" y="165097"/>
                  </a:moveTo>
                  <a:lnTo>
                    <a:pt x="25400" y="165097"/>
                  </a:lnTo>
                  <a:lnTo>
                    <a:pt x="25398" y="241297"/>
                  </a:lnTo>
                  <a:lnTo>
                    <a:pt x="50798" y="241297"/>
                  </a:lnTo>
                  <a:lnTo>
                    <a:pt x="50800" y="165097"/>
                  </a:lnTo>
                  <a:close/>
                </a:path>
                <a:path w="76200" h="1730375">
                  <a:moveTo>
                    <a:pt x="50800" y="76200"/>
                  </a:moveTo>
                  <a:lnTo>
                    <a:pt x="25400" y="76200"/>
                  </a:lnTo>
                  <a:lnTo>
                    <a:pt x="25400" y="139697"/>
                  </a:lnTo>
                  <a:lnTo>
                    <a:pt x="50800" y="139697"/>
                  </a:lnTo>
                  <a:lnTo>
                    <a:pt x="50800" y="76200"/>
                  </a:lnTo>
                  <a:close/>
                </a:path>
                <a:path w="76200" h="173037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777" y="8160"/>
              <a:ext cx="0" cy="12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7" y="8160"/>
              <a:ext cx="0" cy="72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4" y="7407"/>
              <a:ext cx="120" cy="2793"/>
            </a:xfrm>
            <a:custGeom>
              <a:avLst/>
              <a:gdLst/>
              <a:ahLst/>
              <a:cxnLst/>
              <a:rect l="l" t="t" r="r" b="b"/>
              <a:pathLst>
                <a:path w="76200" h="1773554">
                  <a:moveTo>
                    <a:pt x="43488" y="0"/>
                  </a:moveTo>
                  <a:lnTo>
                    <a:pt x="33238" y="1697252"/>
                  </a:lnTo>
                  <a:lnTo>
                    <a:pt x="0" y="1697252"/>
                  </a:lnTo>
                  <a:lnTo>
                    <a:pt x="37539" y="1773480"/>
                  </a:lnTo>
                  <a:lnTo>
                    <a:pt x="76099" y="1697511"/>
                  </a:lnTo>
                  <a:lnTo>
                    <a:pt x="42763" y="1697310"/>
                  </a:lnTo>
                  <a:lnTo>
                    <a:pt x="33238" y="1697252"/>
                  </a:lnTo>
                  <a:lnTo>
                    <a:pt x="42764" y="1697051"/>
                  </a:lnTo>
                  <a:lnTo>
                    <a:pt x="53013" y="57"/>
                  </a:lnTo>
                  <a:lnTo>
                    <a:pt x="43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7" y="8826"/>
              <a:ext cx="9063" cy="120"/>
            </a:xfrm>
            <a:custGeom>
              <a:avLst/>
              <a:gdLst/>
              <a:ahLst/>
              <a:cxnLst/>
              <a:rect l="l" t="t" r="r" b="b"/>
              <a:pathLst>
                <a:path w="5755005" h="76200">
                  <a:moveTo>
                    <a:pt x="76379" y="0"/>
                  </a:moveTo>
                  <a:lnTo>
                    <a:pt x="0" y="37738"/>
                  </a:lnTo>
                  <a:lnTo>
                    <a:pt x="76018" y="76199"/>
                  </a:lnTo>
                  <a:lnTo>
                    <a:pt x="76176" y="42861"/>
                  </a:lnTo>
                  <a:lnTo>
                    <a:pt x="2084971" y="42861"/>
                  </a:lnTo>
                  <a:lnTo>
                    <a:pt x="76221" y="33337"/>
                  </a:lnTo>
                  <a:lnTo>
                    <a:pt x="76379" y="0"/>
                  </a:lnTo>
                  <a:close/>
                </a:path>
                <a:path w="5755005" h="76200">
                  <a:moveTo>
                    <a:pt x="2084971" y="42861"/>
                  </a:moveTo>
                  <a:lnTo>
                    <a:pt x="76176" y="42861"/>
                  </a:lnTo>
                  <a:lnTo>
                    <a:pt x="5754665" y="69787"/>
                  </a:lnTo>
                  <a:lnTo>
                    <a:pt x="5754710" y="60262"/>
                  </a:lnTo>
                  <a:lnTo>
                    <a:pt x="2084971" y="42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7" y="8280"/>
              <a:ext cx="5040" cy="960"/>
            </a:xfrm>
            <a:custGeom>
              <a:avLst/>
              <a:gdLst/>
              <a:ahLst/>
              <a:cxnLst/>
              <a:rect l="l" t="t" r="r" b="b"/>
              <a:pathLst>
                <a:path w="3200400" h="609600">
                  <a:moveTo>
                    <a:pt x="0" y="609600"/>
                  </a:moveTo>
                  <a:lnTo>
                    <a:pt x="3200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582" y="8945"/>
              <a:ext cx="362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90" y="815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0" y="9112"/>
              <a:ext cx="255" cy="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7" y="8100"/>
              <a:ext cx="1680" cy="121"/>
            </a:xfrm>
            <a:custGeom>
              <a:avLst/>
              <a:gdLst/>
              <a:ahLst/>
              <a:cxnLst/>
              <a:rect l="l" t="t" r="r" b="b"/>
              <a:pathLst>
                <a:path w="1066800" h="76835">
                  <a:moveTo>
                    <a:pt x="1041402" y="50800"/>
                  </a:moveTo>
                  <a:lnTo>
                    <a:pt x="76200" y="50800"/>
                  </a:lnTo>
                  <a:lnTo>
                    <a:pt x="990600" y="50801"/>
                  </a:lnTo>
                  <a:lnTo>
                    <a:pt x="990600" y="76201"/>
                  </a:lnTo>
                  <a:lnTo>
                    <a:pt x="1041402" y="50800"/>
                  </a:lnTo>
                  <a:close/>
                </a:path>
                <a:path w="1066800" h="7683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1041402" y="50800"/>
                  </a:lnTo>
                  <a:lnTo>
                    <a:pt x="1066800" y="38101"/>
                  </a:lnTo>
                  <a:lnTo>
                    <a:pt x="1041400" y="25401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1066800" h="76835">
                  <a:moveTo>
                    <a:pt x="990600" y="1"/>
                  </a:moveTo>
                  <a:lnTo>
                    <a:pt x="990600" y="25401"/>
                  </a:lnTo>
                  <a:lnTo>
                    <a:pt x="1041400" y="25401"/>
                  </a:lnTo>
                  <a:lnTo>
                    <a:pt x="990600" y="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501" y="7233"/>
              <a:ext cx="254" cy="90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spc="60" dirty="0">
                  <a:latin typeface="Arial Unicode MS" panose="020B0604020202020204" charset="-122"/>
                  <a:cs typeface="Arial Unicode MS" panose="020B0604020202020204" charset="-122"/>
                </a:rPr>
                <a:t>f</a:t>
              </a:r>
              <a:endParaRPr sz="36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355" y="8099"/>
              <a:ext cx="28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82176" y="202374"/>
            <a:ext cx="3933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Pinhole</a:t>
            </a:r>
            <a:r>
              <a:rPr spc="100" dirty="0"/>
              <a:t> </a:t>
            </a:r>
            <a:r>
              <a:rPr spc="30" dirty="0"/>
              <a:t>camera</a:t>
            </a:r>
          </a:p>
        </p:txBody>
      </p:sp>
      <p:sp>
        <p:nvSpPr>
          <p:cNvPr id="25" name="object 25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41644" y="4263727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2]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97" y="4835336"/>
                <a:ext cx="1442603" cy="12724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𝑧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96" y="4542948"/>
                <a:ext cx="195483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19" y="5867400"/>
                <a:ext cx="19827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3678" y="6097779"/>
            <a:ext cx="86486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0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Kate </a:t>
            </a:r>
            <a:r>
              <a:rPr sz="1000" spc="1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lazuka</a:t>
            </a:r>
            <a:r>
              <a:rPr sz="1000" spc="-5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000" spc="114" dirty="0">
                <a:solidFill>
                  <a:srgbClr val="FFFFFF"/>
                </a:solidFill>
                <a:latin typeface="Arial Unicode MS" panose="020B0604020202020204" charset="-122"/>
                <a:cs typeface="Arial Unicode MS" panose="020B0604020202020204" charset="-122"/>
              </a:rPr>
              <a:t>©</a:t>
            </a:r>
            <a:endParaRPr sz="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Pinhole</a:t>
            </a:r>
            <a:r>
              <a:rPr spc="100" dirty="0"/>
              <a:t> </a:t>
            </a:r>
            <a:r>
              <a:rPr spc="30" dirty="0"/>
              <a:t>camera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39520"/>
            <a:ext cx="512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 Unicode MS" panose="020B0604020202020204" charset="-122"/>
                <a:cs typeface="Arial Unicode MS" panose="020B0604020202020204" charset="-122"/>
              </a:rPr>
              <a:t>Is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400" spc="-20" dirty="0">
                <a:latin typeface="Arial Unicode MS" panose="020B0604020202020204" charset="-122"/>
                <a:cs typeface="Arial Unicode MS" panose="020B0604020202020204" charset="-122"/>
              </a:rPr>
              <a:t>size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aperture</a:t>
            </a:r>
            <a:r>
              <a:rPr sz="2400" spc="4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important?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533400" y="2971803"/>
                </a:moveTo>
                <a:lnTo>
                  <a:pt x="0" y="2971803"/>
                </a:lnTo>
                <a:lnTo>
                  <a:pt x="266700" y="3962400"/>
                </a:lnTo>
                <a:lnTo>
                  <a:pt x="533400" y="2971803"/>
                </a:lnTo>
                <a:close/>
              </a:path>
              <a:path w="533400" h="3962400">
                <a:moveTo>
                  <a:pt x="400050" y="0"/>
                </a:moveTo>
                <a:lnTo>
                  <a:pt x="133350" y="0"/>
                </a:lnTo>
                <a:lnTo>
                  <a:pt x="133350" y="2971803"/>
                </a:lnTo>
                <a:lnTo>
                  <a:pt x="400050" y="2971803"/>
                </a:lnTo>
                <a:lnTo>
                  <a:pt x="4000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9400" y="990600"/>
            <a:ext cx="533400" cy="3962400"/>
          </a:xfrm>
          <a:custGeom>
            <a:avLst/>
            <a:gdLst/>
            <a:ahLst/>
            <a:cxnLst/>
            <a:rect l="l" t="t" r="r" b="b"/>
            <a:pathLst>
              <a:path w="533400" h="3962400">
                <a:moveTo>
                  <a:pt x="0" y="2971804"/>
                </a:moveTo>
                <a:lnTo>
                  <a:pt x="133350" y="2971804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2971804"/>
                </a:lnTo>
                <a:lnTo>
                  <a:pt x="533400" y="2971804"/>
                </a:lnTo>
                <a:lnTo>
                  <a:pt x="266700" y="3962400"/>
                </a:lnTo>
                <a:lnTo>
                  <a:pt x="0" y="29718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9730" y="2084418"/>
            <a:ext cx="152590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sz="2800" spc="-140" dirty="0"/>
              <a:t>S</a:t>
            </a:r>
            <a:r>
              <a:rPr sz="2800" spc="-120" dirty="0"/>
              <a:t>h</a:t>
            </a:r>
            <a:r>
              <a:rPr sz="2800" spc="145" dirty="0"/>
              <a:t>r</a:t>
            </a:r>
            <a:r>
              <a:rPr sz="2800" spc="75" dirty="0"/>
              <a:t>i</a:t>
            </a:r>
            <a:r>
              <a:rPr sz="2800" spc="-25" dirty="0"/>
              <a:t>n</a:t>
            </a:r>
            <a:r>
              <a:rPr sz="2800" spc="25" dirty="0"/>
              <a:t>ki</a:t>
            </a:r>
            <a:r>
              <a:rPr sz="2800" spc="-25" dirty="0"/>
              <a:t>n</a:t>
            </a:r>
            <a:r>
              <a:rPr sz="2800" spc="75" dirty="0"/>
              <a:t>g  </a:t>
            </a:r>
            <a:r>
              <a:rPr sz="2800" spc="50" dirty="0"/>
              <a:t>aperture  </a:t>
            </a:r>
            <a:r>
              <a:rPr sz="2800" spc="-20" dirty="0"/>
              <a:t>size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3733800" y="1600200"/>
            <a:ext cx="5105400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540" y="6040120"/>
            <a:ext cx="206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Arial Unicode MS" panose="020B0604020202020204" charset="-122"/>
                <a:cs typeface="Arial Unicode MS" panose="020B0604020202020204" charset="-122"/>
              </a:rPr>
              <a:t>Adding</a:t>
            </a:r>
            <a:r>
              <a:rPr sz="2400" spc="-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45" dirty="0">
                <a:latin typeface="Arial Unicode MS" panose="020B0604020202020204" charset="-122"/>
                <a:cs typeface="Arial Unicode MS" panose="020B0604020202020204" charset="-122"/>
              </a:rPr>
              <a:t>lenses!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639562"/>
            <a:ext cx="4979035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 panose="020B0604020202020204" charset="-122"/>
                <a:cs typeface="Arial Unicode MS" panose="020B0604020202020204" charset="-122"/>
              </a:rPr>
              <a:t>-What </a:t>
            </a:r>
            <a:r>
              <a:rPr sz="2000" spc="0" dirty="0">
                <a:latin typeface="Arial Unicode MS" panose="020B0604020202020204" charset="-122"/>
                <a:cs typeface="Arial Unicode MS" panose="020B0604020202020204" charset="-122"/>
              </a:rPr>
              <a:t>happens </a:t>
            </a:r>
            <a:r>
              <a:rPr sz="2000" spc="40" dirty="0">
                <a:latin typeface="Arial Unicode MS" panose="020B0604020202020204" charset="-122"/>
                <a:cs typeface="Arial Unicode MS" panose="020B0604020202020204" charset="-122"/>
              </a:rPr>
              <a:t>if </a:t>
            </a:r>
            <a:r>
              <a:rPr sz="2000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aperture </a:t>
            </a:r>
            <a:r>
              <a:rPr sz="2000" spc="-70" dirty="0">
                <a:latin typeface="Arial Unicode MS" panose="020B0604020202020204" charset="-122"/>
                <a:cs typeface="Arial Unicode MS" panose="020B0604020202020204" charset="-122"/>
              </a:rPr>
              <a:t>is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too</a:t>
            </a:r>
            <a:r>
              <a:rPr sz="2000" spc="38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40" dirty="0">
                <a:latin typeface="Arial Unicode MS" panose="020B0604020202020204" charset="-122"/>
                <a:cs typeface="Arial Unicode MS" panose="020B0604020202020204" charset="-122"/>
              </a:rPr>
              <a:t>small?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598170">
              <a:lnSpc>
                <a:spcPct val="100000"/>
              </a:lnSpc>
              <a:spcBef>
                <a:spcPts val="1385"/>
              </a:spcBef>
            </a:pPr>
            <a:r>
              <a:rPr sz="1800" spc="-155" dirty="0">
                <a:latin typeface="Arial Unicode MS" panose="020B0604020202020204" charset="-122"/>
                <a:cs typeface="Arial Unicode MS" panose="020B0604020202020204" charset="-122"/>
              </a:rPr>
              <a:t>-Less </a:t>
            </a: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light </a:t>
            </a:r>
            <a:r>
              <a:rPr sz="1800" spc="-65" dirty="0">
                <a:latin typeface="Arial Unicode MS" panose="020B0604020202020204" charset="-122"/>
                <a:cs typeface="Arial Unicode MS" panose="020B0604020202020204" charset="-122"/>
              </a:rPr>
              <a:t>passes</a:t>
            </a:r>
            <a:r>
              <a:rPr sz="1800" spc="-9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5" dirty="0">
                <a:latin typeface="Arial Unicode MS" panose="020B0604020202020204" charset="-122"/>
                <a:cs typeface="Arial Unicode MS" panose="020B0604020202020204" charset="-122"/>
              </a:rPr>
              <a:t>through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Cameras </a:t>
            </a:r>
            <a:r>
              <a:rPr spc="275" dirty="0"/>
              <a:t>&amp;</a:t>
            </a:r>
            <a:r>
              <a:rPr spc="254" dirty="0"/>
              <a:t> </a:t>
            </a:r>
            <a:r>
              <a:rPr spc="-235" dirty="0"/>
              <a:t>Lenses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5940" y="4835208"/>
            <a:ext cx="554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spc="20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800" spc="-55" dirty="0">
                <a:latin typeface="Arial Unicode MS" panose="020B0604020202020204" charset="-122"/>
                <a:cs typeface="Arial Unicode MS" panose="020B0604020202020204" charset="-122"/>
              </a:rPr>
              <a:t>lens </a:t>
            </a:r>
            <a:r>
              <a:rPr sz="2800" spc="-70" dirty="0">
                <a:latin typeface="Arial Unicode MS" panose="020B0604020202020204" charset="-122"/>
                <a:cs typeface="Arial Unicode MS" panose="020B0604020202020204" charset="-122"/>
              </a:rPr>
              <a:t>focuses </a:t>
            </a:r>
            <a:r>
              <a:rPr sz="2800" spc="40" dirty="0">
                <a:latin typeface="Arial Unicode MS" panose="020B0604020202020204" charset="-122"/>
                <a:cs typeface="Arial Unicode MS" panose="020B0604020202020204" charset="-122"/>
              </a:rPr>
              <a:t>light </a:t>
            </a:r>
            <a:r>
              <a:rPr sz="2800" spc="50" dirty="0">
                <a:latin typeface="Arial Unicode MS" panose="020B0604020202020204" charset="-122"/>
                <a:cs typeface="Arial Unicode MS" panose="020B0604020202020204" charset="-122"/>
              </a:rPr>
              <a:t>onto </a:t>
            </a:r>
            <a:r>
              <a:rPr sz="2800" spc="-20" dirty="0">
                <a:latin typeface="Arial Unicode MS" panose="020B0604020202020204" charset="-122"/>
                <a:cs typeface="Arial Unicode MS" panose="020B0604020202020204" charset="-122"/>
              </a:rPr>
              <a:t>the</a:t>
            </a:r>
            <a:r>
              <a:rPr sz="2800" spc="3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5" dirty="0">
                <a:latin typeface="Arial Unicode MS" panose="020B0604020202020204" charset="-122"/>
                <a:cs typeface="Arial Unicode MS" panose="020B0604020202020204" charset="-122"/>
              </a:rPr>
              <a:t>film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76730" y="1752600"/>
            <a:ext cx="5717540" cy="2360295"/>
            <a:chOff x="2798" y="2760"/>
            <a:chExt cx="9004" cy="3717"/>
          </a:xfrm>
        </p:grpSpPr>
        <p:sp>
          <p:nvSpPr>
            <p:cNvPr id="2" name="object 2"/>
            <p:cNvSpPr/>
            <p:nvPr/>
          </p:nvSpPr>
          <p:spPr>
            <a:xfrm>
              <a:off x="2798" y="2831"/>
              <a:ext cx="8602" cy="36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643" y="3613"/>
              <a:ext cx="7410" cy="2619"/>
            </a:xfrm>
            <a:custGeom>
              <a:avLst/>
              <a:gdLst/>
              <a:ahLst/>
              <a:cxnLst/>
              <a:rect l="l" t="t" r="r" b="b"/>
              <a:pathLst>
                <a:path w="4705350" h="1663064">
                  <a:moveTo>
                    <a:pt x="6283" y="0"/>
                  </a:moveTo>
                  <a:lnTo>
                    <a:pt x="0" y="17983"/>
                  </a:lnTo>
                  <a:lnTo>
                    <a:pt x="4630239" y="1635909"/>
                  </a:lnTo>
                  <a:lnTo>
                    <a:pt x="4620813" y="1662885"/>
                  </a:lnTo>
                  <a:lnTo>
                    <a:pt x="4705316" y="1652054"/>
                  </a:lnTo>
                  <a:lnTo>
                    <a:pt x="4672159" y="1617926"/>
                  </a:lnTo>
                  <a:lnTo>
                    <a:pt x="4636523" y="1617926"/>
                  </a:lnTo>
                  <a:lnTo>
                    <a:pt x="6283" y="0"/>
                  </a:lnTo>
                  <a:close/>
                </a:path>
                <a:path w="4705350" h="1663064">
                  <a:moveTo>
                    <a:pt x="4645949" y="1590950"/>
                  </a:moveTo>
                  <a:lnTo>
                    <a:pt x="4636523" y="1617926"/>
                  </a:lnTo>
                  <a:lnTo>
                    <a:pt x="4672159" y="1617926"/>
                  </a:lnTo>
                  <a:lnTo>
                    <a:pt x="4645949" y="15909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0" y="3570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2" y="3947"/>
              <a:ext cx="3741" cy="2268"/>
            </a:xfrm>
            <a:custGeom>
              <a:avLst/>
              <a:gdLst/>
              <a:ahLst/>
              <a:cxnLst/>
              <a:rect l="l" t="t" r="r" b="b"/>
              <a:pathLst>
                <a:path w="2375534" h="1440179">
                  <a:moveTo>
                    <a:pt x="9851" y="0"/>
                  </a:moveTo>
                  <a:lnTo>
                    <a:pt x="0" y="16305"/>
                  </a:lnTo>
                  <a:lnTo>
                    <a:pt x="2304916" y="1408827"/>
                  </a:lnTo>
                  <a:lnTo>
                    <a:pt x="2290140" y="1433285"/>
                  </a:lnTo>
                  <a:lnTo>
                    <a:pt x="2375063" y="1440078"/>
                  </a:lnTo>
                  <a:lnTo>
                    <a:pt x="2345003" y="1392521"/>
                  </a:lnTo>
                  <a:lnTo>
                    <a:pt x="2314768" y="1392521"/>
                  </a:lnTo>
                  <a:lnTo>
                    <a:pt x="9851" y="0"/>
                  </a:lnTo>
                  <a:close/>
                </a:path>
                <a:path w="2375534" h="1440179">
                  <a:moveTo>
                    <a:pt x="2329544" y="1368064"/>
                  </a:moveTo>
                  <a:lnTo>
                    <a:pt x="2314768" y="1392521"/>
                  </a:lnTo>
                  <a:lnTo>
                    <a:pt x="2345003" y="1392521"/>
                  </a:lnTo>
                  <a:lnTo>
                    <a:pt x="2329544" y="13680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50" y="4823"/>
              <a:ext cx="155" cy="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8" y="3628"/>
              <a:ext cx="3673" cy="333"/>
            </a:xfrm>
            <a:custGeom>
              <a:avLst/>
              <a:gdLst/>
              <a:ahLst/>
              <a:cxnLst/>
              <a:rect l="l" t="t" r="r" b="b"/>
              <a:pathLst>
                <a:path w="2332354" h="211455">
                  <a:moveTo>
                    <a:pt x="0" y="0"/>
                  </a:moveTo>
                  <a:lnTo>
                    <a:pt x="2332038" y="21113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8" y="3628"/>
              <a:ext cx="3663" cy="588"/>
            </a:xfrm>
            <a:custGeom>
              <a:avLst/>
              <a:gdLst/>
              <a:ahLst/>
              <a:cxnLst/>
              <a:rect l="l" t="t" r="r" b="b"/>
              <a:pathLst>
                <a:path w="2326004" h="373380">
                  <a:moveTo>
                    <a:pt x="0" y="0"/>
                  </a:moveTo>
                  <a:lnTo>
                    <a:pt x="2325688" y="3730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3" y="4202"/>
              <a:ext cx="3750" cy="2014"/>
            </a:xfrm>
            <a:custGeom>
              <a:avLst/>
              <a:gdLst/>
              <a:ahLst/>
              <a:cxnLst/>
              <a:rect l="l" t="t" r="r" b="b"/>
              <a:pathLst>
                <a:path w="2381250" h="1278889">
                  <a:moveTo>
                    <a:pt x="8978" y="0"/>
                  </a:moveTo>
                  <a:lnTo>
                    <a:pt x="0" y="16802"/>
                  </a:lnTo>
                  <a:lnTo>
                    <a:pt x="2309281" y="1250886"/>
                  </a:lnTo>
                  <a:lnTo>
                    <a:pt x="2295814" y="1276088"/>
                  </a:lnTo>
                  <a:lnTo>
                    <a:pt x="2380976" y="1278401"/>
                  </a:lnTo>
                  <a:lnTo>
                    <a:pt x="2349582" y="1234085"/>
                  </a:lnTo>
                  <a:lnTo>
                    <a:pt x="2318260" y="1234085"/>
                  </a:lnTo>
                  <a:lnTo>
                    <a:pt x="8978" y="0"/>
                  </a:lnTo>
                  <a:close/>
                </a:path>
                <a:path w="2381250" h="1278889">
                  <a:moveTo>
                    <a:pt x="2331728" y="1208883"/>
                  </a:moveTo>
                  <a:lnTo>
                    <a:pt x="2318260" y="1234085"/>
                  </a:lnTo>
                  <a:lnTo>
                    <a:pt x="2349582" y="1234085"/>
                  </a:lnTo>
                  <a:lnTo>
                    <a:pt x="2331728" y="12088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8" y="3628"/>
              <a:ext cx="3663" cy="908"/>
            </a:xfrm>
            <a:custGeom>
              <a:avLst/>
              <a:gdLst/>
              <a:ahLst/>
              <a:cxnLst/>
              <a:rect l="l" t="t" r="r" b="b"/>
              <a:pathLst>
                <a:path w="2326004" h="576580">
                  <a:moveTo>
                    <a:pt x="0" y="0"/>
                  </a:moveTo>
                  <a:lnTo>
                    <a:pt x="2325688" y="5762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4" y="4521"/>
              <a:ext cx="3749" cy="1700"/>
            </a:xfrm>
            <a:custGeom>
              <a:avLst/>
              <a:gdLst/>
              <a:ahLst/>
              <a:cxnLst/>
              <a:rect l="l" t="t" r="r" b="b"/>
              <a:pathLst>
                <a:path w="2380615" h="1079500">
                  <a:moveTo>
                    <a:pt x="7801" y="0"/>
                  </a:moveTo>
                  <a:lnTo>
                    <a:pt x="0" y="17378"/>
                  </a:lnTo>
                  <a:lnTo>
                    <a:pt x="2306971" y="1052972"/>
                  </a:lnTo>
                  <a:lnTo>
                    <a:pt x="2295268" y="1079041"/>
                  </a:lnTo>
                  <a:lnTo>
                    <a:pt x="2380388" y="1075489"/>
                  </a:lnTo>
                  <a:lnTo>
                    <a:pt x="2347781" y="1035593"/>
                  </a:lnTo>
                  <a:lnTo>
                    <a:pt x="2314773" y="1035593"/>
                  </a:lnTo>
                  <a:lnTo>
                    <a:pt x="7801" y="0"/>
                  </a:lnTo>
                  <a:close/>
                </a:path>
                <a:path w="2380615" h="1079500">
                  <a:moveTo>
                    <a:pt x="2326474" y="1009524"/>
                  </a:moveTo>
                  <a:lnTo>
                    <a:pt x="2314773" y="1035593"/>
                  </a:lnTo>
                  <a:lnTo>
                    <a:pt x="2347781" y="1035593"/>
                  </a:lnTo>
                  <a:lnTo>
                    <a:pt x="2326474" y="1009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0" y="3600"/>
              <a:ext cx="372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1"/>
                  </a:moveTo>
                  <a:lnTo>
                    <a:pt x="2362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11" y="3588"/>
              <a:ext cx="3729" cy="2653"/>
            </a:xfrm>
            <a:custGeom>
              <a:avLst/>
              <a:gdLst/>
              <a:ahLst/>
              <a:cxnLst/>
              <a:rect l="l" t="t" r="r" b="b"/>
              <a:pathLst>
                <a:path w="2367915" h="1684654">
                  <a:moveTo>
                    <a:pt x="11024" y="0"/>
                  </a:moveTo>
                  <a:lnTo>
                    <a:pt x="0" y="15534"/>
                  </a:lnTo>
                  <a:lnTo>
                    <a:pt x="2300058" y="1647833"/>
                  </a:lnTo>
                  <a:lnTo>
                    <a:pt x="2283520" y="1671137"/>
                  </a:lnTo>
                  <a:lnTo>
                    <a:pt x="2367713" y="1684167"/>
                  </a:lnTo>
                  <a:lnTo>
                    <a:pt x="2340050" y="1632299"/>
                  </a:lnTo>
                  <a:lnTo>
                    <a:pt x="2311083" y="1632299"/>
                  </a:lnTo>
                  <a:lnTo>
                    <a:pt x="11024" y="0"/>
                  </a:lnTo>
                  <a:close/>
                </a:path>
                <a:path w="2367915" h="1684654">
                  <a:moveTo>
                    <a:pt x="2327621" y="1608996"/>
                  </a:moveTo>
                  <a:lnTo>
                    <a:pt x="2311083" y="1632299"/>
                  </a:lnTo>
                  <a:lnTo>
                    <a:pt x="2340050" y="1632299"/>
                  </a:lnTo>
                  <a:lnTo>
                    <a:pt x="2327621" y="1608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12" y="2760"/>
              <a:ext cx="1391" cy="631"/>
            </a:xfrm>
            <a:custGeom>
              <a:avLst/>
              <a:gdLst/>
              <a:ahLst/>
              <a:cxnLst/>
              <a:rect l="l" t="t" r="r" b="b"/>
              <a:pathLst>
                <a:path w="883284" h="400685">
                  <a:moveTo>
                    <a:pt x="0" y="400109"/>
                  </a:moveTo>
                  <a:lnTo>
                    <a:pt x="883225" y="400109"/>
                  </a:lnTo>
                  <a:lnTo>
                    <a:pt x="883225" y="0"/>
                  </a:lnTo>
                  <a:lnTo>
                    <a:pt x="0" y="0"/>
                  </a:lnTo>
                  <a:lnTo>
                    <a:pt x="0" y="4001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0536" y="2799"/>
              <a:ext cx="1159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2000" spc="-80" dirty="0">
                  <a:latin typeface="Arial Unicode MS" panose="020B0604020202020204" charset="-122"/>
                  <a:cs typeface="Arial Unicode MS" panose="020B0604020202020204" charset="-122"/>
                </a:rPr>
                <a:t>m</a:t>
              </a:r>
              <a:r>
                <a:rPr sz="2000" spc="80" dirty="0">
                  <a:latin typeface="Arial Unicode MS" panose="020B0604020202020204" charset="-122"/>
                  <a:cs typeface="Arial Unicode MS" panose="020B0604020202020204" charset="-122"/>
                </a:rPr>
                <a:t>ag</a:t>
              </a:r>
              <a:r>
                <a:rPr sz="20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2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238" y="3257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1230" y="5988"/>
              <a:ext cx="354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11" y="3413304"/>
            <a:ext cx="535305" cy="172720"/>
          </a:xfrm>
          <a:custGeom>
            <a:avLst/>
            <a:gdLst/>
            <a:ahLst/>
            <a:cxnLst/>
            <a:rect l="l" t="t" r="r" b="b"/>
            <a:pathLst>
              <a:path w="535304" h="172720">
                <a:moveTo>
                  <a:pt x="106630" y="41212"/>
                </a:moveTo>
                <a:lnTo>
                  <a:pt x="71960" y="41212"/>
                </a:lnTo>
                <a:lnTo>
                  <a:pt x="532093" y="172679"/>
                </a:lnTo>
                <a:lnTo>
                  <a:pt x="534709" y="163520"/>
                </a:lnTo>
                <a:lnTo>
                  <a:pt x="106630" y="41212"/>
                </a:lnTo>
                <a:close/>
              </a:path>
              <a:path w="535304" h="172720">
                <a:moveTo>
                  <a:pt x="83734" y="0"/>
                </a:moveTo>
                <a:lnTo>
                  <a:pt x="0" y="15699"/>
                </a:lnTo>
                <a:lnTo>
                  <a:pt x="62801" y="73267"/>
                </a:lnTo>
                <a:lnTo>
                  <a:pt x="71960" y="41212"/>
                </a:lnTo>
                <a:lnTo>
                  <a:pt x="106630" y="41212"/>
                </a:lnTo>
                <a:lnTo>
                  <a:pt x="74576" y="32054"/>
                </a:lnTo>
                <a:lnTo>
                  <a:pt x="83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Cameras </a:t>
            </a:r>
            <a:r>
              <a:rPr spc="275" dirty="0"/>
              <a:t>&amp;</a:t>
            </a:r>
            <a:r>
              <a:rPr spc="254" dirty="0"/>
              <a:t> </a:t>
            </a:r>
            <a:r>
              <a:rPr spc="-235" dirty="0"/>
              <a:t>Lenses</a:t>
            </a:r>
          </a:p>
        </p:txBody>
      </p:sp>
      <p:sp>
        <p:nvSpPr>
          <p:cNvPr id="24" name="object 24"/>
          <p:cNvSpPr/>
          <p:nvPr/>
        </p:nvSpPr>
        <p:spPr>
          <a:xfrm>
            <a:off x="6611818" y="1752599"/>
            <a:ext cx="883285" cy="400685"/>
          </a:xfrm>
          <a:custGeom>
            <a:avLst/>
            <a:gdLst/>
            <a:ahLst/>
            <a:cxnLst/>
            <a:rect l="l" t="t" r="r" b="b"/>
            <a:pathLst>
              <a:path w="883284" h="400685">
                <a:moveTo>
                  <a:pt x="0" y="400109"/>
                </a:moveTo>
                <a:lnTo>
                  <a:pt x="883225" y="400109"/>
                </a:lnTo>
                <a:lnTo>
                  <a:pt x="883225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90558" y="1777174"/>
            <a:ext cx="735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2000" spc="-8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ag</a:t>
            </a:r>
            <a:r>
              <a:rPr sz="2000" spc="-1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6348" y="206799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 Unicode MS" panose="020B0604020202020204" charset="-122"/>
                <a:cs typeface="Arial Unicode MS" panose="020B0604020202020204" charset="-122"/>
              </a:rPr>
              <a:t>P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42595" marR="5080" algn="r">
              <a:lnSpc>
                <a:spcPct val="100000"/>
              </a:lnSpc>
              <a:spcBef>
                <a:spcPts val="650"/>
              </a:spcBef>
            </a:pPr>
            <a:r>
              <a:rPr spc="-5" dirty="0"/>
              <a:t>Out of</a:t>
            </a:r>
            <a:r>
              <a:rPr spc="-85" dirty="0"/>
              <a:t> </a:t>
            </a:r>
            <a:r>
              <a:rPr spc="-5" dirty="0"/>
              <a:t>focus</a:t>
            </a:r>
          </a:p>
          <a:p>
            <a:pPr marL="442595" marR="1699895" algn="r">
              <a:lnSpc>
                <a:spcPct val="100000"/>
              </a:lnSpc>
              <a:spcBef>
                <a:spcPts val="555"/>
              </a:spcBef>
            </a:pPr>
            <a:r>
              <a:rPr spc="-25" dirty="0">
                <a:latin typeface="Arial Unicode MS" panose="020B0604020202020204" charset="-122"/>
                <a:cs typeface="Arial Unicode MS" panose="020B0604020202020204" charset="-122"/>
              </a:rPr>
              <a:t>P’</a:t>
            </a:r>
          </a:p>
          <a:p>
            <a:pPr marL="442595">
              <a:lnSpc>
                <a:spcPct val="100000"/>
              </a:lnSpc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798195" indent="-342900">
              <a:lnSpc>
                <a:spcPct val="100000"/>
              </a:lnSpc>
              <a:buChar char="•"/>
              <a:tabLst>
                <a:tab pos="798195" algn="l"/>
              </a:tabLst>
            </a:pPr>
            <a:r>
              <a:rPr sz="2800" spc="20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800" spc="-55" dirty="0">
                <a:latin typeface="Arial Unicode MS" panose="020B0604020202020204" charset="-122"/>
                <a:cs typeface="Arial Unicode MS" panose="020B0604020202020204" charset="-122"/>
              </a:rPr>
              <a:t>lens </a:t>
            </a:r>
            <a:r>
              <a:rPr sz="2800" spc="-70" dirty="0">
                <a:latin typeface="Arial Unicode MS" panose="020B0604020202020204" charset="-122"/>
                <a:cs typeface="Arial Unicode MS" panose="020B0604020202020204" charset="-122"/>
              </a:rPr>
              <a:t>focuses </a:t>
            </a:r>
            <a:r>
              <a:rPr sz="2800" spc="40" dirty="0">
                <a:latin typeface="Arial Unicode MS" panose="020B0604020202020204" charset="-122"/>
                <a:cs typeface="Arial Unicode MS" panose="020B0604020202020204" charset="-122"/>
              </a:rPr>
              <a:t>light </a:t>
            </a:r>
            <a:r>
              <a:rPr sz="2800" spc="50" dirty="0">
                <a:latin typeface="Arial Unicode MS" panose="020B0604020202020204" charset="-122"/>
                <a:cs typeface="Arial Unicode MS" panose="020B0604020202020204" charset="-122"/>
              </a:rPr>
              <a:t>onto </a:t>
            </a:r>
            <a:r>
              <a:rPr sz="2800" spc="-20" dirty="0">
                <a:latin typeface="Arial Unicode MS" panose="020B0604020202020204" charset="-122"/>
                <a:cs typeface="Arial Unicode MS" panose="020B0604020202020204" charset="-122"/>
              </a:rPr>
              <a:t>the</a:t>
            </a:r>
            <a:r>
              <a:rPr sz="2800" spc="3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5" dirty="0">
                <a:latin typeface="Arial Unicode MS" panose="020B0604020202020204" charset="-122"/>
                <a:cs typeface="Arial Unicode MS" panose="020B0604020202020204" charset="-122"/>
              </a:rPr>
              <a:t>film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198245" marR="726440" lvl="1" indent="-285750">
              <a:lnSpc>
                <a:spcPct val="101000"/>
              </a:lnSpc>
              <a:spcBef>
                <a:spcPts val="555"/>
              </a:spcBef>
              <a:buChar char="–"/>
              <a:tabLst>
                <a:tab pos="1198245" algn="l"/>
              </a:tabLst>
            </a:pPr>
            <a:r>
              <a:rPr sz="2400" spc="-55" dirty="0">
                <a:latin typeface="Arial Unicode MS" panose="020B0604020202020204" charset="-122"/>
                <a:cs typeface="Arial Unicode MS" panose="020B0604020202020204" charset="-122"/>
              </a:rPr>
              <a:t>There </a:t>
            </a:r>
            <a:r>
              <a:rPr sz="2400" spc="-85" dirty="0">
                <a:latin typeface="Arial Unicode MS" panose="020B0604020202020204" charset="-122"/>
                <a:cs typeface="Arial Unicode MS" panose="020B0604020202020204" charset="-122"/>
              </a:rPr>
              <a:t>is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specific </a:t>
            </a:r>
            <a:r>
              <a:rPr sz="2400" spc="-10" dirty="0">
                <a:latin typeface="Arial Unicode MS" panose="020B0604020202020204" charset="-122"/>
                <a:cs typeface="Arial Unicode MS" panose="020B0604020202020204" charset="-122"/>
              </a:rPr>
              <a:t>distance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at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which </a:t>
            </a:r>
            <a:r>
              <a:rPr sz="2400" spc="-10" dirty="0">
                <a:latin typeface="Arial Unicode MS" panose="020B0604020202020204" charset="-122"/>
                <a:cs typeface="Arial Unicode MS" panose="020B0604020202020204" charset="-122"/>
              </a:rPr>
              <a:t>objects 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are </a:t>
            </a:r>
            <a:r>
              <a:rPr sz="2400" spc="155" dirty="0">
                <a:latin typeface="Arial Unicode MS" panose="020B0604020202020204" charset="-122"/>
                <a:cs typeface="Arial Unicode MS" panose="020B0604020202020204" charset="-122"/>
              </a:rPr>
              <a:t>“in  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focus”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198245" lvl="1" indent="-285750">
              <a:lnSpc>
                <a:spcPct val="100000"/>
              </a:lnSpc>
              <a:spcBef>
                <a:spcPts val="550"/>
              </a:spcBef>
              <a:buChar char="–"/>
              <a:tabLst>
                <a:tab pos="1198245" algn="l"/>
              </a:tabLst>
            </a:pPr>
            <a:r>
              <a:rPr sz="2400" spc="-10" dirty="0">
                <a:latin typeface="Arial Unicode MS" panose="020B0604020202020204" charset="-122"/>
                <a:cs typeface="Arial Unicode MS" panose="020B0604020202020204" charset="-122"/>
              </a:rPr>
              <a:t>Related 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to </a:t>
            </a: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400" spc="0" dirty="0">
                <a:latin typeface="Arial Unicode MS" panose="020B0604020202020204" charset="-122"/>
                <a:cs typeface="Arial Unicode MS" panose="020B0604020202020204" charset="-122"/>
              </a:rPr>
              <a:t>concept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depth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</a:t>
            </a:r>
            <a:r>
              <a:rPr sz="2400" spc="3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field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750209"/>
            <a:ext cx="7793355" cy="178053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2800" spc="20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800" spc="-55" dirty="0">
                <a:latin typeface="Arial Unicode MS" panose="020B0604020202020204" charset="-122"/>
                <a:cs typeface="Arial Unicode MS" panose="020B0604020202020204" charset="-122"/>
              </a:rPr>
              <a:t>lens </a:t>
            </a:r>
            <a:r>
              <a:rPr sz="2800" spc="-70" dirty="0">
                <a:latin typeface="Arial Unicode MS" panose="020B0604020202020204" charset="-122"/>
                <a:cs typeface="Arial Unicode MS" panose="020B0604020202020204" charset="-122"/>
              </a:rPr>
              <a:t>focuses </a:t>
            </a:r>
            <a:r>
              <a:rPr sz="2800" spc="40" dirty="0">
                <a:latin typeface="Arial Unicode MS" panose="020B0604020202020204" charset="-122"/>
                <a:cs typeface="Arial Unicode MS" panose="020B0604020202020204" charset="-122"/>
              </a:rPr>
              <a:t>light </a:t>
            </a:r>
            <a:r>
              <a:rPr sz="2800" spc="50" dirty="0">
                <a:latin typeface="Arial Unicode MS" panose="020B0604020202020204" charset="-122"/>
                <a:cs typeface="Arial Unicode MS" panose="020B0604020202020204" charset="-122"/>
              </a:rPr>
              <a:t>onto </a:t>
            </a:r>
            <a:r>
              <a:rPr sz="2800" spc="-20" dirty="0">
                <a:latin typeface="Arial Unicode MS" panose="020B0604020202020204" charset="-122"/>
                <a:cs typeface="Arial Unicode MS" panose="020B0604020202020204" charset="-122"/>
              </a:rPr>
              <a:t>the</a:t>
            </a:r>
            <a:r>
              <a:rPr sz="2800" spc="3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5" dirty="0">
                <a:latin typeface="Arial Unicode MS" panose="020B0604020202020204" charset="-122"/>
                <a:cs typeface="Arial Unicode MS" panose="020B0604020202020204" charset="-122"/>
              </a:rPr>
              <a:t>film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1000"/>
              </a:lnSpc>
              <a:spcBef>
                <a:spcPts val="550"/>
              </a:spcBef>
              <a:buChar char="–"/>
              <a:tabLst>
                <a:tab pos="755650" algn="l"/>
              </a:tabLst>
            </a:pPr>
            <a:r>
              <a:rPr sz="2400" spc="-55" dirty="0">
                <a:latin typeface="Arial Unicode MS" panose="020B0604020202020204" charset="-122"/>
                <a:cs typeface="Arial Unicode MS" panose="020B0604020202020204" charset="-122"/>
              </a:rPr>
              <a:t>There </a:t>
            </a:r>
            <a:r>
              <a:rPr sz="2400" spc="-85" dirty="0">
                <a:latin typeface="Arial Unicode MS" panose="020B0604020202020204" charset="-122"/>
                <a:cs typeface="Arial Unicode MS" panose="020B0604020202020204" charset="-122"/>
              </a:rPr>
              <a:t>is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specific </a:t>
            </a:r>
            <a:r>
              <a:rPr sz="2400" spc="-10" dirty="0">
                <a:latin typeface="Arial Unicode MS" panose="020B0604020202020204" charset="-122"/>
                <a:cs typeface="Arial Unicode MS" panose="020B0604020202020204" charset="-122"/>
              </a:rPr>
              <a:t>distance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at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which </a:t>
            </a:r>
            <a:r>
              <a:rPr sz="2400" spc="-10" dirty="0">
                <a:latin typeface="Arial Unicode MS" panose="020B0604020202020204" charset="-122"/>
                <a:cs typeface="Arial Unicode MS" panose="020B0604020202020204" charset="-122"/>
              </a:rPr>
              <a:t>objects 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are </a:t>
            </a:r>
            <a:r>
              <a:rPr sz="2400" spc="155" dirty="0">
                <a:latin typeface="Arial Unicode MS" panose="020B0604020202020204" charset="-122"/>
                <a:cs typeface="Arial Unicode MS" panose="020B0604020202020204" charset="-122"/>
              </a:rPr>
              <a:t>“in  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focus”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55"/>
              </a:spcBef>
              <a:buChar char="–"/>
              <a:tabLst>
                <a:tab pos="755650" algn="l"/>
              </a:tabLst>
            </a:pPr>
            <a:r>
              <a:rPr sz="2400" spc="-10" dirty="0">
                <a:latin typeface="Arial Unicode MS" panose="020B0604020202020204" charset="-122"/>
                <a:cs typeface="Arial Unicode MS" panose="020B0604020202020204" charset="-122"/>
              </a:rPr>
              <a:t>Related 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to </a:t>
            </a: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400" spc="0" dirty="0">
                <a:latin typeface="Arial Unicode MS" panose="020B0604020202020204" charset="-122"/>
                <a:cs typeface="Arial Unicode MS" panose="020B0604020202020204" charset="-122"/>
              </a:rPr>
              <a:t>concept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depth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</a:t>
            </a:r>
            <a:r>
              <a:rPr sz="2400" spc="3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field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4450" y="2874962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983" y="2903589"/>
            <a:ext cx="4420870" cy="497205"/>
          </a:xfrm>
          <a:custGeom>
            <a:avLst/>
            <a:gdLst/>
            <a:ahLst/>
            <a:cxnLst/>
            <a:rect l="l" t="t" r="r" b="b"/>
            <a:pathLst>
              <a:path w="4420870" h="497204">
                <a:moveTo>
                  <a:pt x="1959" y="0"/>
                </a:moveTo>
                <a:lnTo>
                  <a:pt x="0" y="18948"/>
                </a:lnTo>
                <a:lnTo>
                  <a:pt x="4343803" y="468307"/>
                </a:lnTo>
                <a:lnTo>
                  <a:pt x="4340863" y="496731"/>
                </a:lnTo>
                <a:lnTo>
                  <a:pt x="4420579" y="466674"/>
                </a:lnTo>
                <a:lnTo>
                  <a:pt x="4393369" y="449359"/>
                </a:lnTo>
                <a:lnTo>
                  <a:pt x="4345764" y="449359"/>
                </a:lnTo>
                <a:lnTo>
                  <a:pt x="1959" y="0"/>
                </a:lnTo>
                <a:close/>
              </a:path>
              <a:path w="4420870" h="497204">
                <a:moveTo>
                  <a:pt x="4348704" y="420936"/>
                </a:moveTo>
                <a:lnTo>
                  <a:pt x="4345764" y="449359"/>
                </a:lnTo>
                <a:lnTo>
                  <a:pt x="4393369" y="449359"/>
                </a:lnTo>
                <a:lnTo>
                  <a:pt x="4348704" y="420936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0962" y="2913063"/>
            <a:ext cx="2021205" cy="457200"/>
          </a:xfrm>
          <a:custGeom>
            <a:avLst/>
            <a:gdLst/>
            <a:ahLst/>
            <a:cxnLst/>
            <a:rect l="l" t="t" r="r" b="b"/>
            <a:pathLst>
              <a:path w="2021204" h="457200">
                <a:moveTo>
                  <a:pt x="0" y="0"/>
                </a:moveTo>
                <a:lnTo>
                  <a:pt x="2020888" y="45720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617" y="3360741"/>
            <a:ext cx="2389505" cy="104775"/>
          </a:xfrm>
          <a:custGeom>
            <a:avLst/>
            <a:gdLst/>
            <a:ahLst/>
            <a:cxnLst/>
            <a:rect l="l" t="t" r="r" b="b"/>
            <a:pathLst>
              <a:path w="2389504" h="104775">
                <a:moveTo>
                  <a:pt x="467" y="0"/>
                </a:moveTo>
                <a:lnTo>
                  <a:pt x="0" y="19044"/>
                </a:lnTo>
                <a:lnTo>
                  <a:pt x="2313010" y="75910"/>
                </a:lnTo>
                <a:lnTo>
                  <a:pt x="2312308" y="104476"/>
                </a:lnTo>
                <a:lnTo>
                  <a:pt x="2389421" y="68261"/>
                </a:lnTo>
                <a:lnTo>
                  <a:pt x="2367965" y="56865"/>
                </a:lnTo>
                <a:lnTo>
                  <a:pt x="2313478" y="56865"/>
                </a:lnTo>
                <a:lnTo>
                  <a:pt x="467" y="0"/>
                </a:lnTo>
                <a:close/>
              </a:path>
              <a:path w="2389504" h="104775">
                <a:moveTo>
                  <a:pt x="2314181" y="28299"/>
                </a:moveTo>
                <a:lnTo>
                  <a:pt x="2313478" y="56865"/>
                </a:lnTo>
                <a:lnTo>
                  <a:pt x="2367965" y="56865"/>
                </a:lnTo>
                <a:lnTo>
                  <a:pt x="2314181" y="282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0962" y="2913063"/>
            <a:ext cx="2021205" cy="0"/>
          </a:xfrm>
          <a:custGeom>
            <a:avLst/>
            <a:gdLst/>
            <a:ahLst/>
            <a:cxnLst/>
            <a:rect l="l" t="t" r="r" b="b"/>
            <a:pathLst>
              <a:path w="2021204">
                <a:moveTo>
                  <a:pt x="0" y="0"/>
                </a:moveTo>
                <a:lnTo>
                  <a:pt x="2020888" y="1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0191" y="2903684"/>
            <a:ext cx="2378710" cy="454659"/>
          </a:xfrm>
          <a:custGeom>
            <a:avLst/>
            <a:gdLst/>
            <a:ahLst/>
            <a:cxnLst/>
            <a:rect l="l" t="t" r="r" b="b"/>
            <a:pathLst>
              <a:path w="2378709" h="454660">
                <a:moveTo>
                  <a:pt x="3319" y="0"/>
                </a:moveTo>
                <a:lnTo>
                  <a:pt x="0" y="18757"/>
                </a:lnTo>
                <a:lnTo>
                  <a:pt x="2301453" y="426163"/>
                </a:lnTo>
                <a:lnTo>
                  <a:pt x="2296472" y="454301"/>
                </a:lnTo>
                <a:lnTo>
                  <a:pt x="2378147" y="430067"/>
                </a:lnTo>
                <a:lnTo>
                  <a:pt x="2347637" y="407405"/>
                </a:lnTo>
                <a:lnTo>
                  <a:pt x="2304774" y="407405"/>
                </a:lnTo>
                <a:lnTo>
                  <a:pt x="3319" y="0"/>
                </a:lnTo>
                <a:close/>
              </a:path>
              <a:path w="2378709" h="454660">
                <a:moveTo>
                  <a:pt x="2309755" y="379267"/>
                </a:moveTo>
                <a:lnTo>
                  <a:pt x="2304774" y="407405"/>
                </a:lnTo>
                <a:lnTo>
                  <a:pt x="2347637" y="407405"/>
                </a:lnTo>
                <a:lnTo>
                  <a:pt x="2309755" y="379267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0962" y="2676525"/>
            <a:ext cx="2021205" cy="236854"/>
          </a:xfrm>
          <a:custGeom>
            <a:avLst/>
            <a:gdLst/>
            <a:ahLst/>
            <a:cxnLst/>
            <a:rect l="l" t="t" r="r" b="b"/>
            <a:pathLst>
              <a:path w="2021204" h="236855">
                <a:moveTo>
                  <a:pt x="0" y="236538"/>
                </a:moveTo>
                <a:lnTo>
                  <a:pt x="2020888" y="0"/>
                </a:lnTo>
              </a:path>
            </a:pathLst>
          </a:custGeom>
          <a:ln w="19050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9438" y="2667311"/>
            <a:ext cx="2379345" cy="649605"/>
          </a:xfrm>
          <a:custGeom>
            <a:avLst/>
            <a:gdLst/>
            <a:ahLst/>
            <a:cxnLst/>
            <a:rect l="l" t="t" r="r" b="b"/>
            <a:pathLst>
              <a:path w="2379345" h="649604">
                <a:moveTo>
                  <a:pt x="4825" y="0"/>
                </a:moveTo>
                <a:lnTo>
                  <a:pt x="0" y="18428"/>
                </a:lnTo>
                <a:lnTo>
                  <a:pt x="2302772" y="621426"/>
                </a:lnTo>
                <a:lnTo>
                  <a:pt x="2295535" y="649069"/>
                </a:lnTo>
                <a:lnTo>
                  <a:pt x="2378900" y="631515"/>
                </a:lnTo>
                <a:lnTo>
                  <a:pt x="2346371" y="602998"/>
                </a:lnTo>
                <a:lnTo>
                  <a:pt x="2307598" y="602998"/>
                </a:lnTo>
                <a:lnTo>
                  <a:pt x="4825" y="0"/>
                </a:lnTo>
                <a:close/>
              </a:path>
              <a:path w="2379345" h="649604">
                <a:moveTo>
                  <a:pt x="2314837" y="575354"/>
                </a:moveTo>
                <a:lnTo>
                  <a:pt x="2307598" y="602998"/>
                </a:lnTo>
                <a:lnTo>
                  <a:pt x="2346371" y="602998"/>
                </a:lnTo>
                <a:lnTo>
                  <a:pt x="2314837" y="57535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751" y="306228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3020" y="2294470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4"/>
                </a:lnTo>
                <a:lnTo>
                  <a:pt x="4630240" y="1635911"/>
                </a:lnTo>
                <a:lnTo>
                  <a:pt x="4620814" y="1662887"/>
                </a:lnTo>
                <a:lnTo>
                  <a:pt x="4705318" y="1652055"/>
                </a:lnTo>
                <a:lnTo>
                  <a:pt x="4672159" y="1617926"/>
                </a:lnTo>
                <a:lnTo>
                  <a:pt x="4636524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50" y="1590951"/>
                </a:moveTo>
                <a:lnTo>
                  <a:pt x="4636524" y="1617926"/>
                </a:lnTo>
                <a:lnTo>
                  <a:pt x="4672159" y="1617926"/>
                </a:lnTo>
                <a:lnTo>
                  <a:pt x="4645950" y="1590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0" y="0"/>
                </a:moveTo>
                <a:lnTo>
                  <a:pt x="0" y="16304"/>
                </a:lnTo>
                <a:lnTo>
                  <a:pt x="2304916" y="1408826"/>
                </a:lnTo>
                <a:lnTo>
                  <a:pt x="2290140" y="1433283"/>
                </a:lnTo>
                <a:lnTo>
                  <a:pt x="2375062" y="1440077"/>
                </a:lnTo>
                <a:lnTo>
                  <a:pt x="2345002" y="1392520"/>
                </a:lnTo>
                <a:lnTo>
                  <a:pt x="2314766" y="1392520"/>
                </a:lnTo>
                <a:lnTo>
                  <a:pt x="9850" y="0"/>
                </a:lnTo>
                <a:close/>
              </a:path>
              <a:path w="2375534" h="1440179">
                <a:moveTo>
                  <a:pt x="2329543" y="1368063"/>
                </a:moveTo>
                <a:lnTo>
                  <a:pt x="2314766" y="1392520"/>
                </a:lnTo>
                <a:lnTo>
                  <a:pt x="2345002" y="1392520"/>
                </a:lnTo>
                <a:lnTo>
                  <a:pt x="2329543" y="13680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6162" y="2303462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162" y="2303462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7361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2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1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1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6162" y="2303462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3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7949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9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1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2688" y="2278232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60" y="1647835"/>
                </a:lnTo>
                <a:lnTo>
                  <a:pt x="2283522" y="1671137"/>
                </a:lnTo>
                <a:lnTo>
                  <a:pt x="2367714" y="1684167"/>
                </a:lnTo>
                <a:lnTo>
                  <a:pt x="2340050" y="1632299"/>
                </a:lnTo>
                <a:lnTo>
                  <a:pt x="2311085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5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Cameras </a:t>
            </a:r>
            <a:r>
              <a:rPr spc="275" dirty="0"/>
              <a:t>&amp;</a:t>
            </a:r>
            <a:r>
              <a:rPr spc="254" dirty="0"/>
              <a:t> </a:t>
            </a:r>
            <a:r>
              <a:rPr spc="-235" dirty="0"/>
              <a:t>Lenses</a:t>
            </a:r>
          </a:p>
        </p:txBody>
      </p:sp>
      <p:sp>
        <p:nvSpPr>
          <p:cNvPr id="23" name="object 23"/>
          <p:cNvSpPr/>
          <p:nvPr/>
        </p:nvSpPr>
        <p:spPr>
          <a:xfrm>
            <a:off x="2019300" y="1289003"/>
            <a:ext cx="5105400" cy="3397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743" y="2506182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8912" y="0"/>
                </a:moveTo>
                <a:lnTo>
                  <a:pt x="0" y="16835"/>
                </a:lnTo>
                <a:lnTo>
                  <a:pt x="1228055" y="666982"/>
                </a:lnTo>
                <a:lnTo>
                  <a:pt x="1214685" y="692236"/>
                </a:lnTo>
                <a:lnTo>
                  <a:pt x="1299856" y="694217"/>
                </a:lnTo>
                <a:lnTo>
                  <a:pt x="1268376" y="650146"/>
                </a:lnTo>
                <a:lnTo>
                  <a:pt x="1236968" y="650146"/>
                </a:lnTo>
                <a:lnTo>
                  <a:pt x="8912" y="0"/>
                </a:lnTo>
                <a:close/>
              </a:path>
              <a:path w="1300479" h="694689">
                <a:moveTo>
                  <a:pt x="1250337" y="624892"/>
                </a:moveTo>
                <a:lnTo>
                  <a:pt x="1236968" y="650146"/>
                </a:lnTo>
                <a:lnTo>
                  <a:pt x="1268376" y="650146"/>
                </a:lnTo>
                <a:lnTo>
                  <a:pt x="1250337" y="62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2707" y="2278218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5">
                <a:moveTo>
                  <a:pt x="10985" y="0"/>
                </a:moveTo>
                <a:lnTo>
                  <a:pt x="0" y="15562"/>
                </a:lnTo>
                <a:lnTo>
                  <a:pt x="1233147" y="886019"/>
                </a:lnTo>
                <a:lnTo>
                  <a:pt x="1216667" y="909364"/>
                </a:lnTo>
                <a:lnTo>
                  <a:pt x="1300892" y="922181"/>
                </a:lnTo>
                <a:lnTo>
                  <a:pt x="1273137" y="870456"/>
                </a:lnTo>
                <a:lnTo>
                  <a:pt x="1244132" y="870456"/>
                </a:lnTo>
                <a:lnTo>
                  <a:pt x="10985" y="0"/>
                </a:lnTo>
                <a:close/>
              </a:path>
              <a:path w="1301114" h="922655">
                <a:moveTo>
                  <a:pt x="1260610" y="847111"/>
                </a:moveTo>
                <a:lnTo>
                  <a:pt x="1244132" y="870456"/>
                </a:lnTo>
                <a:lnTo>
                  <a:pt x="1273137" y="870456"/>
                </a:lnTo>
                <a:lnTo>
                  <a:pt x="1260610" y="8471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25145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1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9717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320039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1"/>
                </a:moveTo>
                <a:lnTo>
                  <a:pt x="3657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34289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0" y="36575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38861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41147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5030" y="2734218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6339" y="0"/>
                </a:moveTo>
                <a:lnTo>
                  <a:pt x="0" y="17962"/>
                </a:lnTo>
                <a:lnTo>
                  <a:pt x="1223543" y="449802"/>
                </a:lnTo>
                <a:lnTo>
                  <a:pt x="1214033" y="476747"/>
                </a:lnTo>
                <a:lnTo>
                  <a:pt x="1298569" y="466181"/>
                </a:lnTo>
                <a:lnTo>
                  <a:pt x="1265410" y="431838"/>
                </a:lnTo>
                <a:lnTo>
                  <a:pt x="1229884" y="431838"/>
                </a:lnTo>
                <a:lnTo>
                  <a:pt x="6339" y="0"/>
                </a:lnTo>
                <a:close/>
              </a:path>
              <a:path w="1298575" h="476885">
                <a:moveTo>
                  <a:pt x="1239394" y="404892"/>
                </a:moveTo>
                <a:lnTo>
                  <a:pt x="1229884" y="431838"/>
                </a:lnTo>
                <a:lnTo>
                  <a:pt x="1265410" y="431838"/>
                </a:lnTo>
                <a:lnTo>
                  <a:pt x="1239394" y="40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6545" y="2962419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3309" y="0"/>
                </a:moveTo>
                <a:lnTo>
                  <a:pt x="0" y="18760"/>
                </a:lnTo>
                <a:lnTo>
                  <a:pt x="1220359" y="234118"/>
                </a:lnTo>
                <a:lnTo>
                  <a:pt x="1215392" y="262257"/>
                </a:lnTo>
                <a:lnTo>
                  <a:pt x="1297054" y="237980"/>
                </a:lnTo>
                <a:lnTo>
                  <a:pt x="1266564" y="215357"/>
                </a:lnTo>
                <a:lnTo>
                  <a:pt x="1223669" y="215357"/>
                </a:lnTo>
                <a:lnTo>
                  <a:pt x="3309" y="0"/>
                </a:lnTo>
                <a:close/>
              </a:path>
              <a:path w="1297304" h="262889">
                <a:moveTo>
                  <a:pt x="1228636" y="187217"/>
                </a:moveTo>
                <a:lnTo>
                  <a:pt x="1223669" y="215357"/>
                </a:lnTo>
                <a:lnTo>
                  <a:pt x="1266564" y="215357"/>
                </a:lnTo>
                <a:lnTo>
                  <a:pt x="1228636" y="1872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3743" y="3200400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1299856" y="0"/>
                </a:moveTo>
                <a:lnTo>
                  <a:pt x="1214685" y="1981"/>
                </a:lnTo>
                <a:lnTo>
                  <a:pt x="1228055" y="27235"/>
                </a:lnTo>
                <a:lnTo>
                  <a:pt x="0" y="677382"/>
                </a:lnTo>
                <a:lnTo>
                  <a:pt x="8912" y="694217"/>
                </a:lnTo>
                <a:lnTo>
                  <a:pt x="1236968" y="44071"/>
                </a:lnTo>
                <a:lnTo>
                  <a:pt x="1268376" y="44071"/>
                </a:lnTo>
                <a:lnTo>
                  <a:pt x="1299856" y="0"/>
                </a:lnTo>
                <a:close/>
              </a:path>
              <a:path w="1300479" h="694689">
                <a:moveTo>
                  <a:pt x="1268376" y="44071"/>
                </a:moveTo>
                <a:lnTo>
                  <a:pt x="1236968" y="44071"/>
                </a:lnTo>
                <a:lnTo>
                  <a:pt x="1250337" y="69325"/>
                </a:lnTo>
                <a:lnTo>
                  <a:pt x="1268376" y="44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2707" y="3200400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4">
                <a:moveTo>
                  <a:pt x="1300892" y="0"/>
                </a:moveTo>
                <a:lnTo>
                  <a:pt x="1216667" y="12816"/>
                </a:lnTo>
                <a:lnTo>
                  <a:pt x="1233147" y="36161"/>
                </a:lnTo>
                <a:lnTo>
                  <a:pt x="0" y="906618"/>
                </a:lnTo>
                <a:lnTo>
                  <a:pt x="10985" y="922181"/>
                </a:lnTo>
                <a:lnTo>
                  <a:pt x="1244132" y="51724"/>
                </a:lnTo>
                <a:lnTo>
                  <a:pt x="1273137" y="51724"/>
                </a:lnTo>
                <a:lnTo>
                  <a:pt x="1300892" y="0"/>
                </a:lnTo>
                <a:close/>
              </a:path>
              <a:path w="1301114" h="922654">
                <a:moveTo>
                  <a:pt x="1273137" y="51724"/>
                </a:moveTo>
                <a:lnTo>
                  <a:pt x="1244132" y="51724"/>
                </a:lnTo>
                <a:lnTo>
                  <a:pt x="1260610" y="75069"/>
                </a:lnTo>
                <a:lnTo>
                  <a:pt x="1273137" y="51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5030" y="3189833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1214033" y="0"/>
                </a:moveTo>
                <a:lnTo>
                  <a:pt x="1223543" y="26945"/>
                </a:lnTo>
                <a:lnTo>
                  <a:pt x="0" y="458784"/>
                </a:lnTo>
                <a:lnTo>
                  <a:pt x="6339" y="476747"/>
                </a:lnTo>
                <a:lnTo>
                  <a:pt x="1229884" y="44909"/>
                </a:lnTo>
                <a:lnTo>
                  <a:pt x="1265410" y="44909"/>
                </a:lnTo>
                <a:lnTo>
                  <a:pt x="1298569" y="10566"/>
                </a:lnTo>
                <a:lnTo>
                  <a:pt x="1214033" y="0"/>
                </a:lnTo>
                <a:close/>
              </a:path>
              <a:path w="1298575" h="476885">
                <a:moveTo>
                  <a:pt x="1265410" y="44909"/>
                </a:moveTo>
                <a:lnTo>
                  <a:pt x="1229884" y="44909"/>
                </a:lnTo>
                <a:lnTo>
                  <a:pt x="1239394" y="71855"/>
                </a:lnTo>
                <a:lnTo>
                  <a:pt x="1265410" y="449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6545" y="3176122"/>
            <a:ext cx="1297305" cy="262890"/>
          </a:xfrm>
          <a:custGeom>
            <a:avLst/>
            <a:gdLst/>
            <a:ahLst/>
            <a:cxnLst/>
            <a:rect l="l" t="t" r="r" b="b"/>
            <a:pathLst>
              <a:path w="1297304" h="262889">
                <a:moveTo>
                  <a:pt x="1215392" y="0"/>
                </a:moveTo>
                <a:lnTo>
                  <a:pt x="1220359" y="28139"/>
                </a:lnTo>
                <a:lnTo>
                  <a:pt x="0" y="243497"/>
                </a:lnTo>
                <a:lnTo>
                  <a:pt x="3309" y="262257"/>
                </a:lnTo>
                <a:lnTo>
                  <a:pt x="1223669" y="46899"/>
                </a:lnTo>
                <a:lnTo>
                  <a:pt x="1266564" y="46899"/>
                </a:lnTo>
                <a:lnTo>
                  <a:pt x="1297054" y="24277"/>
                </a:lnTo>
                <a:lnTo>
                  <a:pt x="1215392" y="0"/>
                </a:lnTo>
                <a:close/>
              </a:path>
              <a:path w="1297304" h="262889">
                <a:moveTo>
                  <a:pt x="1266564" y="46899"/>
                </a:moveTo>
                <a:lnTo>
                  <a:pt x="1223669" y="46899"/>
                </a:lnTo>
                <a:lnTo>
                  <a:pt x="1228636" y="75040"/>
                </a:lnTo>
                <a:lnTo>
                  <a:pt x="1266564" y="46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1666" y="2527490"/>
            <a:ext cx="9505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focal</a:t>
            </a:r>
            <a:r>
              <a:rPr sz="16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point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3834574"/>
            <a:ext cx="7774940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 panose="020B0604020202020204"/>
                <a:cs typeface="Arial" panose="020B0604020202020204"/>
              </a:rPr>
              <a:t>f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895"/>
              </a:spcBef>
              <a:buChar char="•"/>
              <a:tabLst>
                <a:tab pos="355600" algn="l"/>
              </a:tabLst>
            </a:pPr>
            <a:r>
              <a:rPr sz="2800" spc="20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800" spc="-55" dirty="0">
                <a:latin typeface="Arial Unicode MS" panose="020B0604020202020204" charset="-122"/>
                <a:cs typeface="Arial Unicode MS" panose="020B0604020202020204" charset="-122"/>
              </a:rPr>
              <a:t>lens </a:t>
            </a:r>
            <a:r>
              <a:rPr sz="2800" spc="-70" dirty="0">
                <a:latin typeface="Arial Unicode MS" panose="020B0604020202020204" charset="-122"/>
                <a:cs typeface="Arial Unicode MS" panose="020B0604020202020204" charset="-122"/>
              </a:rPr>
              <a:t>focuses </a:t>
            </a:r>
            <a:r>
              <a:rPr sz="2800" spc="40" dirty="0">
                <a:latin typeface="Arial Unicode MS" panose="020B0604020202020204" charset="-122"/>
                <a:cs typeface="Arial Unicode MS" panose="020B0604020202020204" charset="-122"/>
              </a:rPr>
              <a:t>light </a:t>
            </a:r>
            <a:r>
              <a:rPr sz="2800" spc="50" dirty="0">
                <a:latin typeface="Arial Unicode MS" panose="020B0604020202020204" charset="-122"/>
                <a:cs typeface="Arial Unicode MS" panose="020B0604020202020204" charset="-122"/>
              </a:rPr>
              <a:t>onto </a:t>
            </a:r>
            <a:r>
              <a:rPr sz="2800" spc="-20" dirty="0">
                <a:latin typeface="Arial Unicode MS" panose="020B0604020202020204" charset="-122"/>
                <a:cs typeface="Arial Unicode MS" panose="020B0604020202020204" charset="-122"/>
              </a:rPr>
              <a:t>the</a:t>
            </a:r>
            <a:r>
              <a:rPr sz="2800" spc="3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5" dirty="0">
                <a:latin typeface="Arial Unicode MS" panose="020B0604020202020204" charset="-122"/>
                <a:cs typeface="Arial Unicode MS" panose="020B0604020202020204" charset="-122"/>
              </a:rPr>
              <a:t>film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sz="2000" spc="75" dirty="0">
                <a:latin typeface="Arial Unicode MS" panose="020B0604020202020204" charset="-122"/>
                <a:cs typeface="Arial Unicode MS" panose="020B0604020202020204" charset="-122"/>
              </a:rPr>
              <a:t>All 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rays 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parallel 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to 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optical </a:t>
            </a:r>
            <a:r>
              <a:rPr sz="2000" spc="75" dirty="0">
                <a:latin typeface="Arial Unicode MS" panose="020B0604020202020204" charset="-122"/>
                <a:cs typeface="Arial Unicode MS" panose="020B0604020202020204" charset="-122"/>
              </a:rPr>
              <a:t>(or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principal) 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axis </a:t>
            </a:r>
            <a:r>
              <a:rPr sz="2000" spc="15" dirty="0">
                <a:latin typeface="Arial Unicode MS" panose="020B0604020202020204" charset="-122"/>
                <a:cs typeface="Arial Unicode MS" panose="020B0604020202020204" charset="-122"/>
              </a:rPr>
              <a:t>converge 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to  </a:t>
            </a:r>
            <a:r>
              <a:rPr sz="2000" spc="15" dirty="0">
                <a:latin typeface="Arial Unicode MS" panose="020B0604020202020204" charset="-122"/>
                <a:cs typeface="Arial Unicode MS" panose="020B0604020202020204" charset="-122"/>
              </a:rPr>
              <a:t>one 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point </a:t>
            </a:r>
            <a:r>
              <a:rPr sz="2000" spc="0" dirty="0">
                <a:latin typeface="Arial Unicode MS" panose="020B0604020202020204" charset="-122"/>
                <a:cs typeface="Arial Unicode MS" panose="020B0604020202020204" charset="-122"/>
              </a:rPr>
              <a:t>(the </a:t>
            </a:r>
            <a:r>
              <a:rPr sz="2000" i="1" spc="90" dirty="0">
                <a:latin typeface="Calibri" panose="020F0502020204030204"/>
                <a:cs typeface="Calibri" panose="020F0502020204030204"/>
              </a:rPr>
              <a:t>focal </a:t>
            </a:r>
            <a:r>
              <a:rPr sz="2000" i="1" spc="75" dirty="0">
                <a:latin typeface="Calibri" panose="020F0502020204030204"/>
                <a:cs typeface="Calibri" panose="020F0502020204030204"/>
              </a:rPr>
              <a:t>point</a:t>
            </a:r>
            <a:r>
              <a:rPr sz="2000" spc="75" dirty="0">
                <a:latin typeface="Arial Unicode MS" panose="020B0604020202020204" charset="-122"/>
                <a:cs typeface="Arial Unicode MS" panose="020B0604020202020204" charset="-122"/>
              </a:rPr>
              <a:t>) </a:t>
            </a:r>
            <a:r>
              <a:rPr sz="2000" spc="25" dirty="0">
                <a:latin typeface="Arial Unicode MS" panose="020B0604020202020204" charset="-122"/>
                <a:cs typeface="Arial Unicode MS" panose="020B0604020202020204" charset="-122"/>
              </a:rPr>
              <a:t>on </a:t>
            </a: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plane 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located at 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000" i="1" spc="90" dirty="0">
                <a:latin typeface="Calibri" panose="020F0502020204030204"/>
                <a:cs typeface="Calibri" panose="020F0502020204030204"/>
              </a:rPr>
              <a:t>focal  </a:t>
            </a:r>
            <a:r>
              <a:rPr sz="2000" i="1" spc="75" dirty="0">
                <a:latin typeface="Calibri" panose="020F0502020204030204"/>
                <a:cs typeface="Calibri" panose="020F0502020204030204"/>
              </a:rPr>
              <a:t>length </a:t>
            </a:r>
            <a:r>
              <a:rPr sz="2000" i="1" dirty="0">
                <a:latin typeface="Calibri" panose="020F0502020204030204"/>
                <a:cs typeface="Calibri" panose="020F0502020204030204"/>
              </a:rPr>
              <a:t>f </a:t>
            </a:r>
            <a:r>
              <a:rPr sz="2000" spc="25" dirty="0">
                <a:latin typeface="Arial Unicode MS" panose="020B0604020202020204" charset="-122"/>
                <a:cs typeface="Arial Unicode MS" panose="020B0604020202020204" charset="-122"/>
              </a:rPr>
              <a:t>from 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center 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the</a:t>
            </a:r>
            <a:r>
              <a:rPr sz="2000" spc="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20" dirty="0">
                <a:latin typeface="Arial Unicode MS" panose="020B0604020202020204" charset="-122"/>
                <a:cs typeface="Arial Unicode MS" panose="020B0604020202020204" charset="-122"/>
              </a:rPr>
              <a:t>lens.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465"/>
              </a:spcBef>
              <a:buChar char="–"/>
              <a:tabLst>
                <a:tab pos="755650" algn="l"/>
              </a:tabLst>
            </a:pPr>
            <a:r>
              <a:rPr sz="2000" spc="-65" dirty="0">
                <a:latin typeface="Arial Unicode MS" panose="020B0604020202020204" charset="-122"/>
                <a:cs typeface="Arial Unicode MS" panose="020B0604020202020204" charset="-122"/>
              </a:rPr>
              <a:t>Rays 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passing </a:t>
            </a:r>
            <a:r>
              <a:rPr sz="2000" spc="25" dirty="0">
                <a:latin typeface="Arial Unicode MS" panose="020B0604020202020204" charset="-122"/>
                <a:cs typeface="Arial Unicode MS" panose="020B0604020202020204" charset="-122"/>
              </a:rPr>
              <a:t>through 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center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are </a:t>
            </a:r>
            <a:r>
              <a:rPr sz="2000" spc="15" dirty="0">
                <a:latin typeface="Arial Unicode MS" panose="020B0604020202020204" charset="-122"/>
                <a:cs typeface="Arial Unicode MS" panose="020B0604020202020204" charset="-122"/>
              </a:rPr>
              <a:t>not</a:t>
            </a:r>
            <a:r>
              <a:rPr sz="2000" spc="4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deviated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816542"/>
            <a:ext cx="232410" cy="307975"/>
          </a:xfrm>
          <a:custGeom>
            <a:avLst/>
            <a:gdLst/>
            <a:ahLst/>
            <a:cxnLst/>
            <a:rect l="l" t="t" r="r" b="b"/>
            <a:pathLst>
              <a:path w="232410" h="307975">
                <a:moveTo>
                  <a:pt x="15239" y="223837"/>
                </a:moveTo>
                <a:lnTo>
                  <a:pt x="0" y="307657"/>
                </a:lnTo>
                <a:lnTo>
                  <a:pt x="76200" y="269557"/>
                </a:lnTo>
                <a:lnTo>
                  <a:pt x="49529" y="249555"/>
                </a:lnTo>
                <a:lnTo>
                  <a:pt x="53816" y="243840"/>
                </a:lnTo>
                <a:lnTo>
                  <a:pt x="41910" y="243840"/>
                </a:lnTo>
                <a:lnTo>
                  <a:pt x="15239" y="223837"/>
                </a:lnTo>
                <a:close/>
              </a:path>
              <a:path w="232410" h="307975">
                <a:moveTo>
                  <a:pt x="224789" y="0"/>
                </a:moveTo>
                <a:lnTo>
                  <a:pt x="41910" y="243840"/>
                </a:lnTo>
                <a:lnTo>
                  <a:pt x="53816" y="243840"/>
                </a:lnTo>
                <a:lnTo>
                  <a:pt x="232410" y="5715"/>
                </a:lnTo>
                <a:lnTo>
                  <a:pt x="22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Cameras </a:t>
            </a:r>
            <a:r>
              <a:rPr spc="275" dirty="0"/>
              <a:t>&amp;</a:t>
            </a:r>
            <a:r>
              <a:rPr spc="254" dirty="0"/>
              <a:t> </a:t>
            </a:r>
            <a:r>
              <a:rPr spc="-235" dirty="0"/>
              <a:t>Lenses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9837" y="3348037"/>
            <a:ext cx="161925" cy="16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428998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1"/>
                </a:moveTo>
                <a:lnTo>
                  <a:pt x="20574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6376" y="2948993"/>
            <a:ext cx="2346325" cy="489584"/>
          </a:xfrm>
          <a:custGeom>
            <a:avLst/>
            <a:gdLst/>
            <a:ahLst/>
            <a:cxnLst/>
            <a:rect l="l" t="t" r="r" b="b"/>
            <a:pathLst>
              <a:path w="2346325" h="489585">
                <a:moveTo>
                  <a:pt x="2263741" y="0"/>
                </a:moveTo>
                <a:lnTo>
                  <a:pt x="2269213" y="28045"/>
                </a:lnTo>
                <a:lnTo>
                  <a:pt x="0" y="470658"/>
                </a:lnTo>
                <a:lnTo>
                  <a:pt x="3647" y="489355"/>
                </a:lnTo>
                <a:lnTo>
                  <a:pt x="2272859" y="46743"/>
                </a:lnTo>
                <a:lnTo>
                  <a:pt x="2314746" y="46743"/>
                </a:lnTo>
                <a:lnTo>
                  <a:pt x="2345827" y="22806"/>
                </a:lnTo>
                <a:lnTo>
                  <a:pt x="2263741" y="0"/>
                </a:lnTo>
                <a:close/>
              </a:path>
              <a:path w="2346325" h="489585">
                <a:moveTo>
                  <a:pt x="2314746" y="46743"/>
                </a:moveTo>
                <a:lnTo>
                  <a:pt x="2272859" y="46743"/>
                </a:lnTo>
                <a:lnTo>
                  <a:pt x="2278330" y="74790"/>
                </a:lnTo>
                <a:lnTo>
                  <a:pt x="2314746" y="467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9390" y="3834576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 panose="020B0604020202020204"/>
                <a:cs typeface="Arial" panose="020B0604020202020204"/>
              </a:rPr>
              <a:t>f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48200" y="354774"/>
            <a:ext cx="6446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Paraxial </a:t>
            </a:r>
            <a:r>
              <a:rPr spc="65" dirty="0"/>
              <a:t>refraction</a:t>
            </a:r>
            <a:r>
              <a:rPr spc="175" dirty="0"/>
              <a:t> </a:t>
            </a:r>
            <a:r>
              <a:rPr spc="50" dirty="0"/>
              <a:t>model</a:t>
            </a:r>
          </a:p>
        </p:txBody>
      </p:sp>
      <p:sp>
        <p:nvSpPr>
          <p:cNvPr id="24" name="object 24"/>
          <p:cNvSpPr/>
          <p:nvPr/>
        </p:nvSpPr>
        <p:spPr>
          <a:xfrm>
            <a:off x="6735398" y="4779645"/>
            <a:ext cx="1799001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7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399"/>
                </a:lnTo>
                <a:lnTo>
                  <a:pt x="1930400" y="25399"/>
                </a:lnTo>
                <a:lnTo>
                  <a:pt x="1930400" y="5687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399"/>
                </a:moveTo>
                <a:lnTo>
                  <a:pt x="1905000" y="25399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1646" y="4066385"/>
            <a:ext cx="960755" cy="118110"/>
          </a:xfrm>
          <a:custGeom>
            <a:avLst/>
            <a:gdLst/>
            <a:ahLst/>
            <a:cxnLst/>
            <a:rect l="l" t="t" r="r" b="b"/>
            <a:pathLst>
              <a:path w="960754" h="118110">
                <a:moveTo>
                  <a:pt x="938847" y="71653"/>
                </a:moveTo>
                <a:lnTo>
                  <a:pt x="888434" y="71653"/>
                </a:lnTo>
                <a:lnTo>
                  <a:pt x="846753" y="95967"/>
                </a:lnTo>
                <a:lnTo>
                  <a:pt x="844707" y="103745"/>
                </a:lnTo>
                <a:lnTo>
                  <a:pt x="851776" y="115862"/>
                </a:lnTo>
                <a:lnTo>
                  <a:pt x="859554" y="117906"/>
                </a:lnTo>
                <a:lnTo>
                  <a:pt x="938847" y="71653"/>
                </a:lnTo>
                <a:close/>
              </a:path>
              <a:path w="960754" h="118110">
                <a:moveTo>
                  <a:pt x="104687" y="1272"/>
                </a:moveTo>
                <a:lnTo>
                  <a:pt x="98141" y="2114"/>
                </a:lnTo>
                <a:lnTo>
                  <a:pt x="96520" y="2649"/>
                </a:lnTo>
                <a:lnTo>
                  <a:pt x="0" y="58953"/>
                </a:lnTo>
                <a:lnTo>
                  <a:pt x="101064" y="117906"/>
                </a:lnTo>
                <a:lnTo>
                  <a:pt x="108840" y="115860"/>
                </a:lnTo>
                <a:lnTo>
                  <a:pt x="115909" y="103743"/>
                </a:lnTo>
                <a:lnTo>
                  <a:pt x="113861" y="95967"/>
                </a:lnTo>
                <a:lnTo>
                  <a:pt x="72180" y="71653"/>
                </a:lnTo>
                <a:lnTo>
                  <a:pt x="938847" y="71653"/>
                </a:lnTo>
                <a:lnTo>
                  <a:pt x="960616" y="58954"/>
                </a:lnTo>
                <a:lnTo>
                  <a:pt x="938843" y="46253"/>
                </a:lnTo>
                <a:lnTo>
                  <a:pt x="72180" y="46253"/>
                </a:lnTo>
                <a:lnTo>
                  <a:pt x="113861" y="21939"/>
                </a:lnTo>
                <a:lnTo>
                  <a:pt x="115909" y="14163"/>
                </a:lnTo>
                <a:lnTo>
                  <a:pt x="109724" y="3559"/>
                </a:lnTo>
                <a:lnTo>
                  <a:pt x="104687" y="1272"/>
                </a:lnTo>
                <a:close/>
              </a:path>
              <a:path w="960754" h="118110">
                <a:moveTo>
                  <a:pt x="859552" y="0"/>
                </a:moveTo>
                <a:lnTo>
                  <a:pt x="851776" y="2045"/>
                </a:lnTo>
                <a:lnTo>
                  <a:pt x="844707" y="14163"/>
                </a:lnTo>
                <a:lnTo>
                  <a:pt x="846753" y="21939"/>
                </a:lnTo>
                <a:lnTo>
                  <a:pt x="888434" y="46253"/>
                </a:lnTo>
                <a:lnTo>
                  <a:pt x="938843" y="46253"/>
                </a:lnTo>
                <a:lnTo>
                  <a:pt x="859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23169" y="3768912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r>
              <a:rPr sz="1800" spc="75" baseline="-2100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endParaRPr sz="1800" baseline="-21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91000" y="3180692"/>
            <a:ext cx="2762885" cy="0"/>
          </a:xfrm>
          <a:custGeom>
            <a:avLst/>
            <a:gdLst/>
            <a:ahLst/>
            <a:cxnLst/>
            <a:rect l="l" t="t" r="r" b="b"/>
            <a:pathLst>
              <a:path w="2762884">
                <a:moveTo>
                  <a:pt x="2762613" y="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21584" y="3717084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Arial Unicode MS" panose="020B0604020202020204" charset="-122"/>
                <a:cs typeface="Arial Unicode MS" panose="020B0604020202020204" charset="-122"/>
              </a:rPr>
              <a:t>-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68009" y="2212906"/>
            <a:ext cx="2080895" cy="131445"/>
          </a:xfrm>
          <a:custGeom>
            <a:avLst/>
            <a:gdLst/>
            <a:ahLst/>
            <a:cxnLst/>
            <a:rect l="l" t="t" r="r" b="b"/>
            <a:pathLst>
              <a:path w="2080895" h="131444">
                <a:moveTo>
                  <a:pt x="2075536" y="70124"/>
                </a:moveTo>
                <a:lnTo>
                  <a:pt x="72080" y="70124"/>
                </a:lnTo>
                <a:lnTo>
                  <a:pt x="2008258" y="85230"/>
                </a:lnTo>
                <a:lnTo>
                  <a:pt x="1966389" y="109218"/>
                </a:lnTo>
                <a:lnTo>
                  <a:pt x="1964282" y="116978"/>
                </a:lnTo>
                <a:lnTo>
                  <a:pt x="1971255" y="129151"/>
                </a:lnTo>
                <a:lnTo>
                  <a:pt x="1979015" y="131258"/>
                </a:lnTo>
                <a:lnTo>
                  <a:pt x="2080536" y="73093"/>
                </a:lnTo>
                <a:lnTo>
                  <a:pt x="2075536" y="70124"/>
                </a:lnTo>
                <a:close/>
              </a:path>
              <a:path w="2080895" h="131444">
                <a:moveTo>
                  <a:pt x="105134" y="0"/>
                </a:moveTo>
                <a:lnTo>
                  <a:pt x="98583" y="791"/>
                </a:lnTo>
                <a:lnTo>
                  <a:pt x="96956" y="1313"/>
                </a:lnTo>
                <a:lnTo>
                  <a:pt x="0" y="56861"/>
                </a:lnTo>
                <a:lnTo>
                  <a:pt x="100601" y="116602"/>
                </a:lnTo>
                <a:lnTo>
                  <a:pt x="108393" y="114617"/>
                </a:lnTo>
                <a:lnTo>
                  <a:pt x="115556" y="102555"/>
                </a:lnTo>
                <a:lnTo>
                  <a:pt x="113571" y="94763"/>
                </a:lnTo>
                <a:lnTo>
                  <a:pt x="72080" y="70124"/>
                </a:lnTo>
                <a:lnTo>
                  <a:pt x="2075536" y="70124"/>
                </a:lnTo>
                <a:lnTo>
                  <a:pt x="2058203" y="59830"/>
                </a:lnTo>
                <a:lnTo>
                  <a:pt x="2008456" y="59830"/>
                </a:lnTo>
                <a:lnTo>
                  <a:pt x="72278" y="44725"/>
                </a:lnTo>
                <a:lnTo>
                  <a:pt x="114147" y="20737"/>
                </a:lnTo>
                <a:lnTo>
                  <a:pt x="116255" y="12976"/>
                </a:lnTo>
                <a:lnTo>
                  <a:pt x="110153" y="2326"/>
                </a:lnTo>
                <a:lnTo>
                  <a:pt x="105134" y="0"/>
                </a:lnTo>
                <a:close/>
              </a:path>
              <a:path w="2080895" h="131444">
                <a:moveTo>
                  <a:pt x="1979936" y="13352"/>
                </a:moveTo>
                <a:lnTo>
                  <a:pt x="1972143" y="15339"/>
                </a:lnTo>
                <a:lnTo>
                  <a:pt x="1964980" y="27400"/>
                </a:lnTo>
                <a:lnTo>
                  <a:pt x="1966967" y="35192"/>
                </a:lnTo>
                <a:lnTo>
                  <a:pt x="2008456" y="59830"/>
                </a:lnTo>
                <a:lnTo>
                  <a:pt x="2058203" y="59830"/>
                </a:lnTo>
                <a:lnTo>
                  <a:pt x="1979936" y="13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0741" y="4057665"/>
            <a:ext cx="2027555" cy="126364"/>
          </a:xfrm>
          <a:custGeom>
            <a:avLst/>
            <a:gdLst/>
            <a:ahLst/>
            <a:cxnLst/>
            <a:rect l="l" t="t" r="r" b="b"/>
            <a:pathLst>
              <a:path w="2027554" h="126364">
                <a:moveTo>
                  <a:pt x="2023016" y="70210"/>
                </a:moveTo>
                <a:lnTo>
                  <a:pt x="72113" y="70210"/>
                </a:lnTo>
                <a:lnTo>
                  <a:pt x="1955170" y="79998"/>
                </a:lnTo>
                <a:lnTo>
                  <a:pt x="1913362" y="104095"/>
                </a:lnTo>
                <a:lnTo>
                  <a:pt x="1911276" y="111861"/>
                </a:lnTo>
                <a:lnTo>
                  <a:pt x="1918281" y="124015"/>
                </a:lnTo>
                <a:lnTo>
                  <a:pt x="1926046" y="126102"/>
                </a:lnTo>
                <a:lnTo>
                  <a:pt x="2023016" y="70210"/>
                </a:lnTo>
                <a:close/>
              </a:path>
              <a:path w="2027554" h="126364">
                <a:moveTo>
                  <a:pt x="104985" y="0"/>
                </a:moveTo>
                <a:lnTo>
                  <a:pt x="98436" y="807"/>
                </a:lnTo>
                <a:lnTo>
                  <a:pt x="96810" y="1334"/>
                </a:lnTo>
                <a:lnTo>
                  <a:pt x="0" y="57136"/>
                </a:lnTo>
                <a:lnTo>
                  <a:pt x="100755" y="116613"/>
                </a:lnTo>
                <a:lnTo>
                  <a:pt x="108543" y="114608"/>
                </a:lnTo>
                <a:lnTo>
                  <a:pt x="115674" y="102528"/>
                </a:lnTo>
                <a:lnTo>
                  <a:pt x="113668" y="94740"/>
                </a:lnTo>
                <a:lnTo>
                  <a:pt x="72113" y="70210"/>
                </a:lnTo>
                <a:lnTo>
                  <a:pt x="2023016" y="70210"/>
                </a:lnTo>
                <a:lnTo>
                  <a:pt x="2027416" y="67674"/>
                </a:lnTo>
                <a:lnTo>
                  <a:pt x="2005266" y="54598"/>
                </a:lnTo>
                <a:lnTo>
                  <a:pt x="1955302" y="54598"/>
                </a:lnTo>
                <a:lnTo>
                  <a:pt x="72245" y="44810"/>
                </a:lnTo>
                <a:lnTo>
                  <a:pt x="114053" y="20713"/>
                </a:lnTo>
                <a:lnTo>
                  <a:pt x="116140" y="12947"/>
                </a:lnTo>
                <a:lnTo>
                  <a:pt x="110009" y="2313"/>
                </a:lnTo>
                <a:lnTo>
                  <a:pt x="104985" y="0"/>
                </a:lnTo>
                <a:close/>
              </a:path>
              <a:path w="2027554" h="126364">
                <a:moveTo>
                  <a:pt x="1926659" y="8195"/>
                </a:moveTo>
                <a:lnTo>
                  <a:pt x="1918872" y="10201"/>
                </a:lnTo>
                <a:lnTo>
                  <a:pt x="1911741" y="22282"/>
                </a:lnTo>
                <a:lnTo>
                  <a:pt x="1913747" y="30068"/>
                </a:lnTo>
                <a:lnTo>
                  <a:pt x="1955302" y="54598"/>
                </a:lnTo>
                <a:lnTo>
                  <a:pt x="2005266" y="54598"/>
                </a:lnTo>
                <a:lnTo>
                  <a:pt x="1926659" y="8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36558" y="5345657"/>
            <a:ext cx="1990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Arial Unicode MS" panose="020B0604020202020204" charset="-122"/>
                <a:cs typeface="Arial Unicode MS" panose="020B0604020202020204" charset="-122"/>
              </a:rPr>
              <a:t>From </a:t>
            </a: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Snell’s</a:t>
            </a:r>
            <a:r>
              <a:rPr sz="2000" spc="1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75" dirty="0">
                <a:latin typeface="Arial Unicode MS" panose="020B0604020202020204" charset="-122"/>
                <a:cs typeface="Arial Unicode MS" panose="020B0604020202020204" charset="-122"/>
              </a:rPr>
              <a:t>law: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0486" y="5356062"/>
            <a:ext cx="142176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675"/>
              </a:lnSpc>
              <a:spcBef>
                <a:spcPts val="100"/>
              </a:spcBef>
            </a:pPr>
            <a:endParaRPr sz="32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3135"/>
              </a:lnSpc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5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3]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67852" y="417874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4]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14" y="4645511"/>
                <a:ext cx="2452252" cy="19157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=[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68" y="2706984"/>
                <a:ext cx="177850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34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98" y="5049091"/>
                <a:ext cx="17990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06" y="5600576"/>
                <a:ext cx="1976695" cy="8492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757746"/>
            <a:ext cx="585978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Pinhole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cameras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Cameras </a:t>
            </a:r>
            <a:r>
              <a:rPr sz="32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3200" spc="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lenses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The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geometry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of pinhole</a:t>
            </a:r>
            <a:r>
              <a:rPr sz="3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cameras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 panose="020F0502020204030204"/>
                <a:cs typeface="Calibri" panose="020F0502020204030204"/>
              </a:rPr>
              <a:t>Lecture </a:t>
            </a:r>
            <a:r>
              <a:rPr sz="6000" dirty="0">
                <a:latin typeface="Calibri" panose="020F0502020204030204"/>
                <a:cs typeface="Calibri" panose="020F0502020204030204"/>
              </a:rPr>
              <a:t>2  </a:t>
            </a:r>
            <a:r>
              <a:rPr sz="6000" spc="-2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Camera</a:t>
            </a:r>
            <a:r>
              <a:rPr sz="6000" spc="-7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6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Models</a:t>
            </a:r>
            <a:endParaRPr sz="6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952" y="5020074"/>
            <a:ext cx="9251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Reading: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5752" y="5020074"/>
            <a:ext cx="4606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[FP]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1, “Geometric Camera Models”  </a:t>
            </a:r>
            <a:r>
              <a:rPr sz="2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[HZ]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Chapter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6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“Camera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Models”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7778" y="6167955"/>
            <a:ext cx="4554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Some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slides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5" dirty="0">
                <a:latin typeface="Arial Unicode MS" panose="020B0604020202020204" charset="-122"/>
                <a:cs typeface="Arial Unicode MS" panose="020B0604020202020204" charset="-122"/>
              </a:rPr>
              <a:t>in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5" dirty="0">
                <a:latin typeface="Arial Unicode MS" panose="020B0604020202020204" charset="-122"/>
                <a:cs typeface="Arial Unicode MS" panose="020B0604020202020204" charset="-122"/>
              </a:rPr>
              <a:t>this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lecture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are</a:t>
            </a:r>
            <a:r>
              <a:rPr sz="11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" dirty="0">
                <a:latin typeface="Arial Unicode MS" panose="020B0604020202020204" charset="-122"/>
                <a:cs typeface="Arial Unicode MS" panose="020B0604020202020204" charset="-122"/>
              </a:rPr>
              <a:t>courtesy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10" dirty="0">
                <a:latin typeface="Arial Unicode MS" panose="020B0604020202020204" charset="-122"/>
                <a:cs typeface="Arial Unicode MS" panose="020B0604020202020204" charset="-122"/>
              </a:rPr>
              <a:t>to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Profs.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J.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20" dirty="0">
                <a:latin typeface="Arial Unicode MS" panose="020B0604020202020204" charset="-122"/>
                <a:cs typeface="Arial Unicode MS" panose="020B0604020202020204" charset="-122"/>
              </a:rPr>
              <a:t>Ponce,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3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dirty="0">
                <a:latin typeface="Arial Unicode MS" panose="020B0604020202020204" charset="-122"/>
                <a:cs typeface="Arial Unicode MS" panose="020B0604020202020204" charset="-122"/>
              </a:rPr>
              <a:t>Seitz,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120" dirty="0">
                <a:latin typeface="Arial Unicode MS" panose="020B0604020202020204" charset="-122"/>
                <a:cs typeface="Arial Unicode MS" panose="020B0604020202020204" charset="-122"/>
              </a:rPr>
              <a:t>F-F</a:t>
            </a:r>
            <a:r>
              <a:rPr sz="11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100" spc="-50" dirty="0">
                <a:latin typeface="Arial Unicode MS" panose="020B0604020202020204" charset="-122"/>
                <a:cs typeface="Arial Unicode MS" panose="020B0604020202020204" charset="-122"/>
              </a:rPr>
              <a:t>Li</a:t>
            </a:r>
            <a:endParaRPr sz="11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852833"/>
            <a:ext cx="22098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1972" y="3024628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Pin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cushion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1706" y="4997347"/>
            <a:ext cx="205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Barrel (fisheye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lens)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868" y="80454"/>
            <a:ext cx="7689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/>
              <a:t>Issues </a:t>
            </a:r>
            <a:r>
              <a:rPr sz="3600" spc="50" dirty="0"/>
              <a:t>with </a:t>
            </a:r>
            <a:r>
              <a:rPr sz="3600" spc="-80" dirty="0"/>
              <a:t>lenses: </a:t>
            </a:r>
            <a:r>
              <a:rPr sz="4000" spc="35" dirty="0"/>
              <a:t>Radial</a:t>
            </a:r>
            <a:r>
              <a:rPr sz="4000" spc="-254" dirty="0"/>
              <a:t> </a:t>
            </a:r>
            <a:r>
              <a:rPr sz="4000" spc="25" dirty="0"/>
              <a:t>Distortion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88340" y="934720"/>
            <a:ext cx="8192770" cy="13627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5750">
              <a:lnSpc>
                <a:spcPct val="101000"/>
              </a:lnSpc>
              <a:spcBef>
                <a:spcPts val="80"/>
              </a:spcBef>
            </a:pPr>
            <a:r>
              <a:rPr sz="2400" spc="330" dirty="0">
                <a:latin typeface="Arial Unicode MS" panose="020B0604020202020204" charset="-122"/>
                <a:cs typeface="Arial Unicode MS" panose="020B0604020202020204" charset="-122"/>
              </a:rPr>
              <a:t>– </a:t>
            </a:r>
            <a:r>
              <a:rPr sz="2400" spc="0" dirty="0">
                <a:latin typeface="Arial Unicode MS" panose="020B0604020202020204" charset="-122"/>
                <a:cs typeface="Arial Unicode MS" panose="020B0604020202020204" charset="-122"/>
              </a:rPr>
              <a:t>Deviations 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are </a:t>
            </a:r>
            <a:r>
              <a:rPr sz="2400" spc="-60" dirty="0">
                <a:latin typeface="Arial Unicode MS" panose="020B0604020202020204" charset="-122"/>
                <a:cs typeface="Arial Unicode MS" panose="020B0604020202020204" charset="-122"/>
              </a:rPr>
              <a:t>most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noticeable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for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rays </a:t>
            </a:r>
            <a:r>
              <a:rPr sz="2400" spc="5" dirty="0">
                <a:latin typeface="Arial Unicode MS" panose="020B0604020202020204" charset="-122"/>
                <a:cs typeface="Arial Unicode MS" panose="020B0604020202020204" charset="-122"/>
              </a:rPr>
              <a:t>that </a:t>
            </a:r>
            <a:r>
              <a:rPr sz="2400" spc="-65" dirty="0">
                <a:latin typeface="Arial Unicode MS" panose="020B0604020202020204" charset="-122"/>
                <a:cs typeface="Arial Unicode MS" panose="020B0604020202020204" charset="-122"/>
              </a:rPr>
              <a:t>pass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through  </a:t>
            </a: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edge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the</a:t>
            </a:r>
            <a:r>
              <a:rPr sz="2400" spc="15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0" dirty="0">
                <a:latin typeface="Arial Unicode MS" panose="020B0604020202020204" charset="-122"/>
                <a:cs typeface="Arial Unicode MS" panose="020B0604020202020204" charset="-122"/>
              </a:rPr>
              <a:t>lens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469390">
              <a:lnSpc>
                <a:spcPct val="100000"/>
              </a:lnSpc>
              <a:spcBef>
                <a:spcPts val="258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No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distortion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0945" y="1865218"/>
            <a:ext cx="3222078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7898" y="6092441"/>
            <a:ext cx="35509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Unicode MS" panose="020B0604020202020204" charset="-122"/>
                <a:cs typeface="Arial Unicode MS" panose="020B0604020202020204" charset="-122"/>
              </a:rPr>
              <a:t>Image </a:t>
            </a: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magnification </a:t>
            </a:r>
            <a:r>
              <a:rPr sz="1800" spc="-25" dirty="0">
                <a:latin typeface="Arial Unicode MS" panose="020B0604020202020204" charset="-122"/>
                <a:cs typeface="Arial Unicode MS" panose="020B0604020202020204" charset="-122"/>
              </a:rPr>
              <a:t>decreases  </a:t>
            </a: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with </a:t>
            </a:r>
            <a:r>
              <a:rPr sz="1800" spc="-10" dirty="0">
                <a:latin typeface="Arial Unicode MS" panose="020B0604020202020204" charset="-122"/>
                <a:cs typeface="Arial Unicode MS" panose="020B0604020202020204" charset="-122"/>
              </a:rPr>
              <a:t>distance </a:t>
            </a:r>
            <a:r>
              <a:rPr sz="1800" spc="15" dirty="0">
                <a:latin typeface="Arial Unicode MS" panose="020B0604020202020204" charset="-122"/>
                <a:cs typeface="Arial Unicode MS" panose="020B0604020202020204" charset="-122"/>
              </a:rPr>
              <a:t>from </a:t>
            </a:r>
            <a:r>
              <a:rPr sz="1800" spc="-5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1800" spc="30" dirty="0">
                <a:latin typeface="Arial Unicode MS" panose="020B0604020202020204" charset="-122"/>
                <a:cs typeface="Arial Unicode MS" panose="020B0604020202020204" charset="-122"/>
              </a:rPr>
              <a:t>optical</a:t>
            </a:r>
            <a:r>
              <a:rPr sz="1800" spc="229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5" dirty="0">
                <a:latin typeface="Arial Unicode MS" panose="020B0604020202020204" charset="-122"/>
                <a:cs typeface="Arial Unicode MS" panose="020B0604020202020204" charset="-122"/>
              </a:rPr>
              <a:t>axis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342" y="3447618"/>
            <a:ext cx="3667004" cy="1463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26" y="5353403"/>
            <a:ext cx="4385356" cy="1358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9" y="2565892"/>
            <a:ext cx="5859780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sz="3200" spc="-5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Pinhole</a:t>
            </a:r>
            <a:r>
              <a:rPr sz="3200" spc="-10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cameras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5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Cameras </a:t>
            </a:r>
            <a:r>
              <a:rPr sz="3200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3200" spc="0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lenses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The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geometry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of pinhole</a:t>
            </a:r>
            <a:r>
              <a:rPr sz="3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cameras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Intrinsic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5650" lvl="1" indent="-285750">
              <a:lnSpc>
                <a:spcPts val="2875"/>
              </a:lnSpc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Extrinsic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 panose="020F0502020204030204"/>
                <a:cs typeface="Calibri" panose="020F0502020204030204"/>
              </a:rPr>
              <a:t>Lecture </a:t>
            </a:r>
            <a:r>
              <a:rPr sz="6000" dirty="0">
                <a:latin typeface="Calibri" panose="020F0502020204030204"/>
                <a:cs typeface="Calibri" panose="020F0502020204030204"/>
              </a:rPr>
              <a:t>2  </a:t>
            </a:r>
            <a:r>
              <a:rPr sz="6000" spc="-2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Camera</a:t>
            </a:r>
            <a:r>
              <a:rPr sz="6000" spc="-7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6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Models</a:t>
            </a:r>
            <a:endParaRPr sz="6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011" y="161416"/>
            <a:ext cx="35756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/>
              <a:t>Pinhole</a:t>
            </a:r>
            <a:r>
              <a:rPr sz="4000" spc="80" dirty="0"/>
              <a:t> </a:t>
            </a:r>
            <a:r>
              <a:rPr sz="4000" spc="25" dirty="0"/>
              <a:t>camera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98541" y="5995942"/>
            <a:ext cx="288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000" spc="40" dirty="0">
                <a:latin typeface="Arial Unicode MS" panose="020B0604020202020204" charset="-122"/>
                <a:cs typeface="Arial Unicode MS" panose="020B0604020202020204" charset="-122"/>
              </a:rPr>
              <a:t>focal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15" dirty="0">
                <a:latin typeface="Arial Unicode MS" panose="020B0604020202020204" charset="-122"/>
                <a:cs typeface="Arial Unicode MS" panose="020B0604020202020204" charset="-122"/>
              </a:rPr>
              <a:t>length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</a:pP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o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000" dirty="0">
                <a:latin typeface="Arial Unicode MS" panose="020B0604020202020204" charset="-122"/>
                <a:cs typeface="Arial Unicode MS" panose="020B0604020202020204" charset="-122"/>
              </a:rPr>
              <a:t>center 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000" dirty="0">
                <a:latin typeface="Arial Unicode MS" panose="020B0604020202020204" charset="-122"/>
                <a:cs typeface="Arial Unicode MS" panose="020B0604020202020204" charset="-122"/>
              </a:rPr>
              <a:t>the</a:t>
            </a:r>
            <a:r>
              <a:rPr sz="20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camera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5709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00400" y="147335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6240" y="4758654"/>
            <a:ext cx="1405714" cy="1424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065">
              <a:lnSpc>
                <a:spcPts val="2930"/>
              </a:lnSpc>
              <a:spcBef>
                <a:spcPts val="135"/>
              </a:spcBef>
              <a:tabLst>
                <a:tab pos="1117600" algn="l"/>
              </a:tabLst>
            </a:pPr>
            <a:endParaRPr sz="2700" dirty="0">
              <a:latin typeface="Symbol" panose="05050102010706020507"/>
              <a:cs typeface="Symbol" panose="05050102010706020507"/>
            </a:endParaRPr>
          </a:p>
          <a:p>
            <a:pPr marL="774065">
              <a:lnSpc>
                <a:spcPts val="2930"/>
              </a:lnSpc>
            </a:pPr>
            <a:endParaRPr sz="4050" baseline="-19000" dirty="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𝑃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/>
                  <a:t>-&gt;P’=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086413"/>
                <a:ext cx="3040128" cy="1309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𝑓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783348"/>
                <a:ext cx="1993110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0" i="1" smtClean="0">
                              <a:latin typeface="Cambria Math"/>
                            </a:rPr>
                            <m:t>𝐸</m:t>
                          </m:r>
                        </m:e>
                      </m:groupCh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34" y="4294168"/>
                <a:ext cx="1760675" cy="753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61" y="232854"/>
            <a:ext cx="6492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0" dirty="0"/>
              <a:t>From </a:t>
            </a:r>
            <a:r>
              <a:rPr sz="4000" spc="55" dirty="0"/>
              <a:t>retina </a:t>
            </a:r>
            <a:r>
              <a:rPr sz="4000" spc="75" dirty="0"/>
              <a:t>plane </a:t>
            </a:r>
            <a:r>
              <a:rPr sz="4000" spc="85" dirty="0"/>
              <a:t>to</a:t>
            </a:r>
            <a:r>
              <a:rPr sz="4000" spc="400" dirty="0"/>
              <a:t> </a:t>
            </a:r>
            <a:r>
              <a:rPr sz="4000" spc="-20" dirty="0"/>
              <a:t>images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3581" y="4666893"/>
            <a:ext cx="1236113" cy="1267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0863" y="4654222"/>
            <a:ext cx="1261745" cy="1292860"/>
          </a:xfrm>
          <a:custGeom>
            <a:avLst/>
            <a:gdLst/>
            <a:ahLst/>
            <a:cxnLst/>
            <a:rect l="l" t="t" r="r" b="b"/>
            <a:pathLst>
              <a:path w="1261745" h="1292860">
                <a:moveTo>
                  <a:pt x="807453" y="0"/>
                </a:moveTo>
                <a:lnTo>
                  <a:pt x="748544" y="2571"/>
                </a:lnTo>
                <a:lnTo>
                  <a:pt x="688723" y="11031"/>
                </a:lnTo>
                <a:lnTo>
                  <a:pt x="628423" y="25276"/>
                </a:lnTo>
                <a:lnTo>
                  <a:pt x="568076" y="45215"/>
                </a:lnTo>
                <a:lnTo>
                  <a:pt x="508111" y="70756"/>
                </a:lnTo>
                <a:lnTo>
                  <a:pt x="448962" y="101812"/>
                </a:lnTo>
                <a:lnTo>
                  <a:pt x="391060" y="138295"/>
                </a:lnTo>
                <a:lnTo>
                  <a:pt x="334841" y="180122"/>
                </a:lnTo>
                <a:lnTo>
                  <a:pt x="280742" y="227210"/>
                </a:lnTo>
                <a:lnTo>
                  <a:pt x="229201" y="279471"/>
                </a:lnTo>
                <a:lnTo>
                  <a:pt x="181761" y="335485"/>
                </a:lnTo>
                <a:lnTo>
                  <a:pt x="139702" y="393588"/>
                </a:lnTo>
                <a:lnTo>
                  <a:pt x="103073" y="453336"/>
                </a:lnTo>
                <a:lnTo>
                  <a:pt x="71918" y="514290"/>
                </a:lnTo>
                <a:lnTo>
                  <a:pt x="46285" y="576011"/>
                </a:lnTo>
                <a:lnTo>
                  <a:pt x="26222" y="638060"/>
                </a:lnTo>
                <a:lnTo>
                  <a:pt x="11783" y="700001"/>
                </a:lnTo>
                <a:lnTo>
                  <a:pt x="3022" y="761395"/>
                </a:lnTo>
                <a:lnTo>
                  <a:pt x="0" y="821803"/>
                </a:lnTo>
                <a:lnTo>
                  <a:pt x="2782" y="880780"/>
                </a:lnTo>
                <a:lnTo>
                  <a:pt x="11435" y="937875"/>
                </a:lnTo>
                <a:lnTo>
                  <a:pt x="25894" y="992270"/>
                </a:lnTo>
                <a:lnTo>
                  <a:pt x="46440" y="1044203"/>
                </a:lnTo>
                <a:lnTo>
                  <a:pt x="73042" y="1092843"/>
                </a:lnTo>
                <a:lnTo>
                  <a:pt x="105746" y="1137691"/>
                </a:lnTo>
                <a:lnTo>
                  <a:pt x="144567" y="1178249"/>
                </a:lnTo>
                <a:lnTo>
                  <a:pt x="188468" y="1213235"/>
                </a:lnTo>
                <a:lnTo>
                  <a:pt x="236070" y="1241733"/>
                </a:lnTo>
                <a:lnTo>
                  <a:pt x="286880" y="1263820"/>
                </a:lnTo>
                <a:lnTo>
                  <a:pt x="340768" y="1279654"/>
                </a:lnTo>
                <a:lnTo>
                  <a:pt x="396535" y="1289168"/>
                </a:lnTo>
                <a:lnTo>
                  <a:pt x="454097" y="1292586"/>
                </a:lnTo>
                <a:lnTo>
                  <a:pt x="513005" y="1290013"/>
                </a:lnTo>
                <a:lnTo>
                  <a:pt x="572825" y="1281554"/>
                </a:lnTo>
                <a:lnTo>
                  <a:pt x="633126" y="1267308"/>
                </a:lnTo>
                <a:lnTo>
                  <a:pt x="633428" y="1267209"/>
                </a:lnTo>
                <a:lnTo>
                  <a:pt x="453014" y="1267209"/>
                </a:lnTo>
                <a:lnTo>
                  <a:pt x="398071" y="1263815"/>
                </a:lnTo>
                <a:lnTo>
                  <a:pt x="345074" y="1254622"/>
                </a:lnTo>
                <a:lnTo>
                  <a:pt x="294807" y="1239689"/>
                </a:lnTo>
                <a:lnTo>
                  <a:pt x="246950" y="1218782"/>
                </a:lnTo>
                <a:lnTo>
                  <a:pt x="202246" y="1191896"/>
                </a:lnTo>
                <a:lnTo>
                  <a:pt x="161075" y="1158944"/>
                </a:lnTo>
                <a:lnTo>
                  <a:pt x="124696" y="1120777"/>
                </a:lnTo>
                <a:lnTo>
                  <a:pt x="94063" y="1078584"/>
                </a:lnTo>
                <a:lnTo>
                  <a:pt x="69109" y="1032748"/>
                </a:lnTo>
                <a:lnTo>
                  <a:pt x="49790" y="983659"/>
                </a:lnTo>
                <a:lnTo>
                  <a:pt x="35987" y="931371"/>
                </a:lnTo>
                <a:lnTo>
                  <a:pt x="27900" y="877007"/>
                </a:lnTo>
                <a:lnTo>
                  <a:pt x="25373" y="820635"/>
                </a:lnTo>
                <a:lnTo>
                  <a:pt x="28389" y="762689"/>
                </a:lnTo>
                <a:lnTo>
                  <a:pt x="36925" y="703611"/>
                </a:lnTo>
                <a:lnTo>
                  <a:pt x="50954" y="643846"/>
                </a:lnTo>
                <a:lnTo>
                  <a:pt x="70448" y="583841"/>
                </a:lnTo>
                <a:lnTo>
                  <a:pt x="95370" y="524047"/>
                </a:lnTo>
                <a:lnTo>
                  <a:pt x="125684" y="464910"/>
                </a:lnTo>
                <a:lnTo>
                  <a:pt x="161350" y="406874"/>
                </a:lnTo>
                <a:lnTo>
                  <a:pt x="202328" y="350389"/>
                </a:lnTo>
                <a:lnTo>
                  <a:pt x="248575" y="295896"/>
                </a:lnTo>
                <a:lnTo>
                  <a:pt x="298818" y="245054"/>
                </a:lnTo>
                <a:lnTo>
                  <a:pt x="351508" y="199290"/>
                </a:lnTo>
                <a:lnTo>
                  <a:pt x="406212" y="158681"/>
                </a:lnTo>
                <a:lnTo>
                  <a:pt x="462490" y="123309"/>
                </a:lnTo>
                <a:lnTo>
                  <a:pt x="519906" y="93252"/>
                </a:lnTo>
                <a:lnTo>
                  <a:pt x="578015" y="68590"/>
                </a:lnTo>
                <a:lnTo>
                  <a:pt x="636375" y="49400"/>
                </a:lnTo>
                <a:lnTo>
                  <a:pt x="694543" y="35754"/>
                </a:lnTo>
                <a:lnTo>
                  <a:pt x="752078" y="27725"/>
                </a:lnTo>
                <a:lnTo>
                  <a:pt x="808535" y="25375"/>
                </a:lnTo>
                <a:lnTo>
                  <a:pt x="964323" y="25375"/>
                </a:lnTo>
                <a:lnTo>
                  <a:pt x="948213" y="20097"/>
                </a:lnTo>
                <a:lnTo>
                  <a:pt x="920781" y="12931"/>
                </a:lnTo>
                <a:lnTo>
                  <a:pt x="865013" y="3416"/>
                </a:lnTo>
                <a:lnTo>
                  <a:pt x="807453" y="0"/>
                </a:lnTo>
                <a:close/>
              </a:path>
              <a:path w="1261745" h="1292860">
                <a:moveTo>
                  <a:pt x="964323" y="25375"/>
                </a:moveTo>
                <a:lnTo>
                  <a:pt x="808535" y="25375"/>
                </a:lnTo>
                <a:lnTo>
                  <a:pt x="863478" y="28770"/>
                </a:lnTo>
                <a:lnTo>
                  <a:pt x="916476" y="37962"/>
                </a:lnTo>
                <a:lnTo>
                  <a:pt x="966741" y="52896"/>
                </a:lnTo>
                <a:lnTo>
                  <a:pt x="1014599" y="73803"/>
                </a:lnTo>
                <a:lnTo>
                  <a:pt x="1059304" y="100688"/>
                </a:lnTo>
                <a:lnTo>
                  <a:pt x="1100475" y="133640"/>
                </a:lnTo>
                <a:lnTo>
                  <a:pt x="1136854" y="171808"/>
                </a:lnTo>
                <a:lnTo>
                  <a:pt x="1167486" y="214001"/>
                </a:lnTo>
                <a:lnTo>
                  <a:pt x="1192441" y="259836"/>
                </a:lnTo>
                <a:lnTo>
                  <a:pt x="1211760" y="308926"/>
                </a:lnTo>
                <a:lnTo>
                  <a:pt x="1225561" y="361214"/>
                </a:lnTo>
                <a:lnTo>
                  <a:pt x="1233650" y="415578"/>
                </a:lnTo>
                <a:lnTo>
                  <a:pt x="1236176" y="471949"/>
                </a:lnTo>
                <a:lnTo>
                  <a:pt x="1233161" y="529896"/>
                </a:lnTo>
                <a:lnTo>
                  <a:pt x="1224624" y="588973"/>
                </a:lnTo>
                <a:lnTo>
                  <a:pt x="1210594" y="648738"/>
                </a:lnTo>
                <a:lnTo>
                  <a:pt x="1191101" y="708742"/>
                </a:lnTo>
                <a:lnTo>
                  <a:pt x="1166180" y="768537"/>
                </a:lnTo>
                <a:lnTo>
                  <a:pt x="1135866" y="827675"/>
                </a:lnTo>
                <a:lnTo>
                  <a:pt x="1100199" y="885710"/>
                </a:lnTo>
                <a:lnTo>
                  <a:pt x="1059221" y="942195"/>
                </a:lnTo>
                <a:lnTo>
                  <a:pt x="1012973" y="996689"/>
                </a:lnTo>
                <a:lnTo>
                  <a:pt x="962731" y="1047530"/>
                </a:lnTo>
                <a:lnTo>
                  <a:pt x="910041" y="1093294"/>
                </a:lnTo>
                <a:lnTo>
                  <a:pt x="855338" y="1133903"/>
                </a:lnTo>
                <a:lnTo>
                  <a:pt x="799058" y="1169276"/>
                </a:lnTo>
                <a:lnTo>
                  <a:pt x="741644" y="1199333"/>
                </a:lnTo>
                <a:lnTo>
                  <a:pt x="683535" y="1223995"/>
                </a:lnTo>
                <a:lnTo>
                  <a:pt x="625174" y="1243185"/>
                </a:lnTo>
                <a:lnTo>
                  <a:pt x="567005" y="1256830"/>
                </a:lnTo>
                <a:lnTo>
                  <a:pt x="509471" y="1264860"/>
                </a:lnTo>
                <a:lnTo>
                  <a:pt x="453014" y="1267209"/>
                </a:lnTo>
                <a:lnTo>
                  <a:pt x="633428" y="1267209"/>
                </a:lnTo>
                <a:lnTo>
                  <a:pt x="693473" y="1247369"/>
                </a:lnTo>
                <a:lnTo>
                  <a:pt x="753437" y="1221828"/>
                </a:lnTo>
                <a:lnTo>
                  <a:pt x="812587" y="1190773"/>
                </a:lnTo>
                <a:lnTo>
                  <a:pt x="870489" y="1154290"/>
                </a:lnTo>
                <a:lnTo>
                  <a:pt x="926707" y="1112462"/>
                </a:lnTo>
                <a:lnTo>
                  <a:pt x="980807" y="1065375"/>
                </a:lnTo>
                <a:lnTo>
                  <a:pt x="1032347" y="1013114"/>
                </a:lnTo>
                <a:lnTo>
                  <a:pt x="1079789" y="957100"/>
                </a:lnTo>
                <a:lnTo>
                  <a:pt x="1121846" y="898997"/>
                </a:lnTo>
                <a:lnTo>
                  <a:pt x="1158476" y="839249"/>
                </a:lnTo>
                <a:lnTo>
                  <a:pt x="1189630" y="778294"/>
                </a:lnTo>
                <a:lnTo>
                  <a:pt x="1215264" y="716573"/>
                </a:lnTo>
                <a:lnTo>
                  <a:pt x="1235327" y="654524"/>
                </a:lnTo>
                <a:lnTo>
                  <a:pt x="1249766" y="592583"/>
                </a:lnTo>
                <a:lnTo>
                  <a:pt x="1258528" y="531190"/>
                </a:lnTo>
                <a:lnTo>
                  <a:pt x="1261549" y="470782"/>
                </a:lnTo>
                <a:lnTo>
                  <a:pt x="1258768" y="411805"/>
                </a:lnTo>
                <a:lnTo>
                  <a:pt x="1250114" y="354709"/>
                </a:lnTo>
                <a:lnTo>
                  <a:pt x="1235656" y="300315"/>
                </a:lnTo>
                <a:lnTo>
                  <a:pt x="1215110" y="248381"/>
                </a:lnTo>
                <a:lnTo>
                  <a:pt x="1188506" y="199743"/>
                </a:lnTo>
                <a:lnTo>
                  <a:pt x="1155804" y="154894"/>
                </a:lnTo>
                <a:lnTo>
                  <a:pt x="1116981" y="114335"/>
                </a:lnTo>
                <a:lnTo>
                  <a:pt x="1073081" y="79349"/>
                </a:lnTo>
                <a:lnTo>
                  <a:pt x="1025479" y="50852"/>
                </a:lnTo>
                <a:lnTo>
                  <a:pt x="974669" y="28765"/>
                </a:lnTo>
                <a:lnTo>
                  <a:pt x="964323" y="25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9539" y="6272975"/>
            <a:ext cx="3017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 Unicode MS" panose="020B0604020202020204" charset="-122"/>
                <a:cs typeface="Arial Unicode MS" panose="020B0604020202020204" charset="-122"/>
              </a:rPr>
              <a:t>Pixels, </a:t>
            </a:r>
            <a:r>
              <a:rPr sz="1400" dirty="0">
                <a:latin typeface="Arial Unicode MS" panose="020B0604020202020204" charset="-122"/>
                <a:cs typeface="Arial Unicode MS" panose="020B0604020202020204" charset="-122"/>
              </a:rPr>
              <a:t>bottom-left </a:t>
            </a:r>
            <a:r>
              <a:rPr sz="1400" spc="25" dirty="0">
                <a:latin typeface="Arial Unicode MS" panose="020B0604020202020204" charset="-122"/>
                <a:cs typeface="Arial Unicode MS" panose="020B0604020202020204" charset="-122"/>
              </a:rPr>
              <a:t>coordinate</a:t>
            </a:r>
            <a:r>
              <a:rPr sz="1400" spc="16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400" spc="-60" dirty="0">
                <a:latin typeface="Arial Unicode MS" panose="020B0604020202020204" charset="-122"/>
                <a:cs typeface="Arial Unicode MS" panose="020B0604020202020204" charset="-122"/>
              </a:rPr>
              <a:t>systems</a:t>
            </a:r>
            <a:endParaRPr sz="1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704" y="3428851"/>
            <a:ext cx="534035" cy="838835"/>
          </a:xfrm>
          <a:custGeom>
            <a:avLst/>
            <a:gdLst/>
            <a:ahLst/>
            <a:cxnLst/>
            <a:rect l="l" t="t" r="r" b="b"/>
            <a:pathLst>
              <a:path w="534035" h="838835">
                <a:moveTo>
                  <a:pt x="260666" y="615436"/>
                </a:moveTo>
                <a:lnTo>
                  <a:pt x="246160" y="617144"/>
                </a:lnTo>
                <a:lnTo>
                  <a:pt x="233353" y="624167"/>
                </a:lnTo>
                <a:lnTo>
                  <a:pt x="223897" y="635977"/>
                </a:lnTo>
                <a:lnTo>
                  <a:pt x="219763" y="650530"/>
                </a:lnTo>
                <a:lnTo>
                  <a:pt x="221471" y="665036"/>
                </a:lnTo>
                <a:lnTo>
                  <a:pt x="228494" y="677843"/>
                </a:lnTo>
                <a:lnTo>
                  <a:pt x="240304" y="687299"/>
                </a:lnTo>
                <a:lnTo>
                  <a:pt x="533590" y="838497"/>
                </a:lnTo>
                <a:lnTo>
                  <a:pt x="527316" y="676263"/>
                </a:lnTo>
                <a:lnTo>
                  <a:pt x="385189" y="676263"/>
                </a:lnTo>
                <a:lnTo>
                  <a:pt x="275220" y="619570"/>
                </a:lnTo>
                <a:lnTo>
                  <a:pt x="260666" y="615436"/>
                </a:lnTo>
                <a:close/>
              </a:path>
              <a:path w="534035" h="838835">
                <a:moveTo>
                  <a:pt x="174434" y="203144"/>
                </a:moveTo>
                <a:lnTo>
                  <a:pt x="84113" y="203144"/>
                </a:lnTo>
                <a:lnTo>
                  <a:pt x="385189" y="676263"/>
                </a:lnTo>
                <a:lnTo>
                  <a:pt x="527316" y="676263"/>
                </a:lnTo>
                <a:lnTo>
                  <a:pt x="525733" y="635353"/>
                </a:lnTo>
                <a:lnTo>
                  <a:pt x="449477" y="635353"/>
                </a:lnTo>
                <a:lnTo>
                  <a:pt x="174434" y="203144"/>
                </a:lnTo>
                <a:close/>
              </a:path>
              <a:path w="534035" h="838835">
                <a:moveTo>
                  <a:pt x="481294" y="472179"/>
                </a:moveTo>
                <a:lnTo>
                  <a:pt x="466591" y="475744"/>
                </a:lnTo>
                <a:lnTo>
                  <a:pt x="454805" y="484371"/>
                </a:lnTo>
                <a:lnTo>
                  <a:pt x="447114" y="496788"/>
                </a:lnTo>
                <a:lnTo>
                  <a:pt x="444695" y="511723"/>
                </a:lnTo>
                <a:lnTo>
                  <a:pt x="449477" y="635353"/>
                </a:lnTo>
                <a:lnTo>
                  <a:pt x="525733" y="635353"/>
                </a:lnTo>
                <a:lnTo>
                  <a:pt x="520838" y="508778"/>
                </a:lnTo>
                <a:lnTo>
                  <a:pt x="517273" y="494075"/>
                </a:lnTo>
                <a:lnTo>
                  <a:pt x="508646" y="482289"/>
                </a:lnTo>
                <a:lnTo>
                  <a:pt x="496229" y="474598"/>
                </a:lnTo>
                <a:lnTo>
                  <a:pt x="481294" y="472179"/>
                </a:lnTo>
                <a:close/>
              </a:path>
              <a:path w="534035" h="838835">
                <a:moveTo>
                  <a:pt x="0" y="0"/>
                </a:moveTo>
                <a:lnTo>
                  <a:pt x="12752" y="329718"/>
                </a:lnTo>
                <a:lnTo>
                  <a:pt x="37361" y="363898"/>
                </a:lnTo>
                <a:lnTo>
                  <a:pt x="52296" y="366317"/>
                </a:lnTo>
                <a:lnTo>
                  <a:pt x="66999" y="362752"/>
                </a:lnTo>
                <a:lnTo>
                  <a:pt x="78785" y="354125"/>
                </a:lnTo>
                <a:lnTo>
                  <a:pt x="86476" y="341708"/>
                </a:lnTo>
                <a:lnTo>
                  <a:pt x="88894" y="326773"/>
                </a:lnTo>
                <a:lnTo>
                  <a:pt x="84113" y="203144"/>
                </a:lnTo>
                <a:lnTo>
                  <a:pt x="174434" y="203144"/>
                </a:lnTo>
                <a:lnTo>
                  <a:pt x="148400" y="162233"/>
                </a:lnTo>
                <a:lnTo>
                  <a:pt x="305963" y="162233"/>
                </a:lnTo>
                <a:lnTo>
                  <a:pt x="305096" y="160652"/>
                </a:lnTo>
                <a:lnTo>
                  <a:pt x="293286" y="151196"/>
                </a:lnTo>
                <a:lnTo>
                  <a:pt x="0" y="0"/>
                </a:lnTo>
                <a:close/>
              </a:path>
              <a:path w="534035" h="838835">
                <a:moveTo>
                  <a:pt x="305963" y="162233"/>
                </a:moveTo>
                <a:lnTo>
                  <a:pt x="148400" y="162233"/>
                </a:lnTo>
                <a:lnTo>
                  <a:pt x="258370" y="218926"/>
                </a:lnTo>
                <a:lnTo>
                  <a:pt x="272923" y="223060"/>
                </a:lnTo>
                <a:lnTo>
                  <a:pt x="287429" y="221352"/>
                </a:lnTo>
                <a:lnTo>
                  <a:pt x="300236" y="214329"/>
                </a:lnTo>
                <a:lnTo>
                  <a:pt x="309693" y="202519"/>
                </a:lnTo>
                <a:lnTo>
                  <a:pt x="313827" y="187965"/>
                </a:lnTo>
                <a:lnTo>
                  <a:pt x="312119" y="173459"/>
                </a:lnTo>
                <a:lnTo>
                  <a:pt x="305963" y="162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组合 12"/>
          <p:cNvGrpSpPr/>
          <p:nvPr/>
        </p:nvGrpSpPr>
        <p:grpSpPr>
          <a:xfrm>
            <a:off x="383540" y="1391920"/>
            <a:ext cx="2897505" cy="1840230"/>
            <a:chOff x="604" y="2192"/>
            <a:chExt cx="4563" cy="2898"/>
          </a:xfrm>
        </p:grpSpPr>
        <p:sp>
          <p:nvSpPr>
            <p:cNvPr id="8" name="object 8"/>
            <p:cNvSpPr/>
            <p:nvPr/>
          </p:nvSpPr>
          <p:spPr>
            <a:xfrm>
              <a:off x="2525" y="3230"/>
              <a:ext cx="1386" cy="1861"/>
            </a:xfrm>
            <a:custGeom>
              <a:avLst/>
              <a:gdLst/>
              <a:ahLst/>
              <a:cxnLst/>
              <a:rect l="l" t="t" r="r" b="b"/>
              <a:pathLst>
                <a:path w="880110" h="1181735">
                  <a:moveTo>
                    <a:pt x="129863" y="1089747"/>
                  </a:moveTo>
                  <a:lnTo>
                    <a:pt x="111499" y="1107295"/>
                  </a:lnTo>
                  <a:lnTo>
                    <a:pt x="118493" y="1114614"/>
                  </a:lnTo>
                  <a:lnTo>
                    <a:pt x="118968" y="1115042"/>
                  </a:lnTo>
                  <a:lnTo>
                    <a:pt x="151542" y="1140072"/>
                  </a:lnTo>
                  <a:lnTo>
                    <a:pt x="169171" y="1150564"/>
                  </a:lnTo>
                  <a:lnTo>
                    <a:pt x="176598" y="1154229"/>
                  </a:lnTo>
                  <a:lnTo>
                    <a:pt x="187836" y="1131449"/>
                  </a:lnTo>
                  <a:lnTo>
                    <a:pt x="180408" y="1127785"/>
                  </a:lnTo>
                  <a:lnTo>
                    <a:pt x="164578" y="1118271"/>
                  </a:lnTo>
                  <a:lnTo>
                    <a:pt x="135764" y="1095922"/>
                  </a:lnTo>
                  <a:lnTo>
                    <a:pt x="129863" y="1089747"/>
                  </a:lnTo>
                  <a:close/>
                </a:path>
                <a:path w="880110" h="1181735">
                  <a:moveTo>
                    <a:pt x="210138" y="1141230"/>
                  </a:moveTo>
                  <a:lnTo>
                    <a:pt x="200778" y="1164844"/>
                  </a:lnTo>
                  <a:lnTo>
                    <a:pt x="206914" y="1167231"/>
                  </a:lnTo>
                  <a:lnTo>
                    <a:pt x="227015" y="1173285"/>
                  </a:lnTo>
                  <a:lnTo>
                    <a:pt x="265967" y="1180306"/>
                  </a:lnTo>
                  <a:lnTo>
                    <a:pt x="266603" y="1180372"/>
                  </a:lnTo>
                  <a:lnTo>
                    <a:pt x="279443" y="1180726"/>
                  </a:lnTo>
                  <a:lnTo>
                    <a:pt x="280141" y="1155335"/>
                  </a:lnTo>
                  <a:lnTo>
                    <a:pt x="268900" y="1155025"/>
                  </a:lnTo>
                  <a:lnTo>
                    <a:pt x="231521" y="1148288"/>
                  </a:lnTo>
                  <a:lnTo>
                    <a:pt x="214342" y="1142942"/>
                  </a:lnTo>
                  <a:lnTo>
                    <a:pt x="210138" y="1141230"/>
                  </a:lnTo>
                  <a:close/>
                </a:path>
                <a:path w="880110" h="1181735">
                  <a:moveTo>
                    <a:pt x="72671" y="1010552"/>
                  </a:moveTo>
                  <a:lnTo>
                    <a:pt x="50336" y="1022648"/>
                  </a:lnTo>
                  <a:lnTo>
                    <a:pt x="65970" y="1051304"/>
                  </a:lnTo>
                  <a:lnTo>
                    <a:pt x="90775" y="1085606"/>
                  </a:lnTo>
                  <a:lnTo>
                    <a:pt x="93952" y="1088931"/>
                  </a:lnTo>
                  <a:lnTo>
                    <a:pt x="112316" y="1071383"/>
                  </a:lnTo>
                  <a:lnTo>
                    <a:pt x="109139" y="1068058"/>
                  </a:lnTo>
                  <a:lnTo>
                    <a:pt x="86596" y="1036481"/>
                  </a:lnTo>
                  <a:lnTo>
                    <a:pt x="72671" y="1010552"/>
                  </a:lnTo>
                  <a:close/>
                </a:path>
                <a:path w="880110" h="1181735">
                  <a:moveTo>
                    <a:pt x="377165" y="1143925"/>
                  </a:moveTo>
                  <a:lnTo>
                    <a:pt x="344365" y="1151911"/>
                  </a:lnTo>
                  <a:lnTo>
                    <a:pt x="305640" y="1156162"/>
                  </a:lnTo>
                  <a:lnTo>
                    <a:pt x="304833" y="1181425"/>
                  </a:lnTo>
                  <a:lnTo>
                    <a:pt x="308477" y="1181402"/>
                  </a:lnTo>
                  <a:lnTo>
                    <a:pt x="350373" y="1176590"/>
                  </a:lnTo>
                  <a:lnTo>
                    <a:pt x="383174" y="1168605"/>
                  </a:lnTo>
                  <a:lnTo>
                    <a:pt x="377165" y="1143925"/>
                  </a:lnTo>
                  <a:close/>
                </a:path>
                <a:path w="880110" h="1181735">
                  <a:moveTo>
                    <a:pt x="305532" y="1156035"/>
                  </a:moveTo>
                  <a:close/>
                </a:path>
                <a:path w="880110" h="1181735">
                  <a:moveTo>
                    <a:pt x="39583" y="918796"/>
                  </a:moveTo>
                  <a:lnTo>
                    <a:pt x="14696" y="923590"/>
                  </a:lnTo>
                  <a:lnTo>
                    <a:pt x="15161" y="925775"/>
                  </a:lnTo>
                  <a:lnTo>
                    <a:pt x="28153" y="970993"/>
                  </a:lnTo>
                  <a:lnTo>
                    <a:pt x="39114" y="998296"/>
                  </a:lnTo>
                  <a:lnTo>
                    <a:pt x="62685" y="988833"/>
                  </a:lnTo>
                  <a:lnTo>
                    <a:pt x="51725" y="961530"/>
                  </a:lnTo>
                  <a:lnTo>
                    <a:pt x="39583" y="918796"/>
                  </a:lnTo>
                  <a:close/>
                </a:path>
                <a:path w="880110" h="1181735">
                  <a:moveTo>
                    <a:pt x="466939" y="1106178"/>
                  </a:moveTo>
                  <a:lnTo>
                    <a:pt x="463731" y="1108148"/>
                  </a:lnTo>
                  <a:lnTo>
                    <a:pt x="423726" y="1127746"/>
                  </a:lnTo>
                  <a:lnTo>
                    <a:pt x="399882" y="1136468"/>
                  </a:lnTo>
                  <a:lnTo>
                    <a:pt x="408673" y="1160298"/>
                  </a:lnTo>
                  <a:lnTo>
                    <a:pt x="434929" y="1150541"/>
                  </a:lnTo>
                  <a:lnTo>
                    <a:pt x="477019" y="1129794"/>
                  </a:lnTo>
                  <a:lnTo>
                    <a:pt x="480227" y="1127826"/>
                  </a:lnTo>
                  <a:lnTo>
                    <a:pt x="466939" y="1106178"/>
                  </a:lnTo>
                  <a:close/>
                </a:path>
                <a:path w="880110" h="1181735">
                  <a:moveTo>
                    <a:pt x="26300" y="820451"/>
                  </a:moveTo>
                  <a:lnTo>
                    <a:pt x="904" y="820943"/>
                  </a:lnTo>
                  <a:lnTo>
                    <a:pt x="1062" y="827055"/>
                  </a:lnTo>
                  <a:lnTo>
                    <a:pt x="6125" y="877677"/>
                  </a:lnTo>
                  <a:lnTo>
                    <a:pt x="10035" y="898622"/>
                  </a:lnTo>
                  <a:lnTo>
                    <a:pt x="35003" y="893961"/>
                  </a:lnTo>
                  <a:lnTo>
                    <a:pt x="31093" y="873017"/>
                  </a:lnTo>
                  <a:lnTo>
                    <a:pt x="26339" y="824551"/>
                  </a:lnTo>
                  <a:lnTo>
                    <a:pt x="26300" y="820451"/>
                  </a:lnTo>
                  <a:close/>
                </a:path>
                <a:path w="880110" h="1181735">
                  <a:moveTo>
                    <a:pt x="548683" y="1049684"/>
                  </a:moveTo>
                  <a:lnTo>
                    <a:pt x="542777" y="1054820"/>
                  </a:lnTo>
                  <a:lnTo>
                    <a:pt x="503521" y="1083777"/>
                  </a:lnTo>
                  <a:lnTo>
                    <a:pt x="488585" y="1092890"/>
                  </a:lnTo>
                  <a:lnTo>
                    <a:pt x="501873" y="1114538"/>
                  </a:lnTo>
                  <a:lnTo>
                    <a:pt x="518617" y="1104205"/>
                  </a:lnTo>
                  <a:lnTo>
                    <a:pt x="559443" y="1073986"/>
                  </a:lnTo>
                  <a:lnTo>
                    <a:pt x="565350" y="1068851"/>
                  </a:lnTo>
                  <a:lnTo>
                    <a:pt x="548683" y="1049684"/>
                  </a:lnTo>
                  <a:close/>
                </a:path>
                <a:path w="880110" h="1181735">
                  <a:moveTo>
                    <a:pt x="3194" y="717608"/>
                  </a:moveTo>
                  <a:lnTo>
                    <a:pt x="2970" y="719631"/>
                  </a:lnTo>
                  <a:lnTo>
                    <a:pt x="0" y="774256"/>
                  </a:lnTo>
                  <a:lnTo>
                    <a:pt x="412" y="795548"/>
                  </a:lnTo>
                  <a:lnTo>
                    <a:pt x="25807" y="795056"/>
                  </a:lnTo>
                  <a:lnTo>
                    <a:pt x="25396" y="773765"/>
                  </a:lnTo>
                  <a:lnTo>
                    <a:pt x="28332" y="721027"/>
                  </a:lnTo>
                  <a:lnTo>
                    <a:pt x="28394" y="720784"/>
                  </a:lnTo>
                  <a:lnTo>
                    <a:pt x="3194" y="717608"/>
                  </a:lnTo>
                  <a:close/>
                </a:path>
                <a:path w="880110" h="1181735">
                  <a:moveTo>
                    <a:pt x="620928" y="981008"/>
                  </a:moveTo>
                  <a:lnTo>
                    <a:pt x="618408" y="983937"/>
                  </a:lnTo>
                  <a:lnTo>
                    <a:pt x="581178" y="1021473"/>
                  </a:lnTo>
                  <a:lnTo>
                    <a:pt x="567850" y="1033016"/>
                  </a:lnTo>
                  <a:lnTo>
                    <a:pt x="584517" y="1052183"/>
                  </a:lnTo>
                  <a:lnTo>
                    <a:pt x="599222" y="1039350"/>
                  </a:lnTo>
                  <a:lnTo>
                    <a:pt x="637666" y="1000499"/>
                  </a:lnTo>
                  <a:lnTo>
                    <a:pt x="640185" y="997571"/>
                  </a:lnTo>
                  <a:lnTo>
                    <a:pt x="620928" y="981008"/>
                  </a:lnTo>
                  <a:close/>
                </a:path>
                <a:path w="880110" h="1181735">
                  <a:moveTo>
                    <a:pt x="19177" y="616463"/>
                  </a:moveTo>
                  <a:lnTo>
                    <a:pt x="10011" y="663528"/>
                  </a:lnTo>
                  <a:lnTo>
                    <a:pt x="6370" y="692407"/>
                  </a:lnTo>
                  <a:lnTo>
                    <a:pt x="31570" y="695584"/>
                  </a:lnTo>
                  <a:lnTo>
                    <a:pt x="35212" y="666704"/>
                  </a:lnTo>
                  <a:lnTo>
                    <a:pt x="44105" y="621333"/>
                  </a:lnTo>
                  <a:lnTo>
                    <a:pt x="19177" y="616463"/>
                  </a:lnTo>
                  <a:close/>
                </a:path>
                <a:path w="880110" h="1181735">
                  <a:moveTo>
                    <a:pt x="684015" y="902540"/>
                  </a:moveTo>
                  <a:lnTo>
                    <a:pt x="654159" y="942413"/>
                  </a:lnTo>
                  <a:lnTo>
                    <a:pt x="637490" y="961750"/>
                  </a:lnTo>
                  <a:lnTo>
                    <a:pt x="656747" y="978312"/>
                  </a:lnTo>
                  <a:lnTo>
                    <a:pt x="674490" y="957638"/>
                  </a:lnTo>
                  <a:lnTo>
                    <a:pt x="704347" y="917764"/>
                  </a:lnTo>
                  <a:lnTo>
                    <a:pt x="684015" y="902540"/>
                  </a:lnTo>
                  <a:close/>
                </a:path>
                <a:path w="880110" h="1181735">
                  <a:moveTo>
                    <a:pt x="46880" y="517084"/>
                  </a:moveTo>
                  <a:lnTo>
                    <a:pt x="36475" y="548276"/>
                  </a:lnTo>
                  <a:lnTo>
                    <a:pt x="25194" y="590943"/>
                  </a:lnTo>
                  <a:lnTo>
                    <a:pt x="49750" y="597437"/>
                  </a:lnTo>
                  <a:lnTo>
                    <a:pt x="61032" y="554770"/>
                  </a:lnTo>
                  <a:lnTo>
                    <a:pt x="70968" y="525139"/>
                  </a:lnTo>
                  <a:lnTo>
                    <a:pt x="46880" y="517084"/>
                  </a:lnTo>
                  <a:close/>
                </a:path>
                <a:path w="880110" h="1181735">
                  <a:moveTo>
                    <a:pt x="737054" y="817907"/>
                  </a:moveTo>
                  <a:lnTo>
                    <a:pt x="719983" y="848219"/>
                  </a:lnTo>
                  <a:lnTo>
                    <a:pt x="697809" y="882224"/>
                  </a:lnTo>
                  <a:lnTo>
                    <a:pt x="719094" y="896084"/>
                  </a:lnTo>
                  <a:lnTo>
                    <a:pt x="742114" y="860682"/>
                  </a:lnTo>
                  <a:lnTo>
                    <a:pt x="759185" y="830371"/>
                  </a:lnTo>
                  <a:lnTo>
                    <a:pt x="737054" y="817907"/>
                  </a:lnTo>
                  <a:close/>
                </a:path>
                <a:path w="880110" h="1181735">
                  <a:moveTo>
                    <a:pt x="781194" y="728268"/>
                  </a:moveTo>
                  <a:lnTo>
                    <a:pt x="776212" y="740520"/>
                  </a:lnTo>
                  <a:lnTo>
                    <a:pt x="749447" y="795955"/>
                  </a:lnTo>
                  <a:lnTo>
                    <a:pt x="771650" y="808240"/>
                  </a:lnTo>
                  <a:lnTo>
                    <a:pt x="772326" y="806991"/>
                  </a:lnTo>
                  <a:lnTo>
                    <a:pt x="799740" y="750089"/>
                  </a:lnTo>
                  <a:lnTo>
                    <a:pt x="804724" y="737838"/>
                  </a:lnTo>
                  <a:lnTo>
                    <a:pt x="781194" y="728268"/>
                  </a:lnTo>
                  <a:close/>
                </a:path>
                <a:path w="880110" h="1181735">
                  <a:moveTo>
                    <a:pt x="55994" y="489832"/>
                  </a:moveTo>
                  <a:lnTo>
                    <a:pt x="54936" y="492996"/>
                  </a:lnTo>
                  <a:lnTo>
                    <a:pt x="79025" y="501051"/>
                  </a:lnTo>
                  <a:lnTo>
                    <a:pt x="79955" y="498271"/>
                  </a:lnTo>
                  <a:lnTo>
                    <a:pt x="81749" y="493861"/>
                  </a:lnTo>
                  <a:lnTo>
                    <a:pt x="68038" y="493861"/>
                  </a:lnTo>
                  <a:lnTo>
                    <a:pt x="55994" y="489832"/>
                  </a:lnTo>
                  <a:close/>
                </a:path>
                <a:path w="880110" h="1181735">
                  <a:moveTo>
                    <a:pt x="86105" y="418113"/>
                  </a:moveTo>
                  <a:lnTo>
                    <a:pt x="79768" y="431312"/>
                  </a:lnTo>
                  <a:lnTo>
                    <a:pt x="56274" y="489075"/>
                  </a:lnTo>
                  <a:lnTo>
                    <a:pt x="68038" y="493861"/>
                  </a:lnTo>
                  <a:lnTo>
                    <a:pt x="81749" y="493861"/>
                  </a:lnTo>
                  <a:lnTo>
                    <a:pt x="103296" y="440881"/>
                  </a:lnTo>
                  <a:lnTo>
                    <a:pt x="108985" y="429146"/>
                  </a:lnTo>
                  <a:lnTo>
                    <a:pt x="86105" y="418113"/>
                  </a:lnTo>
                  <a:close/>
                </a:path>
                <a:path w="880110" h="1181735">
                  <a:moveTo>
                    <a:pt x="816066" y="633755"/>
                  </a:moveTo>
                  <a:lnTo>
                    <a:pt x="799425" y="683514"/>
                  </a:lnTo>
                  <a:lnTo>
                    <a:pt x="790765" y="704740"/>
                  </a:lnTo>
                  <a:lnTo>
                    <a:pt x="814293" y="714310"/>
                  </a:lnTo>
                  <a:lnTo>
                    <a:pt x="823514" y="691569"/>
                  </a:lnTo>
                  <a:lnTo>
                    <a:pt x="840155" y="641811"/>
                  </a:lnTo>
                  <a:lnTo>
                    <a:pt x="816066" y="633755"/>
                  </a:lnTo>
                  <a:close/>
                </a:path>
                <a:path w="880110" h="1181735">
                  <a:moveTo>
                    <a:pt x="133606" y="327446"/>
                  </a:moveTo>
                  <a:lnTo>
                    <a:pt x="107182" y="374412"/>
                  </a:lnTo>
                  <a:lnTo>
                    <a:pt x="97141" y="395234"/>
                  </a:lnTo>
                  <a:lnTo>
                    <a:pt x="120018" y="406269"/>
                  </a:lnTo>
                  <a:lnTo>
                    <a:pt x="130061" y="385446"/>
                  </a:lnTo>
                  <a:lnTo>
                    <a:pt x="155737" y="339910"/>
                  </a:lnTo>
                  <a:lnTo>
                    <a:pt x="133606" y="327446"/>
                  </a:lnTo>
                  <a:close/>
                </a:path>
                <a:path w="880110" h="1181735">
                  <a:moveTo>
                    <a:pt x="839953" y="536776"/>
                  </a:moveTo>
                  <a:lnTo>
                    <a:pt x="833415" y="570238"/>
                  </a:lnTo>
                  <a:lnTo>
                    <a:pt x="822839" y="610133"/>
                  </a:lnTo>
                  <a:lnTo>
                    <a:pt x="847394" y="616626"/>
                  </a:lnTo>
                  <a:lnTo>
                    <a:pt x="858344" y="575109"/>
                  </a:lnTo>
                  <a:lnTo>
                    <a:pt x="864882" y="541647"/>
                  </a:lnTo>
                  <a:lnTo>
                    <a:pt x="839953" y="536776"/>
                  </a:lnTo>
                  <a:close/>
                </a:path>
                <a:path w="880110" h="1181735">
                  <a:moveTo>
                    <a:pt x="191385" y="241970"/>
                  </a:moveTo>
                  <a:lnTo>
                    <a:pt x="170105" y="270436"/>
                  </a:lnTo>
                  <a:lnTo>
                    <a:pt x="147464" y="305206"/>
                  </a:lnTo>
                  <a:lnTo>
                    <a:pt x="168749" y="319065"/>
                  </a:lnTo>
                  <a:lnTo>
                    <a:pt x="191390" y="284295"/>
                  </a:lnTo>
                  <a:lnTo>
                    <a:pt x="211717" y="257195"/>
                  </a:lnTo>
                  <a:lnTo>
                    <a:pt x="191385" y="241970"/>
                  </a:lnTo>
                  <a:close/>
                </a:path>
                <a:path w="880110" h="1181735">
                  <a:moveTo>
                    <a:pt x="852417" y="437818"/>
                  </a:moveTo>
                  <a:lnTo>
                    <a:pt x="851176" y="460375"/>
                  </a:lnTo>
                  <a:lnTo>
                    <a:pt x="844552" y="512673"/>
                  </a:lnTo>
                  <a:lnTo>
                    <a:pt x="869753" y="515849"/>
                  </a:lnTo>
                  <a:lnTo>
                    <a:pt x="876538" y="461770"/>
                  </a:lnTo>
                  <a:lnTo>
                    <a:pt x="877779" y="439214"/>
                  </a:lnTo>
                  <a:lnTo>
                    <a:pt x="852417" y="437818"/>
                  </a:lnTo>
                  <a:close/>
                </a:path>
                <a:path w="880110" h="1181735">
                  <a:moveTo>
                    <a:pt x="258780" y="163760"/>
                  </a:moveTo>
                  <a:lnTo>
                    <a:pt x="241842" y="180902"/>
                  </a:lnTo>
                  <a:lnTo>
                    <a:pt x="207286" y="221082"/>
                  </a:lnTo>
                  <a:lnTo>
                    <a:pt x="226543" y="237644"/>
                  </a:lnTo>
                  <a:lnTo>
                    <a:pt x="261100" y="197464"/>
                  </a:lnTo>
                  <a:lnTo>
                    <a:pt x="276824" y="181636"/>
                  </a:lnTo>
                  <a:lnTo>
                    <a:pt x="258780" y="163760"/>
                  </a:lnTo>
                  <a:close/>
                </a:path>
                <a:path w="880110" h="1181735">
                  <a:moveTo>
                    <a:pt x="876609" y="335812"/>
                  </a:moveTo>
                  <a:lnTo>
                    <a:pt x="851333" y="338316"/>
                  </a:lnTo>
                  <a:lnTo>
                    <a:pt x="853169" y="356850"/>
                  </a:lnTo>
                  <a:lnTo>
                    <a:pt x="854113" y="407636"/>
                  </a:lnTo>
                  <a:lnTo>
                    <a:pt x="853813" y="412456"/>
                  </a:lnTo>
                  <a:lnTo>
                    <a:pt x="879174" y="413852"/>
                  </a:lnTo>
                  <a:lnTo>
                    <a:pt x="879508" y="407145"/>
                  </a:lnTo>
                  <a:lnTo>
                    <a:pt x="878446" y="354347"/>
                  </a:lnTo>
                  <a:lnTo>
                    <a:pt x="876609" y="335812"/>
                  </a:lnTo>
                  <a:close/>
                </a:path>
                <a:path w="880110" h="1181735">
                  <a:moveTo>
                    <a:pt x="336325" y="95350"/>
                  </a:moveTo>
                  <a:lnTo>
                    <a:pt x="320064" y="107415"/>
                  </a:lnTo>
                  <a:lnTo>
                    <a:pt x="280286" y="142052"/>
                  </a:lnTo>
                  <a:lnTo>
                    <a:pt x="276656" y="145715"/>
                  </a:lnTo>
                  <a:lnTo>
                    <a:pt x="294700" y="163592"/>
                  </a:lnTo>
                  <a:lnTo>
                    <a:pt x="298330" y="159928"/>
                  </a:lnTo>
                  <a:lnTo>
                    <a:pt x="336731" y="126582"/>
                  </a:lnTo>
                  <a:lnTo>
                    <a:pt x="351419" y="115778"/>
                  </a:lnTo>
                  <a:lnTo>
                    <a:pt x="336325" y="95350"/>
                  </a:lnTo>
                  <a:close/>
                </a:path>
                <a:path w="880110" h="1181735">
                  <a:moveTo>
                    <a:pt x="858113" y="233810"/>
                  </a:moveTo>
                  <a:lnTo>
                    <a:pt x="833691" y="240789"/>
                  </a:lnTo>
                  <a:lnTo>
                    <a:pt x="839925" y="262605"/>
                  </a:lnTo>
                  <a:lnTo>
                    <a:pt x="848415" y="308385"/>
                  </a:lnTo>
                  <a:lnTo>
                    <a:pt x="848829" y="313039"/>
                  </a:lnTo>
                  <a:lnTo>
                    <a:pt x="874105" y="310535"/>
                  </a:lnTo>
                  <a:lnTo>
                    <a:pt x="873384" y="303724"/>
                  </a:lnTo>
                  <a:lnTo>
                    <a:pt x="864348" y="255626"/>
                  </a:lnTo>
                  <a:lnTo>
                    <a:pt x="858113" y="233810"/>
                  </a:lnTo>
                  <a:close/>
                </a:path>
                <a:path w="880110" h="1181735">
                  <a:moveTo>
                    <a:pt x="424446" y="40754"/>
                  </a:moveTo>
                  <a:lnTo>
                    <a:pt x="402489" y="51607"/>
                  </a:lnTo>
                  <a:lnTo>
                    <a:pt x="360892" y="77196"/>
                  </a:lnTo>
                  <a:lnTo>
                    <a:pt x="356753" y="80255"/>
                  </a:lnTo>
                  <a:lnTo>
                    <a:pt x="371848" y="100684"/>
                  </a:lnTo>
                  <a:lnTo>
                    <a:pt x="375987" y="97624"/>
                  </a:lnTo>
                  <a:lnTo>
                    <a:pt x="415777" y="73253"/>
                  </a:lnTo>
                  <a:lnTo>
                    <a:pt x="435649" y="63550"/>
                  </a:lnTo>
                  <a:lnTo>
                    <a:pt x="424446" y="40754"/>
                  </a:lnTo>
                  <a:close/>
                </a:path>
                <a:path w="880110" h="1181735">
                  <a:moveTo>
                    <a:pt x="817872" y="137885"/>
                  </a:moveTo>
                  <a:lnTo>
                    <a:pt x="795536" y="149980"/>
                  </a:lnTo>
                  <a:lnTo>
                    <a:pt x="812081" y="180533"/>
                  </a:lnTo>
                  <a:lnTo>
                    <a:pt x="826907" y="217688"/>
                  </a:lnTo>
                  <a:lnTo>
                    <a:pt x="850478" y="208225"/>
                  </a:lnTo>
                  <a:lnTo>
                    <a:pt x="834416" y="168437"/>
                  </a:lnTo>
                  <a:lnTo>
                    <a:pt x="817872" y="137885"/>
                  </a:lnTo>
                  <a:close/>
                </a:path>
                <a:path w="880110" h="1181735">
                  <a:moveTo>
                    <a:pt x="522634" y="6394"/>
                  </a:moveTo>
                  <a:lnTo>
                    <a:pt x="486887" y="15182"/>
                  </a:lnTo>
                  <a:lnTo>
                    <a:pt x="448570" y="29316"/>
                  </a:lnTo>
                  <a:lnTo>
                    <a:pt x="457360" y="53146"/>
                  </a:lnTo>
                  <a:lnTo>
                    <a:pt x="495677" y="39013"/>
                  </a:lnTo>
                  <a:lnTo>
                    <a:pt x="528642" y="31073"/>
                  </a:lnTo>
                  <a:lnTo>
                    <a:pt x="522634" y="6394"/>
                  </a:lnTo>
                  <a:close/>
                </a:path>
                <a:path w="880110" h="1181735">
                  <a:moveTo>
                    <a:pt x="748756" y="57264"/>
                  </a:moveTo>
                  <a:lnTo>
                    <a:pt x="733235" y="77372"/>
                  </a:lnTo>
                  <a:lnTo>
                    <a:pt x="743755" y="85491"/>
                  </a:lnTo>
                  <a:lnTo>
                    <a:pt x="770369" y="113343"/>
                  </a:lnTo>
                  <a:lnTo>
                    <a:pt x="782353" y="130227"/>
                  </a:lnTo>
                  <a:lnTo>
                    <a:pt x="802977" y="115403"/>
                  </a:lnTo>
                  <a:lnTo>
                    <a:pt x="788733" y="95796"/>
                  </a:lnTo>
                  <a:lnTo>
                    <a:pt x="761015" y="66788"/>
                  </a:lnTo>
                  <a:lnTo>
                    <a:pt x="760540" y="66361"/>
                  </a:lnTo>
                  <a:lnTo>
                    <a:pt x="748756" y="57264"/>
                  </a:lnTo>
                  <a:close/>
                </a:path>
                <a:path w="880110" h="1181735">
                  <a:moveTo>
                    <a:pt x="624940" y="25241"/>
                  </a:moveTo>
                  <a:lnTo>
                    <a:pt x="573868" y="25241"/>
                  </a:lnTo>
                  <a:lnTo>
                    <a:pt x="610588" y="26372"/>
                  </a:lnTo>
                  <a:lnTo>
                    <a:pt x="624291" y="28842"/>
                  </a:lnTo>
                  <a:lnTo>
                    <a:pt x="624940" y="25241"/>
                  </a:lnTo>
                  <a:close/>
                </a:path>
                <a:path w="880110" h="1181735">
                  <a:moveTo>
                    <a:pt x="571031" y="0"/>
                  </a:moveTo>
                  <a:lnTo>
                    <a:pt x="549313" y="2440"/>
                  </a:lnTo>
                  <a:lnTo>
                    <a:pt x="552150" y="27682"/>
                  </a:lnTo>
                  <a:lnTo>
                    <a:pt x="573868" y="25241"/>
                  </a:lnTo>
                  <a:lnTo>
                    <a:pt x="624940" y="25241"/>
                  </a:lnTo>
                  <a:lnTo>
                    <a:pt x="628796" y="3845"/>
                  </a:lnTo>
                  <a:lnTo>
                    <a:pt x="613540" y="1096"/>
                  </a:lnTo>
                  <a:lnTo>
                    <a:pt x="612905" y="1029"/>
                  </a:lnTo>
                  <a:lnTo>
                    <a:pt x="571031" y="0"/>
                  </a:lnTo>
                  <a:close/>
                </a:path>
                <a:path w="880110" h="1181735">
                  <a:moveTo>
                    <a:pt x="655218" y="8856"/>
                  </a:moveTo>
                  <a:lnTo>
                    <a:pt x="647790" y="33147"/>
                  </a:lnTo>
                  <a:lnTo>
                    <a:pt x="665166" y="38460"/>
                  </a:lnTo>
                  <a:lnTo>
                    <a:pt x="682442" y="45352"/>
                  </a:lnTo>
                  <a:lnTo>
                    <a:pt x="699100" y="53616"/>
                  </a:lnTo>
                  <a:lnTo>
                    <a:pt x="714324" y="62767"/>
                  </a:lnTo>
                  <a:lnTo>
                    <a:pt x="727359" y="40967"/>
                  </a:lnTo>
                  <a:lnTo>
                    <a:pt x="710337" y="30838"/>
                  </a:lnTo>
                  <a:lnTo>
                    <a:pt x="691802" y="21739"/>
                  </a:lnTo>
                  <a:lnTo>
                    <a:pt x="672594" y="14170"/>
                  </a:lnTo>
                  <a:lnTo>
                    <a:pt x="655218" y="8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979" y="2192"/>
              <a:ext cx="18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04" y="2668"/>
              <a:ext cx="2082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Retina</a:t>
              </a:r>
              <a:r>
                <a:rPr sz="1800" spc="-35" dirty="0">
                  <a:latin typeface="Arial Unicode MS" panose="020B0604020202020204" charset="-122"/>
                  <a:cs typeface="Arial Unicode MS" panose="020B0604020202020204" charset="-122"/>
                </a:rPr>
                <a:t> </a:t>
              </a:r>
              <a:r>
                <a:rPr sz="1800" spc="30" dirty="0">
                  <a:latin typeface="Arial Unicode MS" panose="020B0604020202020204" charset="-122"/>
                  <a:cs typeface="Arial Unicode MS" panose="020B0604020202020204" charset="-122"/>
                </a:rPr>
                <a:t>plane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55423" y="4504227"/>
            <a:ext cx="140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Arial Unicode MS" panose="020B0604020202020204" charset="-122"/>
                <a:cs typeface="Arial Unicode MS" panose="020B0604020202020204" charset="-122"/>
              </a:rPr>
              <a:t>Digital</a:t>
            </a:r>
            <a:r>
              <a:rPr sz="1800" spc="-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5" dirty="0">
                <a:latin typeface="Arial Unicode MS" panose="020B0604020202020204" charset="-122"/>
                <a:cs typeface="Arial Unicode MS" panose="020B0604020202020204" charset="-122"/>
              </a:rPr>
              <a:t>image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00350" y="4391025"/>
          <a:ext cx="2133600" cy="175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941" y="232854"/>
            <a:ext cx="4497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5" dirty="0"/>
              <a:t>Coordinate </a:t>
            </a:r>
            <a:r>
              <a:rPr sz="4000" spc="-165" dirty="0"/>
              <a:t>systems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638175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8603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200"/>
                </a:lnTo>
                <a:lnTo>
                  <a:pt x="2667000" y="38100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1" y="4267202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9140" y="6344922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4062097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3037" y="555784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5901" y="4267202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5600703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199"/>
                </a:lnTo>
                <a:lnTo>
                  <a:pt x="1600200" y="38099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9140" y="5261168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627" y="3848293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539" y="5811522"/>
            <a:ext cx="155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C’’=[c</a:t>
            </a:r>
            <a:r>
              <a:rPr sz="2400" spc="15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5501" y="990601"/>
            <a:ext cx="76200" cy="1358900"/>
          </a:xfrm>
          <a:custGeom>
            <a:avLst/>
            <a:gdLst/>
            <a:ahLst/>
            <a:cxnLst/>
            <a:rect l="l" t="t" r="r" b="b"/>
            <a:pathLst>
              <a:path w="76200" h="1358900">
                <a:moveTo>
                  <a:pt x="42862" y="76200"/>
                </a:moveTo>
                <a:lnTo>
                  <a:pt x="33337" y="76200"/>
                </a:lnTo>
                <a:lnTo>
                  <a:pt x="33336" y="1358898"/>
                </a:lnTo>
                <a:lnTo>
                  <a:pt x="42861" y="1358898"/>
                </a:lnTo>
                <a:lnTo>
                  <a:pt x="42862" y="76200"/>
                </a:lnTo>
                <a:close/>
              </a:path>
              <a:path w="76200" h="13589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5576" y="1676401"/>
            <a:ext cx="908050" cy="751205"/>
          </a:xfrm>
          <a:custGeom>
            <a:avLst/>
            <a:gdLst/>
            <a:ahLst/>
            <a:cxnLst/>
            <a:rect l="l" t="t" r="r" b="b"/>
            <a:pathLst>
              <a:path w="908050" h="751205">
                <a:moveTo>
                  <a:pt x="907600" y="0"/>
                </a:moveTo>
                <a:lnTo>
                  <a:pt x="824586" y="19152"/>
                </a:lnTo>
                <a:lnTo>
                  <a:pt x="845817" y="44855"/>
                </a:lnTo>
                <a:lnTo>
                  <a:pt x="0" y="743503"/>
                </a:lnTo>
                <a:lnTo>
                  <a:pt x="6065" y="750846"/>
                </a:lnTo>
                <a:lnTo>
                  <a:pt x="851882" y="52199"/>
                </a:lnTo>
                <a:lnTo>
                  <a:pt x="884491" y="52199"/>
                </a:lnTo>
                <a:lnTo>
                  <a:pt x="907600" y="0"/>
                </a:lnTo>
                <a:close/>
              </a:path>
              <a:path w="908050" h="751205">
                <a:moveTo>
                  <a:pt x="884491" y="52199"/>
                </a:moveTo>
                <a:lnTo>
                  <a:pt x="851882" y="52199"/>
                </a:lnTo>
                <a:lnTo>
                  <a:pt x="873113" y="77901"/>
                </a:lnTo>
                <a:lnTo>
                  <a:pt x="884491" y="52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45941" y="3521265"/>
            <a:ext cx="1731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0" dirty="0">
                <a:latin typeface="Arial Unicode MS" panose="020B0604020202020204" charset="-122"/>
                <a:cs typeface="Arial Unicode MS" panose="020B0604020202020204" charset="-122"/>
              </a:rPr>
              <a:t>1. </a:t>
            </a:r>
            <a:r>
              <a:rPr sz="3200" spc="190" dirty="0">
                <a:latin typeface="Arial Unicode MS" panose="020B0604020202020204" charset="-122"/>
                <a:cs typeface="Arial Unicode MS" panose="020B0604020202020204" charset="-122"/>
              </a:rPr>
              <a:t>Off</a:t>
            </a:r>
            <a:r>
              <a:rPr sz="3200" spc="-38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200" spc="-100" dirty="0">
                <a:latin typeface="Arial Unicode MS" panose="020B0604020202020204" charset="-122"/>
                <a:cs typeface="Arial Unicode MS" panose="020B0604020202020204" charset="-122"/>
              </a:rPr>
              <a:t>set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0932" y="585219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5]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 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69211"/>
                <a:ext cx="4905958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948" y="232854"/>
            <a:ext cx="4626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5" dirty="0"/>
              <a:t>Converting </a:t>
            </a:r>
            <a:r>
              <a:rPr sz="4000" spc="85" dirty="0"/>
              <a:t>to</a:t>
            </a:r>
            <a:r>
              <a:rPr sz="4000" spc="175" dirty="0"/>
              <a:t> </a:t>
            </a:r>
            <a:r>
              <a:rPr sz="4000" spc="25" dirty="0"/>
              <a:t>pixels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5940" y="3521265"/>
            <a:ext cx="4309745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3200" spc="190" dirty="0">
                <a:latin typeface="Arial Unicode MS" panose="020B0604020202020204" charset="-122"/>
                <a:cs typeface="Arial Unicode MS" panose="020B0604020202020204" charset="-122"/>
              </a:rPr>
              <a:t>Off</a:t>
            </a:r>
            <a:r>
              <a:rPr sz="3200" spc="8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200" spc="-100" dirty="0">
                <a:latin typeface="Arial Unicode MS" panose="020B0604020202020204" charset="-122"/>
                <a:cs typeface="Arial Unicode MS" panose="020B0604020202020204" charset="-122"/>
              </a:rPr>
              <a:t>set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ts val="3835"/>
              </a:lnSpc>
              <a:buAutoNum type="arabicPeriod"/>
              <a:tabLst>
                <a:tab pos="469900" algn="l"/>
              </a:tabLst>
            </a:pPr>
            <a:r>
              <a:rPr sz="3200" spc="-65" dirty="0">
                <a:latin typeface="Arial Unicode MS" panose="020B0604020202020204" charset="-122"/>
                <a:cs typeface="Arial Unicode MS" panose="020B0604020202020204" charset="-122"/>
              </a:rPr>
              <a:t>From </a:t>
            </a:r>
            <a:r>
              <a:rPr sz="3200" spc="0" dirty="0">
                <a:latin typeface="Arial Unicode MS" panose="020B0604020202020204" charset="-122"/>
                <a:cs typeface="Arial Unicode MS" panose="020B0604020202020204" charset="-122"/>
              </a:rPr>
              <a:t>metric </a:t>
            </a:r>
            <a:r>
              <a:rPr sz="3200" spc="65" dirty="0">
                <a:latin typeface="Arial Unicode MS" panose="020B0604020202020204" charset="-122"/>
                <a:cs typeface="Arial Unicode MS" panose="020B0604020202020204" charset="-122"/>
              </a:rPr>
              <a:t>to</a:t>
            </a:r>
            <a:r>
              <a:rPr sz="3200" spc="3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200" spc="15" dirty="0">
                <a:latin typeface="Arial Unicode MS" panose="020B0604020202020204" charset="-122"/>
                <a:cs typeface="Arial Unicode MS" panose="020B0604020202020204" charset="-122"/>
              </a:rPr>
              <a:t>pixels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6066" y="5719445"/>
            <a:ext cx="2187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350">
              <a:lnSpc>
                <a:spcPct val="150000"/>
              </a:lnSpc>
              <a:spcBef>
                <a:spcPts val="100"/>
              </a:spcBef>
              <a:tabLst>
                <a:tab pos="1012190" algn="l"/>
              </a:tabLst>
            </a:pPr>
            <a:r>
              <a:rPr sz="2000" spc="-15" dirty="0">
                <a:latin typeface="Arial Unicode MS" panose="020B0604020202020204" charset="-122"/>
                <a:cs typeface="Arial Unicode MS" panose="020B0604020202020204" charset="-122"/>
              </a:rPr>
              <a:t>Units: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k,l 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 </a:t>
            </a:r>
            <a:r>
              <a:rPr sz="2000" spc="85" dirty="0">
                <a:latin typeface="Arial Unicode MS" panose="020B0604020202020204" charset="-122"/>
                <a:cs typeface="Arial Unicode MS" panose="020B0604020202020204" charset="-122"/>
              </a:rPr>
              <a:t>pixel/m  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f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85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06441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01884" y="5853875"/>
            <a:ext cx="191452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ts val="1960"/>
              </a:lnSpc>
              <a:spcBef>
                <a:spcPts val="100"/>
              </a:spcBef>
            </a:pPr>
            <a:r>
              <a:rPr sz="1800" spc="0" dirty="0">
                <a:latin typeface="Arial Unicode MS" panose="020B0604020202020204" charset="-122"/>
                <a:cs typeface="Arial Unicode MS" panose="020B0604020202020204" charset="-122"/>
              </a:rPr>
              <a:t>Non-square</a:t>
            </a:r>
            <a:r>
              <a:rPr sz="18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0" dirty="0">
                <a:latin typeface="Arial Unicode MS" panose="020B0604020202020204" charset="-122"/>
                <a:cs typeface="Arial Unicode MS" panose="020B0604020202020204" charset="-122"/>
              </a:rPr>
              <a:t>pixels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ts val="3340"/>
              </a:lnSpc>
              <a:tabLst>
                <a:tab pos="804545" algn="l"/>
              </a:tabLst>
            </a:pPr>
            <a:r>
              <a:rPr sz="2700" i="1" spc="-160" dirty="0">
                <a:latin typeface="Symbol" panose="05050102010706020507"/>
                <a:cs typeface="Symbol" panose="05050102010706020507"/>
              </a:rPr>
              <a:t></a:t>
            </a:r>
            <a:r>
              <a:rPr sz="2700" i="1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2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5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25" i="1" spc="-60" baseline="-5000" dirty="0">
                <a:latin typeface="Symbol" panose="05050102010706020507"/>
                <a:cs typeface="Symbol" panose="05050102010706020507"/>
              </a:rPr>
              <a:t></a:t>
            </a:r>
            <a:r>
              <a:rPr sz="4425" spc="-60" baseline="-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pixel</a:t>
            </a:r>
            <a:endParaRPr sz="20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37419" y="4701078"/>
            <a:ext cx="1132205" cy="10541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endParaRPr lang="en-US" sz="2800" spc="25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6]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0" name="object 23"/>
          <p:cNvSpPr/>
          <p:nvPr/>
        </p:nvSpPr>
        <p:spPr>
          <a:xfrm>
            <a:off x="7114502" y="48039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663248"/>
                <a:ext cx="4569136" cy="7224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5809900" y="5339091"/>
            <a:ext cx="390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160" dirty="0">
                <a:latin typeface="Symbol" panose="05050102010706020507"/>
                <a:cs typeface="Symbol" panose="05050102010706020507"/>
              </a:rPr>
              <a:t>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7187609" y="5365894"/>
            <a:ext cx="31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spc="-60" baseline="-5000" dirty="0">
                <a:latin typeface="Symbol" panose="05050102010706020507"/>
                <a:cs typeface="Symbol" panose="05050102010706020507"/>
              </a:rPr>
              <a:t>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C=[c</a:t>
            </a:r>
            <a:r>
              <a:rPr sz="2400" spc="75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1347" y="232854"/>
            <a:ext cx="8902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60" dirty="0"/>
              <a:t>Is </a:t>
            </a:r>
            <a:r>
              <a:rPr sz="4000" spc="-65" dirty="0"/>
              <a:t>this </a:t>
            </a:r>
            <a:r>
              <a:rPr sz="4000" spc="40" dirty="0"/>
              <a:t>projective </a:t>
            </a:r>
            <a:r>
              <a:rPr sz="4000" spc="35" dirty="0"/>
              <a:t>transformation</a:t>
            </a:r>
            <a:r>
              <a:rPr sz="4000" spc="-195" dirty="0"/>
              <a:t> </a:t>
            </a:r>
            <a:r>
              <a:rPr sz="4000" spc="25" dirty="0"/>
              <a:t>linear?</a:t>
            </a:r>
            <a:endParaRPr sz="4000"/>
          </a:p>
        </p:txBody>
      </p:sp>
      <p:sp>
        <p:nvSpPr>
          <p:cNvPr id="20" name="object 20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8836" y="4396883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</a:t>
            </a:r>
            <a:r>
              <a:rPr sz="2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8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7]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0140" y="5095380"/>
            <a:ext cx="539051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latin typeface="Arial Unicode MS" panose="020B0604020202020204" charset="-122"/>
                <a:cs typeface="Arial Unicode MS" panose="020B0604020202020204" charset="-122"/>
              </a:rPr>
              <a:t>Is </a:t>
            </a:r>
            <a:r>
              <a:rPr sz="2400" spc="-40" dirty="0">
                <a:latin typeface="Arial Unicode MS" panose="020B0604020202020204" charset="-122"/>
                <a:cs typeface="Arial Unicode MS" panose="020B0604020202020204" charset="-122"/>
              </a:rPr>
              <a:t>this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linear</a:t>
            </a:r>
            <a:r>
              <a:rPr sz="2400" spc="3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5" dirty="0">
                <a:latin typeface="Arial Unicode MS" panose="020B0604020202020204" charset="-122"/>
                <a:cs typeface="Arial Unicode MS" panose="020B0604020202020204" charset="-122"/>
              </a:rPr>
              <a:t>transformation?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165225">
              <a:lnSpc>
                <a:spcPct val="100000"/>
              </a:lnSpc>
            </a:pPr>
            <a:r>
              <a:rPr sz="2000" spc="160" dirty="0">
                <a:latin typeface="Arial Unicode MS" panose="020B0604020202020204" charset="-122"/>
                <a:cs typeface="Arial Unicode MS" panose="020B0604020202020204" charset="-122"/>
              </a:rPr>
              <a:t>No </a:t>
            </a:r>
            <a:r>
              <a:rPr sz="2000" spc="-700" dirty="0">
                <a:latin typeface="Arial Unicode MS" panose="020B0604020202020204" charset="-122"/>
                <a:cs typeface="Arial Unicode MS" panose="020B0604020202020204" charset="-122"/>
              </a:rPr>
              <a:t>—</a:t>
            </a:r>
            <a:r>
              <a:rPr sz="2000" spc="4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division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by </a:t>
            </a: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z </a:t>
            </a:r>
            <a:r>
              <a:rPr sz="2000" spc="-70" dirty="0">
                <a:latin typeface="Arial Unicode MS" panose="020B0604020202020204" charset="-122"/>
                <a:cs typeface="Arial Unicode MS" panose="020B0604020202020204" charset="-122"/>
              </a:rPr>
              <a:t>is</a:t>
            </a:r>
            <a:r>
              <a:rPr sz="2000" spc="-6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25" dirty="0">
                <a:latin typeface="Arial Unicode MS" panose="020B0604020202020204" charset="-122"/>
                <a:cs typeface="Arial Unicode MS" panose="020B0604020202020204" charset="-122"/>
              </a:rPr>
              <a:t>nonlinear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2215"/>
              </a:spcBef>
              <a:buFont typeface="Arial" panose="020B0604020202020204"/>
              <a:buChar char="•"/>
              <a:tabLst>
                <a:tab pos="469265" algn="l"/>
                <a:tab pos="469900" algn="l"/>
              </a:tabLst>
            </a:pPr>
            <a:r>
              <a:rPr sz="2400" spc="0" dirty="0">
                <a:latin typeface="Arial Unicode MS" panose="020B0604020202020204" charset="-122"/>
                <a:cs typeface="Arial Unicode MS" panose="020B0604020202020204" charset="-122"/>
              </a:rPr>
              <a:t>Can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we </a:t>
            </a:r>
            <a:r>
              <a:rPr sz="2400" spc="-30" dirty="0">
                <a:latin typeface="Arial Unicode MS" panose="020B0604020202020204" charset="-122"/>
                <a:cs typeface="Arial Unicode MS" panose="020B0604020202020204" charset="-122"/>
              </a:rPr>
              <a:t>express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it </a:t>
            </a: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in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matrix</a:t>
            </a:r>
            <a:r>
              <a:rPr sz="2400" spc="29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0" dirty="0">
                <a:latin typeface="Arial Unicode MS" panose="020B0604020202020204" charset="-122"/>
                <a:cs typeface="Arial Unicode MS" panose="020B0604020202020204" charset="-122"/>
              </a:rPr>
              <a:t>form?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𝛽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45" y="3525724"/>
                <a:ext cx="6426055" cy="8274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793" y="126174"/>
            <a:ext cx="6805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0" dirty="0"/>
              <a:t>Homogeneous</a:t>
            </a:r>
            <a:r>
              <a:rPr spc="130" dirty="0"/>
              <a:t> </a:t>
            </a:r>
            <a:r>
              <a:rPr spc="35" dirty="0"/>
              <a:t>coordinates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1143" y="2805875"/>
            <a:ext cx="2428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homogeneous </a:t>
            </a:r>
            <a:r>
              <a:rPr sz="2000" spc="25" dirty="0">
                <a:latin typeface="Arial Unicode MS" panose="020B0604020202020204" charset="-122"/>
                <a:cs typeface="Arial Unicode MS" panose="020B0604020202020204" charset="-122"/>
              </a:rPr>
              <a:t>image  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coordinates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5425" y="2794763"/>
            <a:ext cx="2363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080" indent="-53657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homogeneous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scene  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coordinates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9278" y="1639659"/>
            <a:ext cx="1822332" cy="1018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6236" y="5414733"/>
            <a:ext cx="2605952" cy="1018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7946" y="5261957"/>
            <a:ext cx="3260009" cy="1309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1" y="1524001"/>
            <a:ext cx="2112962" cy="1319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438" y="1282710"/>
            <a:ext cx="835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85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75" dirty="0">
                <a:latin typeface="Arial" panose="020B0604020202020204"/>
                <a:cs typeface="Arial" panose="020B0604020202020204"/>
              </a:rPr>
              <a:t>à</a:t>
            </a:r>
            <a:r>
              <a:rPr sz="2800" spc="25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091" y="3960310"/>
            <a:ext cx="8794750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000" spc="25" dirty="0">
                <a:latin typeface="Arial Unicode MS" panose="020B0604020202020204" charset="-122"/>
                <a:cs typeface="Arial Unicode MS" panose="020B0604020202020204" charset="-122"/>
              </a:rPr>
              <a:t>Converting </a:t>
            </a:r>
            <a:r>
              <a:rPr sz="3000" spc="55" dirty="0">
                <a:latin typeface="Arial Unicode MS" panose="020B0604020202020204" charset="-122"/>
                <a:cs typeface="Arial Unicode MS" panose="020B0604020202020204" charset="-122"/>
              </a:rPr>
              <a:t>back </a:t>
            </a:r>
            <a:r>
              <a:rPr sz="3000" i="1" spc="85" dirty="0">
                <a:latin typeface="Calibri" panose="020F0502020204030204"/>
                <a:cs typeface="Calibri" panose="020F0502020204030204"/>
              </a:rPr>
              <a:t>from </a:t>
            </a:r>
            <a:r>
              <a:rPr sz="3000" dirty="0">
                <a:latin typeface="Arial Unicode MS" panose="020B0604020202020204" charset="-122"/>
                <a:cs typeface="Arial Unicode MS" panose="020B0604020202020204" charset="-122"/>
              </a:rPr>
              <a:t>homogeneous</a:t>
            </a:r>
            <a:r>
              <a:rPr sz="3000" spc="38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000" spc="25" dirty="0">
                <a:latin typeface="Arial Unicode MS" panose="020B0604020202020204" charset="-122"/>
                <a:cs typeface="Arial Unicode MS" panose="020B0604020202020204" charset="-122"/>
              </a:rPr>
              <a:t>coordinates</a:t>
            </a:r>
            <a:endParaRPr sz="3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286385">
              <a:lnSpc>
                <a:spcPct val="100000"/>
              </a:lnSpc>
              <a:spcBef>
                <a:spcPts val="2655"/>
              </a:spcBef>
            </a:pP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r>
              <a:rPr sz="2800" spc="300" dirty="0">
                <a:latin typeface="Arial" panose="020B0604020202020204"/>
                <a:cs typeface="Arial" panose="020B0604020202020204"/>
              </a:rPr>
              <a:t>à</a:t>
            </a:r>
            <a:r>
              <a:rPr sz="2800" spc="300" dirty="0"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30" y="154562"/>
            <a:ext cx="8006080" cy="13652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67945">
              <a:lnSpc>
                <a:spcPts val="5270"/>
              </a:lnSpc>
              <a:spcBef>
                <a:spcPts val="280"/>
              </a:spcBef>
            </a:pPr>
            <a:r>
              <a:rPr spc="-25" dirty="0"/>
              <a:t>Projective </a:t>
            </a:r>
            <a:r>
              <a:rPr spc="50" dirty="0"/>
              <a:t>transformation </a:t>
            </a:r>
            <a:r>
              <a:rPr spc="35" dirty="0"/>
              <a:t>in </a:t>
            </a:r>
            <a:r>
              <a:rPr dirty="0"/>
              <a:t>the  homogenous </a:t>
            </a:r>
            <a:r>
              <a:rPr spc="80" dirty="0"/>
              <a:t>coordinate</a:t>
            </a:r>
            <a:r>
              <a:rPr spc="285" dirty="0"/>
              <a:t> </a:t>
            </a:r>
            <a:r>
              <a:rPr spc="-140" dirty="0"/>
              <a:t>system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98095" y="3439139"/>
            <a:ext cx="102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7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8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873" y="5102837"/>
            <a:ext cx="579755" cy="201295"/>
          </a:xfrm>
          <a:custGeom>
            <a:avLst/>
            <a:gdLst/>
            <a:ahLst/>
            <a:cxnLst/>
            <a:rect l="l" t="t" r="r" b="b"/>
            <a:pathLst>
              <a:path w="579755" h="201295">
                <a:moveTo>
                  <a:pt x="0" y="200695"/>
                </a:moveTo>
                <a:lnTo>
                  <a:pt x="11381" y="161635"/>
                </a:lnTo>
                <a:lnTo>
                  <a:pt x="42420" y="129738"/>
                </a:lnTo>
                <a:lnTo>
                  <a:pt x="88458" y="108233"/>
                </a:lnTo>
                <a:lnTo>
                  <a:pt x="144834" y="100347"/>
                </a:lnTo>
                <a:lnTo>
                  <a:pt x="201209" y="92461"/>
                </a:lnTo>
                <a:lnTo>
                  <a:pt x="247247" y="70956"/>
                </a:lnTo>
                <a:lnTo>
                  <a:pt x="278286" y="39059"/>
                </a:lnTo>
                <a:lnTo>
                  <a:pt x="289668" y="0"/>
                </a:lnTo>
                <a:lnTo>
                  <a:pt x="301049" y="39059"/>
                </a:lnTo>
                <a:lnTo>
                  <a:pt x="332088" y="70956"/>
                </a:lnTo>
                <a:lnTo>
                  <a:pt x="378126" y="92461"/>
                </a:lnTo>
                <a:lnTo>
                  <a:pt x="434502" y="100347"/>
                </a:lnTo>
                <a:lnTo>
                  <a:pt x="490877" y="108233"/>
                </a:lnTo>
                <a:lnTo>
                  <a:pt x="536915" y="129738"/>
                </a:lnTo>
                <a:lnTo>
                  <a:pt x="567954" y="161635"/>
                </a:lnTo>
                <a:lnTo>
                  <a:pt x="579336" y="20069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7446" y="5035592"/>
            <a:ext cx="4025153" cy="201295"/>
          </a:xfrm>
          <a:custGeom>
            <a:avLst/>
            <a:gdLst/>
            <a:ahLst/>
            <a:cxnLst/>
            <a:rect l="l" t="t" r="r" b="b"/>
            <a:pathLst>
              <a:path w="3581400" h="201295">
                <a:moveTo>
                  <a:pt x="0" y="200699"/>
                </a:moveTo>
                <a:lnTo>
                  <a:pt x="33190" y="141434"/>
                </a:lnTo>
                <a:lnTo>
                  <a:pt x="70428" y="119711"/>
                </a:lnTo>
                <a:lnTo>
                  <a:pt x="117651" y="105465"/>
                </a:lnTo>
                <a:lnTo>
                  <a:pt x="172024" y="100349"/>
                </a:lnTo>
                <a:lnTo>
                  <a:pt x="1618677" y="100349"/>
                </a:lnTo>
                <a:lnTo>
                  <a:pt x="1673049" y="95233"/>
                </a:lnTo>
                <a:lnTo>
                  <a:pt x="1720271" y="80988"/>
                </a:lnTo>
                <a:lnTo>
                  <a:pt x="1757509" y="59265"/>
                </a:lnTo>
                <a:lnTo>
                  <a:pt x="1781930" y="31718"/>
                </a:lnTo>
                <a:lnTo>
                  <a:pt x="1790700" y="0"/>
                </a:lnTo>
                <a:lnTo>
                  <a:pt x="1799469" y="31718"/>
                </a:lnTo>
                <a:lnTo>
                  <a:pt x="1823890" y="59265"/>
                </a:lnTo>
                <a:lnTo>
                  <a:pt x="1861128" y="80988"/>
                </a:lnTo>
                <a:lnTo>
                  <a:pt x="1908351" y="95233"/>
                </a:lnTo>
                <a:lnTo>
                  <a:pt x="1962724" y="100349"/>
                </a:lnTo>
                <a:lnTo>
                  <a:pt x="3409377" y="100349"/>
                </a:lnTo>
                <a:lnTo>
                  <a:pt x="3463749" y="105465"/>
                </a:lnTo>
                <a:lnTo>
                  <a:pt x="3510972" y="119711"/>
                </a:lnTo>
                <a:lnTo>
                  <a:pt x="3548210" y="141434"/>
                </a:lnTo>
                <a:lnTo>
                  <a:pt x="3572631" y="168981"/>
                </a:lnTo>
                <a:lnTo>
                  <a:pt x="3581401" y="2006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3903" y="4611058"/>
            <a:ext cx="139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Homogenous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57598" y="4611058"/>
            <a:ext cx="957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 Unicode MS" panose="020B0604020202020204" charset="-122"/>
                <a:cs typeface="Arial Unicode MS" panose="020B0604020202020204" charset="-122"/>
              </a:rPr>
              <a:t>Eu</a:t>
            </a:r>
            <a:r>
              <a:rPr sz="18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1800" spc="40" dirty="0">
                <a:latin typeface="Arial Unicode MS" panose="020B0604020202020204" charset="-122"/>
                <a:cs typeface="Arial Unicode MS" panose="020B0604020202020204" charset="-122"/>
              </a:rPr>
              <a:t>li</a:t>
            </a:r>
            <a:r>
              <a:rPr sz="1800" spc="80" dirty="0">
                <a:latin typeface="Arial Unicode MS" panose="020B0604020202020204" charset="-122"/>
                <a:cs typeface="Arial Unicode MS" panose="020B0604020202020204" charset="-122"/>
              </a:rPr>
              <a:t>d</a:t>
            </a:r>
            <a:r>
              <a:rPr sz="1800" spc="30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an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08072" y="4237164"/>
            <a:ext cx="673735" cy="492125"/>
          </a:xfrm>
          <a:custGeom>
            <a:avLst/>
            <a:gdLst/>
            <a:ahLst/>
            <a:cxnLst/>
            <a:rect l="l" t="t" r="r" b="b"/>
            <a:pathLst>
              <a:path w="673734" h="492125">
                <a:moveTo>
                  <a:pt x="14872" y="0"/>
                </a:moveTo>
                <a:lnTo>
                  <a:pt x="0" y="20589"/>
                </a:lnTo>
                <a:lnTo>
                  <a:pt x="604520" y="457260"/>
                </a:lnTo>
                <a:lnTo>
                  <a:pt x="589647" y="477851"/>
                </a:lnTo>
                <a:lnTo>
                  <a:pt x="673727" y="491585"/>
                </a:lnTo>
                <a:lnTo>
                  <a:pt x="645028" y="436671"/>
                </a:lnTo>
                <a:lnTo>
                  <a:pt x="619392" y="436671"/>
                </a:lnTo>
                <a:lnTo>
                  <a:pt x="14872" y="0"/>
                </a:lnTo>
                <a:close/>
              </a:path>
              <a:path w="673734" h="492125">
                <a:moveTo>
                  <a:pt x="634267" y="416081"/>
                </a:moveTo>
                <a:lnTo>
                  <a:pt x="619392" y="436671"/>
                </a:lnTo>
                <a:lnTo>
                  <a:pt x="645028" y="436671"/>
                </a:lnTo>
                <a:lnTo>
                  <a:pt x="634267" y="416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53020" y="1941090"/>
            <a:ext cx="321310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i="1" spc="-4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25" i="1" spc="0" baseline="-24000" dirty="0">
                <a:latin typeface="Times New Roman" panose="02020603050405020304"/>
                <a:cs typeface="Times New Roman" panose="02020603050405020304"/>
              </a:rPr>
              <a:t>h</a:t>
            </a:r>
            <a:endParaRPr sz="2625" baseline="-24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434715" y="1676400"/>
          <a:ext cx="3858895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 marL="400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1600" marR="100965" indent="19050" algn="just">
                        <a:lnSpc>
                          <a:spcPct val="117000"/>
                        </a:lnSpc>
                        <a:spcBef>
                          <a:spcPts val="18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103505">
                        <a:lnSpc>
                          <a:spcPts val="293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19050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209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197485" marR="194945" indent="-2540" algn="ctr">
                        <a:lnSpc>
                          <a:spcPct val="130000"/>
                        </a:lnSpc>
                        <a:spcBef>
                          <a:spcPts val="35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30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360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19050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2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0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710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19050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645"/>
                        </a:lnSpc>
                      </a:pPr>
                      <a:endParaRPr sz="305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19050">
                        <a:lnSpc>
                          <a:spcPts val="2485"/>
                        </a:lnSpc>
                      </a:pPr>
                      <a:endParaRPr sz="4575" baseline="-11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44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422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485"/>
                        </a:lnSpc>
                      </a:pPr>
                      <a:endParaRPr sz="4575" baseline="-11000" dirty="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7486208" y="2362200"/>
            <a:ext cx="438784" cy="175260"/>
          </a:xfrm>
          <a:custGeom>
            <a:avLst/>
            <a:gdLst/>
            <a:ahLst/>
            <a:cxnLst/>
            <a:rect l="l" t="t" r="r" b="b"/>
            <a:pathLst>
              <a:path w="438784" h="175260">
                <a:moveTo>
                  <a:pt x="0" y="174857"/>
                </a:moveTo>
                <a:lnTo>
                  <a:pt x="4385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3600" i="1" dirty="0" smtClean="0">
                                  <a:latin typeface="Cambria Math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360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3600" b="0" i="1" dirty="0" smtClean="0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3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6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0" y="1887667"/>
                <a:ext cx="7258076" cy="21333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4784041"/>
                <a:ext cx="3236990" cy="1311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𝛽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1" y="5230432"/>
                <a:ext cx="5562485" cy="9325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6931" y="5667059"/>
            <a:ext cx="292100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>
              <a:lnSpc>
                <a:spcPts val="3090"/>
              </a:lnSpc>
              <a:tabLst>
                <a:tab pos="2350135" algn="l"/>
              </a:tabLst>
            </a:pPr>
            <a:r>
              <a:rPr sz="3750" spc="-105" dirty="0">
                <a:latin typeface="Times New Roman" panose="02020603050405020304"/>
                <a:cs typeface="Times New Roman" panose="02020603050405020304"/>
              </a:rPr>
              <a:t>	</a:t>
            </a:r>
            <a:endParaRPr sz="375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95" y="232854"/>
            <a:ext cx="4521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95" dirty="0"/>
              <a:t>The </a:t>
            </a:r>
            <a:r>
              <a:rPr sz="4000" spc="25" dirty="0"/>
              <a:t>Camera</a:t>
            </a:r>
            <a:r>
              <a:rPr sz="4000" spc="-495" dirty="0"/>
              <a:t> </a:t>
            </a:r>
            <a:r>
              <a:rPr sz="4000" spc="200" dirty="0"/>
              <a:t>Matrix</a:t>
            </a:r>
            <a:endParaRPr sz="4000"/>
          </a:p>
        </p:txBody>
      </p:sp>
      <p:sp>
        <p:nvSpPr>
          <p:cNvPr id="16" name="object 16"/>
          <p:cNvSpPr/>
          <p:nvPr/>
        </p:nvSpPr>
        <p:spPr>
          <a:xfrm>
            <a:off x="5511800" y="4996815"/>
            <a:ext cx="1879600" cy="1475740"/>
          </a:xfrm>
          <a:custGeom>
            <a:avLst/>
            <a:gdLst/>
            <a:ahLst/>
            <a:cxnLst/>
            <a:rect l="l" t="t" r="r" b="b"/>
            <a:pathLst>
              <a:path w="1524000" h="1558925">
                <a:moveTo>
                  <a:pt x="0" y="0"/>
                </a:moveTo>
                <a:lnTo>
                  <a:pt x="1524000" y="0"/>
                </a:lnTo>
                <a:lnTo>
                  <a:pt x="1524000" y="1558926"/>
                </a:lnTo>
                <a:lnTo>
                  <a:pt x="0" y="15589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431101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0" y="685800"/>
                </a:moveTo>
                <a:lnTo>
                  <a:pt x="3048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60540" y="3682176"/>
            <a:ext cx="8991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Unicode MS" panose="020B0604020202020204" charset="-122"/>
                <a:cs typeface="Arial Unicode MS" panose="020B0604020202020204" charset="-122"/>
              </a:rPr>
              <a:t>Camera  </a:t>
            </a:r>
            <a:r>
              <a:rPr sz="1800" spc="30" dirty="0">
                <a:latin typeface="Arial Unicode MS" panose="020B0604020202020204" charset="-122"/>
                <a:cs typeface="Arial Unicode MS" panose="020B0604020202020204" charset="-122"/>
              </a:rPr>
              <a:t>matrix</a:t>
            </a:r>
            <a:r>
              <a:rPr sz="1800" spc="-3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-10" dirty="0">
                <a:latin typeface="Arial Unicode MS" panose="020B0604020202020204" charset="-122"/>
                <a:cs typeface="Arial Unicode MS" panose="020B0604020202020204" charset="-122"/>
              </a:rPr>
              <a:t>K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104" y="4311246"/>
            <a:ext cx="2489200" cy="47320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spc="8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[Eq.9]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zh-CN" altLang="en-US" sz="32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87178"/>
                <a:ext cx="4578368" cy="17194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𝑀𝑃</m:t>
                      </m:r>
                    </m:oMath>
                  </m:oMathPara>
                </a14:m>
                <a:endParaRPr lang="en-US" altLang="zh-CN" sz="3600" b="0" dirty="0"/>
              </a:p>
              <a:p>
                <a:r>
                  <a:rPr lang="en-US" altLang="zh-CN" sz="3600" dirty="0"/>
                  <a:t>   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600" b="0" i="1" smtClean="0">
                        <a:latin typeface="Cambria Math"/>
                      </a:rPr>
                      <m:t>𝑃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2" y="5004771"/>
                <a:ext cx="2494401" cy="1200329"/>
              </a:xfrm>
              <a:prstGeom prst="rect">
                <a:avLst/>
              </a:prstGeom>
              <a:blipFill rotWithShape="1">
                <a:blip r:embed="rId4"/>
                <a:stretch>
                  <a:fillRect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255" y="477012"/>
            <a:ext cx="6822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How </a:t>
            </a:r>
            <a:r>
              <a:rPr spc="185" dirty="0"/>
              <a:t>do </a:t>
            </a:r>
            <a:r>
              <a:rPr spc="100" dirty="0"/>
              <a:t>we </a:t>
            </a:r>
            <a:r>
              <a:rPr spc="-150" dirty="0"/>
              <a:t>see </a:t>
            </a:r>
            <a:r>
              <a:rPr spc="-30" dirty="0"/>
              <a:t>the</a:t>
            </a:r>
            <a:r>
              <a:rPr spc="340" dirty="0"/>
              <a:t> </a:t>
            </a:r>
            <a:r>
              <a:rPr spc="100" dirty="0"/>
              <a:t>world?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4634321"/>
            <a:ext cx="7254875" cy="150114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</a:tabLst>
            </a:pPr>
            <a:r>
              <a:rPr sz="3200" spc="-75" dirty="0">
                <a:latin typeface="Arial Unicode MS" panose="020B0604020202020204" charset="-122"/>
                <a:cs typeface="Arial Unicode MS" panose="020B0604020202020204" charset="-122"/>
              </a:rPr>
              <a:t>Let’s </a:t>
            </a:r>
            <a:r>
              <a:rPr sz="3200" dirty="0">
                <a:latin typeface="Arial Unicode MS" panose="020B0604020202020204" charset="-122"/>
                <a:cs typeface="Arial Unicode MS" panose="020B0604020202020204" charset="-122"/>
              </a:rPr>
              <a:t>design </a:t>
            </a:r>
            <a:r>
              <a:rPr sz="3200" spc="130" dirty="0">
                <a:latin typeface="Arial Unicode MS" panose="020B0604020202020204" charset="-122"/>
                <a:cs typeface="Arial Unicode MS" panose="020B0604020202020204" charset="-122"/>
              </a:rPr>
              <a:t>a</a:t>
            </a:r>
            <a:r>
              <a:rPr sz="3200" spc="3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200" spc="25" dirty="0">
                <a:latin typeface="Arial Unicode MS" panose="020B0604020202020204" charset="-122"/>
                <a:cs typeface="Arial Unicode MS" panose="020B0604020202020204" charset="-122"/>
              </a:rPr>
              <a:t>camera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  <a:tab pos="1941830" algn="l"/>
              </a:tabLst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Idea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5" dirty="0">
                <a:latin typeface="Arial Unicode MS" panose="020B0604020202020204" charset="-122"/>
                <a:cs typeface="Arial Unicode MS" panose="020B0604020202020204" charset="-122"/>
              </a:rPr>
              <a:t>1:	</a:t>
            </a: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put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piece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film </a:t>
            </a: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in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front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an</a:t>
            </a:r>
            <a:r>
              <a:rPr sz="2400" spc="2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object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55"/>
              </a:spcBef>
              <a:buChar char="–"/>
              <a:tabLst>
                <a:tab pos="755650" algn="l"/>
              </a:tabLst>
            </a:pP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Do we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get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reasonable</a:t>
            </a:r>
            <a:r>
              <a:rPr sz="2400" spc="9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" dirty="0">
                <a:latin typeface="Arial Unicode MS" panose="020B0604020202020204" charset="-122"/>
                <a:cs typeface="Arial Unicode MS" panose="020B0604020202020204" charset="-122"/>
              </a:rPr>
              <a:t>image?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27860" y="1295400"/>
            <a:ext cx="5920740" cy="2743200"/>
            <a:chOff x="3036" y="2040"/>
            <a:chExt cx="9324" cy="4320"/>
          </a:xfrm>
        </p:grpSpPr>
        <p:sp>
          <p:nvSpPr>
            <p:cNvPr id="4" name="object 4"/>
            <p:cNvSpPr/>
            <p:nvPr/>
          </p:nvSpPr>
          <p:spPr>
            <a:xfrm>
              <a:off x="3036" y="2352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9" y="3105"/>
              <a:ext cx="7441" cy="430"/>
            </a:xfrm>
            <a:custGeom>
              <a:avLst/>
              <a:gdLst/>
              <a:ahLst/>
              <a:cxnLst/>
              <a:rect l="l" t="t" r="r" b="b"/>
              <a:pathLst>
                <a:path w="4725034" h="273050">
                  <a:moveTo>
                    <a:pt x="920" y="0"/>
                  </a:moveTo>
                  <a:lnTo>
                    <a:pt x="0" y="19027"/>
                  </a:lnTo>
                  <a:lnTo>
                    <a:pt x="4648287" y="243944"/>
                  </a:lnTo>
                  <a:lnTo>
                    <a:pt x="4646907" y="272486"/>
                  </a:lnTo>
                  <a:lnTo>
                    <a:pt x="4724859" y="238113"/>
                  </a:lnTo>
                  <a:lnTo>
                    <a:pt x="4701377" y="224916"/>
                  </a:lnTo>
                  <a:lnTo>
                    <a:pt x="4649209" y="224916"/>
                  </a:lnTo>
                  <a:lnTo>
                    <a:pt x="920" y="0"/>
                  </a:lnTo>
                  <a:close/>
                </a:path>
                <a:path w="4725034" h="273050">
                  <a:moveTo>
                    <a:pt x="4650590" y="196375"/>
                  </a:moveTo>
                  <a:lnTo>
                    <a:pt x="4649209" y="224916"/>
                  </a:lnTo>
                  <a:lnTo>
                    <a:pt x="4701377" y="224916"/>
                  </a:lnTo>
                  <a:lnTo>
                    <a:pt x="4650590" y="196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9" y="3431"/>
              <a:ext cx="6962" cy="665"/>
            </a:xfrm>
            <a:custGeom>
              <a:avLst/>
              <a:gdLst/>
              <a:ahLst/>
              <a:cxnLst/>
              <a:rect l="l" t="t" r="r" b="b"/>
              <a:pathLst>
                <a:path w="4420870" h="422275">
                  <a:moveTo>
                    <a:pt x="4341227" y="0"/>
                  </a:moveTo>
                  <a:lnTo>
                    <a:pt x="4343681" y="28469"/>
                  </a:lnTo>
                  <a:lnTo>
                    <a:pt x="0" y="402925"/>
                  </a:lnTo>
                  <a:lnTo>
                    <a:pt x="1635" y="421904"/>
                  </a:lnTo>
                  <a:lnTo>
                    <a:pt x="4345317" y="47449"/>
                  </a:lnTo>
                  <a:lnTo>
                    <a:pt x="4394242" y="47449"/>
                  </a:lnTo>
                  <a:lnTo>
                    <a:pt x="4420417" y="31414"/>
                  </a:lnTo>
                  <a:lnTo>
                    <a:pt x="4341227" y="0"/>
                  </a:lnTo>
                  <a:close/>
                </a:path>
                <a:path w="4420870" h="422275">
                  <a:moveTo>
                    <a:pt x="4394242" y="47449"/>
                  </a:moveTo>
                  <a:lnTo>
                    <a:pt x="4345317" y="47449"/>
                  </a:lnTo>
                  <a:lnTo>
                    <a:pt x="4347771" y="75918"/>
                  </a:lnTo>
                  <a:lnTo>
                    <a:pt x="4394242" y="47449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0" y="4020"/>
              <a:ext cx="6960" cy="120"/>
            </a:xfrm>
            <a:custGeom>
              <a:avLst/>
              <a:gdLst/>
              <a:ahLst/>
              <a:cxnLst/>
              <a:rect l="l" t="t" r="r" b="b"/>
              <a:pathLst>
                <a:path w="4419600" h="76200">
                  <a:moveTo>
                    <a:pt x="0" y="28573"/>
                  </a:moveTo>
                  <a:lnTo>
                    <a:pt x="0" y="47623"/>
                  </a:lnTo>
                  <a:lnTo>
                    <a:pt x="4343400" y="47625"/>
                  </a:lnTo>
                  <a:lnTo>
                    <a:pt x="4343400" y="76200"/>
                  </a:lnTo>
                  <a:lnTo>
                    <a:pt x="4419600" y="38100"/>
                  </a:lnTo>
                  <a:lnTo>
                    <a:pt x="4400550" y="28575"/>
                  </a:lnTo>
                  <a:lnTo>
                    <a:pt x="0" y="28573"/>
                  </a:lnTo>
                  <a:close/>
                </a:path>
                <a:path w="4419600" h="76200">
                  <a:moveTo>
                    <a:pt x="4343400" y="0"/>
                  </a:moveTo>
                  <a:lnTo>
                    <a:pt x="4343400" y="28575"/>
                  </a:lnTo>
                  <a:lnTo>
                    <a:pt x="4400550" y="28575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8" y="4065"/>
              <a:ext cx="6962" cy="783"/>
            </a:xfrm>
            <a:custGeom>
              <a:avLst/>
              <a:gdLst/>
              <a:ahLst/>
              <a:cxnLst/>
              <a:rect l="l" t="t" r="r" b="b"/>
              <a:pathLst>
                <a:path w="4420870" h="497205">
                  <a:moveTo>
                    <a:pt x="1960" y="0"/>
                  </a:moveTo>
                  <a:lnTo>
                    <a:pt x="0" y="18948"/>
                  </a:lnTo>
                  <a:lnTo>
                    <a:pt x="4343805" y="468307"/>
                  </a:lnTo>
                  <a:lnTo>
                    <a:pt x="4340863" y="496731"/>
                  </a:lnTo>
                  <a:lnTo>
                    <a:pt x="4420580" y="466674"/>
                  </a:lnTo>
                  <a:lnTo>
                    <a:pt x="4393370" y="449359"/>
                  </a:lnTo>
                  <a:lnTo>
                    <a:pt x="4345764" y="449359"/>
                  </a:lnTo>
                  <a:lnTo>
                    <a:pt x="1960" y="0"/>
                  </a:lnTo>
                  <a:close/>
                </a:path>
                <a:path w="4420870" h="497205">
                  <a:moveTo>
                    <a:pt x="4348704" y="420935"/>
                  </a:moveTo>
                  <a:lnTo>
                    <a:pt x="4345764" y="449359"/>
                  </a:lnTo>
                  <a:lnTo>
                    <a:pt x="4393370" y="449359"/>
                  </a:lnTo>
                  <a:lnTo>
                    <a:pt x="4348704" y="42093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7" y="4065"/>
              <a:ext cx="6964" cy="1490"/>
            </a:xfrm>
            <a:custGeom>
              <a:avLst/>
              <a:gdLst/>
              <a:ahLst/>
              <a:cxnLst/>
              <a:rect l="l" t="t" r="r" b="b"/>
              <a:pathLst>
                <a:path w="4422140" h="946150">
                  <a:moveTo>
                    <a:pt x="3859" y="0"/>
                  </a:moveTo>
                  <a:lnTo>
                    <a:pt x="0" y="18653"/>
                  </a:lnTo>
                  <a:lnTo>
                    <a:pt x="4344979" y="917615"/>
                  </a:lnTo>
                  <a:lnTo>
                    <a:pt x="4339189" y="945597"/>
                  </a:lnTo>
                  <a:lnTo>
                    <a:pt x="4421529" y="923726"/>
                  </a:lnTo>
                  <a:lnTo>
                    <a:pt x="4390117" y="898960"/>
                  </a:lnTo>
                  <a:lnTo>
                    <a:pt x="4348839" y="898960"/>
                  </a:lnTo>
                  <a:lnTo>
                    <a:pt x="3859" y="0"/>
                  </a:lnTo>
                  <a:close/>
                </a:path>
                <a:path w="4422140" h="946150">
                  <a:moveTo>
                    <a:pt x="4354628" y="870978"/>
                  </a:moveTo>
                  <a:lnTo>
                    <a:pt x="4348839" y="898960"/>
                  </a:lnTo>
                  <a:lnTo>
                    <a:pt x="4390117" y="898960"/>
                  </a:lnTo>
                  <a:lnTo>
                    <a:pt x="4354628" y="870978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8" y="3105"/>
              <a:ext cx="7442" cy="1020"/>
            </a:xfrm>
            <a:custGeom>
              <a:avLst/>
              <a:gdLst/>
              <a:ahLst/>
              <a:cxnLst/>
              <a:rect l="l" t="t" r="r" b="b"/>
              <a:pathLst>
                <a:path w="4725670" h="647700">
                  <a:moveTo>
                    <a:pt x="2438" y="0"/>
                  </a:moveTo>
                  <a:lnTo>
                    <a:pt x="0" y="18892"/>
                  </a:lnTo>
                  <a:lnTo>
                    <a:pt x="4648826" y="618741"/>
                  </a:lnTo>
                  <a:lnTo>
                    <a:pt x="4645169" y="647081"/>
                  </a:lnTo>
                  <a:lnTo>
                    <a:pt x="4725619" y="619046"/>
                  </a:lnTo>
                  <a:lnTo>
                    <a:pt x="4697067" y="599847"/>
                  </a:lnTo>
                  <a:lnTo>
                    <a:pt x="4651264" y="599847"/>
                  </a:lnTo>
                  <a:lnTo>
                    <a:pt x="2438" y="0"/>
                  </a:lnTo>
                  <a:close/>
                </a:path>
                <a:path w="4725670" h="647700">
                  <a:moveTo>
                    <a:pt x="4654920" y="571507"/>
                  </a:moveTo>
                  <a:lnTo>
                    <a:pt x="4651264" y="599847"/>
                  </a:lnTo>
                  <a:lnTo>
                    <a:pt x="4697067" y="599847"/>
                  </a:lnTo>
                  <a:lnTo>
                    <a:pt x="4654920" y="5715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7" y="3105"/>
              <a:ext cx="7324" cy="1727"/>
            </a:xfrm>
            <a:custGeom>
              <a:avLst/>
              <a:gdLst/>
              <a:ahLst/>
              <a:cxnLst/>
              <a:rect l="l" t="t" r="r" b="b"/>
              <a:pathLst>
                <a:path w="4650740" h="1096645">
                  <a:moveTo>
                    <a:pt x="4262" y="0"/>
                  </a:moveTo>
                  <a:lnTo>
                    <a:pt x="0" y="18567"/>
                  </a:lnTo>
                  <a:lnTo>
                    <a:pt x="4573930" y="1068321"/>
                  </a:lnTo>
                  <a:lnTo>
                    <a:pt x="4567538" y="1096172"/>
                  </a:lnTo>
                  <a:lnTo>
                    <a:pt x="4650331" y="1076083"/>
                  </a:lnTo>
                  <a:lnTo>
                    <a:pt x="4618380" y="1049754"/>
                  </a:lnTo>
                  <a:lnTo>
                    <a:pt x="4578192" y="1049754"/>
                  </a:lnTo>
                  <a:lnTo>
                    <a:pt x="4262" y="0"/>
                  </a:lnTo>
                  <a:close/>
                </a:path>
                <a:path w="4650740" h="1096645">
                  <a:moveTo>
                    <a:pt x="4584584" y="1021904"/>
                  </a:moveTo>
                  <a:lnTo>
                    <a:pt x="4578192" y="1049754"/>
                  </a:lnTo>
                  <a:lnTo>
                    <a:pt x="4618380" y="1049754"/>
                  </a:lnTo>
                  <a:lnTo>
                    <a:pt x="4584584" y="10219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" y="3106"/>
              <a:ext cx="7325" cy="2434"/>
            </a:xfrm>
            <a:custGeom>
              <a:avLst/>
              <a:gdLst/>
              <a:ahLst/>
              <a:cxnLst/>
              <a:rect l="l" t="t" r="r" b="b"/>
              <a:pathLst>
                <a:path w="4651375" h="1545589">
                  <a:moveTo>
                    <a:pt x="5935" y="0"/>
                  </a:moveTo>
                  <a:lnTo>
                    <a:pt x="0" y="18102"/>
                  </a:lnTo>
                  <a:lnTo>
                    <a:pt x="4575793" y="1518362"/>
                  </a:lnTo>
                  <a:lnTo>
                    <a:pt x="4566890" y="1545515"/>
                  </a:lnTo>
                  <a:lnTo>
                    <a:pt x="4651167" y="1533051"/>
                  </a:lnTo>
                  <a:lnTo>
                    <a:pt x="4618052" y="1500259"/>
                  </a:lnTo>
                  <a:lnTo>
                    <a:pt x="4581728" y="1500259"/>
                  </a:lnTo>
                  <a:lnTo>
                    <a:pt x="5935" y="0"/>
                  </a:lnTo>
                  <a:close/>
                </a:path>
                <a:path w="4651375" h="1545589">
                  <a:moveTo>
                    <a:pt x="4590630" y="1473107"/>
                  </a:moveTo>
                  <a:lnTo>
                    <a:pt x="4581728" y="1500259"/>
                  </a:lnTo>
                  <a:lnTo>
                    <a:pt x="4618052" y="1500259"/>
                  </a:lnTo>
                  <a:lnTo>
                    <a:pt x="4590630" y="14731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00" y="2040"/>
              <a:ext cx="2160" cy="4320"/>
            </a:xfrm>
            <a:custGeom>
              <a:avLst/>
              <a:gdLst/>
              <a:ahLst/>
              <a:cxnLst/>
              <a:rect l="l" t="t" r="r" b="b"/>
              <a:pathLst>
                <a:path w="1371600" h="2743200">
                  <a:moveTo>
                    <a:pt x="0" y="0"/>
                  </a:moveTo>
                  <a:lnTo>
                    <a:pt x="1371600" y="0"/>
                  </a:lnTo>
                  <a:lnTo>
                    <a:pt x="13716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0"/>
            <a:ext cx="2362200" cy="2057400"/>
          </a:xfrm>
          <a:custGeom>
            <a:avLst/>
            <a:gdLst/>
            <a:ahLst/>
            <a:cxnLst/>
            <a:rect l="l" t="t" r="r" b="b"/>
            <a:pathLst>
              <a:path w="2362200" h="2057400">
                <a:moveTo>
                  <a:pt x="0" y="0"/>
                </a:moveTo>
                <a:lnTo>
                  <a:pt x="2362200" y="0"/>
                </a:lnTo>
                <a:lnTo>
                  <a:pt x="23622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4600" y="202374"/>
            <a:ext cx="4615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Camera</a:t>
            </a:r>
            <a:r>
              <a:rPr spc="75" dirty="0"/>
              <a:t> </a:t>
            </a:r>
            <a:r>
              <a:rPr spc="-150" dirty="0"/>
              <a:t>Skewness</a:t>
            </a:r>
          </a:p>
        </p:txBody>
      </p:sp>
      <p:sp>
        <p:nvSpPr>
          <p:cNvPr id="5" name="object 5"/>
          <p:cNvSpPr/>
          <p:nvPr/>
        </p:nvSpPr>
        <p:spPr>
          <a:xfrm>
            <a:off x="456884" y="6399607"/>
            <a:ext cx="2760980" cy="222250"/>
          </a:xfrm>
          <a:custGeom>
            <a:avLst/>
            <a:gdLst/>
            <a:ahLst/>
            <a:cxnLst/>
            <a:rect l="l" t="t" r="r" b="b"/>
            <a:pathLst>
              <a:path w="2760980" h="222250">
                <a:moveTo>
                  <a:pt x="2682413" y="0"/>
                </a:moveTo>
                <a:lnTo>
                  <a:pt x="2684632" y="33263"/>
                </a:lnTo>
                <a:lnTo>
                  <a:pt x="0" y="212341"/>
                </a:lnTo>
                <a:lnTo>
                  <a:pt x="633" y="221845"/>
                </a:lnTo>
                <a:lnTo>
                  <a:pt x="2685266" y="42767"/>
                </a:lnTo>
                <a:lnTo>
                  <a:pt x="2744223" y="42767"/>
                </a:lnTo>
                <a:lnTo>
                  <a:pt x="2760979" y="32943"/>
                </a:lnTo>
                <a:lnTo>
                  <a:pt x="2682413" y="0"/>
                </a:lnTo>
                <a:close/>
              </a:path>
              <a:path w="2760980" h="222250">
                <a:moveTo>
                  <a:pt x="2744223" y="42767"/>
                </a:moveTo>
                <a:lnTo>
                  <a:pt x="2685266" y="42767"/>
                </a:lnTo>
                <a:lnTo>
                  <a:pt x="2687484" y="76030"/>
                </a:lnTo>
                <a:lnTo>
                  <a:pt x="2744223" y="4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4062095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405437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1148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600"/>
                </a:lnTo>
                <a:lnTo>
                  <a:pt x="42861" y="1371600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4483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41003" y="4956365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baseline="-17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139" y="3889565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7" baseline="-17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600" spc="-40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41" y="5811520"/>
            <a:ext cx="202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C=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Arial Unicode MS" panose="020B0604020202020204" charset="-122"/>
                <a:cs typeface="Arial Unicode MS" panose="020B0604020202020204" charset="-122"/>
              </a:rPr>
              <a:t>c</a:t>
            </a:r>
            <a:r>
              <a:rPr sz="2400" spc="89" baseline="-19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2400" spc="185" dirty="0"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087" y="5981970"/>
            <a:ext cx="21844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50" dirty="0">
                <a:latin typeface="Symbol" panose="05050102010706020507"/>
                <a:cs typeface="Symbol" panose="05050102010706020507"/>
              </a:rPr>
              <a:t>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2" y="6419851"/>
            <a:ext cx="161027" cy="205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02277" y="5802397"/>
            <a:ext cx="4539615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How </a:t>
            </a:r>
            <a:r>
              <a:rPr sz="2400" spc="0" dirty="0">
                <a:latin typeface="Arial Unicode MS" panose="020B0604020202020204" charset="-122"/>
                <a:cs typeface="Arial Unicode MS" panose="020B0604020202020204" charset="-122"/>
              </a:rPr>
              <a:t>many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degree </a:t>
            </a:r>
            <a:r>
              <a:rPr sz="2400" spc="-10" dirty="0">
                <a:latin typeface="Arial Unicode MS" panose="020B0604020202020204" charset="-122"/>
                <a:cs typeface="Arial Unicode MS" panose="020B0604020202020204" charset="-122"/>
              </a:rPr>
              <a:t>does </a:t>
            </a: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K </a:t>
            </a:r>
            <a:r>
              <a:rPr sz="2400" spc="-30" dirty="0">
                <a:latin typeface="Arial Unicode MS" panose="020B0604020202020204" charset="-122"/>
                <a:cs typeface="Arial Unicode MS" panose="020B0604020202020204" charset="-122"/>
              </a:rPr>
              <a:t>have?  </a:t>
            </a:r>
            <a:r>
              <a:rPr sz="2400" spc="140" dirty="0">
                <a:latin typeface="Arial Unicode MS" panose="020B0604020202020204" charset="-122"/>
                <a:cs typeface="Arial Unicode MS" panose="020B0604020202020204" charset="-122"/>
              </a:rPr>
              <a:t>5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degrees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freedom!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𝑐𝑜𝑡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28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59" y="3735971"/>
                <a:ext cx="4826449" cy="17059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218" y="156654"/>
            <a:ext cx="47301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1510" marR="5080" indent="-639445">
              <a:lnSpc>
                <a:spcPct val="100000"/>
              </a:lnSpc>
              <a:spcBef>
                <a:spcPts val="100"/>
              </a:spcBef>
            </a:pPr>
            <a:r>
              <a:rPr sz="4000" spc="50" dirty="0"/>
              <a:t>Canonical </a:t>
            </a:r>
            <a:r>
              <a:rPr sz="4000" spc="-10" dirty="0"/>
              <a:t>Projective  </a:t>
            </a:r>
            <a:r>
              <a:rPr sz="4000" dirty="0"/>
              <a:t>Transformation</a:t>
            </a:r>
            <a:endParaRPr sz="4000"/>
          </a:p>
        </p:txBody>
      </p:sp>
      <p:sp>
        <p:nvSpPr>
          <p:cNvPr id="26" name="object 26"/>
          <p:cNvSpPr txBox="1"/>
          <p:nvPr/>
        </p:nvSpPr>
        <p:spPr>
          <a:xfrm>
            <a:off x="6370638" y="2578101"/>
            <a:ext cx="1710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855" algn="l"/>
              </a:tabLst>
            </a:pP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300" i="1" spc="-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'	</a:t>
            </a:r>
            <a:r>
              <a:rPr sz="3300" dirty="0">
                <a:latin typeface="Symbol" panose="05050102010706020507"/>
                <a:cs typeface="Symbol" panose="05050102010706020507"/>
              </a:rPr>
              <a:t>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300" i="1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dirty="0">
                <a:latin typeface="Times New Roman" panose="02020603050405020304"/>
                <a:cs typeface="Times New Roman" panose="02020603050405020304"/>
              </a:rPr>
              <a:t>P</a:t>
            </a:r>
            <a:endParaRPr sz="33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0" y="1835160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</a:t>
            </a:r>
            <a:r>
              <a:rPr sz="2800" spc="-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E</a:t>
            </a:r>
            <a:r>
              <a:rPr sz="2800" spc="1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q</a:t>
            </a:r>
            <a:r>
              <a:rPr sz="2800" spc="-14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2800" spc="-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2800" spc="1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0</a:t>
            </a:r>
            <a:r>
              <a:rPr sz="2800" spc="21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zh-CN" sz="32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45" y="2287280"/>
                <a:ext cx="5254195" cy="17194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左中括号 3"/>
          <p:cNvSpPr/>
          <p:nvPr/>
        </p:nvSpPr>
        <p:spPr>
          <a:xfrm rot="16200000">
            <a:off x="3533886" y="2879141"/>
            <a:ext cx="177639" cy="235578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52731" y="428105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3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36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2" y="4544289"/>
                <a:ext cx="1508875" cy="16485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600" b="0" i="1" smtClean="0">
                              <a:latin typeface="Cambria Math"/>
                            </a:rPr>
                            <m:t>𝐻</m:t>
                          </m:r>
                        </m:e>
                      </m:groupCh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/>
                              <a:ea typeface="Cambria Math"/>
                            </a:rPr>
                            <m:t>ℜ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76" y="3727503"/>
                <a:ext cx="1961178" cy="8367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1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4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17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Silvio Savarese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36996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10-Jan-18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86" y="2565892"/>
            <a:ext cx="5859780" cy="270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buChar char="•"/>
              <a:tabLst>
                <a:tab pos="307975" algn="l"/>
              </a:tabLst>
            </a:pPr>
            <a:r>
              <a:rPr sz="3200" spc="-5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Pinhole</a:t>
            </a:r>
            <a:r>
              <a:rPr sz="3200" spc="-10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cameras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spc="-15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Cameras </a:t>
            </a:r>
            <a:r>
              <a:rPr sz="3200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3200" spc="0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lenses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07975" indent="-295275">
              <a:lnSpc>
                <a:spcPts val="3835"/>
              </a:lnSpc>
              <a:buChar char="•"/>
              <a:tabLst>
                <a:tab pos="307975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The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geometry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of pinhole</a:t>
            </a:r>
            <a:r>
              <a:rPr sz="3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cameras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5650" lvl="1" indent="-285750">
              <a:lnSpc>
                <a:spcPts val="2875"/>
              </a:lnSpc>
              <a:spcBef>
                <a:spcPts val="6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Intrinsic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5650" lvl="1" indent="-285750">
              <a:lnSpc>
                <a:spcPts val="2850"/>
              </a:lnSpc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Extrinsic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07975" indent="-295275">
              <a:lnSpc>
                <a:spcPts val="3815"/>
              </a:lnSpc>
              <a:buChar char="•"/>
              <a:tabLst>
                <a:tab pos="307975" algn="l"/>
              </a:tabLst>
            </a:pPr>
            <a:r>
              <a:rPr sz="3200" spc="-5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Other </a:t>
            </a:r>
            <a:r>
              <a:rPr sz="3200" spc="-20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camera</a:t>
            </a:r>
            <a:r>
              <a:rPr sz="3200" spc="-5" dirty="0">
                <a:solidFill>
                  <a:srgbClr val="BFBFBF"/>
                </a:solidFill>
                <a:latin typeface="Calibri" panose="020F0502020204030204"/>
                <a:cs typeface="Calibri" panose="020F0502020204030204"/>
              </a:rPr>
              <a:t> models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6952" y="645265"/>
            <a:ext cx="48768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latin typeface="Calibri" panose="020F0502020204030204"/>
                <a:cs typeface="Calibri" panose="020F0502020204030204"/>
              </a:rPr>
              <a:t>Lecture </a:t>
            </a:r>
            <a:r>
              <a:rPr sz="6000" dirty="0">
                <a:latin typeface="Calibri" panose="020F0502020204030204"/>
                <a:cs typeface="Calibri" panose="020F0502020204030204"/>
              </a:rPr>
              <a:t>2  </a:t>
            </a:r>
            <a:r>
              <a:rPr sz="6000" spc="-2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Camera</a:t>
            </a:r>
            <a:r>
              <a:rPr sz="6000" spc="-7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6000" spc="-5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Models</a:t>
            </a:r>
            <a:endParaRPr sz="6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6081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769" y="80454"/>
            <a:ext cx="54749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75" dirty="0"/>
              <a:t>World </a:t>
            </a:r>
            <a:r>
              <a:rPr sz="4000" spc="15" dirty="0"/>
              <a:t>reference</a:t>
            </a:r>
            <a:r>
              <a:rPr sz="4000" spc="60" dirty="0"/>
              <a:t> </a:t>
            </a:r>
            <a:r>
              <a:rPr sz="4000" spc="-130" dirty="0"/>
              <a:t>system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7658101" y="1524001"/>
            <a:ext cx="76200" cy="1216025"/>
          </a:xfrm>
          <a:custGeom>
            <a:avLst/>
            <a:gdLst/>
            <a:ahLst/>
            <a:cxnLst/>
            <a:rect l="l" t="t" r="r" b="b"/>
            <a:pathLst>
              <a:path w="76200" h="1216025">
                <a:moveTo>
                  <a:pt x="50800" y="76200"/>
                </a:moveTo>
                <a:lnTo>
                  <a:pt x="25400" y="76200"/>
                </a:lnTo>
                <a:lnTo>
                  <a:pt x="25398" y="1216025"/>
                </a:lnTo>
                <a:lnTo>
                  <a:pt x="50798" y="1216025"/>
                </a:lnTo>
                <a:lnTo>
                  <a:pt x="50800" y="76200"/>
                </a:lnTo>
                <a:close/>
              </a:path>
              <a:path w="76200" h="121602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734219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6940" y="461557"/>
                </a:moveTo>
                <a:lnTo>
                  <a:pt x="0" y="542380"/>
                </a:lnTo>
                <a:lnTo>
                  <a:pt x="80822" y="515439"/>
                </a:lnTo>
                <a:lnTo>
                  <a:pt x="62861" y="497479"/>
                </a:lnTo>
                <a:lnTo>
                  <a:pt x="80821" y="479518"/>
                </a:lnTo>
                <a:lnTo>
                  <a:pt x="44900" y="479518"/>
                </a:lnTo>
                <a:lnTo>
                  <a:pt x="26940" y="461557"/>
                </a:lnTo>
                <a:close/>
              </a:path>
              <a:path w="542925" h="542925">
                <a:moveTo>
                  <a:pt x="524419" y="0"/>
                </a:moveTo>
                <a:lnTo>
                  <a:pt x="44900" y="479518"/>
                </a:lnTo>
                <a:lnTo>
                  <a:pt x="80821" y="479518"/>
                </a:lnTo>
                <a:lnTo>
                  <a:pt x="542380" y="17960"/>
                </a:lnTo>
                <a:lnTo>
                  <a:pt x="52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797" y="2730577"/>
            <a:ext cx="687705" cy="118745"/>
          </a:xfrm>
          <a:custGeom>
            <a:avLst/>
            <a:gdLst/>
            <a:ahLst/>
            <a:cxnLst/>
            <a:rect l="l" t="t" r="r" b="b"/>
            <a:pathLst>
              <a:path w="687704" h="118744">
                <a:moveTo>
                  <a:pt x="2804" y="0"/>
                </a:moveTo>
                <a:lnTo>
                  <a:pt x="0" y="25245"/>
                </a:lnTo>
                <a:lnTo>
                  <a:pt x="610066" y="93030"/>
                </a:lnTo>
                <a:lnTo>
                  <a:pt x="607260" y="118275"/>
                </a:lnTo>
                <a:lnTo>
                  <a:pt x="687202" y="88822"/>
                </a:lnTo>
                <a:lnTo>
                  <a:pt x="654689" y="67784"/>
                </a:lnTo>
                <a:lnTo>
                  <a:pt x="612870" y="67784"/>
                </a:lnTo>
                <a:lnTo>
                  <a:pt x="2804" y="0"/>
                </a:lnTo>
                <a:close/>
              </a:path>
              <a:path w="687704" h="118744">
                <a:moveTo>
                  <a:pt x="615675" y="42541"/>
                </a:moveTo>
                <a:lnTo>
                  <a:pt x="612870" y="67784"/>
                </a:lnTo>
                <a:lnTo>
                  <a:pt x="654689" y="67784"/>
                </a:lnTo>
                <a:lnTo>
                  <a:pt x="615675" y="42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2940" y="2250251"/>
            <a:ext cx="1350645" cy="13811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k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697865">
              <a:lnSpc>
                <a:spcPct val="100000"/>
              </a:lnSpc>
              <a:spcBef>
                <a:spcPts val="1075"/>
              </a:spcBef>
            </a:pPr>
            <a:r>
              <a:rPr sz="2000" spc="155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1950" spc="232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1950" spc="9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1140" y="1472375"/>
            <a:ext cx="220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j</a:t>
            </a:r>
            <a:r>
              <a:rPr sz="1950" spc="127" baseline="-19000" dirty="0">
                <a:latin typeface="Arial Unicode MS" panose="020B0604020202020204" charset="-122"/>
                <a:cs typeface="Arial Unicode MS" panose="020B0604020202020204" charset="-122"/>
              </a:rPr>
              <a:t>w</a:t>
            </a:r>
            <a:endParaRPr sz="1950" baseline="-19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0" y="1600280"/>
            <a:ext cx="3200400" cy="559435"/>
          </a:xfrm>
          <a:custGeom>
            <a:avLst/>
            <a:gdLst/>
            <a:ahLst/>
            <a:cxnLst/>
            <a:rect l="l" t="t" r="r" b="b"/>
            <a:pathLst>
              <a:path w="3200400" h="559435">
                <a:moveTo>
                  <a:pt x="173415" y="345573"/>
                </a:moveTo>
                <a:lnTo>
                  <a:pt x="0" y="533321"/>
                </a:lnTo>
                <a:lnTo>
                  <a:pt x="254247" y="559405"/>
                </a:lnTo>
                <a:lnTo>
                  <a:pt x="227316" y="488158"/>
                </a:lnTo>
                <a:lnTo>
                  <a:pt x="238767" y="483842"/>
                </a:lnTo>
                <a:lnTo>
                  <a:pt x="353653" y="442601"/>
                </a:lnTo>
                <a:lnTo>
                  <a:pt x="429850" y="416881"/>
                </a:lnTo>
                <a:lnTo>
                  <a:pt x="200371" y="416881"/>
                </a:lnTo>
                <a:lnTo>
                  <a:pt x="173415" y="345573"/>
                </a:lnTo>
                <a:close/>
              </a:path>
              <a:path w="3200400" h="559435">
                <a:moveTo>
                  <a:pt x="2494045" y="35826"/>
                </a:moveTo>
                <a:lnTo>
                  <a:pt x="2428753" y="36308"/>
                </a:lnTo>
                <a:lnTo>
                  <a:pt x="2360626" y="38053"/>
                </a:lnTo>
                <a:lnTo>
                  <a:pt x="2288393" y="41042"/>
                </a:lnTo>
                <a:lnTo>
                  <a:pt x="2211240" y="45167"/>
                </a:lnTo>
                <a:lnTo>
                  <a:pt x="2044769" y="56602"/>
                </a:lnTo>
                <a:lnTo>
                  <a:pt x="1866475" y="71909"/>
                </a:lnTo>
                <a:lnTo>
                  <a:pt x="1681505" y="90665"/>
                </a:lnTo>
                <a:lnTo>
                  <a:pt x="1495610" y="112375"/>
                </a:lnTo>
                <a:lnTo>
                  <a:pt x="1403788" y="124223"/>
                </a:lnTo>
                <a:lnTo>
                  <a:pt x="1225849" y="149618"/>
                </a:lnTo>
                <a:lnTo>
                  <a:pt x="1141048" y="163060"/>
                </a:lnTo>
                <a:lnTo>
                  <a:pt x="1059893" y="176930"/>
                </a:lnTo>
                <a:lnTo>
                  <a:pt x="983039" y="191178"/>
                </a:lnTo>
                <a:lnTo>
                  <a:pt x="909676" y="206038"/>
                </a:lnTo>
                <a:lnTo>
                  <a:pt x="838420" y="221741"/>
                </a:lnTo>
                <a:lnTo>
                  <a:pt x="769138" y="238234"/>
                </a:lnTo>
                <a:lnTo>
                  <a:pt x="701692" y="255456"/>
                </a:lnTo>
                <a:lnTo>
                  <a:pt x="635949" y="273348"/>
                </a:lnTo>
                <a:lnTo>
                  <a:pt x="571536" y="291928"/>
                </a:lnTo>
                <a:lnTo>
                  <a:pt x="447394" y="330535"/>
                </a:lnTo>
                <a:lnTo>
                  <a:pt x="327905" y="370883"/>
                </a:lnTo>
                <a:lnTo>
                  <a:pt x="211884" y="412540"/>
                </a:lnTo>
                <a:lnTo>
                  <a:pt x="200371" y="416881"/>
                </a:lnTo>
                <a:lnTo>
                  <a:pt x="429850" y="416881"/>
                </a:lnTo>
                <a:lnTo>
                  <a:pt x="471768" y="402732"/>
                </a:lnTo>
                <a:lnTo>
                  <a:pt x="594159" y="364691"/>
                </a:lnTo>
                <a:lnTo>
                  <a:pt x="657058" y="346566"/>
                </a:lnTo>
                <a:lnTo>
                  <a:pt x="721699" y="328983"/>
                </a:lnTo>
                <a:lnTo>
                  <a:pt x="787985" y="312066"/>
                </a:lnTo>
                <a:lnTo>
                  <a:pt x="856061" y="295873"/>
                </a:lnTo>
                <a:lnTo>
                  <a:pt x="926071" y="280452"/>
                </a:lnTo>
                <a:lnTo>
                  <a:pt x="998160" y="265863"/>
                </a:lnTo>
                <a:lnTo>
                  <a:pt x="1073779" y="251853"/>
                </a:lnTo>
                <a:lnTo>
                  <a:pt x="1153881" y="238171"/>
                </a:lnTo>
                <a:lnTo>
                  <a:pt x="1237776" y="224880"/>
                </a:lnTo>
                <a:lnTo>
                  <a:pt x="1414198" y="199710"/>
                </a:lnTo>
                <a:lnTo>
                  <a:pt x="1505360" y="187949"/>
                </a:lnTo>
                <a:lnTo>
                  <a:pt x="1690344" y="166350"/>
                </a:lnTo>
                <a:lnTo>
                  <a:pt x="1873873" y="147750"/>
                </a:lnTo>
                <a:lnTo>
                  <a:pt x="2050980" y="132548"/>
                </a:lnTo>
                <a:lnTo>
                  <a:pt x="2216099" y="121212"/>
                </a:lnTo>
                <a:lnTo>
                  <a:pt x="2292460" y="117134"/>
                </a:lnTo>
                <a:lnTo>
                  <a:pt x="2363773" y="114188"/>
                </a:lnTo>
                <a:lnTo>
                  <a:pt x="2430698" y="112482"/>
                </a:lnTo>
                <a:lnTo>
                  <a:pt x="3146106" y="112025"/>
                </a:lnTo>
                <a:lnTo>
                  <a:pt x="3096831" y="75454"/>
                </a:lnTo>
                <a:lnTo>
                  <a:pt x="2981838" y="75454"/>
                </a:lnTo>
                <a:lnTo>
                  <a:pt x="2933896" y="67538"/>
                </a:lnTo>
                <a:lnTo>
                  <a:pt x="2835240" y="54893"/>
                </a:lnTo>
                <a:lnTo>
                  <a:pt x="2783457" y="49523"/>
                </a:lnTo>
                <a:lnTo>
                  <a:pt x="2729889" y="44917"/>
                </a:lnTo>
                <a:lnTo>
                  <a:pt x="2674350" y="41159"/>
                </a:lnTo>
                <a:lnTo>
                  <a:pt x="2616654" y="38336"/>
                </a:lnTo>
                <a:lnTo>
                  <a:pt x="2556615" y="36530"/>
                </a:lnTo>
                <a:lnTo>
                  <a:pt x="2494045" y="35826"/>
                </a:lnTo>
                <a:close/>
              </a:path>
              <a:path w="3200400" h="559435">
                <a:moveTo>
                  <a:pt x="3146106" y="112025"/>
                </a:moveTo>
                <a:lnTo>
                  <a:pt x="2494598" y="112025"/>
                </a:lnTo>
                <a:lnTo>
                  <a:pt x="2555750" y="112725"/>
                </a:lnTo>
                <a:lnTo>
                  <a:pt x="2614355" y="114501"/>
                </a:lnTo>
                <a:lnTo>
                  <a:pt x="2670616" y="117267"/>
                </a:lnTo>
                <a:lnTo>
                  <a:pt x="2724736" y="120942"/>
                </a:lnTo>
                <a:lnTo>
                  <a:pt x="2776919" y="125442"/>
                </a:lnTo>
                <a:lnTo>
                  <a:pt x="2827371" y="130685"/>
                </a:lnTo>
                <a:lnTo>
                  <a:pt x="2924201" y="143118"/>
                </a:lnTo>
                <a:lnTo>
                  <a:pt x="2968586" y="150475"/>
                </a:lnTo>
                <a:lnTo>
                  <a:pt x="2955403" y="225113"/>
                </a:lnTo>
                <a:lnTo>
                  <a:pt x="3200400" y="152321"/>
                </a:lnTo>
                <a:lnTo>
                  <a:pt x="3146106" y="112025"/>
                </a:lnTo>
                <a:close/>
              </a:path>
              <a:path w="3200400" h="559435">
                <a:moveTo>
                  <a:pt x="2995166" y="0"/>
                </a:moveTo>
                <a:lnTo>
                  <a:pt x="2981838" y="75454"/>
                </a:lnTo>
                <a:lnTo>
                  <a:pt x="3096831" y="75454"/>
                </a:lnTo>
                <a:lnTo>
                  <a:pt x="29951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0341" y="1319975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 Unicode MS" panose="020B0604020202020204" charset="-122"/>
                <a:cs typeface="Arial Unicode MS" panose="020B0604020202020204" charset="-122"/>
              </a:rPr>
              <a:t>R</a:t>
            </a:r>
            <a:r>
              <a:rPr sz="1800" spc="-55" dirty="0">
                <a:latin typeface="Arial Unicode MS" panose="020B0604020202020204" charset="-122"/>
                <a:cs typeface="Arial Unicode MS" panose="020B0604020202020204" charset="-122"/>
              </a:rPr>
              <a:t>,</a:t>
            </a:r>
            <a:r>
              <a:rPr sz="1800" spc="-235" dirty="0">
                <a:latin typeface="Arial Unicode MS" panose="020B0604020202020204" charset="-122"/>
                <a:cs typeface="Arial Unicode MS" panose="020B0604020202020204" charset="-122"/>
              </a:rPr>
              <a:t>T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990" y="4363720"/>
            <a:ext cx="8188959" cy="2448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spc="-114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mapping </a:t>
            </a:r>
            <a:r>
              <a:rPr sz="2400" spc="-60" dirty="0">
                <a:latin typeface="Arial Unicode MS" panose="020B0604020202020204" charset="-122"/>
                <a:cs typeface="Arial Unicode MS" panose="020B0604020202020204" charset="-122"/>
              </a:rPr>
              <a:t>so 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far </a:t>
            </a:r>
            <a:r>
              <a:rPr sz="2400" spc="-85" dirty="0">
                <a:latin typeface="Arial Unicode MS" panose="020B0604020202020204" charset="-122"/>
                <a:cs typeface="Arial Unicode MS" panose="020B0604020202020204" charset="-122"/>
              </a:rPr>
              <a:t>is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defined within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camera </a:t>
            </a:r>
            <a:r>
              <a:rPr sz="2400" spc="5" dirty="0">
                <a:latin typeface="Arial Unicode MS" panose="020B0604020202020204" charset="-122"/>
                <a:cs typeface="Arial Unicode MS" panose="020B0604020202020204" charset="-122"/>
              </a:rPr>
              <a:t>reference  </a:t>
            </a:r>
            <a:r>
              <a:rPr sz="2400" spc="-80" dirty="0">
                <a:latin typeface="Arial Unicode MS" panose="020B0604020202020204" charset="-122"/>
                <a:cs typeface="Arial Unicode MS" panose="020B0604020202020204" charset="-122"/>
              </a:rPr>
              <a:t>system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1015">
              <a:lnSpc>
                <a:spcPct val="101000"/>
              </a:lnSpc>
              <a:spcBef>
                <a:spcPts val="80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spc="80" dirty="0">
                <a:latin typeface="Arial Unicode MS" panose="020B0604020202020204" charset="-122"/>
                <a:cs typeface="Arial Unicode MS" panose="020B0604020202020204" charset="-122"/>
              </a:rPr>
              <a:t>What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if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an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object </a:t>
            </a:r>
            <a:r>
              <a:rPr sz="2400" spc="-85" dirty="0">
                <a:latin typeface="Arial Unicode MS" panose="020B0604020202020204" charset="-122"/>
                <a:cs typeface="Arial Unicode MS" panose="020B0604020202020204" charset="-122"/>
              </a:rPr>
              <a:t>is </a:t>
            </a:r>
            <a:r>
              <a:rPr sz="2400" spc="0" dirty="0">
                <a:latin typeface="Arial Unicode MS" panose="020B0604020202020204" charset="-122"/>
                <a:cs typeface="Arial Unicode MS" panose="020B0604020202020204" charset="-122"/>
              </a:rPr>
              <a:t>represented </a:t>
            </a: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in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400" spc="90" dirty="0">
                <a:latin typeface="Arial Unicode MS" panose="020B0604020202020204" charset="-122"/>
                <a:cs typeface="Arial Unicode MS" panose="020B0604020202020204" charset="-122"/>
              </a:rPr>
              <a:t>world </a:t>
            </a:r>
            <a:r>
              <a:rPr sz="2400" spc="5" dirty="0">
                <a:latin typeface="Arial Unicode MS" panose="020B0604020202020204" charset="-122"/>
                <a:cs typeface="Arial Unicode MS" panose="020B0604020202020204" charset="-122"/>
              </a:rPr>
              <a:t>reference  </a:t>
            </a:r>
            <a:r>
              <a:rPr sz="2400" spc="-90" dirty="0">
                <a:latin typeface="Arial Unicode MS" panose="020B0604020202020204" charset="-122"/>
                <a:cs typeface="Arial Unicode MS" panose="020B0604020202020204" charset="-122"/>
              </a:rPr>
              <a:t>system?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234315">
              <a:lnSpc>
                <a:spcPts val="2870"/>
              </a:lnSpc>
              <a:spcBef>
                <a:spcPts val="1055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spc="90" dirty="0">
                <a:latin typeface="Arial Unicode MS" panose="020B0604020202020204" charset="-122"/>
                <a:cs typeface="Arial Unicode MS" panose="020B0604020202020204" charset="-122"/>
              </a:rPr>
              <a:t>Need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to </a:t>
            </a: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introduce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an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additional 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mapping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from </a:t>
            </a:r>
            <a:r>
              <a:rPr sz="2400" spc="90" dirty="0">
                <a:latin typeface="Arial Unicode MS" panose="020B0604020202020204" charset="-122"/>
                <a:cs typeface="Arial Unicode MS" panose="020B0604020202020204" charset="-122"/>
              </a:rPr>
              <a:t>world </a:t>
            </a:r>
            <a:r>
              <a:rPr sz="2400" spc="30" dirty="0">
                <a:latin typeface="Arial Unicode MS" panose="020B0604020202020204" charset="-122"/>
                <a:cs typeface="Arial Unicode MS" panose="020B0604020202020204" charset="-122"/>
              </a:rPr>
              <a:t>ref  </a:t>
            </a:r>
            <a:r>
              <a:rPr sz="2400" spc="-80" dirty="0">
                <a:latin typeface="Arial Unicode MS" panose="020B0604020202020204" charset="-122"/>
                <a:cs typeface="Arial Unicode MS" panose="020B0604020202020204" charset="-122"/>
              </a:rPr>
              <a:t>system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to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camera </a:t>
            </a:r>
            <a:r>
              <a:rPr sz="2400" spc="30" dirty="0">
                <a:latin typeface="Arial Unicode MS" panose="020B0604020202020204" charset="-122"/>
                <a:cs typeface="Arial Unicode MS" panose="020B0604020202020204" charset="-122"/>
              </a:rPr>
              <a:t>ref</a:t>
            </a:r>
            <a:r>
              <a:rPr sz="2400" spc="27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80" dirty="0">
                <a:latin typeface="Arial Unicode MS" panose="020B0604020202020204" charset="-122"/>
                <a:cs typeface="Arial Unicode MS" panose="020B0604020202020204" charset="-122"/>
              </a:rPr>
              <a:t>system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4713" y="19253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3D </a:t>
            </a:r>
            <a:r>
              <a:rPr spc="5" dirty="0"/>
              <a:t>Rotation </a:t>
            </a:r>
            <a:r>
              <a:rPr spc="135" dirty="0"/>
              <a:t>of</a:t>
            </a:r>
            <a:r>
              <a:rPr spc="235" dirty="0"/>
              <a:t> </a:t>
            </a:r>
            <a:r>
              <a:rPr spc="-125" dirty="0"/>
              <a:t>Points</a:t>
            </a:r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315720"/>
            <a:ext cx="2773680" cy="112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Rotation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around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the  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coordinate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axes,  </a:t>
            </a:r>
            <a:r>
              <a:rPr sz="2400" spc="-5" dirty="0">
                <a:solidFill>
                  <a:srgbClr val="CC3300"/>
                </a:solidFill>
                <a:latin typeface="Arial Unicode MS" panose="020B0604020202020204" charset="-122"/>
                <a:cs typeface="Arial Unicode MS" panose="020B0604020202020204" charset="-122"/>
              </a:rPr>
              <a:t>counter-clockwise</a:t>
            </a:r>
            <a:r>
              <a:rPr sz="2400" spc="-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29099"/>
            <a:ext cx="436033" cy="524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82758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endParaRPr sz="18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926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0466"/>
            <a:ext cx="20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x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604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73666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8133"/>
            <a:ext cx="440266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27200" y="3234266"/>
            <a:ext cx="3937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296921"/>
            <a:ext cx="193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mic Sans MS" panose="030F0702030302020204"/>
                <a:cs typeface="Comic Sans MS" panose="030F0702030302020204"/>
              </a:rPr>
              <a:t>p</a:t>
            </a:r>
            <a:r>
              <a:rPr sz="2000" dirty="0">
                <a:latin typeface="Comic Sans MS" panose="030F0702030302020204"/>
                <a:cs typeface="Comic Sans MS" panose="030F0702030302020204"/>
              </a:rPr>
              <a:t>’</a:t>
            </a:r>
            <a:endParaRPr sz="20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96067" y="3712633"/>
            <a:ext cx="537633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77466" y="3800158"/>
            <a:ext cx="15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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27200" y="4817533"/>
            <a:ext cx="647700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07541" y="4892866"/>
            <a:ext cx="25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 panose="030F0702030302020204"/>
                <a:cs typeface="Comic Sans MS" panose="030F0702030302020204"/>
              </a:rPr>
              <a:t>x’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5866" y="4254499"/>
            <a:ext cx="571500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77266" y="4329304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y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1" y="3657601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914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800" y="4721702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0"/>
                </a:moveTo>
                <a:lnTo>
                  <a:pt x="0" y="1221897"/>
                </a:lnTo>
                <a:lnTo>
                  <a:pt x="74565" y="1180690"/>
                </a:lnTo>
                <a:lnTo>
                  <a:pt x="47094" y="1161803"/>
                </a:lnTo>
                <a:lnTo>
                  <a:pt x="50803" y="1156407"/>
                </a:lnTo>
                <a:lnTo>
                  <a:pt x="39244" y="1156407"/>
                </a:lnTo>
                <a:lnTo>
                  <a:pt x="11773" y="1137520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7"/>
                </a:lnTo>
                <a:lnTo>
                  <a:pt x="50803" y="1156407"/>
                </a:lnTo>
                <a:lnTo>
                  <a:pt x="842124" y="5394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8666" y="5549900"/>
            <a:ext cx="575733" cy="6900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20065" y="5624703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 panose="030F0702030302020204"/>
                <a:cs typeface="Comic Sans MS" panose="030F0702030302020204"/>
              </a:rPr>
              <a:t>z</a:t>
            </a:r>
            <a:endParaRPr sz="2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58140" y="6367192"/>
            <a:ext cx="507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1800" spc="30" dirty="0">
                <a:latin typeface="Arial Unicode MS" panose="020B0604020202020204" charset="-122"/>
                <a:cs typeface="Arial Unicode MS" panose="020B0604020202020204" charset="-122"/>
              </a:rPr>
              <a:t>rotation matrix </a:t>
            </a:r>
            <a:r>
              <a:rPr sz="1800" spc="10" dirty="0">
                <a:latin typeface="Arial Unicode MS" panose="020B0604020202020204" charset="-122"/>
                <a:cs typeface="Arial Unicode MS" panose="020B0604020202020204" charset="-122"/>
              </a:rPr>
              <a:t>in </a:t>
            </a:r>
            <a:r>
              <a:rPr sz="1800" spc="50" dirty="0">
                <a:latin typeface="Arial Unicode MS" panose="020B0604020202020204" charset="-122"/>
                <a:cs typeface="Arial Unicode MS" panose="020B0604020202020204" charset="-122"/>
              </a:rPr>
              <a:t>3D </a:t>
            </a:r>
            <a:r>
              <a:rPr sz="1800" spc="-40" dirty="0">
                <a:latin typeface="Arial Unicode MS" panose="020B0604020202020204" charset="-122"/>
                <a:cs typeface="Arial Unicode MS" panose="020B0604020202020204" charset="-122"/>
              </a:rPr>
              <a:t>has </a:t>
            </a:r>
            <a:r>
              <a:rPr sz="1800" spc="100" dirty="0">
                <a:latin typeface="Arial Unicode MS" panose="020B0604020202020204" charset="-122"/>
                <a:cs typeface="Arial Unicode MS" panose="020B0604020202020204" charset="-122"/>
              </a:rPr>
              <a:t>3 </a:t>
            </a: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degree </a:t>
            </a:r>
            <a:r>
              <a:rPr sz="1800" spc="50" dirty="0">
                <a:latin typeface="Arial Unicode MS" panose="020B0604020202020204" charset="-122"/>
                <a:cs typeface="Arial Unicode MS" panose="020B0604020202020204" charset="-122"/>
              </a:rPr>
              <a:t>of</a:t>
            </a:r>
            <a:r>
              <a:rPr sz="1800" spc="1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5" dirty="0">
                <a:latin typeface="Arial Unicode MS" panose="020B0604020202020204" charset="-122"/>
                <a:cs typeface="Arial Unicode MS" panose="020B0604020202020204" charset="-122"/>
              </a:rPr>
              <a:t>freedom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069863"/>
                <a:ext cx="3956596" cy="106913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23" y="2294466"/>
                <a:ext cx="3948838" cy="126618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88" y="3710311"/>
                <a:ext cx="3843424" cy="11059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0" y="4690177"/>
                <a:ext cx="3667030" cy="171944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4787" y="689165"/>
            <a:ext cx="268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 panose="020F0502020204030204"/>
                <a:cs typeface="Calibri" panose="020F0502020204030204"/>
              </a:rPr>
              <a:t>2D</a:t>
            </a:r>
            <a:r>
              <a:rPr sz="36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-35" dirty="0">
                <a:latin typeface="Calibri" panose="020F0502020204030204"/>
                <a:cs typeface="Calibri" panose="020F0502020204030204"/>
              </a:rPr>
              <a:t>Translation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90040" y="1783715"/>
            <a:ext cx="6106160" cy="4083050"/>
            <a:chOff x="2504" y="2809"/>
            <a:chExt cx="9616" cy="6430"/>
          </a:xfrm>
        </p:grpSpPr>
        <p:sp>
          <p:nvSpPr>
            <p:cNvPr id="3" name="object 3"/>
            <p:cNvSpPr/>
            <p:nvPr/>
          </p:nvSpPr>
          <p:spPr>
            <a:xfrm>
              <a:off x="5323" y="6769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6" y="5331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2" y="163543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7" y="286914"/>
                  </a:lnTo>
                  <a:lnTo>
                    <a:pt x="182505" y="330581"/>
                  </a:lnTo>
                  <a:lnTo>
                    <a:pt x="230660" y="374494"/>
                  </a:lnTo>
                  <a:lnTo>
                    <a:pt x="283068" y="418038"/>
                  </a:lnTo>
                  <a:lnTo>
                    <a:pt x="337391" y="459169"/>
                  </a:lnTo>
                  <a:lnTo>
                    <a:pt x="391105" y="496074"/>
                  </a:lnTo>
                  <a:lnTo>
                    <a:pt x="443517" y="528481"/>
                  </a:lnTo>
                  <a:lnTo>
                    <a:pt x="493929" y="556119"/>
                  </a:lnTo>
                  <a:lnTo>
                    <a:pt x="541649" y="578716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8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3" y="326644"/>
                  </a:lnTo>
                  <a:lnTo>
                    <a:pt x="560165" y="282977"/>
                  </a:lnTo>
                  <a:lnTo>
                    <a:pt x="512011" y="239064"/>
                  </a:lnTo>
                  <a:lnTo>
                    <a:pt x="459602" y="195520"/>
                  </a:lnTo>
                  <a:lnTo>
                    <a:pt x="405279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1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3" y="6916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2" y="0"/>
                  </a:moveTo>
                  <a:lnTo>
                    <a:pt x="675387" y="4286"/>
                  </a:lnTo>
                  <a:lnTo>
                    <a:pt x="628699" y="13322"/>
                  </a:lnTo>
                  <a:lnTo>
                    <a:pt x="577720" y="26966"/>
                  </a:lnTo>
                  <a:lnTo>
                    <a:pt x="523182" y="45075"/>
                  </a:lnTo>
                  <a:lnTo>
                    <a:pt x="465818" y="67509"/>
                  </a:lnTo>
                  <a:lnTo>
                    <a:pt x="406359" y="94125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1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5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2"/>
                  </a:lnTo>
                  <a:lnTo>
                    <a:pt x="19682" y="482569"/>
                  </a:lnTo>
                  <a:lnTo>
                    <a:pt x="41884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5" y="454545"/>
                  </a:lnTo>
                  <a:lnTo>
                    <a:pt x="358450" y="432112"/>
                  </a:lnTo>
                  <a:lnTo>
                    <a:pt x="417909" y="405496"/>
                  </a:lnTo>
                  <a:lnTo>
                    <a:pt x="478731" y="374839"/>
                  </a:lnTo>
                  <a:lnTo>
                    <a:pt x="538108" y="341472"/>
                  </a:lnTo>
                  <a:lnTo>
                    <a:pt x="593372" y="306980"/>
                  </a:lnTo>
                  <a:lnTo>
                    <a:pt x="643997" y="271893"/>
                  </a:lnTo>
                  <a:lnTo>
                    <a:pt x="689456" y="236739"/>
                  </a:lnTo>
                  <a:lnTo>
                    <a:pt x="729223" y="202046"/>
                  </a:lnTo>
                  <a:lnTo>
                    <a:pt x="762772" y="168344"/>
                  </a:lnTo>
                  <a:lnTo>
                    <a:pt x="789577" y="136160"/>
                  </a:lnTo>
                  <a:lnTo>
                    <a:pt x="820851" y="78461"/>
                  </a:lnTo>
                  <a:lnTo>
                    <a:pt x="824268" y="54004"/>
                  </a:lnTo>
                  <a:lnTo>
                    <a:pt x="818837" y="33179"/>
                  </a:lnTo>
                  <a:lnTo>
                    <a:pt x="804586" y="17052"/>
                  </a:lnTo>
                  <a:lnTo>
                    <a:pt x="782383" y="6241"/>
                  </a:lnTo>
                  <a:lnTo>
                    <a:pt x="752961" y="604"/>
                  </a:lnTo>
                  <a:lnTo>
                    <a:pt x="7170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5" y="6922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6" y="2809"/>
              <a:ext cx="201" cy="6431"/>
            </a:xfrm>
            <a:custGeom>
              <a:avLst/>
              <a:gdLst/>
              <a:ahLst/>
              <a:cxnLst/>
              <a:rect l="l" t="t" r="r" b="b"/>
              <a:pathLst>
                <a:path w="127635" h="4083685">
                  <a:moveTo>
                    <a:pt x="77182" y="77750"/>
                  </a:moveTo>
                  <a:lnTo>
                    <a:pt x="49823" y="77750"/>
                  </a:lnTo>
                  <a:lnTo>
                    <a:pt x="49823" y="4083543"/>
                  </a:lnTo>
                  <a:lnTo>
                    <a:pt x="77184" y="4083543"/>
                  </a:lnTo>
                  <a:lnTo>
                    <a:pt x="77182" y="77750"/>
                  </a:lnTo>
                  <a:close/>
                </a:path>
                <a:path w="127635" h="4083685">
                  <a:moveTo>
                    <a:pt x="63502" y="0"/>
                  </a:moveTo>
                  <a:lnTo>
                    <a:pt x="0" y="108861"/>
                  </a:lnTo>
                  <a:lnTo>
                    <a:pt x="2203" y="117238"/>
                  </a:lnTo>
                  <a:lnTo>
                    <a:pt x="15255" y="124852"/>
                  </a:lnTo>
                  <a:lnTo>
                    <a:pt x="23632" y="122647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2" y="0"/>
                  </a:lnTo>
                  <a:close/>
                </a:path>
                <a:path w="127635" h="4083685">
                  <a:moveTo>
                    <a:pt x="108857" y="77750"/>
                  </a:moveTo>
                  <a:lnTo>
                    <a:pt x="77182" y="77750"/>
                  </a:lnTo>
                  <a:lnTo>
                    <a:pt x="103372" y="122647"/>
                  </a:lnTo>
                  <a:lnTo>
                    <a:pt x="111749" y="124852"/>
                  </a:lnTo>
                  <a:lnTo>
                    <a:pt x="124801" y="117238"/>
                  </a:lnTo>
                  <a:lnTo>
                    <a:pt x="127006" y="108861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4" y="8436"/>
              <a:ext cx="9617" cy="198"/>
            </a:xfrm>
            <a:custGeom>
              <a:avLst/>
              <a:gdLst/>
              <a:ahLst/>
              <a:cxnLst/>
              <a:rect l="l" t="t" r="r" b="b"/>
              <a:pathLst>
                <a:path w="6106795" h="125729">
                  <a:moveTo>
                    <a:pt x="0" y="48450"/>
                  </a:moveTo>
                  <a:lnTo>
                    <a:pt x="0" y="75810"/>
                  </a:lnTo>
                  <a:lnTo>
                    <a:pt x="6028632" y="75811"/>
                  </a:lnTo>
                  <a:lnTo>
                    <a:pt x="5983734" y="102001"/>
                  </a:lnTo>
                  <a:lnTo>
                    <a:pt x="5981531" y="110378"/>
                  </a:lnTo>
                  <a:lnTo>
                    <a:pt x="5989144" y="123430"/>
                  </a:lnTo>
                  <a:lnTo>
                    <a:pt x="5997521" y="125634"/>
                  </a:lnTo>
                  <a:lnTo>
                    <a:pt x="6106383" y="62130"/>
                  </a:lnTo>
                  <a:lnTo>
                    <a:pt x="6082933" y="48451"/>
                  </a:lnTo>
                  <a:lnTo>
                    <a:pt x="0" y="48450"/>
                  </a:lnTo>
                  <a:close/>
                </a:path>
                <a:path w="6106795" h="125729">
                  <a:moveTo>
                    <a:pt x="5993618" y="0"/>
                  </a:moveTo>
                  <a:lnTo>
                    <a:pt x="5988193" y="2463"/>
                  </a:lnTo>
                  <a:lnTo>
                    <a:pt x="5981531" y="13884"/>
                  </a:lnTo>
                  <a:lnTo>
                    <a:pt x="5983734" y="22260"/>
                  </a:lnTo>
                  <a:lnTo>
                    <a:pt x="6028632" y="48451"/>
                  </a:lnTo>
                  <a:lnTo>
                    <a:pt x="6082933" y="48451"/>
                  </a:lnTo>
                  <a:lnTo>
                    <a:pt x="6002416" y="1483"/>
                  </a:lnTo>
                  <a:lnTo>
                    <a:pt x="6000668" y="906"/>
                  </a:lnTo>
                  <a:lnTo>
                    <a:pt x="5993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278" y="4755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790" y="2855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81" y="6943"/>
              <a:ext cx="187" cy="5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b="1" dirty="0">
                  <a:solidFill>
                    <a:srgbClr val="B80047"/>
                  </a:solidFill>
                  <a:latin typeface="Arial" panose="020B0604020202020204"/>
                  <a:cs typeface="Arial" panose="020B0604020202020204"/>
                </a:rPr>
                <a:t>t</a:t>
              </a:r>
              <a:endParaRPr sz="22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" y="4857"/>
              <a:ext cx="273" cy="2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8"/>
                  </a:lnTo>
                  <a:lnTo>
                    <a:pt x="1537" y="528685"/>
                  </a:lnTo>
                  <a:lnTo>
                    <a:pt x="6005" y="593652"/>
                  </a:lnTo>
                  <a:lnTo>
                    <a:pt x="13182" y="654804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4"/>
                  </a:lnTo>
                  <a:lnTo>
                    <a:pt x="277674" y="593652"/>
                  </a:lnTo>
                  <a:lnTo>
                    <a:pt x="282141" y="528685"/>
                  </a:lnTo>
                  <a:lnTo>
                    <a:pt x="283679" y="460618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3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00" y="341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5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0"/>
                  </a:lnTo>
                  <a:lnTo>
                    <a:pt x="1074" y="39822"/>
                  </a:lnTo>
                  <a:lnTo>
                    <a:pt x="0" y="64538"/>
                  </a:lnTo>
                  <a:lnTo>
                    <a:pt x="6556" y="93807"/>
                  </a:lnTo>
                  <a:lnTo>
                    <a:pt x="40873" y="163544"/>
                  </a:lnTo>
                  <a:lnTo>
                    <a:pt x="67789" y="202780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9"/>
                  </a:lnTo>
                  <a:lnTo>
                    <a:pt x="337392" y="459170"/>
                  </a:lnTo>
                  <a:lnTo>
                    <a:pt x="391106" y="496075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6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1"/>
                  </a:lnTo>
                  <a:lnTo>
                    <a:pt x="736115" y="519752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4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7" y="500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1"/>
                  </a:lnTo>
                  <a:lnTo>
                    <a:pt x="286159" y="158149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60"/>
                  </a:lnTo>
                  <a:lnTo>
                    <a:pt x="0" y="445617"/>
                  </a:lnTo>
                  <a:lnTo>
                    <a:pt x="5431" y="466441"/>
                  </a:lnTo>
                  <a:lnTo>
                    <a:pt x="19682" y="482569"/>
                  </a:lnTo>
                  <a:lnTo>
                    <a:pt x="41885" y="493380"/>
                  </a:lnTo>
                  <a:lnTo>
                    <a:pt x="71307" y="499017"/>
                  </a:lnTo>
                  <a:lnTo>
                    <a:pt x="107216" y="499621"/>
                  </a:lnTo>
                  <a:lnTo>
                    <a:pt x="148881" y="495334"/>
                  </a:lnTo>
                  <a:lnTo>
                    <a:pt x="195569" y="486298"/>
                  </a:lnTo>
                  <a:lnTo>
                    <a:pt x="246548" y="472655"/>
                  </a:lnTo>
                  <a:lnTo>
                    <a:pt x="301086" y="454546"/>
                  </a:lnTo>
                  <a:lnTo>
                    <a:pt x="358451" y="432112"/>
                  </a:lnTo>
                  <a:lnTo>
                    <a:pt x="417910" y="405497"/>
                  </a:lnTo>
                  <a:lnTo>
                    <a:pt x="478732" y="374840"/>
                  </a:lnTo>
                  <a:lnTo>
                    <a:pt x="538110" y="341472"/>
                  </a:lnTo>
                  <a:lnTo>
                    <a:pt x="593374" y="306980"/>
                  </a:lnTo>
                  <a:lnTo>
                    <a:pt x="643998" y="271893"/>
                  </a:lnTo>
                  <a:lnTo>
                    <a:pt x="689457" y="236739"/>
                  </a:lnTo>
                  <a:lnTo>
                    <a:pt x="729224" y="202046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3"/>
                  </a:lnTo>
                  <a:lnTo>
                    <a:pt x="818838" y="33178"/>
                  </a:lnTo>
                  <a:lnTo>
                    <a:pt x="804587" y="17051"/>
                  </a:lnTo>
                  <a:lnTo>
                    <a:pt x="782384" y="6240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0" y="501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56" y="3713"/>
              <a:ext cx="3064" cy="1624"/>
            </a:xfrm>
            <a:custGeom>
              <a:avLst/>
              <a:gdLst/>
              <a:ahLst/>
              <a:cxnLst/>
              <a:rect l="l" t="t" r="r" b="b"/>
              <a:pathLst>
                <a:path w="1945639" h="1031239">
                  <a:moveTo>
                    <a:pt x="1936131" y="19211"/>
                  </a:moveTo>
                  <a:lnTo>
                    <a:pt x="1926150" y="19211"/>
                  </a:lnTo>
                  <a:lnTo>
                    <a:pt x="1886480" y="82739"/>
                  </a:lnTo>
                  <a:lnTo>
                    <a:pt x="1887084" y="85350"/>
                  </a:lnTo>
                  <a:lnTo>
                    <a:pt x="1890059" y="87208"/>
                  </a:lnTo>
                  <a:lnTo>
                    <a:pt x="1891207" y="87367"/>
                  </a:lnTo>
                  <a:lnTo>
                    <a:pt x="1893318" y="86878"/>
                  </a:lnTo>
                  <a:lnTo>
                    <a:pt x="1894281" y="86231"/>
                  </a:lnTo>
                  <a:lnTo>
                    <a:pt x="1936131" y="19211"/>
                  </a:lnTo>
                  <a:close/>
                </a:path>
                <a:path w="1945639" h="1031239">
                  <a:moveTo>
                    <a:pt x="1850552" y="49436"/>
                  </a:moveTo>
                  <a:lnTo>
                    <a:pt x="1843059" y="53380"/>
                  </a:lnTo>
                  <a:lnTo>
                    <a:pt x="1847004" y="60872"/>
                  </a:lnTo>
                  <a:lnTo>
                    <a:pt x="1854495" y="56929"/>
                  </a:lnTo>
                  <a:lnTo>
                    <a:pt x="1850552" y="49436"/>
                  </a:lnTo>
                  <a:close/>
                </a:path>
                <a:path w="1945639" h="1031239">
                  <a:moveTo>
                    <a:pt x="1865536" y="41549"/>
                  </a:moveTo>
                  <a:lnTo>
                    <a:pt x="1858044" y="45492"/>
                  </a:lnTo>
                  <a:lnTo>
                    <a:pt x="1861987" y="52985"/>
                  </a:lnTo>
                  <a:lnTo>
                    <a:pt x="1869479" y="49041"/>
                  </a:lnTo>
                  <a:lnTo>
                    <a:pt x="1865536" y="41549"/>
                  </a:lnTo>
                  <a:close/>
                </a:path>
                <a:path w="1945639" h="1031239">
                  <a:moveTo>
                    <a:pt x="1880520" y="33661"/>
                  </a:moveTo>
                  <a:lnTo>
                    <a:pt x="1873027" y="37605"/>
                  </a:lnTo>
                  <a:lnTo>
                    <a:pt x="1876972" y="45097"/>
                  </a:lnTo>
                  <a:lnTo>
                    <a:pt x="1884464" y="41154"/>
                  </a:lnTo>
                  <a:lnTo>
                    <a:pt x="1880520" y="33661"/>
                  </a:lnTo>
                  <a:close/>
                </a:path>
                <a:path w="1945639" h="1031239">
                  <a:moveTo>
                    <a:pt x="1895504" y="25774"/>
                  </a:moveTo>
                  <a:lnTo>
                    <a:pt x="1888012" y="29718"/>
                  </a:lnTo>
                  <a:lnTo>
                    <a:pt x="1891955" y="37211"/>
                  </a:lnTo>
                  <a:lnTo>
                    <a:pt x="1899447" y="33266"/>
                  </a:lnTo>
                  <a:lnTo>
                    <a:pt x="1895504" y="25774"/>
                  </a:lnTo>
                  <a:close/>
                </a:path>
                <a:path w="1945639" h="1031239">
                  <a:moveTo>
                    <a:pt x="1910488" y="17887"/>
                  </a:moveTo>
                  <a:lnTo>
                    <a:pt x="1902995" y="21831"/>
                  </a:lnTo>
                  <a:lnTo>
                    <a:pt x="1906940" y="29323"/>
                  </a:lnTo>
                  <a:lnTo>
                    <a:pt x="1914432" y="25379"/>
                  </a:lnTo>
                  <a:lnTo>
                    <a:pt x="1910488" y="17887"/>
                  </a:lnTo>
                  <a:close/>
                </a:path>
                <a:path w="1945639" h="1031239">
                  <a:moveTo>
                    <a:pt x="1847749" y="0"/>
                  </a:moveTo>
                  <a:lnTo>
                    <a:pt x="1845773" y="1811"/>
                  </a:lnTo>
                  <a:lnTo>
                    <a:pt x="1845570" y="6482"/>
                  </a:lnTo>
                  <a:lnTo>
                    <a:pt x="1847381" y="8458"/>
                  </a:lnTo>
                  <a:lnTo>
                    <a:pt x="1922205" y="11719"/>
                  </a:lnTo>
                  <a:lnTo>
                    <a:pt x="1917980" y="13943"/>
                  </a:lnTo>
                  <a:lnTo>
                    <a:pt x="1921924" y="21436"/>
                  </a:lnTo>
                  <a:lnTo>
                    <a:pt x="1926150" y="19211"/>
                  </a:lnTo>
                  <a:lnTo>
                    <a:pt x="1936131" y="19211"/>
                  </a:lnTo>
                  <a:lnTo>
                    <a:pt x="1938394" y="15586"/>
                  </a:lnTo>
                  <a:lnTo>
                    <a:pt x="1928413" y="15586"/>
                  </a:lnTo>
                  <a:lnTo>
                    <a:pt x="1926475" y="11904"/>
                  </a:lnTo>
                  <a:lnTo>
                    <a:pt x="1940693" y="11904"/>
                  </a:lnTo>
                  <a:lnTo>
                    <a:pt x="1945468" y="4258"/>
                  </a:lnTo>
                  <a:lnTo>
                    <a:pt x="1847749" y="0"/>
                  </a:lnTo>
                  <a:close/>
                </a:path>
                <a:path w="1945639" h="1031239">
                  <a:moveTo>
                    <a:pt x="1940693" y="11904"/>
                  </a:moveTo>
                  <a:lnTo>
                    <a:pt x="1926475" y="11904"/>
                  </a:lnTo>
                  <a:lnTo>
                    <a:pt x="1930600" y="12085"/>
                  </a:lnTo>
                  <a:lnTo>
                    <a:pt x="1928413" y="15586"/>
                  </a:lnTo>
                  <a:lnTo>
                    <a:pt x="1938394" y="15586"/>
                  </a:lnTo>
                  <a:lnTo>
                    <a:pt x="1940693" y="11904"/>
                  </a:lnTo>
                  <a:close/>
                </a:path>
                <a:path w="1945639" h="1031239">
                  <a:moveTo>
                    <a:pt x="1835567" y="57323"/>
                  </a:moveTo>
                  <a:lnTo>
                    <a:pt x="1828076" y="61267"/>
                  </a:lnTo>
                  <a:lnTo>
                    <a:pt x="1832019" y="68759"/>
                  </a:lnTo>
                  <a:lnTo>
                    <a:pt x="1839511" y="64815"/>
                  </a:lnTo>
                  <a:lnTo>
                    <a:pt x="1835567" y="57323"/>
                  </a:lnTo>
                  <a:close/>
                </a:path>
                <a:path w="1945639" h="1031239">
                  <a:moveTo>
                    <a:pt x="1820583" y="65210"/>
                  </a:moveTo>
                  <a:lnTo>
                    <a:pt x="1813091" y="69155"/>
                  </a:lnTo>
                  <a:lnTo>
                    <a:pt x="1817034" y="76647"/>
                  </a:lnTo>
                  <a:lnTo>
                    <a:pt x="1824527" y="72703"/>
                  </a:lnTo>
                  <a:lnTo>
                    <a:pt x="1820583" y="65210"/>
                  </a:lnTo>
                  <a:close/>
                </a:path>
                <a:path w="1945639" h="1031239">
                  <a:moveTo>
                    <a:pt x="1805599" y="73098"/>
                  </a:moveTo>
                  <a:lnTo>
                    <a:pt x="1798107" y="77042"/>
                  </a:lnTo>
                  <a:lnTo>
                    <a:pt x="1802051" y="84533"/>
                  </a:lnTo>
                  <a:lnTo>
                    <a:pt x="1809542" y="80590"/>
                  </a:lnTo>
                  <a:lnTo>
                    <a:pt x="1805599" y="73098"/>
                  </a:lnTo>
                  <a:close/>
                </a:path>
                <a:path w="1945639" h="1031239">
                  <a:moveTo>
                    <a:pt x="1790614" y="80985"/>
                  </a:moveTo>
                  <a:lnTo>
                    <a:pt x="1783123" y="84929"/>
                  </a:lnTo>
                  <a:lnTo>
                    <a:pt x="1787066" y="92421"/>
                  </a:lnTo>
                  <a:lnTo>
                    <a:pt x="1794559" y="88478"/>
                  </a:lnTo>
                  <a:lnTo>
                    <a:pt x="1790614" y="80985"/>
                  </a:lnTo>
                  <a:close/>
                </a:path>
                <a:path w="1945639" h="1031239">
                  <a:moveTo>
                    <a:pt x="1775631" y="88873"/>
                  </a:moveTo>
                  <a:lnTo>
                    <a:pt x="1768139" y="92816"/>
                  </a:lnTo>
                  <a:lnTo>
                    <a:pt x="1772083" y="100308"/>
                  </a:lnTo>
                  <a:lnTo>
                    <a:pt x="1779574" y="96365"/>
                  </a:lnTo>
                  <a:lnTo>
                    <a:pt x="1775631" y="88873"/>
                  </a:lnTo>
                  <a:close/>
                </a:path>
                <a:path w="1945639" h="1031239">
                  <a:moveTo>
                    <a:pt x="1760646" y="96760"/>
                  </a:moveTo>
                  <a:lnTo>
                    <a:pt x="1753154" y="100704"/>
                  </a:lnTo>
                  <a:lnTo>
                    <a:pt x="1757098" y="108196"/>
                  </a:lnTo>
                  <a:lnTo>
                    <a:pt x="1764591" y="104253"/>
                  </a:lnTo>
                  <a:lnTo>
                    <a:pt x="1760646" y="96760"/>
                  </a:lnTo>
                  <a:close/>
                </a:path>
                <a:path w="1945639" h="1031239">
                  <a:moveTo>
                    <a:pt x="1745663" y="104648"/>
                  </a:moveTo>
                  <a:lnTo>
                    <a:pt x="1738171" y="108591"/>
                  </a:lnTo>
                  <a:lnTo>
                    <a:pt x="1742114" y="116083"/>
                  </a:lnTo>
                  <a:lnTo>
                    <a:pt x="1749606" y="112139"/>
                  </a:lnTo>
                  <a:lnTo>
                    <a:pt x="1745663" y="104648"/>
                  </a:lnTo>
                  <a:close/>
                </a:path>
                <a:path w="1945639" h="1031239">
                  <a:moveTo>
                    <a:pt x="1730678" y="112534"/>
                  </a:moveTo>
                  <a:lnTo>
                    <a:pt x="1723186" y="116479"/>
                  </a:lnTo>
                  <a:lnTo>
                    <a:pt x="1727130" y="123971"/>
                  </a:lnTo>
                  <a:lnTo>
                    <a:pt x="1734623" y="120027"/>
                  </a:lnTo>
                  <a:lnTo>
                    <a:pt x="1730678" y="112534"/>
                  </a:lnTo>
                  <a:close/>
                </a:path>
                <a:path w="1945639" h="1031239">
                  <a:moveTo>
                    <a:pt x="1715695" y="120422"/>
                  </a:moveTo>
                  <a:lnTo>
                    <a:pt x="1708202" y="124366"/>
                  </a:lnTo>
                  <a:lnTo>
                    <a:pt x="1712146" y="131857"/>
                  </a:lnTo>
                  <a:lnTo>
                    <a:pt x="1719638" y="127914"/>
                  </a:lnTo>
                  <a:lnTo>
                    <a:pt x="1715695" y="120422"/>
                  </a:lnTo>
                  <a:close/>
                </a:path>
                <a:path w="1945639" h="1031239">
                  <a:moveTo>
                    <a:pt x="1700710" y="128309"/>
                  </a:moveTo>
                  <a:lnTo>
                    <a:pt x="1693218" y="132253"/>
                  </a:lnTo>
                  <a:lnTo>
                    <a:pt x="1697161" y="139745"/>
                  </a:lnTo>
                  <a:lnTo>
                    <a:pt x="1704653" y="135802"/>
                  </a:lnTo>
                  <a:lnTo>
                    <a:pt x="1700710" y="128309"/>
                  </a:lnTo>
                  <a:close/>
                </a:path>
                <a:path w="1945639" h="1031239">
                  <a:moveTo>
                    <a:pt x="1685726" y="136197"/>
                  </a:moveTo>
                  <a:lnTo>
                    <a:pt x="1678233" y="140140"/>
                  </a:lnTo>
                  <a:lnTo>
                    <a:pt x="1682178" y="147632"/>
                  </a:lnTo>
                  <a:lnTo>
                    <a:pt x="1689670" y="143689"/>
                  </a:lnTo>
                  <a:lnTo>
                    <a:pt x="1685726" y="136197"/>
                  </a:lnTo>
                  <a:close/>
                </a:path>
                <a:path w="1945639" h="1031239">
                  <a:moveTo>
                    <a:pt x="1670742" y="144084"/>
                  </a:moveTo>
                  <a:lnTo>
                    <a:pt x="1663250" y="148027"/>
                  </a:lnTo>
                  <a:lnTo>
                    <a:pt x="1667193" y="155520"/>
                  </a:lnTo>
                  <a:lnTo>
                    <a:pt x="1674686" y="151577"/>
                  </a:lnTo>
                  <a:lnTo>
                    <a:pt x="1670742" y="144084"/>
                  </a:lnTo>
                  <a:close/>
                </a:path>
                <a:path w="1945639" h="1031239">
                  <a:moveTo>
                    <a:pt x="1655758" y="151972"/>
                  </a:moveTo>
                  <a:lnTo>
                    <a:pt x="1648265" y="155915"/>
                  </a:lnTo>
                  <a:lnTo>
                    <a:pt x="1652210" y="163407"/>
                  </a:lnTo>
                  <a:lnTo>
                    <a:pt x="1659702" y="159463"/>
                  </a:lnTo>
                  <a:lnTo>
                    <a:pt x="1655758" y="151972"/>
                  </a:lnTo>
                  <a:close/>
                </a:path>
                <a:path w="1945639" h="1031239">
                  <a:moveTo>
                    <a:pt x="1640773" y="159858"/>
                  </a:moveTo>
                  <a:lnTo>
                    <a:pt x="1633282" y="163802"/>
                  </a:lnTo>
                  <a:lnTo>
                    <a:pt x="1637225" y="171295"/>
                  </a:lnTo>
                  <a:lnTo>
                    <a:pt x="1644717" y="167351"/>
                  </a:lnTo>
                  <a:lnTo>
                    <a:pt x="1640773" y="159858"/>
                  </a:lnTo>
                  <a:close/>
                </a:path>
                <a:path w="1945639" h="1031239">
                  <a:moveTo>
                    <a:pt x="1625790" y="167746"/>
                  </a:moveTo>
                  <a:lnTo>
                    <a:pt x="1618297" y="171690"/>
                  </a:lnTo>
                  <a:lnTo>
                    <a:pt x="1622242" y="179181"/>
                  </a:lnTo>
                  <a:lnTo>
                    <a:pt x="1629733" y="175238"/>
                  </a:lnTo>
                  <a:lnTo>
                    <a:pt x="1625790" y="167746"/>
                  </a:lnTo>
                  <a:close/>
                </a:path>
                <a:path w="1945639" h="1031239">
                  <a:moveTo>
                    <a:pt x="1610805" y="175633"/>
                  </a:moveTo>
                  <a:lnTo>
                    <a:pt x="1603314" y="179576"/>
                  </a:lnTo>
                  <a:lnTo>
                    <a:pt x="1607257" y="187069"/>
                  </a:lnTo>
                  <a:lnTo>
                    <a:pt x="1614749" y="183125"/>
                  </a:lnTo>
                  <a:lnTo>
                    <a:pt x="1610805" y="175633"/>
                  </a:lnTo>
                  <a:close/>
                </a:path>
                <a:path w="1945639" h="1031239">
                  <a:moveTo>
                    <a:pt x="1595822" y="183521"/>
                  </a:moveTo>
                  <a:lnTo>
                    <a:pt x="1588329" y="187464"/>
                  </a:lnTo>
                  <a:lnTo>
                    <a:pt x="1592273" y="194956"/>
                  </a:lnTo>
                  <a:lnTo>
                    <a:pt x="1599765" y="191013"/>
                  </a:lnTo>
                  <a:lnTo>
                    <a:pt x="1595822" y="183521"/>
                  </a:lnTo>
                  <a:close/>
                </a:path>
                <a:path w="1945639" h="1031239">
                  <a:moveTo>
                    <a:pt x="1580837" y="191408"/>
                  </a:moveTo>
                  <a:lnTo>
                    <a:pt x="1573345" y="195351"/>
                  </a:lnTo>
                  <a:lnTo>
                    <a:pt x="1577289" y="202844"/>
                  </a:lnTo>
                  <a:lnTo>
                    <a:pt x="1584780" y="198899"/>
                  </a:lnTo>
                  <a:lnTo>
                    <a:pt x="1580837" y="191408"/>
                  </a:lnTo>
                  <a:close/>
                </a:path>
                <a:path w="1945639" h="1031239">
                  <a:moveTo>
                    <a:pt x="1565852" y="199296"/>
                  </a:moveTo>
                  <a:lnTo>
                    <a:pt x="1558361" y="203239"/>
                  </a:lnTo>
                  <a:lnTo>
                    <a:pt x="1562304" y="210731"/>
                  </a:lnTo>
                  <a:lnTo>
                    <a:pt x="1569797" y="206787"/>
                  </a:lnTo>
                  <a:lnTo>
                    <a:pt x="1565852" y="199296"/>
                  </a:lnTo>
                  <a:close/>
                </a:path>
                <a:path w="1945639" h="1031239">
                  <a:moveTo>
                    <a:pt x="1550869" y="207182"/>
                  </a:moveTo>
                  <a:lnTo>
                    <a:pt x="1543376" y="211126"/>
                  </a:lnTo>
                  <a:lnTo>
                    <a:pt x="1547321" y="218619"/>
                  </a:lnTo>
                  <a:lnTo>
                    <a:pt x="1554812" y="214674"/>
                  </a:lnTo>
                  <a:lnTo>
                    <a:pt x="1550869" y="207182"/>
                  </a:lnTo>
                  <a:close/>
                </a:path>
                <a:path w="1945639" h="1031239">
                  <a:moveTo>
                    <a:pt x="1535884" y="215069"/>
                  </a:moveTo>
                  <a:lnTo>
                    <a:pt x="1528392" y="219014"/>
                  </a:lnTo>
                  <a:lnTo>
                    <a:pt x="1532336" y="226505"/>
                  </a:lnTo>
                  <a:lnTo>
                    <a:pt x="1539828" y="222562"/>
                  </a:lnTo>
                  <a:lnTo>
                    <a:pt x="1535884" y="215069"/>
                  </a:lnTo>
                  <a:close/>
                </a:path>
                <a:path w="1945639" h="1031239">
                  <a:moveTo>
                    <a:pt x="1520899" y="222957"/>
                  </a:moveTo>
                  <a:lnTo>
                    <a:pt x="1513408" y="226900"/>
                  </a:lnTo>
                  <a:lnTo>
                    <a:pt x="1517352" y="234393"/>
                  </a:lnTo>
                  <a:lnTo>
                    <a:pt x="1524844" y="230449"/>
                  </a:lnTo>
                  <a:lnTo>
                    <a:pt x="1520899" y="222957"/>
                  </a:lnTo>
                  <a:close/>
                </a:path>
                <a:path w="1945639" h="1031239">
                  <a:moveTo>
                    <a:pt x="1505916" y="230844"/>
                  </a:moveTo>
                  <a:lnTo>
                    <a:pt x="1498424" y="234788"/>
                  </a:lnTo>
                  <a:lnTo>
                    <a:pt x="1502368" y="242280"/>
                  </a:lnTo>
                  <a:lnTo>
                    <a:pt x="1509859" y="238337"/>
                  </a:lnTo>
                  <a:lnTo>
                    <a:pt x="1505916" y="230844"/>
                  </a:lnTo>
                  <a:close/>
                </a:path>
                <a:path w="1945639" h="1031239">
                  <a:moveTo>
                    <a:pt x="1490931" y="238732"/>
                  </a:moveTo>
                  <a:lnTo>
                    <a:pt x="1483440" y="242675"/>
                  </a:lnTo>
                  <a:lnTo>
                    <a:pt x="1487383" y="250167"/>
                  </a:lnTo>
                  <a:lnTo>
                    <a:pt x="1494876" y="246223"/>
                  </a:lnTo>
                  <a:lnTo>
                    <a:pt x="1490931" y="238732"/>
                  </a:lnTo>
                  <a:close/>
                </a:path>
                <a:path w="1945639" h="1031239">
                  <a:moveTo>
                    <a:pt x="1475948" y="246618"/>
                  </a:moveTo>
                  <a:lnTo>
                    <a:pt x="1468455" y="250563"/>
                  </a:lnTo>
                  <a:lnTo>
                    <a:pt x="1472399" y="258055"/>
                  </a:lnTo>
                  <a:lnTo>
                    <a:pt x="1479891" y="254111"/>
                  </a:lnTo>
                  <a:lnTo>
                    <a:pt x="1475948" y="246618"/>
                  </a:lnTo>
                  <a:close/>
                </a:path>
                <a:path w="1945639" h="1031239">
                  <a:moveTo>
                    <a:pt x="1460963" y="254506"/>
                  </a:moveTo>
                  <a:lnTo>
                    <a:pt x="1453471" y="258450"/>
                  </a:lnTo>
                  <a:lnTo>
                    <a:pt x="1457415" y="265941"/>
                  </a:lnTo>
                  <a:lnTo>
                    <a:pt x="1464906" y="261998"/>
                  </a:lnTo>
                  <a:lnTo>
                    <a:pt x="1460963" y="254506"/>
                  </a:lnTo>
                  <a:close/>
                </a:path>
                <a:path w="1945639" h="1031239">
                  <a:moveTo>
                    <a:pt x="1445978" y="262393"/>
                  </a:moveTo>
                  <a:lnTo>
                    <a:pt x="1438487" y="266338"/>
                  </a:lnTo>
                  <a:lnTo>
                    <a:pt x="1442430" y="273829"/>
                  </a:lnTo>
                  <a:lnTo>
                    <a:pt x="1449923" y="269886"/>
                  </a:lnTo>
                  <a:lnTo>
                    <a:pt x="1445978" y="262393"/>
                  </a:lnTo>
                  <a:close/>
                </a:path>
                <a:path w="1945639" h="1031239">
                  <a:moveTo>
                    <a:pt x="1430995" y="270281"/>
                  </a:moveTo>
                  <a:lnTo>
                    <a:pt x="1423502" y="274224"/>
                  </a:lnTo>
                  <a:lnTo>
                    <a:pt x="1427446" y="281716"/>
                  </a:lnTo>
                  <a:lnTo>
                    <a:pt x="1434938" y="277773"/>
                  </a:lnTo>
                  <a:lnTo>
                    <a:pt x="1430995" y="270281"/>
                  </a:lnTo>
                  <a:close/>
                </a:path>
                <a:path w="1945639" h="1031239">
                  <a:moveTo>
                    <a:pt x="1416010" y="278168"/>
                  </a:moveTo>
                  <a:lnTo>
                    <a:pt x="1408518" y="282112"/>
                  </a:lnTo>
                  <a:lnTo>
                    <a:pt x="1412462" y="289604"/>
                  </a:lnTo>
                  <a:lnTo>
                    <a:pt x="1419953" y="285661"/>
                  </a:lnTo>
                  <a:lnTo>
                    <a:pt x="1416010" y="278168"/>
                  </a:lnTo>
                  <a:close/>
                </a:path>
                <a:path w="1945639" h="1031239">
                  <a:moveTo>
                    <a:pt x="1401027" y="286056"/>
                  </a:moveTo>
                  <a:lnTo>
                    <a:pt x="1393534" y="289999"/>
                  </a:lnTo>
                  <a:lnTo>
                    <a:pt x="1397478" y="297491"/>
                  </a:lnTo>
                  <a:lnTo>
                    <a:pt x="1404970" y="293547"/>
                  </a:lnTo>
                  <a:lnTo>
                    <a:pt x="1401027" y="286056"/>
                  </a:lnTo>
                  <a:close/>
                </a:path>
                <a:path w="1945639" h="1031239">
                  <a:moveTo>
                    <a:pt x="1386042" y="293942"/>
                  </a:moveTo>
                  <a:lnTo>
                    <a:pt x="1378550" y="297887"/>
                  </a:lnTo>
                  <a:lnTo>
                    <a:pt x="1382494" y="305379"/>
                  </a:lnTo>
                  <a:lnTo>
                    <a:pt x="1389985" y="301435"/>
                  </a:lnTo>
                  <a:lnTo>
                    <a:pt x="1386042" y="293942"/>
                  </a:lnTo>
                  <a:close/>
                </a:path>
                <a:path w="1945639" h="1031239">
                  <a:moveTo>
                    <a:pt x="1371057" y="301830"/>
                  </a:moveTo>
                  <a:lnTo>
                    <a:pt x="1363565" y="305774"/>
                  </a:lnTo>
                  <a:lnTo>
                    <a:pt x="1367509" y="313265"/>
                  </a:lnTo>
                  <a:lnTo>
                    <a:pt x="1375002" y="309322"/>
                  </a:lnTo>
                  <a:lnTo>
                    <a:pt x="1371057" y="301830"/>
                  </a:lnTo>
                  <a:close/>
                </a:path>
                <a:path w="1945639" h="1031239">
                  <a:moveTo>
                    <a:pt x="1356074" y="309717"/>
                  </a:moveTo>
                  <a:lnTo>
                    <a:pt x="1348581" y="313662"/>
                  </a:lnTo>
                  <a:lnTo>
                    <a:pt x="1352525" y="321153"/>
                  </a:lnTo>
                  <a:lnTo>
                    <a:pt x="1360017" y="317210"/>
                  </a:lnTo>
                  <a:lnTo>
                    <a:pt x="1356074" y="309717"/>
                  </a:lnTo>
                  <a:close/>
                </a:path>
                <a:path w="1945639" h="1031239">
                  <a:moveTo>
                    <a:pt x="1341089" y="317605"/>
                  </a:moveTo>
                  <a:lnTo>
                    <a:pt x="1333597" y="321548"/>
                  </a:lnTo>
                  <a:lnTo>
                    <a:pt x="1337541" y="329040"/>
                  </a:lnTo>
                  <a:lnTo>
                    <a:pt x="1345032" y="325097"/>
                  </a:lnTo>
                  <a:lnTo>
                    <a:pt x="1341089" y="317605"/>
                  </a:lnTo>
                  <a:close/>
                </a:path>
                <a:path w="1945639" h="1031239">
                  <a:moveTo>
                    <a:pt x="1326104" y="325492"/>
                  </a:moveTo>
                  <a:lnTo>
                    <a:pt x="1318613" y="329436"/>
                  </a:lnTo>
                  <a:lnTo>
                    <a:pt x="1322556" y="336928"/>
                  </a:lnTo>
                  <a:lnTo>
                    <a:pt x="1330049" y="332985"/>
                  </a:lnTo>
                  <a:lnTo>
                    <a:pt x="1326104" y="325492"/>
                  </a:lnTo>
                  <a:close/>
                </a:path>
                <a:path w="1945639" h="1031239">
                  <a:moveTo>
                    <a:pt x="1311121" y="333380"/>
                  </a:moveTo>
                  <a:lnTo>
                    <a:pt x="1303628" y="337323"/>
                  </a:lnTo>
                  <a:lnTo>
                    <a:pt x="1307572" y="344816"/>
                  </a:lnTo>
                  <a:lnTo>
                    <a:pt x="1315064" y="340871"/>
                  </a:lnTo>
                  <a:lnTo>
                    <a:pt x="1311121" y="333380"/>
                  </a:lnTo>
                  <a:close/>
                </a:path>
                <a:path w="1945639" h="1031239">
                  <a:moveTo>
                    <a:pt x="1296136" y="341266"/>
                  </a:moveTo>
                  <a:lnTo>
                    <a:pt x="1288644" y="345211"/>
                  </a:lnTo>
                  <a:lnTo>
                    <a:pt x="1292588" y="352703"/>
                  </a:lnTo>
                  <a:lnTo>
                    <a:pt x="1300079" y="348759"/>
                  </a:lnTo>
                  <a:lnTo>
                    <a:pt x="1296136" y="341266"/>
                  </a:lnTo>
                  <a:close/>
                </a:path>
                <a:path w="1945639" h="1031239">
                  <a:moveTo>
                    <a:pt x="1281153" y="349154"/>
                  </a:moveTo>
                  <a:lnTo>
                    <a:pt x="1273660" y="353098"/>
                  </a:lnTo>
                  <a:lnTo>
                    <a:pt x="1277604" y="360591"/>
                  </a:lnTo>
                  <a:lnTo>
                    <a:pt x="1285096" y="356646"/>
                  </a:lnTo>
                  <a:lnTo>
                    <a:pt x="1281153" y="349154"/>
                  </a:lnTo>
                  <a:close/>
                </a:path>
                <a:path w="1945639" h="1031239">
                  <a:moveTo>
                    <a:pt x="1266168" y="357042"/>
                  </a:moveTo>
                  <a:lnTo>
                    <a:pt x="1258676" y="360986"/>
                  </a:lnTo>
                  <a:lnTo>
                    <a:pt x="1262620" y="368477"/>
                  </a:lnTo>
                  <a:lnTo>
                    <a:pt x="1270111" y="364534"/>
                  </a:lnTo>
                  <a:lnTo>
                    <a:pt x="1266168" y="357042"/>
                  </a:lnTo>
                  <a:close/>
                </a:path>
                <a:path w="1945639" h="1031239">
                  <a:moveTo>
                    <a:pt x="1251183" y="364929"/>
                  </a:moveTo>
                  <a:lnTo>
                    <a:pt x="1243691" y="368872"/>
                  </a:lnTo>
                  <a:lnTo>
                    <a:pt x="1247635" y="376365"/>
                  </a:lnTo>
                  <a:lnTo>
                    <a:pt x="1255128" y="372421"/>
                  </a:lnTo>
                  <a:lnTo>
                    <a:pt x="1251183" y="364929"/>
                  </a:lnTo>
                  <a:close/>
                </a:path>
                <a:path w="1945639" h="1031239">
                  <a:moveTo>
                    <a:pt x="1236200" y="372817"/>
                  </a:moveTo>
                  <a:lnTo>
                    <a:pt x="1228707" y="376760"/>
                  </a:lnTo>
                  <a:lnTo>
                    <a:pt x="1232651" y="384252"/>
                  </a:lnTo>
                  <a:lnTo>
                    <a:pt x="1240143" y="380309"/>
                  </a:lnTo>
                  <a:lnTo>
                    <a:pt x="1236200" y="372817"/>
                  </a:lnTo>
                  <a:close/>
                </a:path>
                <a:path w="1945639" h="1031239">
                  <a:moveTo>
                    <a:pt x="1221215" y="380704"/>
                  </a:moveTo>
                  <a:lnTo>
                    <a:pt x="1213723" y="384647"/>
                  </a:lnTo>
                  <a:lnTo>
                    <a:pt x="1217667" y="392140"/>
                  </a:lnTo>
                  <a:lnTo>
                    <a:pt x="1225158" y="388195"/>
                  </a:lnTo>
                  <a:lnTo>
                    <a:pt x="1221215" y="380704"/>
                  </a:lnTo>
                  <a:close/>
                </a:path>
                <a:path w="1945639" h="1031239">
                  <a:moveTo>
                    <a:pt x="1206230" y="388592"/>
                  </a:moveTo>
                  <a:lnTo>
                    <a:pt x="1198739" y="392535"/>
                  </a:lnTo>
                  <a:lnTo>
                    <a:pt x="1202682" y="400027"/>
                  </a:lnTo>
                  <a:lnTo>
                    <a:pt x="1210175" y="396083"/>
                  </a:lnTo>
                  <a:lnTo>
                    <a:pt x="1206230" y="388592"/>
                  </a:lnTo>
                  <a:close/>
                </a:path>
                <a:path w="1945639" h="1031239">
                  <a:moveTo>
                    <a:pt x="1191247" y="396478"/>
                  </a:moveTo>
                  <a:lnTo>
                    <a:pt x="1183755" y="400422"/>
                  </a:lnTo>
                  <a:lnTo>
                    <a:pt x="1187698" y="407915"/>
                  </a:lnTo>
                  <a:lnTo>
                    <a:pt x="1195190" y="403971"/>
                  </a:lnTo>
                  <a:lnTo>
                    <a:pt x="1191247" y="396478"/>
                  </a:lnTo>
                  <a:close/>
                </a:path>
                <a:path w="1945639" h="1031239">
                  <a:moveTo>
                    <a:pt x="1176262" y="404366"/>
                  </a:moveTo>
                  <a:lnTo>
                    <a:pt x="1168770" y="408310"/>
                  </a:lnTo>
                  <a:lnTo>
                    <a:pt x="1172714" y="415801"/>
                  </a:lnTo>
                  <a:lnTo>
                    <a:pt x="1180207" y="411858"/>
                  </a:lnTo>
                  <a:lnTo>
                    <a:pt x="1176262" y="404366"/>
                  </a:lnTo>
                  <a:close/>
                </a:path>
                <a:path w="1945639" h="1031239">
                  <a:moveTo>
                    <a:pt x="1161279" y="412253"/>
                  </a:moveTo>
                  <a:lnTo>
                    <a:pt x="1153786" y="416198"/>
                  </a:lnTo>
                  <a:lnTo>
                    <a:pt x="1157730" y="423689"/>
                  </a:lnTo>
                  <a:lnTo>
                    <a:pt x="1165222" y="419746"/>
                  </a:lnTo>
                  <a:lnTo>
                    <a:pt x="1161279" y="412253"/>
                  </a:lnTo>
                  <a:close/>
                </a:path>
                <a:path w="1945639" h="1031239">
                  <a:moveTo>
                    <a:pt x="1146294" y="420141"/>
                  </a:moveTo>
                  <a:lnTo>
                    <a:pt x="1138802" y="424084"/>
                  </a:lnTo>
                  <a:lnTo>
                    <a:pt x="1142746" y="431576"/>
                  </a:lnTo>
                  <a:lnTo>
                    <a:pt x="1150237" y="427633"/>
                  </a:lnTo>
                  <a:lnTo>
                    <a:pt x="1146294" y="420141"/>
                  </a:lnTo>
                  <a:close/>
                </a:path>
                <a:path w="1945639" h="1031239">
                  <a:moveTo>
                    <a:pt x="1131309" y="428028"/>
                  </a:moveTo>
                  <a:lnTo>
                    <a:pt x="1123817" y="431972"/>
                  </a:lnTo>
                  <a:lnTo>
                    <a:pt x="1127761" y="439464"/>
                  </a:lnTo>
                  <a:lnTo>
                    <a:pt x="1135254" y="435521"/>
                  </a:lnTo>
                  <a:lnTo>
                    <a:pt x="1131309" y="428028"/>
                  </a:lnTo>
                  <a:close/>
                </a:path>
                <a:path w="1945639" h="1031239">
                  <a:moveTo>
                    <a:pt x="1116326" y="435916"/>
                  </a:moveTo>
                  <a:lnTo>
                    <a:pt x="1108833" y="439859"/>
                  </a:lnTo>
                  <a:lnTo>
                    <a:pt x="1112777" y="447351"/>
                  </a:lnTo>
                  <a:lnTo>
                    <a:pt x="1120269" y="443407"/>
                  </a:lnTo>
                  <a:lnTo>
                    <a:pt x="1116326" y="435916"/>
                  </a:lnTo>
                  <a:close/>
                </a:path>
                <a:path w="1945639" h="1031239">
                  <a:moveTo>
                    <a:pt x="1101341" y="443802"/>
                  </a:moveTo>
                  <a:lnTo>
                    <a:pt x="1093849" y="447747"/>
                  </a:lnTo>
                  <a:lnTo>
                    <a:pt x="1097793" y="455239"/>
                  </a:lnTo>
                  <a:lnTo>
                    <a:pt x="1105284" y="451295"/>
                  </a:lnTo>
                  <a:lnTo>
                    <a:pt x="1101341" y="443802"/>
                  </a:lnTo>
                  <a:close/>
                </a:path>
                <a:path w="1945639" h="1031239">
                  <a:moveTo>
                    <a:pt x="1086356" y="451690"/>
                  </a:moveTo>
                  <a:lnTo>
                    <a:pt x="1078864" y="455634"/>
                  </a:lnTo>
                  <a:lnTo>
                    <a:pt x="1082808" y="463127"/>
                  </a:lnTo>
                  <a:lnTo>
                    <a:pt x="1090301" y="459182"/>
                  </a:lnTo>
                  <a:lnTo>
                    <a:pt x="1086356" y="451690"/>
                  </a:lnTo>
                  <a:close/>
                </a:path>
                <a:path w="1945639" h="1031239">
                  <a:moveTo>
                    <a:pt x="1071373" y="459577"/>
                  </a:moveTo>
                  <a:lnTo>
                    <a:pt x="1063881" y="463522"/>
                  </a:lnTo>
                  <a:lnTo>
                    <a:pt x="1067824" y="471013"/>
                  </a:lnTo>
                  <a:lnTo>
                    <a:pt x="1075316" y="467070"/>
                  </a:lnTo>
                  <a:lnTo>
                    <a:pt x="1071373" y="459577"/>
                  </a:lnTo>
                  <a:close/>
                </a:path>
                <a:path w="1945639" h="1031239">
                  <a:moveTo>
                    <a:pt x="1056388" y="467465"/>
                  </a:moveTo>
                  <a:lnTo>
                    <a:pt x="1048896" y="471408"/>
                  </a:lnTo>
                  <a:lnTo>
                    <a:pt x="1052840" y="478901"/>
                  </a:lnTo>
                  <a:lnTo>
                    <a:pt x="1060333" y="474957"/>
                  </a:lnTo>
                  <a:lnTo>
                    <a:pt x="1056388" y="467465"/>
                  </a:lnTo>
                  <a:close/>
                </a:path>
                <a:path w="1945639" h="1031239">
                  <a:moveTo>
                    <a:pt x="1041405" y="475353"/>
                  </a:moveTo>
                  <a:lnTo>
                    <a:pt x="1033912" y="479296"/>
                  </a:lnTo>
                  <a:lnTo>
                    <a:pt x="1037856" y="486788"/>
                  </a:lnTo>
                  <a:lnTo>
                    <a:pt x="1045348" y="482845"/>
                  </a:lnTo>
                  <a:lnTo>
                    <a:pt x="1041405" y="475353"/>
                  </a:lnTo>
                  <a:close/>
                </a:path>
                <a:path w="1945639" h="1031239">
                  <a:moveTo>
                    <a:pt x="1026420" y="483240"/>
                  </a:moveTo>
                  <a:lnTo>
                    <a:pt x="1018928" y="487183"/>
                  </a:lnTo>
                  <a:lnTo>
                    <a:pt x="1022871" y="494676"/>
                  </a:lnTo>
                  <a:lnTo>
                    <a:pt x="1030363" y="490731"/>
                  </a:lnTo>
                  <a:lnTo>
                    <a:pt x="1026420" y="483240"/>
                  </a:lnTo>
                  <a:close/>
                </a:path>
                <a:path w="1945639" h="1031239">
                  <a:moveTo>
                    <a:pt x="1011436" y="491128"/>
                  </a:moveTo>
                  <a:lnTo>
                    <a:pt x="1003943" y="495071"/>
                  </a:lnTo>
                  <a:lnTo>
                    <a:pt x="1007888" y="502563"/>
                  </a:lnTo>
                  <a:lnTo>
                    <a:pt x="1015380" y="498619"/>
                  </a:lnTo>
                  <a:lnTo>
                    <a:pt x="1011436" y="491128"/>
                  </a:lnTo>
                  <a:close/>
                </a:path>
                <a:path w="1945639" h="1031239">
                  <a:moveTo>
                    <a:pt x="996452" y="499014"/>
                  </a:moveTo>
                  <a:lnTo>
                    <a:pt x="988960" y="502958"/>
                  </a:lnTo>
                  <a:lnTo>
                    <a:pt x="992903" y="510451"/>
                  </a:lnTo>
                  <a:lnTo>
                    <a:pt x="1000395" y="506506"/>
                  </a:lnTo>
                  <a:lnTo>
                    <a:pt x="996452" y="499014"/>
                  </a:lnTo>
                  <a:close/>
                </a:path>
                <a:path w="1945639" h="1031239">
                  <a:moveTo>
                    <a:pt x="981468" y="506902"/>
                  </a:moveTo>
                  <a:lnTo>
                    <a:pt x="973975" y="510846"/>
                  </a:lnTo>
                  <a:lnTo>
                    <a:pt x="977919" y="518337"/>
                  </a:lnTo>
                  <a:lnTo>
                    <a:pt x="985412" y="514394"/>
                  </a:lnTo>
                  <a:lnTo>
                    <a:pt x="981468" y="506902"/>
                  </a:lnTo>
                  <a:close/>
                </a:path>
                <a:path w="1945639" h="1031239">
                  <a:moveTo>
                    <a:pt x="966483" y="514789"/>
                  </a:moveTo>
                  <a:lnTo>
                    <a:pt x="958992" y="518732"/>
                  </a:lnTo>
                  <a:lnTo>
                    <a:pt x="962935" y="526225"/>
                  </a:lnTo>
                  <a:lnTo>
                    <a:pt x="970427" y="522281"/>
                  </a:lnTo>
                  <a:lnTo>
                    <a:pt x="966483" y="514789"/>
                  </a:lnTo>
                  <a:close/>
                </a:path>
                <a:path w="1945639" h="1031239">
                  <a:moveTo>
                    <a:pt x="951499" y="522677"/>
                  </a:moveTo>
                  <a:lnTo>
                    <a:pt x="944007" y="526620"/>
                  </a:lnTo>
                  <a:lnTo>
                    <a:pt x="947950" y="534112"/>
                  </a:lnTo>
                  <a:lnTo>
                    <a:pt x="955443" y="530169"/>
                  </a:lnTo>
                  <a:lnTo>
                    <a:pt x="951499" y="522677"/>
                  </a:lnTo>
                  <a:close/>
                </a:path>
                <a:path w="1945639" h="1031239">
                  <a:moveTo>
                    <a:pt x="936515" y="530564"/>
                  </a:moveTo>
                  <a:lnTo>
                    <a:pt x="929024" y="534507"/>
                  </a:lnTo>
                  <a:lnTo>
                    <a:pt x="932967" y="542000"/>
                  </a:lnTo>
                  <a:lnTo>
                    <a:pt x="940459" y="538055"/>
                  </a:lnTo>
                  <a:lnTo>
                    <a:pt x="936515" y="530564"/>
                  </a:lnTo>
                  <a:close/>
                </a:path>
                <a:path w="1945639" h="1031239">
                  <a:moveTo>
                    <a:pt x="921531" y="538452"/>
                  </a:moveTo>
                  <a:lnTo>
                    <a:pt x="914039" y="542395"/>
                  </a:lnTo>
                  <a:lnTo>
                    <a:pt x="917982" y="549887"/>
                  </a:lnTo>
                  <a:lnTo>
                    <a:pt x="925475" y="545943"/>
                  </a:lnTo>
                  <a:lnTo>
                    <a:pt x="921531" y="538452"/>
                  </a:lnTo>
                  <a:close/>
                </a:path>
                <a:path w="1945639" h="1031239">
                  <a:moveTo>
                    <a:pt x="906547" y="546338"/>
                  </a:moveTo>
                  <a:lnTo>
                    <a:pt x="899054" y="550282"/>
                  </a:lnTo>
                  <a:lnTo>
                    <a:pt x="902999" y="557775"/>
                  </a:lnTo>
                  <a:lnTo>
                    <a:pt x="910490" y="553830"/>
                  </a:lnTo>
                  <a:lnTo>
                    <a:pt x="906547" y="546338"/>
                  </a:lnTo>
                  <a:close/>
                </a:path>
                <a:path w="1945639" h="1031239">
                  <a:moveTo>
                    <a:pt x="891562" y="554225"/>
                  </a:moveTo>
                  <a:lnTo>
                    <a:pt x="884071" y="558170"/>
                  </a:lnTo>
                  <a:lnTo>
                    <a:pt x="888014" y="565661"/>
                  </a:lnTo>
                  <a:lnTo>
                    <a:pt x="895506" y="561718"/>
                  </a:lnTo>
                  <a:lnTo>
                    <a:pt x="891562" y="554225"/>
                  </a:lnTo>
                  <a:close/>
                </a:path>
                <a:path w="1945639" h="1031239">
                  <a:moveTo>
                    <a:pt x="876578" y="562113"/>
                  </a:moveTo>
                  <a:lnTo>
                    <a:pt x="869086" y="566056"/>
                  </a:lnTo>
                  <a:lnTo>
                    <a:pt x="873029" y="573549"/>
                  </a:lnTo>
                  <a:lnTo>
                    <a:pt x="880522" y="569605"/>
                  </a:lnTo>
                  <a:lnTo>
                    <a:pt x="876578" y="562113"/>
                  </a:lnTo>
                  <a:close/>
                </a:path>
                <a:path w="1945639" h="1031239">
                  <a:moveTo>
                    <a:pt x="861594" y="570000"/>
                  </a:moveTo>
                  <a:lnTo>
                    <a:pt x="854102" y="573944"/>
                  </a:lnTo>
                  <a:lnTo>
                    <a:pt x="858046" y="581436"/>
                  </a:lnTo>
                  <a:lnTo>
                    <a:pt x="865538" y="577493"/>
                  </a:lnTo>
                  <a:lnTo>
                    <a:pt x="861594" y="570000"/>
                  </a:lnTo>
                  <a:close/>
                </a:path>
                <a:path w="1945639" h="1031239">
                  <a:moveTo>
                    <a:pt x="846609" y="577888"/>
                  </a:moveTo>
                  <a:lnTo>
                    <a:pt x="839118" y="581831"/>
                  </a:lnTo>
                  <a:lnTo>
                    <a:pt x="843061" y="589324"/>
                  </a:lnTo>
                  <a:lnTo>
                    <a:pt x="850553" y="585379"/>
                  </a:lnTo>
                  <a:lnTo>
                    <a:pt x="846609" y="577888"/>
                  </a:lnTo>
                  <a:close/>
                </a:path>
                <a:path w="1945639" h="1031239">
                  <a:moveTo>
                    <a:pt x="831626" y="585774"/>
                  </a:moveTo>
                  <a:lnTo>
                    <a:pt x="824133" y="589719"/>
                  </a:lnTo>
                  <a:lnTo>
                    <a:pt x="828076" y="597211"/>
                  </a:lnTo>
                  <a:lnTo>
                    <a:pt x="835569" y="593267"/>
                  </a:lnTo>
                  <a:lnTo>
                    <a:pt x="831626" y="585774"/>
                  </a:lnTo>
                  <a:close/>
                </a:path>
                <a:path w="1945639" h="1031239">
                  <a:moveTo>
                    <a:pt x="816641" y="593662"/>
                  </a:moveTo>
                  <a:lnTo>
                    <a:pt x="809150" y="597606"/>
                  </a:lnTo>
                  <a:lnTo>
                    <a:pt x="813093" y="605097"/>
                  </a:lnTo>
                  <a:lnTo>
                    <a:pt x="820585" y="601154"/>
                  </a:lnTo>
                  <a:lnTo>
                    <a:pt x="816641" y="593662"/>
                  </a:lnTo>
                  <a:close/>
                </a:path>
                <a:path w="1945639" h="1031239">
                  <a:moveTo>
                    <a:pt x="801657" y="601549"/>
                  </a:moveTo>
                  <a:lnTo>
                    <a:pt x="794165" y="605494"/>
                  </a:lnTo>
                  <a:lnTo>
                    <a:pt x="798108" y="612985"/>
                  </a:lnTo>
                  <a:lnTo>
                    <a:pt x="805601" y="609042"/>
                  </a:lnTo>
                  <a:lnTo>
                    <a:pt x="801657" y="601549"/>
                  </a:lnTo>
                  <a:close/>
                </a:path>
                <a:path w="1945639" h="1031239">
                  <a:moveTo>
                    <a:pt x="786673" y="609437"/>
                  </a:moveTo>
                  <a:lnTo>
                    <a:pt x="779180" y="613380"/>
                  </a:lnTo>
                  <a:lnTo>
                    <a:pt x="783125" y="620872"/>
                  </a:lnTo>
                  <a:lnTo>
                    <a:pt x="790616" y="616929"/>
                  </a:lnTo>
                  <a:lnTo>
                    <a:pt x="786673" y="609437"/>
                  </a:lnTo>
                  <a:close/>
                </a:path>
                <a:path w="1945639" h="1031239">
                  <a:moveTo>
                    <a:pt x="771688" y="617324"/>
                  </a:moveTo>
                  <a:lnTo>
                    <a:pt x="764197" y="621268"/>
                  </a:lnTo>
                  <a:lnTo>
                    <a:pt x="768140" y="628760"/>
                  </a:lnTo>
                  <a:lnTo>
                    <a:pt x="775632" y="624817"/>
                  </a:lnTo>
                  <a:lnTo>
                    <a:pt x="771688" y="617324"/>
                  </a:lnTo>
                  <a:close/>
                </a:path>
                <a:path w="1945639" h="1031239">
                  <a:moveTo>
                    <a:pt x="756704" y="625212"/>
                  </a:moveTo>
                  <a:lnTo>
                    <a:pt x="749212" y="629155"/>
                  </a:lnTo>
                  <a:lnTo>
                    <a:pt x="753155" y="636647"/>
                  </a:lnTo>
                  <a:lnTo>
                    <a:pt x="760648" y="632703"/>
                  </a:lnTo>
                  <a:lnTo>
                    <a:pt x="756704" y="625212"/>
                  </a:lnTo>
                  <a:close/>
                </a:path>
                <a:path w="1945639" h="1031239">
                  <a:moveTo>
                    <a:pt x="741720" y="633098"/>
                  </a:moveTo>
                  <a:lnTo>
                    <a:pt x="734228" y="637043"/>
                  </a:lnTo>
                  <a:lnTo>
                    <a:pt x="738172" y="644535"/>
                  </a:lnTo>
                  <a:lnTo>
                    <a:pt x="745663" y="640591"/>
                  </a:lnTo>
                  <a:lnTo>
                    <a:pt x="741720" y="633098"/>
                  </a:lnTo>
                  <a:close/>
                </a:path>
                <a:path w="1945639" h="1031239">
                  <a:moveTo>
                    <a:pt x="726735" y="640986"/>
                  </a:moveTo>
                  <a:lnTo>
                    <a:pt x="719244" y="644930"/>
                  </a:lnTo>
                  <a:lnTo>
                    <a:pt x="723187" y="652421"/>
                  </a:lnTo>
                  <a:lnTo>
                    <a:pt x="730679" y="648478"/>
                  </a:lnTo>
                  <a:lnTo>
                    <a:pt x="726735" y="640986"/>
                  </a:lnTo>
                  <a:close/>
                </a:path>
                <a:path w="1945639" h="1031239">
                  <a:moveTo>
                    <a:pt x="711752" y="648873"/>
                  </a:moveTo>
                  <a:lnTo>
                    <a:pt x="704259" y="652818"/>
                  </a:lnTo>
                  <a:lnTo>
                    <a:pt x="708204" y="660309"/>
                  </a:lnTo>
                  <a:lnTo>
                    <a:pt x="715695" y="656366"/>
                  </a:lnTo>
                  <a:lnTo>
                    <a:pt x="711752" y="648873"/>
                  </a:lnTo>
                  <a:close/>
                </a:path>
                <a:path w="1945639" h="1031239">
                  <a:moveTo>
                    <a:pt x="696767" y="656761"/>
                  </a:moveTo>
                  <a:lnTo>
                    <a:pt x="689275" y="660704"/>
                  </a:lnTo>
                  <a:lnTo>
                    <a:pt x="693219" y="668196"/>
                  </a:lnTo>
                  <a:lnTo>
                    <a:pt x="700711" y="664253"/>
                  </a:lnTo>
                  <a:lnTo>
                    <a:pt x="696767" y="656761"/>
                  </a:lnTo>
                  <a:close/>
                </a:path>
                <a:path w="1945639" h="1031239">
                  <a:moveTo>
                    <a:pt x="681782" y="664648"/>
                  </a:moveTo>
                  <a:lnTo>
                    <a:pt x="674291" y="668591"/>
                  </a:lnTo>
                  <a:lnTo>
                    <a:pt x="678234" y="676084"/>
                  </a:lnTo>
                  <a:lnTo>
                    <a:pt x="685727" y="672141"/>
                  </a:lnTo>
                  <a:lnTo>
                    <a:pt x="681782" y="664648"/>
                  </a:lnTo>
                  <a:close/>
                </a:path>
                <a:path w="1945639" h="1031239">
                  <a:moveTo>
                    <a:pt x="666799" y="672536"/>
                  </a:moveTo>
                  <a:lnTo>
                    <a:pt x="659306" y="676479"/>
                  </a:lnTo>
                  <a:lnTo>
                    <a:pt x="663251" y="683971"/>
                  </a:lnTo>
                  <a:lnTo>
                    <a:pt x="670742" y="680027"/>
                  </a:lnTo>
                  <a:lnTo>
                    <a:pt x="666799" y="672536"/>
                  </a:lnTo>
                  <a:close/>
                </a:path>
                <a:path w="1945639" h="1031239">
                  <a:moveTo>
                    <a:pt x="651814" y="680422"/>
                  </a:moveTo>
                  <a:lnTo>
                    <a:pt x="644323" y="684366"/>
                  </a:lnTo>
                  <a:lnTo>
                    <a:pt x="648266" y="691859"/>
                  </a:lnTo>
                  <a:lnTo>
                    <a:pt x="655758" y="687915"/>
                  </a:lnTo>
                  <a:lnTo>
                    <a:pt x="651814" y="680422"/>
                  </a:lnTo>
                  <a:close/>
                </a:path>
                <a:path w="1945639" h="1031239">
                  <a:moveTo>
                    <a:pt x="636831" y="688310"/>
                  </a:moveTo>
                  <a:lnTo>
                    <a:pt x="629338" y="692254"/>
                  </a:lnTo>
                  <a:lnTo>
                    <a:pt x="633281" y="699745"/>
                  </a:lnTo>
                  <a:lnTo>
                    <a:pt x="640774" y="695802"/>
                  </a:lnTo>
                  <a:lnTo>
                    <a:pt x="636831" y="688310"/>
                  </a:lnTo>
                  <a:close/>
                </a:path>
                <a:path w="1945639" h="1031239">
                  <a:moveTo>
                    <a:pt x="621846" y="696197"/>
                  </a:moveTo>
                  <a:lnTo>
                    <a:pt x="614354" y="700140"/>
                  </a:lnTo>
                  <a:lnTo>
                    <a:pt x="618298" y="707633"/>
                  </a:lnTo>
                  <a:lnTo>
                    <a:pt x="625789" y="703689"/>
                  </a:lnTo>
                  <a:lnTo>
                    <a:pt x="621846" y="696197"/>
                  </a:lnTo>
                  <a:close/>
                </a:path>
                <a:path w="1945639" h="1031239">
                  <a:moveTo>
                    <a:pt x="606861" y="704085"/>
                  </a:moveTo>
                  <a:lnTo>
                    <a:pt x="599370" y="708028"/>
                  </a:lnTo>
                  <a:lnTo>
                    <a:pt x="603313" y="715520"/>
                  </a:lnTo>
                  <a:lnTo>
                    <a:pt x="610806" y="711577"/>
                  </a:lnTo>
                  <a:lnTo>
                    <a:pt x="606861" y="704085"/>
                  </a:lnTo>
                  <a:close/>
                </a:path>
                <a:path w="1945639" h="1031239">
                  <a:moveTo>
                    <a:pt x="591878" y="711972"/>
                  </a:moveTo>
                  <a:lnTo>
                    <a:pt x="584385" y="715915"/>
                  </a:lnTo>
                  <a:lnTo>
                    <a:pt x="588330" y="723408"/>
                  </a:lnTo>
                  <a:lnTo>
                    <a:pt x="595821" y="719463"/>
                  </a:lnTo>
                  <a:lnTo>
                    <a:pt x="591878" y="711972"/>
                  </a:lnTo>
                  <a:close/>
                </a:path>
                <a:path w="1945639" h="1031239">
                  <a:moveTo>
                    <a:pt x="576893" y="719860"/>
                  </a:moveTo>
                  <a:lnTo>
                    <a:pt x="569401" y="723803"/>
                  </a:lnTo>
                  <a:lnTo>
                    <a:pt x="573345" y="731295"/>
                  </a:lnTo>
                  <a:lnTo>
                    <a:pt x="580837" y="727351"/>
                  </a:lnTo>
                  <a:lnTo>
                    <a:pt x="576893" y="719860"/>
                  </a:lnTo>
                  <a:close/>
                </a:path>
                <a:path w="1945639" h="1031239">
                  <a:moveTo>
                    <a:pt x="561908" y="727746"/>
                  </a:moveTo>
                  <a:lnTo>
                    <a:pt x="554417" y="731690"/>
                  </a:lnTo>
                  <a:lnTo>
                    <a:pt x="558360" y="739183"/>
                  </a:lnTo>
                  <a:lnTo>
                    <a:pt x="565853" y="735238"/>
                  </a:lnTo>
                  <a:lnTo>
                    <a:pt x="561908" y="727746"/>
                  </a:lnTo>
                  <a:close/>
                </a:path>
                <a:path w="1945639" h="1031239">
                  <a:moveTo>
                    <a:pt x="546925" y="735634"/>
                  </a:moveTo>
                  <a:lnTo>
                    <a:pt x="539432" y="739578"/>
                  </a:lnTo>
                  <a:lnTo>
                    <a:pt x="543377" y="747069"/>
                  </a:lnTo>
                  <a:lnTo>
                    <a:pt x="550868" y="743126"/>
                  </a:lnTo>
                  <a:lnTo>
                    <a:pt x="546925" y="735634"/>
                  </a:lnTo>
                  <a:close/>
                </a:path>
                <a:path w="1945639" h="1031239">
                  <a:moveTo>
                    <a:pt x="531940" y="743521"/>
                  </a:moveTo>
                  <a:lnTo>
                    <a:pt x="524449" y="747464"/>
                  </a:lnTo>
                  <a:lnTo>
                    <a:pt x="528392" y="754957"/>
                  </a:lnTo>
                  <a:lnTo>
                    <a:pt x="535884" y="751013"/>
                  </a:lnTo>
                  <a:lnTo>
                    <a:pt x="531940" y="743521"/>
                  </a:lnTo>
                  <a:close/>
                </a:path>
                <a:path w="1945639" h="1031239">
                  <a:moveTo>
                    <a:pt x="516957" y="751409"/>
                  </a:moveTo>
                  <a:lnTo>
                    <a:pt x="509464" y="755352"/>
                  </a:lnTo>
                  <a:lnTo>
                    <a:pt x="513408" y="762844"/>
                  </a:lnTo>
                  <a:lnTo>
                    <a:pt x="520900" y="758901"/>
                  </a:lnTo>
                  <a:lnTo>
                    <a:pt x="516957" y="751409"/>
                  </a:lnTo>
                  <a:close/>
                </a:path>
                <a:path w="1945639" h="1031239">
                  <a:moveTo>
                    <a:pt x="501972" y="759296"/>
                  </a:moveTo>
                  <a:lnTo>
                    <a:pt x="494480" y="763239"/>
                  </a:lnTo>
                  <a:lnTo>
                    <a:pt x="498424" y="770732"/>
                  </a:lnTo>
                  <a:lnTo>
                    <a:pt x="505915" y="766787"/>
                  </a:lnTo>
                  <a:lnTo>
                    <a:pt x="501972" y="759296"/>
                  </a:lnTo>
                  <a:close/>
                </a:path>
                <a:path w="1945639" h="1031239">
                  <a:moveTo>
                    <a:pt x="486987" y="767184"/>
                  </a:moveTo>
                  <a:lnTo>
                    <a:pt x="479496" y="771127"/>
                  </a:lnTo>
                  <a:lnTo>
                    <a:pt x="483439" y="778619"/>
                  </a:lnTo>
                  <a:lnTo>
                    <a:pt x="490932" y="774675"/>
                  </a:lnTo>
                  <a:lnTo>
                    <a:pt x="486987" y="767184"/>
                  </a:lnTo>
                  <a:close/>
                </a:path>
                <a:path w="1945639" h="1031239">
                  <a:moveTo>
                    <a:pt x="472004" y="775070"/>
                  </a:moveTo>
                  <a:lnTo>
                    <a:pt x="464511" y="779014"/>
                  </a:lnTo>
                  <a:lnTo>
                    <a:pt x="468456" y="786507"/>
                  </a:lnTo>
                  <a:lnTo>
                    <a:pt x="475947" y="782562"/>
                  </a:lnTo>
                  <a:lnTo>
                    <a:pt x="472004" y="775070"/>
                  </a:lnTo>
                  <a:close/>
                </a:path>
                <a:path w="1945639" h="1031239">
                  <a:moveTo>
                    <a:pt x="457019" y="782958"/>
                  </a:moveTo>
                  <a:lnTo>
                    <a:pt x="449527" y="786902"/>
                  </a:lnTo>
                  <a:lnTo>
                    <a:pt x="453471" y="794393"/>
                  </a:lnTo>
                  <a:lnTo>
                    <a:pt x="460963" y="790450"/>
                  </a:lnTo>
                  <a:lnTo>
                    <a:pt x="457019" y="782958"/>
                  </a:lnTo>
                  <a:close/>
                </a:path>
                <a:path w="1945639" h="1031239">
                  <a:moveTo>
                    <a:pt x="442034" y="790845"/>
                  </a:moveTo>
                  <a:lnTo>
                    <a:pt x="434543" y="794788"/>
                  </a:lnTo>
                  <a:lnTo>
                    <a:pt x="438486" y="802281"/>
                  </a:lnTo>
                  <a:lnTo>
                    <a:pt x="445979" y="798337"/>
                  </a:lnTo>
                  <a:lnTo>
                    <a:pt x="442034" y="790845"/>
                  </a:lnTo>
                  <a:close/>
                </a:path>
                <a:path w="1945639" h="1031239">
                  <a:moveTo>
                    <a:pt x="427051" y="798733"/>
                  </a:moveTo>
                  <a:lnTo>
                    <a:pt x="419559" y="802676"/>
                  </a:lnTo>
                  <a:lnTo>
                    <a:pt x="423503" y="810168"/>
                  </a:lnTo>
                  <a:lnTo>
                    <a:pt x="430994" y="806225"/>
                  </a:lnTo>
                  <a:lnTo>
                    <a:pt x="427051" y="798733"/>
                  </a:lnTo>
                  <a:close/>
                </a:path>
                <a:path w="1945639" h="1031239">
                  <a:moveTo>
                    <a:pt x="412066" y="806620"/>
                  </a:moveTo>
                  <a:lnTo>
                    <a:pt x="404575" y="810563"/>
                  </a:lnTo>
                  <a:lnTo>
                    <a:pt x="408518" y="818056"/>
                  </a:lnTo>
                  <a:lnTo>
                    <a:pt x="416010" y="814111"/>
                  </a:lnTo>
                  <a:lnTo>
                    <a:pt x="412066" y="806620"/>
                  </a:lnTo>
                  <a:close/>
                </a:path>
                <a:path w="1945639" h="1031239">
                  <a:moveTo>
                    <a:pt x="397083" y="814508"/>
                  </a:moveTo>
                  <a:lnTo>
                    <a:pt x="389590" y="818451"/>
                  </a:lnTo>
                  <a:lnTo>
                    <a:pt x="393534" y="825943"/>
                  </a:lnTo>
                  <a:lnTo>
                    <a:pt x="401026" y="821999"/>
                  </a:lnTo>
                  <a:lnTo>
                    <a:pt x="397083" y="814508"/>
                  </a:lnTo>
                  <a:close/>
                </a:path>
                <a:path w="1945639" h="1031239">
                  <a:moveTo>
                    <a:pt x="382098" y="822394"/>
                  </a:moveTo>
                  <a:lnTo>
                    <a:pt x="374606" y="826338"/>
                  </a:lnTo>
                  <a:lnTo>
                    <a:pt x="378550" y="833831"/>
                  </a:lnTo>
                  <a:lnTo>
                    <a:pt x="386041" y="829886"/>
                  </a:lnTo>
                  <a:lnTo>
                    <a:pt x="382098" y="822394"/>
                  </a:lnTo>
                  <a:close/>
                </a:path>
                <a:path w="1945639" h="1031239">
                  <a:moveTo>
                    <a:pt x="367113" y="830282"/>
                  </a:moveTo>
                  <a:lnTo>
                    <a:pt x="359622" y="834226"/>
                  </a:lnTo>
                  <a:lnTo>
                    <a:pt x="363565" y="841717"/>
                  </a:lnTo>
                  <a:lnTo>
                    <a:pt x="371058" y="837774"/>
                  </a:lnTo>
                  <a:lnTo>
                    <a:pt x="367113" y="830282"/>
                  </a:lnTo>
                  <a:close/>
                </a:path>
                <a:path w="1945639" h="1031239">
                  <a:moveTo>
                    <a:pt x="352130" y="838169"/>
                  </a:moveTo>
                  <a:lnTo>
                    <a:pt x="344637" y="842112"/>
                  </a:lnTo>
                  <a:lnTo>
                    <a:pt x="348581" y="849605"/>
                  </a:lnTo>
                  <a:lnTo>
                    <a:pt x="356073" y="845661"/>
                  </a:lnTo>
                  <a:lnTo>
                    <a:pt x="352130" y="838169"/>
                  </a:lnTo>
                  <a:close/>
                </a:path>
                <a:path w="1945639" h="1031239">
                  <a:moveTo>
                    <a:pt x="337145" y="846057"/>
                  </a:moveTo>
                  <a:lnTo>
                    <a:pt x="329653" y="850000"/>
                  </a:lnTo>
                  <a:lnTo>
                    <a:pt x="333597" y="857492"/>
                  </a:lnTo>
                  <a:lnTo>
                    <a:pt x="341088" y="853549"/>
                  </a:lnTo>
                  <a:lnTo>
                    <a:pt x="337145" y="846057"/>
                  </a:lnTo>
                  <a:close/>
                </a:path>
                <a:path w="1945639" h="1031239">
                  <a:moveTo>
                    <a:pt x="322160" y="853944"/>
                  </a:moveTo>
                  <a:lnTo>
                    <a:pt x="314669" y="857887"/>
                  </a:lnTo>
                  <a:lnTo>
                    <a:pt x="318612" y="865380"/>
                  </a:lnTo>
                  <a:lnTo>
                    <a:pt x="326105" y="861435"/>
                  </a:lnTo>
                  <a:lnTo>
                    <a:pt x="322160" y="853944"/>
                  </a:lnTo>
                  <a:close/>
                </a:path>
                <a:path w="1945639" h="1031239">
                  <a:moveTo>
                    <a:pt x="307177" y="861832"/>
                  </a:moveTo>
                  <a:lnTo>
                    <a:pt x="299685" y="865775"/>
                  </a:lnTo>
                  <a:lnTo>
                    <a:pt x="303629" y="873267"/>
                  </a:lnTo>
                  <a:lnTo>
                    <a:pt x="311120" y="869323"/>
                  </a:lnTo>
                  <a:lnTo>
                    <a:pt x="307177" y="861832"/>
                  </a:lnTo>
                  <a:close/>
                </a:path>
                <a:path w="1945639" h="1031239">
                  <a:moveTo>
                    <a:pt x="292192" y="869718"/>
                  </a:moveTo>
                  <a:lnTo>
                    <a:pt x="284700" y="873662"/>
                  </a:lnTo>
                  <a:lnTo>
                    <a:pt x="288644" y="881155"/>
                  </a:lnTo>
                  <a:lnTo>
                    <a:pt x="296136" y="877210"/>
                  </a:lnTo>
                  <a:lnTo>
                    <a:pt x="292192" y="869718"/>
                  </a:lnTo>
                  <a:close/>
                </a:path>
                <a:path w="1945639" h="1031239">
                  <a:moveTo>
                    <a:pt x="277209" y="877606"/>
                  </a:moveTo>
                  <a:lnTo>
                    <a:pt x="269716" y="881550"/>
                  </a:lnTo>
                  <a:lnTo>
                    <a:pt x="273660" y="889041"/>
                  </a:lnTo>
                  <a:lnTo>
                    <a:pt x="281152" y="885098"/>
                  </a:lnTo>
                  <a:lnTo>
                    <a:pt x="277209" y="877606"/>
                  </a:lnTo>
                  <a:close/>
                </a:path>
                <a:path w="1945639" h="1031239">
                  <a:moveTo>
                    <a:pt x="262224" y="885493"/>
                  </a:moveTo>
                  <a:lnTo>
                    <a:pt x="254732" y="889436"/>
                  </a:lnTo>
                  <a:lnTo>
                    <a:pt x="258676" y="896929"/>
                  </a:lnTo>
                  <a:lnTo>
                    <a:pt x="266167" y="892985"/>
                  </a:lnTo>
                  <a:lnTo>
                    <a:pt x="262224" y="885493"/>
                  </a:lnTo>
                  <a:close/>
                </a:path>
                <a:path w="1945639" h="1031239">
                  <a:moveTo>
                    <a:pt x="247239" y="893381"/>
                  </a:moveTo>
                  <a:lnTo>
                    <a:pt x="239748" y="897324"/>
                  </a:lnTo>
                  <a:lnTo>
                    <a:pt x="243691" y="904816"/>
                  </a:lnTo>
                  <a:lnTo>
                    <a:pt x="251184" y="900873"/>
                  </a:lnTo>
                  <a:lnTo>
                    <a:pt x="247239" y="893381"/>
                  </a:lnTo>
                  <a:close/>
                </a:path>
                <a:path w="1945639" h="1031239">
                  <a:moveTo>
                    <a:pt x="232256" y="901268"/>
                  </a:moveTo>
                  <a:lnTo>
                    <a:pt x="224763" y="905211"/>
                  </a:lnTo>
                  <a:lnTo>
                    <a:pt x="228707" y="912704"/>
                  </a:lnTo>
                  <a:lnTo>
                    <a:pt x="236199" y="908759"/>
                  </a:lnTo>
                  <a:lnTo>
                    <a:pt x="232256" y="901268"/>
                  </a:lnTo>
                  <a:close/>
                </a:path>
                <a:path w="1945639" h="1031239">
                  <a:moveTo>
                    <a:pt x="217271" y="909156"/>
                  </a:moveTo>
                  <a:lnTo>
                    <a:pt x="209779" y="913099"/>
                  </a:lnTo>
                  <a:lnTo>
                    <a:pt x="213723" y="920591"/>
                  </a:lnTo>
                  <a:lnTo>
                    <a:pt x="221214" y="916647"/>
                  </a:lnTo>
                  <a:lnTo>
                    <a:pt x="217271" y="909156"/>
                  </a:lnTo>
                  <a:close/>
                </a:path>
                <a:path w="1945639" h="1031239">
                  <a:moveTo>
                    <a:pt x="202288" y="917042"/>
                  </a:moveTo>
                  <a:lnTo>
                    <a:pt x="194795" y="920986"/>
                  </a:lnTo>
                  <a:lnTo>
                    <a:pt x="198738" y="928479"/>
                  </a:lnTo>
                  <a:lnTo>
                    <a:pt x="206231" y="924534"/>
                  </a:lnTo>
                  <a:lnTo>
                    <a:pt x="202288" y="917042"/>
                  </a:lnTo>
                  <a:close/>
                </a:path>
                <a:path w="1945639" h="1031239">
                  <a:moveTo>
                    <a:pt x="187303" y="924930"/>
                  </a:moveTo>
                  <a:lnTo>
                    <a:pt x="179811" y="928874"/>
                  </a:lnTo>
                  <a:lnTo>
                    <a:pt x="183755" y="936365"/>
                  </a:lnTo>
                  <a:lnTo>
                    <a:pt x="191246" y="932422"/>
                  </a:lnTo>
                  <a:lnTo>
                    <a:pt x="187303" y="924930"/>
                  </a:lnTo>
                  <a:close/>
                </a:path>
                <a:path w="1945639" h="1031239">
                  <a:moveTo>
                    <a:pt x="172318" y="932817"/>
                  </a:moveTo>
                  <a:lnTo>
                    <a:pt x="164826" y="936760"/>
                  </a:lnTo>
                  <a:lnTo>
                    <a:pt x="168770" y="944253"/>
                  </a:lnTo>
                  <a:lnTo>
                    <a:pt x="176263" y="940309"/>
                  </a:lnTo>
                  <a:lnTo>
                    <a:pt x="172318" y="932817"/>
                  </a:lnTo>
                  <a:close/>
                </a:path>
                <a:path w="1945639" h="1031239">
                  <a:moveTo>
                    <a:pt x="157335" y="940705"/>
                  </a:moveTo>
                  <a:lnTo>
                    <a:pt x="149842" y="944648"/>
                  </a:lnTo>
                  <a:lnTo>
                    <a:pt x="153786" y="952140"/>
                  </a:lnTo>
                  <a:lnTo>
                    <a:pt x="161278" y="948197"/>
                  </a:lnTo>
                  <a:lnTo>
                    <a:pt x="157335" y="940705"/>
                  </a:lnTo>
                  <a:close/>
                </a:path>
                <a:path w="1945639" h="1031239">
                  <a:moveTo>
                    <a:pt x="142350" y="948592"/>
                  </a:moveTo>
                  <a:lnTo>
                    <a:pt x="134858" y="952535"/>
                  </a:lnTo>
                  <a:lnTo>
                    <a:pt x="138802" y="960028"/>
                  </a:lnTo>
                  <a:lnTo>
                    <a:pt x="146293" y="956085"/>
                  </a:lnTo>
                  <a:lnTo>
                    <a:pt x="142350" y="948592"/>
                  </a:lnTo>
                  <a:close/>
                </a:path>
                <a:path w="1945639" h="1031239">
                  <a:moveTo>
                    <a:pt x="127365" y="956480"/>
                  </a:moveTo>
                  <a:lnTo>
                    <a:pt x="119874" y="960423"/>
                  </a:lnTo>
                  <a:lnTo>
                    <a:pt x="123817" y="967915"/>
                  </a:lnTo>
                  <a:lnTo>
                    <a:pt x="131310" y="963971"/>
                  </a:lnTo>
                  <a:lnTo>
                    <a:pt x="127365" y="956480"/>
                  </a:lnTo>
                  <a:close/>
                </a:path>
                <a:path w="1945639" h="1031239">
                  <a:moveTo>
                    <a:pt x="112382" y="964366"/>
                  </a:moveTo>
                  <a:lnTo>
                    <a:pt x="104889" y="968310"/>
                  </a:lnTo>
                  <a:lnTo>
                    <a:pt x="108833" y="975803"/>
                  </a:lnTo>
                  <a:lnTo>
                    <a:pt x="116325" y="971859"/>
                  </a:lnTo>
                  <a:lnTo>
                    <a:pt x="112382" y="964366"/>
                  </a:lnTo>
                  <a:close/>
                </a:path>
                <a:path w="1945639" h="1031239">
                  <a:moveTo>
                    <a:pt x="97397" y="972254"/>
                  </a:moveTo>
                  <a:lnTo>
                    <a:pt x="89905" y="976198"/>
                  </a:lnTo>
                  <a:lnTo>
                    <a:pt x="93849" y="983689"/>
                  </a:lnTo>
                  <a:lnTo>
                    <a:pt x="101340" y="979746"/>
                  </a:lnTo>
                  <a:lnTo>
                    <a:pt x="97397" y="972254"/>
                  </a:lnTo>
                  <a:close/>
                </a:path>
                <a:path w="1945639" h="1031239">
                  <a:moveTo>
                    <a:pt x="82414" y="980141"/>
                  </a:moveTo>
                  <a:lnTo>
                    <a:pt x="74921" y="984084"/>
                  </a:lnTo>
                  <a:lnTo>
                    <a:pt x="78864" y="991577"/>
                  </a:lnTo>
                  <a:lnTo>
                    <a:pt x="86357" y="987634"/>
                  </a:lnTo>
                  <a:lnTo>
                    <a:pt x="82414" y="980141"/>
                  </a:lnTo>
                  <a:close/>
                </a:path>
                <a:path w="1945639" h="1031239">
                  <a:moveTo>
                    <a:pt x="67429" y="988029"/>
                  </a:moveTo>
                  <a:lnTo>
                    <a:pt x="59937" y="991972"/>
                  </a:lnTo>
                  <a:lnTo>
                    <a:pt x="63881" y="999464"/>
                  </a:lnTo>
                  <a:lnTo>
                    <a:pt x="71372" y="995521"/>
                  </a:lnTo>
                  <a:lnTo>
                    <a:pt x="67429" y="988029"/>
                  </a:lnTo>
                  <a:close/>
                </a:path>
                <a:path w="1945639" h="1031239">
                  <a:moveTo>
                    <a:pt x="52444" y="995916"/>
                  </a:moveTo>
                  <a:lnTo>
                    <a:pt x="44952" y="999859"/>
                  </a:lnTo>
                  <a:lnTo>
                    <a:pt x="48896" y="1007352"/>
                  </a:lnTo>
                  <a:lnTo>
                    <a:pt x="56389" y="1003409"/>
                  </a:lnTo>
                  <a:lnTo>
                    <a:pt x="52444" y="995916"/>
                  </a:lnTo>
                  <a:close/>
                </a:path>
                <a:path w="1945639" h="1031239">
                  <a:moveTo>
                    <a:pt x="37461" y="1003804"/>
                  </a:moveTo>
                  <a:lnTo>
                    <a:pt x="29968" y="1007747"/>
                  </a:lnTo>
                  <a:lnTo>
                    <a:pt x="33912" y="1015239"/>
                  </a:lnTo>
                  <a:lnTo>
                    <a:pt x="41404" y="1011295"/>
                  </a:lnTo>
                  <a:lnTo>
                    <a:pt x="37461" y="1003804"/>
                  </a:lnTo>
                  <a:close/>
                </a:path>
                <a:path w="1945639" h="1031239">
                  <a:moveTo>
                    <a:pt x="22476" y="1011690"/>
                  </a:moveTo>
                  <a:lnTo>
                    <a:pt x="14984" y="1015635"/>
                  </a:lnTo>
                  <a:lnTo>
                    <a:pt x="18928" y="1023127"/>
                  </a:lnTo>
                  <a:lnTo>
                    <a:pt x="26419" y="1019183"/>
                  </a:lnTo>
                  <a:lnTo>
                    <a:pt x="22476" y="1011690"/>
                  </a:lnTo>
                  <a:close/>
                </a:path>
                <a:path w="1945639" h="1031239">
                  <a:moveTo>
                    <a:pt x="7491" y="1019578"/>
                  </a:moveTo>
                  <a:lnTo>
                    <a:pt x="0" y="1023522"/>
                  </a:lnTo>
                  <a:lnTo>
                    <a:pt x="3943" y="1031013"/>
                  </a:lnTo>
                  <a:lnTo>
                    <a:pt x="11436" y="1027070"/>
                  </a:lnTo>
                  <a:lnTo>
                    <a:pt x="7491" y="1019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3" y="4432"/>
              <a:ext cx="3027" cy="2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3" y="5651"/>
              <a:ext cx="3100" cy="1539"/>
            </a:xfrm>
            <a:custGeom>
              <a:avLst/>
              <a:gdLst/>
              <a:ahLst/>
              <a:cxnLst/>
              <a:rect l="l" t="t" r="r" b="b"/>
              <a:pathLst>
                <a:path w="1968500" h="977264">
                  <a:moveTo>
                    <a:pt x="1870830" y="0"/>
                  </a:moveTo>
                  <a:lnTo>
                    <a:pt x="1868805" y="1755"/>
                  </a:lnTo>
                  <a:lnTo>
                    <a:pt x="1868472" y="6419"/>
                  </a:lnTo>
                  <a:lnTo>
                    <a:pt x="1870227" y="8445"/>
                  </a:lnTo>
                  <a:lnTo>
                    <a:pt x="1945444" y="13823"/>
                  </a:lnTo>
                  <a:lnTo>
                    <a:pt x="1948949" y="20958"/>
                  </a:lnTo>
                  <a:lnTo>
                    <a:pt x="1907244" y="83785"/>
                  </a:lnTo>
                  <a:lnTo>
                    <a:pt x="1907774" y="86412"/>
                  </a:lnTo>
                  <a:lnTo>
                    <a:pt x="1910697" y="88352"/>
                  </a:lnTo>
                  <a:lnTo>
                    <a:pt x="1911840" y="88543"/>
                  </a:lnTo>
                  <a:lnTo>
                    <a:pt x="1913964" y="88113"/>
                  </a:lnTo>
                  <a:lnTo>
                    <a:pt x="1914944" y="87494"/>
                  </a:lnTo>
                  <a:lnTo>
                    <a:pt x="1968394" y="6976"/>
                  </a:lnTo>
                  <a:lnTo>
                    <a:pt x="1870830" y="0"/>
                  </a:lnTo>
                  <a:close/>
                </a:path>
                <a:path w="1968500" h="977264">
                  <a:moveTo>
                    <a:pt x="1876939" y="47194"/>
                  </a:moveTo>
                  <a:lnTo>
                    <a:pt x="1869340" y="50928"/>
                  </a:lnTo>
                  <a:lnTo>
                    <a:pt x="1873074" y="58527"/>
                  </a:lnTo>
                  <a:lnTo>
                    <a:pt x="1880673" y="54794"/>
                  </a:lnTo>
                  <a:lnTo>
                    <a:pt x="1876939" y="47194"/>
                  </a:lnTo>
                  <a:close/>
                </a:path>
                <a:path w="1968500" h="977264">
                  <a:moveTo>
                    <a:pt x="1892137" y="39728"/>
                  </a:moveTo>
                  <a:lnTo>
                    <a:pt x="1884539" y="43460"/>
                  </a:lnTo>
                  <a:lnTo>
                    <a:pt x="1888271" y="51060"/>
                  </a:lnTo>
                  <a:lnTo>
                    <a:pt x="1895871" y="47326"/>
                  </a:lnTo>
                  <a:lnTo>
                    <a:pt x="1892137" y="39728"/>
                  </a:lnTo>
                  <a:close/>
                </a:path>
                <a:path w="1968500" h="977264">
                  <a:moveTo>
                    <a:pt x="1907335" y="32260"/>
                  </a:moveTo>
                  <a:lnTo>
                    <a:pt x="1899735" y="35994"/>
                  </a:lnTo>
                  <a:lnTo>
                    <a:pt x="1903469" y="43592"/>
                  </a:lnTo>
                  <a:lnTo>
                    <a:pt x="1911069" y="39858"/>
                  </a:lnTo>
                  <a:lnTo>
                    <a:pt x="1907335" y="32260"/>
                  </a:lnTo>
                  <a:close/>
                </a:path>
                <a:path w="1968500" h="977264">
                  <a:moveTo>
                    <a:pt x="1922533" y="24792"/>
                  </a:moveTo>
                  <a:lnTo>
                    <a:pt x="1914933" y="28526"/>
                  </a:lnTo>
                  <a:lnTo>
                    <a:pt x="1918667" y="36125"/>
                  </a:lnTo>
                  <a:lnTo>
                    <a:pt x="1926267" y="32391"/>
                  </a:lnTo>
                  <a:lnTo>
                    <a:pt x="1922533" y="24792"/>
                  </a:lnTo>
                  <a:close/>
                </a:path>
                <a:path w="1968500" h="977264">
                  <a:moveTo>
                    <a:pt x="1937731" y="17325"/>
                  </a:moveTo>
                  <a:lnTo>
                    <a:pt x="1930132" y="21059"/>
                  </a:lnTo>
                  <a:lnTo>
                    <a:pt x="1933865" y="28658"/>
                  </a:lnTo>
                  <a:lnTo>
                    <a:pt x="1941464" y="24925"/>
                  </a:lnTo>
                  <a:lnTo>
                    <a:pt x="1937731" y="17325"/>
                  </a:lnTo>
                  <a:close/>
                </a:path>
                <a:path w="1968500" h="977264">
                  <a:moveTo>
                    <a:pt x="1861741" y="54662"/>
                  </a:moveTo>
                  <a:lnTo>
                    <a:pt x="1854142" y="58395"/>
                  </a:lnTo>
                  <a:lnTo>
                    <a:pt x="1857876" y="65994"/>
                  </a:lnTo>
                  <a:lnTo>
                    <a:pt x="1865475" y="62261"/>
                  </a:lnTo>
                  <a:lnTo>
                    <a:pt x="1861741" y="54662"/>
                  </a:lnTo>
                  <a:close/>
                </a:path>
                <a:path w="1968500" h="977264">
                  <a:moveTo>
                    <a:pt x="1846544" y="62129"/>
                  </a:moveTo>
                  <a:lnTo>
                    <a:pt x="1838944" y="65863"/>
                  </a:lnTo>
                  <a:lnTo>
                    <a:pt x="1842678" y="73461"/>
                  </a:lnTo>
                  <a:lnTo>
                    <a:pt x="1850276" y="69728"/>
                  </a:lnTo>
                  <a:lnTo>
                    <a:pt x="1846544" y="62129"/>
                  </a:lnTo>
                  <a:close/>
                </a:path>
                <a:path w="1968500" h="977264">
                  <a:moveTo>
                    <a:pt x="1831346" y="69597"/>
                  </a:moveTo>
                  <a:lnTo>
                    <a:pt x="1823746" y="73329"/>
                  </a:lnTo>
                  <a:lnTo>
                    <a:pt x="1827480" y="80929"/>
                  </a:lnTo>
                  <a:lnTo>
                    <a:pt x="1835080" y="77195"/>
                  </a:lnTo>
                  <a:lnTo>
                    <a:pt x="1831346" y="69597"/>
                  </a:lnTo>
                  <a:close/>
                </a:path>
                <a:path w="1968500" h="977264">
                  <a:moveTo>
                    <a:pt x="1816148" y="77063"/>
                  </a:moveTo>
                  <a:lnTo>
                    <a:pt x="1808548" y="80797"/>
                  </a:lnTo>
                  <a:lnTo>
                    <a:pt x="1812282" y="88397"/>
                  </a:lnTo>
                  <a:lnTo>
                    <a:pt x="1819882" y="84663"/>
                  </a:lnTo>
                  <a:lnTo>
                    <a:pt x="1816148" y="77063"/>
                  </a:lnTo>
                  <a:close/>
                </a:path>
                <a:path w="1968500" h="977264">
                  <a:moveTo>
                    <a:pt x="1800950" y="84531"/>
                  </a:moveTo>
                  <a:lnTo>
                    <a:pt x="1793351" y="88264"/>
                  </a:lnTo>
                  <a:lnTo>
                    <a:pt x="1797084" y="95864"/>
                  </a:lnTo>
                  <a:lnTo>
                    <a:pt x="1804683" y="92130"/>
                  </a:lnTo>
                  <a:lnTo>
                    <a:pt x="1800950" y="84531"/>
                  </a:lnTo>
                  <a:close/>
                </a:path>
                <a:path w="1968500" h="977264">
                  <a:moveTo>
                    <a:pt x="1785752" y="91998"/>
                  </a:moveTo>
                  <a:lnTo>
                    <a:pt x="1778153" y="95732"/>
                  </a:lnTo>
                  <a:lnTo>
                    <a:pt x="1781887" y="103331"/>
                  </a:lnTo>
                  <a:lnTo>
                    <a:pt x="1789485" y="99597"/>
                  </a:lnTo>
                  <a:lnTo>
                    <a:pt x="1785752" y="91998"/>
                  </a:lnTo>
                  <a:close/>
                </a:path>
                <a:path w="1968500" h="977264">
                  <a:moveTo>
                    <a:pt x="1770553" y="99466"/>
                  </a:moveTo>
                  <a:lnTo>
                    <a:pt x="1762955" y="103200"/>
                  </a:lnTo>
                  <a:lnTo>
                    <a:pt x="1766689" y="110798"/>
                  </a:lnTo>
                  <a:lnTo>
                    <a:pt x="1774287" y="107064"/>
                  </a:lnTo>
                  <a:lnTo>
                    <a:pt x="1770553" y="99466"/>
                  </a:lnTo>
                  <a:close/>
                </a:path>
                <a:path w="1968500" h="977264">
                  <a:moveTo>
                    <a:pt x="1755355" y="106933"/>
                  </a:moveTo>
                  <a:lnTo>
                    <a:pt x="1747757" y="110666"/>
                  </a:lnTo>
                  <a:lnTo>
                    <a:pt x="1751491" y="118266"/>
                  </a:lnTo>
                  <a:lnTo>
                    <a:pt x="1759089" y="114532"/>
                  </a:lnTo>
                  <a:lnTo>
                    <a:pt x="1755355" y="106933"/>
                  </a:lnTo>
                  <a:close/>
                </a:path>
                <a:path w="1968500" h="977264">
                  <a:moveTo>
                    <a:pt x="1740159" y="114400"/>
                  </a:moveTo>
                  <a:lnTo>
                    <a:pt x="1732559" y="118134"/>
                  </a:lnTo>
                  <a:lnTo>
                    <a:pt x="1736293" y="125733"/>
                  </a:lnTo>
                  <a:lnTo>
                    <a:pt x="1743892" y="122000"/>
                  </a:lnTo>
                  <a:lnTo>
                    <a:pt x="1740159" y="114400"/>
                  </a:lnTo>
                  <a:close/>
                </a:path>
                <a:path w="1968500" h="977264">
                  <a:moveTo>
                    <a:pt x="1724960" y="121867"/>
                  </a:moveTo>
                  <a:lnTo>
                    <a:pt x="1717361" y="125601"/>
                  </a:lnTo>
                  <a:lnTo>
                    <a:pt x="1721095" y="133200"/>
                  </a:lnTo>
                  <a:lnTo>
                    <a:pt x="1728694" y="129466"/>
                  </a:lnTo>
                  <a:lnTo>
                    <a:pt x="1724960" y="121867"/>
                  </a:lnTo>
                  <a:close/>
                </a:path>
                <a:path w="1968500" h="977264">
                  <a:moveTo>
                    <a:pt x="1709762" y="129335"/>
                  </a:moveTo>
                  <a:lnTo>
                    <a:pt x="1702164" y="133069"/>
                  </a:lnTo>
                  <a:lnTo>
                    <a:pt x="1705898" y="140667"/>
                  </a:lnTo>
                  <a:lnTo>
                    <a:pt x="1713496" y="136933"/>
                  </a:lnTo>
                  <a:lnTo>
                    <a:pt x="1709762" y="129335"/>
                  </a:lnTo>
                  <a:close/>
                </a:path>
                <a:path w="1968500" h="977264">
                  <a:moveTo>
                    <a:pt x="1694564" y="136803"/>
                  </a:moveTo>
                  <a:lnTo>
                    <a:pt x="1686966" y="140535"/>
                  </a:lnTo>
                  <a:lnTo>
                    <a:pt x="1690700" y="148135"/>
                  </a:lnTo>
                  <a:lnTo>
                    <a:pt x="1698298" y="144401"/>
                  </a:lnTo>
                  <a:lnTo>
                    <a:pt x="1694564" y="136803"/>
                  </a:lnTo>
                  <a:close/>
                </a:path>
                <a:path w="1968500" h="977264">
                  <a:moveTo>
                    <a:pt x="1679366" y="144269"/>
                  </a:moveTo>
                  <a:lnTo>
                    <a:pt x="1671768" y="148003"/>
                  </a:lnTo>
                  <a:lnTo>
                    <a:pt x="1675502" y="155602"/>
                  </a:lnTo>
                  <a:lnTo>
                    <a:pt x="1683100" y="151869"/>
                  </a:lnTo>
                  <a:lnTo>
                    <a:pt x="1679366" y="144269"/>
                  </a:lnTo>
                  <a:close/>
                </a:path>
                <a:path w="1968500" h="977264">
                  <a:moveTo>
                    <a:pt x="1664169" y="151737"/>
                  </a:moveTo>
                  <a:lnTo>
                    <a:pt x="1656570" y="155470"/>
                  </a:lnTo>
                  <a:lnTo>
                    <a:pt x="1660304" y="163069"/>
                  </a:lnTo>
                  <a:lnTo>
                    <a:pt x="1667902" y="159336"/>
                  </a:lnTo>
                  <a:lnTo>
                    <a:pt x="1664169" y="151737"/>
                  </a:lnTo>
                  <a:close/>
                </a:path>
                <a:path w="1968500" h="977264">
                  <a:moveTo>
                    <a:pt x="1648971" y="159204"/>
                  </a:moveTo>
                  <a:lnTo>
                    <a:pt x="1641372" y="162938"/>
                  </a:lnTo>
                  <a:lnTo>
                    <a:pt x="1645105" y="170536"/>
                  </a:lnTo>
                  <a:lnTo>
                    <a:pt x="1652705" y="166803"/>
                  </a:lnTo>
                  <a:lnTo>
                    <a:pt x="1648971" y="159204"/>
                  </a:lnTo>
                  <a:close/>
                </a:path>
                <a:path w="1968500" h="977264">
                  <a:moveTo>
                    <a:pt x="1633773" y="166672"/>
                  </a:moveTo>
                  <a:lnTo>
                    <a:pt x="1626175" y="170406"/>
                  </a:lnTo>
                  <a:lnTo>
                    <a:pt x="1629907" y="178004"/>
                  </a:lnTo>
                  <a:lnTo>
                    <a:pt x="1637507" y="174270"/>
                  </a:lnTo>
                  <a:lnTo>
                    <a:pt x="1633773" y="166672"/>
                  </a:lnTo>
                  <a:close/>
                </a:path>
                <a:path w="1968500" h="977264">
                  <a:moveTo>
                    <a:pt x="1618575" y="174138"/>
                  </a:moveTo>
                  <a:lnTo>
                    <a:pt x="1610977" y="177872"/>
                  </a:lnTo>
                  <a:lnTo>
                    <a:pt x="1614711" y="185472"/>
                  </a:lnTo>
                  <a:lnTo>
                    <a:pt x="1622309" y="181738"/>
                  </a:lnTo>
                  <a:lnTo>
                    <a:pt x="1618575" y="174138"/>
                  </a:lnTo>
                  <a:close/>
                </a:path>
                <a:path w="1968500" h="977264">
                  <a:moveTo>
                    <a:pt x="1603377" y="181606"/>
                  </a:moveTo>
                  <a:lnTo>
                    <a:pt x="1595779" y="185339"/>
                  </a:lnTo>
                  <a:lnTo>
                    <a:pt x="1599512" y="192939"/>
                  </a:lnTo>
                  <a:lnTo>
                    <a:pt x="1607111" y="189205"/>
                  </a:lnTo>
                  <a:lnTo>
                    <a:pt x="1603377" y="181606"/>
                  </a:lnTo>
                  <a:close/>
                </a:path>
                <a:path w="1968500" h="977264">
                  <a:moveTo>
                    <a:pt x="1588179" y="189073"/>
                  </a:moveTo>
                  <a:lnTo>
                    <a:pt x="1580581" y="192807"/>
                  </a:lnTo>
                  <a:lnTo>
                    <a:pt x="1584314" y="200406"/>
                  </a:lnTo>
                  <a:lnTo>
                    <a:pt x="1591913" y="196673"/>
                  </a:lnTo>
                  <a:lnTo>
                    <a:pt x="1588179" y="189073"/>
                  </a:lnTo>
                  <a:close/>
                </a:path>
                <a:path w="1968500" h="977264">
                  <a:moveTo>
                    <a:pt x="1572982" y="196541"/>
                  </a:moveTo>
                  <a:lnTo>
                    <a:pt x="1565382" y="200275"/>
                  </a:lnTo>
                  <a:lnTo>
                    <a:pt x="1569116" y="207873"/>
                  </a:lnTo>
                  <a:lnTo>
                    <a:pt x="1576716" y="204139"/>
                  </a:lnTo>
                  <a:lnTo>
                    <a:pt x="1572982" y="196541"/>
                  </a:lnTo>
                  <a:close/>
                </a:path>
                <a:path w="1968500" h="977264">
                  <a:moveTo>
                    <a:pt x="1557784" y="204008"/>
                  </a:moveTo>
                  <a:lnTo>
                    <a:pt x="1550184" y="207742"/>
                  </a:lnTo>
                  <a:lnTo>
                    <a:pt x="1553918" y="215341"/>
                  </a:lnTo>
                  <a:lnTo>
                    <a:pt x="1561518" y="211607"/>
                  </a:lnTo>
                  <a:lnTo>
                    <a:pt x="1557784" y="204008"/>
                  </a:lnTo>
                  <a:close/>
                </a:path>
                <a:path w="1968500" h="977264">
                  <a:moveTo>
                    <a:pt x="1542586" y="211476"/>
                  </a:moveTo>
                  <a:lnTo>
                    <a:pt x="1534988" y="215209"/>
                  </a:lnTo>
                  <a:lnTo>
                    <a:pt x="1538721" y="222808"/>
                  </a:lnTo>
                  <a:lnTo>
                    <a:pt x="1546320" y="219075"/>
                  </a:lnTo>
                  <a:lnTo>
                    <a:pt x="1542586" y="211476"/>
                  </a:lnTo>
                  <a:close/>
                </a:path>
                <a:path w="1968500" h="977264">
                  <a:moveTo>
                    <a:pt x="1527388" y="218942"/>
                  </a:moveTo>
                  <a:lnTo>
                    <a:pt x="1519789" y="222676"/>
                  </a:lnTo>
                  <a:lnTo>
                    <a:pt x="1523523" y="230276"/>
                  </a:lnTo>
                  <a:lnTo>
                    <a:pt x="1531122" y="226542"/>
                  </a:lnTo>
                  <a:lnTo>
                    <a:pt x="1527388" y="218942"/>
                  </a:lnTo>
                  <a:close/>
                </a:path>
                <a:path w="1968500" h="977264">
                  <a:moveTo>
                    <a:pt x="1512190" y="226410"/>
                  </a:moveTo>
                  <a:lnTo>
                    <a:pt x="1504591" y="230144"/>
                  </a:lnTo>
                  <a:lnTo>
                    <a:pt x="1508325" y="237742"/>
                  </a:lnTo>
                  <a:lnTo>
                    <a:pt x="1515924" y="234010"/>
                  </a:lnTo>
                  <a:lnTo>
                    <a:pt x="1512190" y="226410"/>
                  </a:lnTo>
                  <a:close/>
                </a:path>
                <a:path w="1968500" h="977264">
                  <a:moveTo>
                    <a:pt x="1496993" y="233878"/>
                  </a:moveTo>
                  <a:lnTo>
                    <a:pt x="1489393" y="237611"/>
                  </a:lnTo>
                  <a:lnTo>
                    <a:pt x="1493127" y="245210"/>
                  </a:lnTo>
                  <a:lnTo>
                    <a:pt x="1500727" y="241476"/>
                  </a:lnTo>
                  <a:lnTo>
                    <a:pt x="1496993" y="233878"/>
                  </a:lnTo>
                  <a:close/>
                </a:path>
                <a:path w="1968500" h="977264">
                  <a:moveTo>
                    <a:pt x="1481795" y="241345"/>
                  </a:moveTo>
                  <a:lnTo>
                    <a:pt x="1474195" y="245079"/>
                  </a:lnTo>
                  <a:lnTo>
                    <a:pt x="1477929" y="252677"/>
                  </a:lnTo>
                  <a:lnTo>
                    <a:pt x="1485529" y="248944"/>
                  </a:lnTo>
                  <a:lnTo>
                    <a:pt x="1481795" y="241345"/>
                  </a:lnTo>
                  <a:close/>
                </a:path>
                <a:path w="1968500" h="977264">
                  <a:moveTo>
                    <a:pt x="1466597" y="248813"/>
                  </a:moveTo>
                  <a:lnTo>
                    <a:pt x="1458997" y="252547"/>
                  </a:lnTo>
                  <a:lnTo>
                    <a:pt x="1462731" y="260145"/>
                  </a:lnTo>
                  <a:lnTo>
                    <a:pt x="1470331" y="256411"/>
                  </a:lnTo>
                  <a:lnTo>
                    <a:pt x="1466597" y="248813"/>
                  </a:lnTo>
                  <a:close/>
                </a:path>
                <a:path w="1968500" h="977264">
                  <a:moveTo>
                    <a:pt x="1451399" y="256279"/>
                  </a:moveTo>
                  <a:lnTo>
                    <a:pt x="1443800" y="260013"/>
                  </a:lnTo>
                  <a:lnTo>
                    <a:pt x="1447534" y="267613"/>
                  </a:lnTo>
                  <a:lnTo>
                    <a:pt x="1455132" y="263879"/>
                  </a:lnTo>
                  <a:lnTo>
                    <a:pt x="1451399" y="256279"/>
                  </a:lnTo>
                  <a:close/>
                </a:path>
                <a:path w="1968500" h="977264">
                  <a:moveTo>
                    <a:pt x="1436201" y="263747"/>
                  </a:moveTo>
                  <a:lnTo>
                    <a:pt x="1428602" y="267481"/>
                  </a:lnTo>
                  <a:lnTo>
                    <a:pt x="1432336" y="275080"/>
                  </a:lnTo>
                  <a:lnTo>
                    <a:pt x="1439934" y="271346"/>
                  </a:lnTo>
                  <a:lnTo>
                    <a:pt x="1436201" y="263747"/>
                  </a:lnTo>
                  <a:close/>
                </a:path>
                <a:path w="1968500" h="977264">
                  <a:moveTo>
                    <a:pt x="1421002" y="271214"/>
                  </a:moveTo>
                  <a:lnTo>
                    <a:pt x="1413404" y="274948"/>
                  </a:lnTo>
                  <a:lnTo>
                    <a:pt x="1417138" y="282547"/>
                  </a:lnTo>
                  <a:lnTo>
                    <a:pt x="1424736" y="278814"/>
                  </a:lnTo>
                  <a:lnTo>
                    <a:pt x="1421002" y="271214"/>
                  </a:lnTo>
                  <a:close/>
                </a:path>
                <a:path w="1968500" h="977264">
                  <a:moveTo>
                    <a:pt x="1405804" y="278682"/>
                  </a:moveTo>
                  <a:lnTo>
                    <a:pt x="1398206" y="282416"/>
                  </a:lnTo>
                  <a:lnTo>
                    <a:pt x="1401940" y="290014"/>
                  </a:lnTo>
                  <a:lnTo>
                    <a:pt x="1409538" y="286280"/>
                  </a:lnTo>
                  <a:lnTo>
                    <a:pt x="1405804" y="278682"/>
                  </a:lnTo>
                  <a:close/>
                </a:path>
                <a:path w="1968500" h="977264">
                  <a:moveTo>
                    <a:pt x="1390608" y="286150"/>
                  </a:moveTo>
                  <a:lnTo>
                    <a:pt x="1383008" y="289883"/>
                  </a:lnTo>
                  <a:lnTo>
                    <a:pt x="1386742" y="297482"/>
                  </a:lnTo>
                  <a:lnTo>
                    <a:pt x="1394341" y="293748"/>
                  </a:lnTo>
                  <a:lnTo>
                    <a:pt x="1390608" y="286150"/>
                  </a:lnTo>
                  <a:close/>
                </a:path>
                <a:path w="1968500" h="977264">
                  <a:moveTo>
                    <a:pt x="1375410" y="293617"/>
                  </a:moveTo>
                  <a:lnTo>
                    <a:pt x="1367810" y="297350"/>
                  </a:lnTo>
                  <a:lnTo>
                    <a:pt x="1371544" y="304949"/>
                  </a:lnTo>
                  <a:lnTo>
                    <a:pt x="1379143" y="301216"/>
                  </a:lnTo>
                  <a:lnTo>
                    <a:pt x="1375410" y="293617"/>
                  </a:lnTo>
                  <a:close/>
                </a:path>
                <a:path w="1968500" h="977264">
                  <a:moveTo>
                    <a:pt x="1360211" y="301083"/>
                  </a:moveTo>
                  <a:lnTo>
                    <a:pt x="1352612" y="304817"/>
                  </a:lnTo>
                  <a:lnTo>
                    <a:pt x="1356346" y="312417"/>
                  </a:lnTo>
                  <a:lnTo>
                    <a:pt x="1363945" y="308683"/>
                  </a:lnTo>
                  <a:lnTo>
                    <a:pt x="1360211" y="301083"/>
                  </a:lnTo>
                  <a:close/>
                </a:path>
                <a:path w="1968500" h="977264">
                  <a:moveTo>
                    <a:pt x="1345013" y="308551"/>
                  </a:moveTo>
                  <a:lnTo>
                    <a:pt x="1337415" y="312285"/>
                  </a:lnTo>
                  <a:lnTo>
                    <a:pt x="1341147" y="319885"/>
                  </a:lnTo>
                  <a:lnTo>
                    <a:pt x="1348747" y="316151"/>
                  </a:lnTo>
                  <a:lnTo>
                    <a:pt x="1345013" y="308551"/>
                  </a:lnTo>
                  <a:close/>
                </a:path>
                <a:path w="1968500" h="977264">
                  <a:moveTo>
                    <a:pt x="1329815" y="316019"/>
                  </a:moveTo>
                  <a:lnTo>
                    <a:pt x="1322217" y="319752"/>
                  </a:lnTo>
                  <a:lnTo>
                    <a:pt x="1325951" y="327351"/>
                  </a:lnTo>
                  <a:lnTo>
                    <a:pt x="1333549" y="323617"/>
                  </a:lnTo>
                  <a:lnTo>
                    <a:pt x="1329815" y="316019"/>
                  </a:lnTo>
                  <a:close/>
                </a:path>
                <a:path w="1968500" h="977264">
                  <a:moveTo>
                    <a:pt x="1314617" y="323486"/>
                  </a:moveTo>
                  <a:lnTo>
                    <a:pt x="1307019" y="327220"/>
                  </a:lnTo>
                  <a:lnTo>
                    <a:pt x="1310753" y="334818"/>
                  </a:lnTo>
                  <a:lnTo>
                    <a:pt x="1318351" y="331085"/>
                  </a:lnTo>
                  <a:lnTo>
                    <a:pt x="1314617" y="323486"/>
                  </a:lnTo>
                  <a:close/>
                </a:path>
                <a:path w="1968500" h="977264">
                  <a:moveTo>
                    <a:pt x="1299419" y="330954"/>
                  </a:moveTo>
                  <a:lnTo>
                    <a:pt x="1291821" y="334688"/>
                  </a:lnTo>
                  <a:lnTo>
                    <a:pt x="1295554" y="342286"/>
                  </a:lnTo>
                  <a:lnTo>
                    <a:pt x="1303153" y="338552"/>
                  </a:lnTo>
                  <a:lnTo>
                    <a:pt x="1299419" y="330954"/>
                  </a:lnTo>
                  <a:close/>
                </a:path>
                <a:path w="1968500" h="977264">
                  <a:moveTo>
                    <a:pt x="1284222" y="338420"/>
                  </a:moveTo>
                  <a:lnTo>
                    <a:pt x="1276623" y="342154"/>
                  </a:lnTo>
                  <a:lnTo>
                    <a:pt x="1280356" y="349754"/>
                  </a:lnTo>
                  <a:lnTo>
                    <a:pt x="1287956" y="346020"/>
                  </a:lnTo>
                  <a:lnTo>
                    <a:pt x="1284222" y="338420"/>
                  </a:lnTo>
                  <a:close/>
                </a:path>
                <a:path w="1968500" h="977264">
                  <a:moveTo>
                    <a:pt x="1269024" y="345888"/>
                  </a:moveTo>
                  <a:lnTo>
                    <a:pt x="1261424" y="349622"/>
                  </a:lnTo>
                  <a:lnTo>
                    <a:pt x="1265158" y="357221"/>
                  </a:lnTo>
                  <a:lnTo>
                    <a:pt x="1272758" y="353487"/>
                  </a:lnTo>
                  <a:lnTo>
                    <a:pt x="1269024" y="345888"/>
                  </a:lnTo>
                  <a:close/>
                </a:path>
                <a:path w="1968500" h="977264">
                  <a:moveTo>
                    <a:pt x="1253826" y="353355"/>
                  </a:moveTo>
                  <a:lnTo>
                    <a:pt x="1246226" y="357089"/>
                  </a:lnTo>
                  <a:lnTo>
                    <a:pt x="1249960" y="364689"/>
                  </a:lnTo>
                  <a:lnTo>
                    <a:pt x="1257560" y="360955"/>
                  </a:lnTo>
                  <a:lnTo>
                    <a:pt x="1253826" y="353355"/>
                  </a:lnTo>
                  <a:close/>
                </a:path>
                <a:path w="1968500" h="977264">
                  <a:moveTo>
                    <a:pt x="1238628" y="360823"/>
                  </a:moveTo>
                  <a:lnTo>
                    <a:pt x="1231030" y="364557"/>
                  </a:lnTo>
                  <a:lnTo>
                    <a:pt x="1234762" y="372155"/>
                  </a:lnTo>
                  <a:lnTo>
                    <a:pt x="1242362" y="368421"/>
                  </a:lnTo>
                  <a:lnTo>
                    <a:pt x="1238628" y="360823"/>
                  </a:lnTo>
                  <a:close/>
                </a:path>
                <a:path w="1968500" h="977264">
                  <a:moveTo>
                    <a:pt x="1223430" y="368291"/>
                  </a:moveTo>
                  <a:lnTo>
                    <a:pt x="1215831" y="372024"/>
                  </a:lnTo>
                  <a:lnTo>
                    <a:pt x="1219565" y="379623"/>
                  </a:lnTo>
                  <a:lnTo>
                    <a:pt x="1227164" y="375889"/>
                  </a:lnTo>
                  <a:lnTo>
                    <a:pt x="1223430" y="368291"/>
                  </a:lnTo>
                  <a:close/>
                </a:path>
                <a:path w="1968500" h="977264">
                  <a:moveTo>
                    <a:pt x="1208232" y="375758"/>
                  </a:moveTo>
                  <a:lnTo>
                    <a:pt x="1200633" y="379492"/>
                  </a:lnTo>
                  <a:lnTo>
                    <a:pt x="1204367" y="387090"/>
                  </a:lnTo>
                  <a:lnTo>
                    <a:pt x="1211966" y="383357"/>
                  </a:lnTo>
                  <a:lnTo>
                    <a:pt x="1208232" y="375758"/>
                  </a:lnTo>
                  <a:close/>
                </a:path>
                <a:path w="1968500" h="977264">
                  <a:moveTo>
                    <a:pt x="1193034" y="383225"/>
                  </a:moveTo>
                  <a:lnTo>
                    <a:pt x="1185435" y="386958"/>
                  </a:lnTo>
                  <a:lnTo>
                    <a:pt x="1189169" y="394558"/>
                  </a:lnTo>
                  <a:lnTo>
                    <a:pt x="1196767" y="390824"/>
                  </a:lnTo>
                  <a:lnTo>
                    <a:pt x="1193034" y="383225"/>
                  </a:lnTo>
                  <a:close/>
                </a:path>
                <a:path w="1968500" h="977264">
                  <a:moveTo>
                    <a:pt x="1177837" y="390692"/>
                  </a:moveTo>
                  <a:lnTo>
                    <a:pt x="1170237" y="394426"/>
                  </a:lnTo>
                  <a:lnTo>
                    <a:pt x="1173971" y="402026"/>
                  </a:lnTo>
                  <a:lnTo>
                    <a:pt x="1181571" y="398292"/>
                  </a:lnTo>
                  <a:lnTo>
                    <a:pt x="1177837" y="390692"/>
                  </a:lnTo>
                  <a:close/>
                </a:path>
                <a:path w="1968500" h="977264">
                  <a:moveTo>
                    <a:pt x="1162639" y="398160"/>
                  </a:moveTo>
                  <a:lnTo>
                    <a:pt x="1155039" y="401894"/>
                  </a:lnTo>
                  <a:lnTo>
                    <a:pt x="1158773" y="409492"/>
                  </a:lnTo>
                  <a:lnTo>
                    <a:pt x="1166373" y="405758"/>
                  </a:lnTo>
                  <a:lnTo>
                    <a:pt x="1162639" y="398160"/>
                  </a:lnTo>
                  <a:close/>
                </a:path>
                <a:path w="1968500" h="977264">
                  <a:moveTo>
                    <a:pt x="1147441" y="405627"/>
                  </a:moveTo>
                  <a:lnTo>
                    <a:pt x="1139841" y="409361"/>
                  </a:lnTo>
                  <a:lnTo>
                    <a:pt x="1143575" y="416960"/>
                  </a:lnTo>
                  <a:lnTo>
                    <a:pt x="1151174" y="413226"/>
                  </a:lnTo>
                  <a:lnTo>
                    <a:pt x="1147441" y="405627"/>
                  </a:lnTo>
                  <a:close/>
                </a:path>
                <a:path w="1968500" h="977264">
                  <a:moveTo>
                    <a:pt x="1132243" y="413095"/>
                  </a:moveTo>
                  <a:lnTo>
                    <a:pt x="1124644" y="416829"/>
                  </a:lnTo>
                  <a:lnTo>
                    <a:pt x="1128377" y="424427"/>
                  </a:lnTo>
                  <a:lnTo>
                    <a:pt x="1135976" y="420693"/>
                  </a:lnTo>
                  <a:lnTo>
                    <a:pt x="1132243" y="413095"/>
                  </a:lnTo>
                  <a:close/>
                </a:path>
                <a:path w="1968500" h="977264">
                  <a:moveTo>
                    <a:pt x="1117045" y="420563"/>
                  </a:moveTo>
                  <a:lnTo>
                    <a:pt x="1109446" y="424295"/>
                  </a:lnTo>
                  <a:lnTo>
                    <a:pt x="1113180" y="431895"/>
                  </a:lnTo>
                  <a:lnTo>
                    <a:pt x="1120778" y="428161"/>
                  </a:lnTo>
                  <a:lnTo>
                    <a:pt x="1117045" y="420563"/>
                  </a:lnTo>
                  <a:close/>
                </a:path>
                <a:path w="1968500" h="977264">
                  <a:moveTo>
                    <a:pt x="1101846" y="428029"/>
                  </a:moveTo>
                  <a:lnTo>
                    <a:pt x="1094248" y="431763"/>
                  </a:lnTo>
                  <a:lnTo>
                    <a:pt x="1097982" y="439362"/>
                  </a:lnTo>
                  <a:lnTo>
                    <a:pt x="1105580" y="435629"/>
                  </a:lnTo>
                  <a:lnTo>
                    <a:pt x="1101846" y="428029"/>
                  </a:lnTo>
                  <a:close/>
                </a:path>
                <a:path w="1968500" h="977264">
                  <a:moveTo>
                    <a:pt x="1086648" y="435496"/>
                  </a:moveTo>
                  <a:lnTo>
                    <a:pt x="1079050" y="439230"/>
                  </a:lnTo>
                  <a:lnTo>
                    <a:pt x="1082784" y="446830"/>
                  </a:lnTo>
                  <a:lnTo>
                    <a:pt x="1090382" y="443096"/>
                  </a:lnTo>
                  <a:lnTo>
                    <a:pt x="1086648" y="435496"/>
                  </a:lnTo>
                  <a:close/>
                </a:path>
                <a:path w="1968500" h="977264">
                  <a:moveTo>
                    <a:pt x="1071452" y="442964"/>
                  </a:moveTo>
                  <a:lnTo>
                    <a:pt x="1063852" y="446698"/>
                  </a:lnTo>
                  <a:lnTo>
                    <a:pt x="1067586" y="454296"/>
                  </a:lnTo>
                  <a:lnTo>
                    <a:pt x="1075185" y="450562"/>
                  </a:lnTo>
                  <a:lnTo>
                    <a:pt x="1071452" y="442964"/>
                  </a:lnTo>
                  <a:close/>
                </a:path>
                <a:path w="1968500" h="977264">
                  <a:moveTo>
                    <a:pt x="1056253" y="450432"/>
                  </a:moveTo>
                  <a:lnTo>
                    <a:pt x="1048654" y="454165"/>
                  </a:lnTo>
                  <a:lnTo>
                    <a:pt x="1052388" y="461764"/>
                  </a:lnTo>
                  <a:lnTo>
                    <a:pt x="1059987" y="458030"/>
                  </a:lnTo>
                  <a:lnTo>
                    <a:pt x="1056253" y="450432"/>
                  </a:lnTo>
                  <a:close/>
                </a:path>
                <a:path w="1968500" h="977264">
                  <a:moveTo>
                    <a:pt x="1041055" y="457899"/>
                  </a:moveTo>
                  <a:lnTo>
                    <a:pt x="1033457" y="461632"/>
                  </a:lnTo>
                  <a:lnTo>
                    <a:pt x="1037189" y="469231"/>
                  </a:lnTo>
                  <a:lnTo>
                    <a:pt x="1044789" y="465498"/>
                  </a:lnTo>
                  <a:lnTo>
                    <a:pt x="1041055" y="457899"/>
                  </a:lnTo>
                  <a:close/>
                </a:path>
                <a:path w="1968500" h="977264">
                  <a:moveTo>
                    <a:pt x="1025857" y="465366"/>
                  </a:moveTo>
                  <a:lnTo>
                    <a:pt x="1018259" y="469099"/>
                  </a:lnTo>
                  <a:lnTo>
                    <a:pt x="1021993" y="476699"/>
                  </a:lnTo>
                  <a:lnTo>
                    <a:pt x="1029591" y="472965"/>
                  </a:lnTo>
                  <a:lnTo>
                    <a:pt x="1025857" y="465366"/>
                  </a:lnTo>
                  <a:close/>
                </a:path>
                <a:path w="1968500" h="977264">
                  <a:moveTo>
                    <a:pt x="1010659" y="472833"/>
                  </a:moveTo>
                  <a:lnTo>
                    <a:pt x="1003061" y="476567"/>
                  </a:lnTo>
                  <a:lnTo>
                    <a:pt x="1006795" y="484165"/>
                  </a:lnTo>
                  <a:lnTo>
                    <a:pt x="1014393" y="480433"/>
                  </a:lnTo>
                  <a:lnTo>
                    <a:pt x="1010659" y="472833"/>
                  </a:lnTo>
                  <a:close/>
                </a:path>
                <a:path w="1968500" h="977264">
                  <a:moveTo>
                    <a:pt x="995461" y="480301"/>
                  </a:moveTo>
                  <a:lnTo>
                    <a:pt x="987863" y="484035"/>
                  </a:lnTo>
                  <a:lnTo>
                    <a:pt x="991596" y="491633"/>
                  </a:lnTo>
                  <a:lnTo>
                    <a:pt x="999195" y="487899"/>
                  </a:lnTo>
                  <a:lnTo>
                    <a:pt x="995461" y="480301"/>
                  </a:lnTo>
                  <a:close/>
                </a:path>
                <a:path w="1968500" h="977264">
                  <a:moveTo>
                    <a:pt x="980264" y="487768"/>
                  </a:moveTo>
                  <a:lnTo>
                    <a:pt x="972665" y="491502"/>
                  </a:lnTo>
                  <a:lnTo>
                    <a:pt x="976398" y="499101"/>
                  </a:lnTo>
                  <a:lnTo>
                    <a:pt x="983997" y="495367"/>
                  </a:lnTo>
                  <a:lnTo>
                    <a:pt x="980264" y="487768"/>
                  </a:lnTo>
                  <a:close/>
                </a:path>
                <a:path w="1968500" h="977264">
                  <a:moveTo>
                    <a:pt x="965066" y="495235"/>
                  </a:moveTo>
                  <a:lnTo>
                    <a:pt x="957466" y="498969"/>
                  </a:lnTo>
                  <a:lnTo>
                    <a:pt x="961200" y="506568"/>
                  </a:lnTo>
                  <a:lnTo>
                    <a:pt x="968800" y="502834"/>
                  </a:lnTo>
                  <a:lnTo>
                    <a:pt x="965066" y="495235"/>
                  </a:lnTo>
                  <a:close/>
                </a:path>
                <a:path w="1968500" h="977264">
                  <a:moveTo>
                    <a:pt x="949868" y="502702"/>
                  </a:moveTo>
                  <a:lnTo>
                    <a:pt x="942270" y="506436"/>
                  </a:lnTo>
                  <a:lnTo>
                    <a:pt x="946002" y="514036"/>
                  </a:lnTo>
                  <a:lnTo>
                    <a:pt x="953602" y="510302"/>
                  </a:lnTo>
                  <a:lnTo>
                    <a:pt x="949868" y="502702"/>
                  </a:lnTo>
                  <a:close/>
                </a:path>
                <a:path w="1968500" h="977264">
                  <a:moveTo>
                    <a:pt x="934670" y="510170"/>
                  </a:moveTo>
                  <a:lnTo>
                    <a:pt x="927072" y="513904"/>
                  </a:lnTo>
                  <a:lnTo>
                    <a:pt x="930805" y="521502"/>
                  </a:lnTo>
                  <a:lnTo>
                    <a:pt x="938404" y="517768"/>
                  </a:lnTo>
                  <a:lnTo>
                    <a:pt x="934670" y="510170"/>
                  </a:lnTo>
                  <a:close/>
                </a:path>
                <a:path w="1968500" h="977264">
                  <a:moveTo>
                    <a:pt x="919472" y="517638"/>
                  </a:moveTo>
                  <a:lnTo>
                    <a:pt x="911873" y="521371"/>
                  </a:lnTo>
                  <a:lnTo>
                    <a:pt x="915607" y="528970"/>
                  </a:lnTo>
                  <a:lnTo>
                    <a:pt x="923206" y="525236"/>
                  </a:lnTo>
                  <a:lnTo>
                    <a:pt x="919472" y="517638"/>
                  </a:lnTo>
                  <a:close/>
                </a:path>
                <a:path w="1968500" h="977264">
                  <a:moveTo>
                    <a:pt x="904275" y="525105"/>
                  </a:moveTo>
                  <a:lnTo>
                    <a:pt x="896675" y="528838"/>
                  </a:lnTo>
                  <a:lnTo>
                    <a:pt x="900409" y="536437"/>
                  </a:lnTo>
                  <a:lnTo>
                    <a:pt x="908008" y="532704"/>
                  </a:lnTo>
                  <a:lnTo>
                    <a:pt x="904275" y="525105"/>
                  </a:lnTo>
                  <a:close/>
                </a:path>
                <a:path w="1968500" h="977264">
                  <a:moveTo>
                    <a:pt x="889077" y="532571"/>
                  </a:moveTo>
                  <a:lnTo>
                    <a:pt x="881477" y="536305"/>
                  </a:lnTo>
                  <a:lnTo>
                    <a:pt x="885211" y="543905"/>
                  </a:lnTo>
                  <a:lnTo>
                    <a:pt x="892811" y="540171"/>
                  </a:lnTo>
                  <a:lnTo>
                    <a:pt x="889077" y="532571"/>
                  </a:lnTo>
                  <a:close/>
                </a:path>
                <a:path w="1968500" h="977264">
                  <a:moveTo>
                    <a:pt x="873879" y="540039"/>
                  </a:moveTo>
                  <a:lnTo>
                    <a:pt x="866279" y="543773"/>
                  </a:lnTo>
                  <a:lnTo>
                    <a:pt x="870013" y="551371"/>
                  </a:lnTo>
                  <a:lnTo>
                    <a:pt x="877613" y="547637"/>
                  </a:lnTo>
                  <a:lnTo>
                    <a:pt x="873879" y="540039"/>
                  </a:lnTo>
                  <a:close/>
                </a:path>
                <a:path w="1968500" h="977264">
                  <a:moveTo>
                    <a:pt x="858681" y="547507"/>
                  </a:moveTo>
                  <a:lnTo>
                    <a:pt x="851082" y="551240"/>
                  </a:lnTo>
                  <a:lnTo>
                    <a:pt x="854815" y="558839"/>
                  </a:lnTo>
                  <a:lnTo>
                    <a:pt x="862415" y="555105"/>
                  </a:lnTo>
                  <a:lnTo>
                    <a:pt x="858681" y="547507"/>
                  </a:lnTo>
                  <a:close/>
                </a:path>
                <a:path w="1968500" h="977264">
                  <a:moveTo>
                    <a:pt x="843483" y="554974"/>
                  </a:moveTo>
                  <a:lnTo>
                    <a:pt x="835884" y="558708"/>
                  </a:lnTo>
                  <a:lnTo>
                    <a:pt x="839618" y="566306"/>
                  </a:lnTo>
                  <a:lnTo>
                    <a:pt x="847217" y="562573"/>
                  </a:lnTo>
                  <a:lnTo>
                    <a:pt x="843483" y="554974"/>
                  </a:lnTo>
                  <a:close/>
                </a:path>
                <a:path w="1968500" h="977264">
                  <a:moveTo>
                    <a:pt x="828285" y="562441"/>
                  </a:moveTo>
                  <a:lnTo>
                    <a:pt x="820686" y="566174"/>
                  </a:lnTo>
                  <a:lnTo>
                    <a:pt x="824420" y="573774"/>
                  </a:lnTo>
                  <a:lnTo>
                    <a:pt x="832018" y="570040"/>
                  </a:lnTo>
                  <a:lnTo>
                    <a:pt x="828285" y="562441"/>
                  </a:lnTo>
                  <a:close/>
                </a:path>
                <a:path w="1968500" h="977264">
                  <a:moveTo>
                    <a:pt x="813087" y="569908"/>
                  </a:moveTo>
                  <a:lnTo>
                    <a:pt x="805488" y="573642"/>
                  </a:lnTo>
                  <a:lnTo>
                    <a:pt x="809222" y="581240"/>
                  </a:lnTo>
                  <a:lnTo>
                    <a:pt x="816820" y="577508"/>
                  </a:lnTo>
                  <a:lnTo>
                    <a:pt x="813087" y="569908"/>
                  </a:lnTo>
                  <a:close/>
                </a:path>
                <a:path w="1968500" h="977264">
                  <a:moveTo>
                    <a:pt x="797890" y="577376"/>
                  </a:moveTo>
                  <a:lnTo>
                    <a:pt x="790290" y="581110"/>
                  </a:lnTo>
                  <a:lnTo>
                    <a:pt x="794024" y="588708"/>
                  </a:lnTo>
                  <a:lnTo>
                    <a:pt x="801624" y="584974"/>
                  </a:lnTo>
                  <a:lnTo>
                    <a:pt x="797890" y="577376"/>
                  </a:lnTo>
                  <a:close/>
                </a:path>
                <a:path w="1968500" h="977264">
                  <a:moveTo>
                    <a:pt x="782692" y="584843"/>
                  </a:moveTo>
                  <a:lnTo>
                    <a:pt x="775092" y="588577"/>
                  </a:lnTo>
                  <a:lnTo>
                    <a:pt x="778826" y="596176"/>
                  </a:lnTo>
                  <a:lnTo>
                    <a:pt x="786425" y="592442"/>
                  </a:lnTo>
                  <a:lnTo>
                    <a:pt x="782692" y="584843"/>
                  </a:lnTo>
                  <a:close/>
                </a:path>
                <a:path w="1968500" h="977264">
                  <a:moveTo>
                    <a:pt x="767494" y="592310"/>
                  </a:moveTo>
                  <a:lnTo>
                    <a:pt x="759895" y="596044"/>
                  </a:lnTo>
                  <a:lnTo>
                    <a:pt x="763628" y="603643"/>
                  </a:lnTo>
                  <a:lnTo>
                    <a:pt x="771227" y="599909"/>
                  </a:lnTo>
                  <a:lnTo>
                    <a:pt x="767494" y="592310"/>
                  </a:lnTo>
                  <a:close/>
                </a:path>
                <a:path w="1968500" h="977264">
                  <a:moveTo>
                    <a:pt x="752295" y="599777"/>
                  </a:moveTo>
                  <a:lnTo>
                    <a:pt x="744697" y="603511"/>
                  </a:lnTo>
                  <a:lnTo>
                    <a:pt x="748431" y="611111"/>
                  </a:lnTo>
                  <a:lnTo>
                    <a:pt x="756029" y="607377"/>
                  </a:lnTo>
                  <a:lnTo>
                    <a:pt x="752295" y="599777"/>
                  </a:lnTo>
                  <a:close/>
                </a:path>
                <a:path w="1968500" h="977264">
                  <a:moveTo>
                    <a:pt x="737097" y="607245"/>
                  </a:moveTo>
                  <a:lnTo>
                    <a:pt x="729499" y="610979"/>
                  </a:lnTo>
                  <a:lnTo>
                    <a:pt x="733233" y="618577"/>
                  </a:lnTo>
                  <a:lnTo>
                    <a:pt x="740831" y="614843"/>
                  </a:lnTo>
                  <a:lnTo>
                    <a:pt x="737097" y="607245"/>
                  </a:lnTo>
                  <a:close/>
                </a:path>
                <a:path w="1968500" h="977264">
                  <a:moveTo>
                    <a:pt x="721901" y="614713"/>
                  </a:moveTo>
                  <a:lnTo>
                    <a:pt x="714301" y="618446"/>
                  </a:lnTo>
                  <a:lnTo>
                    <a:pt x="718035" y="626045"/>
                  </a:lnTo>
                  <a:lnTo>
                    <a:pt x="725633" y="622311"/>
                  </a:lnTo>
                  <a:lnTo>
                    <a:pt x="721901" y="614713"/>
                  </a:lnTo>
                  <a:close/>
                </a:path>
                <a:path w="1968500" h="977264">
                  <a:moveTo>
                    <a:pt x="706702" y="622180"/>
                  </a:moveTo>
                  <a:lnTo>
                    <a:pt x="699103" y="625913"/>
                  </a:lnTo>
                  <a:lnTo>
                    <a:pt x="702837" y="633512"/>
                  </a:lnTo>
                  <a:lnTo>
                    <a:pt x="710436" y="629779"/>
                  </a:lnTo>
                  <a:lnTo>
                    <a:pt x="706702" y="622180"/>
                  </a:lnTo>
                  <a:close/>
                </a:path>
                <a:path w="1968500" h="977264">
                  <a:moveTo>
                    <a:pt x="691504" y="629646"/>
                  </a:moveTo>
                  <a:lnTo>
                    <a:pt x="683905" y="633380"/>
                  </a:lnTo>
                  <a:lnTo>
                    <a:pt x="687638" y="640980"/>
                  </a:lnTo>
                  <a:lnTo>
                    <a:pt x="695238" y="637246"/>
                  </a:lnTo>
                  <a:lnTo>
                    <a:pt x="691504" y="629646"/>
                  </a:lnTo>
                  <a:close/>
                </a:path>
                <a:path w="1968500" h="977264">
                  <a:moveTo>
                    <a:pt x="676306" y="637114"/>
                  </a:moveTo>
                  <a:lnTo>
                    <a:pt x="668708" y="640848"/>
                  </a:lnTo>
                  <a:lnTo>
                    <a:pt x="672440" y="648446"/>
                  </a:lnTo>
                  <a:lnTo>
                    <a:pt x="680040" y="644714"/>
                  </a:lnTo>
                  <a:lnTo>
                    <a:pt x="676306" y="637114"/>
                  </a:lnTo>
                  <a:close/>
                </a:path>
                <a:path w="1968500" h="977264">
                  <a:moveTo>
                    <a:pt x="661108" y="644582"/>
                  </a:moveTo>
                  <a:lnTo>
                    <a:pt x="653510" y="648315"/>
                  </a:lnTo>
                  <a:lnTo>
                    <a:pt x="657244" y="655914"/>
                  </a:lnTo>
                  <a:lnTo>
                    <a:pt x="664842" y="652180"/>
                  </a:lnTo>
                  <a:lnTo>
                    <a:pt x="661108" y="644582"/>
                  </a:lnTo>
                  <a:close/>
                </a:path>
                <a:path w="1968500" h="977264">
                  <a:moveTo>
                    <a:pt x="645910" y="652049"/>
                  </a:moveTo>
                  <a:lnTo>
                    <a:pt x="638312" y="655783"/>
                  </a:lnTo>
                  <a:lnTo>
                    <a:pt x="642045" y="663381"/>
                  </a:lnTo>
                  <a:lnTo>
                    <a:pt x="649644" y="659648"/>
                  </a:lnTo>
                  <a:lnTo>
                    <a:pt x="645910" y="652049"/>
                  </a:lnTo>
                  <a:close/>
                </a:path>
                <a:path w="1968500" h="977264">
                  <a:moveTo>
                    <a:pt x="630713" y="659516"/>
                  </a:moveTo>
                  <a:lnTo>
                    <a:pt x="623114" y="663249"/>
                  </a:lnTo>
                  <a:lnTo>
                    <a:pt x="626847" y="670849"/>
                  </a:lnTo>
                  <a:lnTo>
                    <a:pt x="634446" y="667115"/>
                  </a:lnTo>
                  <a:lnTo>
                    <a:pt x="630713" y="659516"/>
                  </a:lnTo>
                  <a:close/>
                </a:path>
                <a:path w="1968500" h="977264">
                  <a:moveTo>
                    <a:pt x="615515" y="666983"/>
                  </a:moveTo>
                  <a:lnTo>
                    <a:pt x="607915" y="670717"/>
                  </a:lnTo>
                  <a:lnTo>
                    <a:pt x="611649" y="678317"/>
                  </a:lnTo>
                  <a:lnTo>
                    <a:pt x="619249" y="674583"/>
                  </a:lnTo>
                  <a:lnTo>
                    <a:pt x="615515" y="666983"/>
                  </a:lnTo>
                  <a:close/>
                </a:path>
                <a:path w="1968500" h="977264">
                  <a:moveTo>
                    <a:pt x="600317" y="674451"/>
                  </a:moveTo>
                  <a:lnTo>
                    <a:pt x="592717" y="678185"/>
                  </a:lnTo>
                  <a:lnTo>
                    <a:pt x="596451" y="685783"/>
                  </a:lnTo>
                  <a:lnTo>
                    <a:pt x="604051" y="682049"/>
                  </a:lnTo>
                  <a:lnTo>
                    <a:pt x="600317" y="674451"/>
                  </a:lnTo>
                  <a:close/>
                </a:path>
                <a:path w="1968500" h="977264">
                  <a:moveTo>
                    <a:pt x="585119" y="681918"/>
                  </a:moveTo>
                  <a:lnTo>
                    <a:pt x="577521" y="685652"/>
                  </a:lnTo>
                  <a:lnTo>
                    <a:pt x="581254" y="693251"/>
                  </a:lnTo>
                  <a:lnTo>
                    <a:pt x="588853" y="689517"/>
                  </a:lnTo>
                  <a:lnTo>
                    <a:pt x="585119" y="681918"/>
                  </a:lnTo>
                  <a:close/>
                </a:path>
                <a:path w="1968500" h="977264">
                  <a:moveTo>
                    <a:pt x="569921" y="689386"/>
                  </a:moveTo>
                  <a:lnTo>
                    <a:pt x="562322" y="693119"/>
                  </a:lnTo>
                  <a:lnTo>
                    <a:pt x="566056" y="700718"/>
                  </a:lnTo>
                  <a:lnTo>
                    <a:pt x="573655" y="696984"/>
                  </a:lnTo>
                  <a:lnTo>
                    <a:pt x="569921" y="689386"/>
                  </a:lnTo>
                  <a:close/>
                </a:path>
                <a:path w="1968500" h="977264">
                  <a:moveTo>
                    <a:pt x="554723" y="696852"/>
                  </a:moveTo>
                  <a:lnTo>
                    <a:pt x="547124" y="700586"/>
                  </a:lnTo>
                  <a:lnTo>
                    <a:pt x="550858" y="708186"/>
                  </a:lnTo>
                  <a:lnTo>
                    <a:pt x="558457" y="704452"/>
                  </a:lnTo>
                  <a:lnTo>
                    <a:pt x="554723" y="696852"/>
                  </a:lnTo>
                  <a:close/>
                </a:path>
                <a:path w="1968500" h="977264">
                  <a:moveTo>
                    <a:pt x="539526" y="704320"/>
                  </a:moveTo>
                  <a:lnTo>
                    <a:pt x="531926" y="708054"/>
                  </a:lnTo>
                  <a:lnTo>
                    <a:pt x="535660" y="715653"/>
                  </a:lnTo>
                  <a:lnTo>
                    <a:pt x="543259" y="711920"/>
                  </a:lnTo>
                  <a:lnTo>
                    <a:pt x="539526" y="704320"/>
                  </a:lnTo>
                  <a:close/>
                </a:path>
                <a:path w="1968500" h="977264">
                  <a:moveTo>
                    <a:pt x="524328" y="711788"/>
                  </a:moveTo>
                  <a:lnTo>
                    <a:pt x="516728" y="715521"/>
                  </a:lnTo>
                  <a:lnTo>
                    <a:pt x="520462" y="723120"/>
                  </a:lnTo>
                  <a:lnTo>
                    <a:pt x="528062" y="719386"/>
                  </a:lnTo>
                  <a:lnTo>
                    <a:pt x="524328" y="711788"/>
                  </a:lnTo>
                  <a:close/>
                </a:path>
                <a:path w="1968500" h="977264">
                  <a:moveTo>
                    <a:pt x="509130" y="719255"/>
                  </a:moveTo>
                  <a:lnTo>
                    <a:pt x="501530" y="722989"/>
                  </a:lnTo>
                  <a:lnTo>
                    <a:pt x="505264" y="730587"/>
                  </a:lnTo>
                  <a:lnTo>
                    <a:pt x="512864" y="726854"/>
                  </a:lnTo>
                  <a:lnTo>
                    <a:pt x="509130" y="719255"/>
                  </a:lnTo>
                  <a:close/>
                </a:path>
                <a:path w="1968500" h="977264">
                  <a:moveTo>
                    <a:pt x="493932" y="726723"/>
                  </a:moveTo>
                  <a:lnTo>
                    <a:pt x="486333" y="730457"/>
                  </a:lnTo>
                  <a:lnTo>
                    <a:pt x="490067" y="738055"/>
                  </a:lnTo>
                  <a:lnTo>
                    <a:pt x="497666" y="734321"/>
                  </a:lnTo>
                  <a:lnTo>
                    <a:pt x="493932" y="726723"/>
                  </a:lnTo>
                  <a:close/>
                </a:path>
                <a:path w="1968500" h="977264">
                  <a:moveTo>
                    <a:pt x="478734" y="734189"/>
                  </a:moveTo>
                  <a:lnTo>
                    <a:pt x="471135" y="737923"/>
                  </a:lnTo>
                  <a:lnTo>
                    <a:pt x="474869" y="745523"/>
                  </a:lnTo>
                  <a:lnTo>
                    <a:pt x="482467" y="741789"/>
                  </a:lnTo>
                  <a:lnTo>
                    <a:pt x="478734" y="734189"/>
                  </a:lnTo>
                  <a:close/>
                </a:path>
                <a:path w="1968500" h="977264">
                  <a:moveTo>
                    <a:pt x="463536" y="741657"/>
                  </a:moveTo>
                  <a:lnTo>
                    <a:pt x="455937" y="745390"/>
                  </a:lnTo>
                  <a:lnTo>
                    <a:pt x="459671" y="752990"/>
                  </a:lnTo>
                  <a:lnTo>
                    <a:pt x="467269" y="749256"/>
                  </a:lnTo>
                  <a:lnTo>
                    <a:pt x="463536" y="741657"/>
                  </a:lnTo>
                  <a:close/>
                </a:path>
                <a:path w="1968500" h="977264">
                  <a:moveTo>
                    <a:pt x="448339" y="749124"/>
                  </a:moveTo>
                  <a:lnTo>
                    <a:pt x="440739" y="752858"/>
                  </a:lnTo>
                  <a:lnTo>
                    <a:pt x="444473" y="760456"/>
                  </a:lnTo>
                  <a:lnTo>
                    <a:pt x="452071" y="756723"/>
                  </a:lnTo>
                  <a:lnTo>
                    <a:pt x="448339" y="749124"/>
                  </a:lnTo>
                  <a:close/>
                </a:path>
                <a:path w="1968500" h="977264">
                  <a:moveTo>
                    <a:pt x="433141" y="756592"/>
                  </a:moveTo>
                  <a:lnTo>
                    <a:pt x="425541" y="760326"/>
                  </a:lnTo>
                  <a:lnTo>
                    <a:pt x="429275" y="767924"/>
                  </a:lnTo>
                  <a:lnTo>
                    <a:pt x="436874" y="764190"/>
                  </a:lnTo>
                  <a:lnTo>
                    <a:pt x="433141" y="756592"/>
                  </a:lnTo>
                  <a:close/>
                </a:path>
                <a:path w="1968500" h="977264">
                  <a:moveTo>
                    <a:pt x="417943" y="764059"/>
                  </a:moveTo>
                  <a:lnTo>
                    <a:pt x="410343" y="767792"/>
                  </a:lnTo>
                  <a:lnTo>
                    <a:pt x="414077" y="775392"/>
                  </a:lnTo>
                  <a:lnTo>
                    <a:pt x="421676" y="771658"/>
                  </a:lnTo>
                  <a:lnTo>
                    <a:pt x="417943" y="764059"/>
                  </a:lnTo>
                  <a:close/>
                </a:path>
                <a:path w="1968500" h="977264">
                  <a:moveTo>
                    <a:pt x="402744" y="771526"/>
                  </a:moveTo>
                  <a:lnTo>
                    <a:pt x="395146" y="775260"/>
                  </a:lnTo>
                  <a:lnTo>
                    <a:pt x="398880" y="782859"/>
                  </a:lnTo>
                  <a:lnTo>
                    <a:pt x="406478" y="779125"/>
                  </a:lnTo>
                  <a:lnTo>
                    <a:pt x="402744" y="771526"/>
                  </a:lnTo>
                  <a:close/>
                </a:path>
                <a:path w="1968500" h="977264">
                  <a:moveTo>
                    <a:pt x="387546" y="778993"/>
                  </a:moveTo>
                  <a:lnTo>
                    <a:pt x="379948" y="782727"/>
                  </a:lnTo>
                  <a:lnTo>
                    <a:pt x="383682" y="790327"/>
                  </a:lnTo>
                  <a:lnTo>
                    <a:pt x="391280" y="786593"/>
                  </a:lnTo>
                  <a:lnTo>
                    <a:pt x="387546" y="778993"/>
                  </a:lnTo>
                  <a:close/>
                </a:path>
                <a:path w="1968500" h="977264">
                  <a:moveTo>
                    <a:pt x="372348" y="786461"/>
                  </a:moveTo>
                  <a:lnTo>
                    <a:pt x="364750" y="790195"/>
                  </a:lnTo>
                  <a:lnTo>
                    <a:pt x="368484" y="797793"/>
                  </a:lnTo>
                  <a:lnTo>
                    <a:pt x="376082" y="794059"/>
                  </a:lnTo>
                  <a:lnTo>
                    <a:pt x="372348" y="786461"/>
                  </a:lnTo>
                  <a:close/>
                </a:path>
                <a:path w="1968500" h="977264">
                  <a:moveTo>
                    <a:pt x="357151" y="793929"/>
                  </a:moveTo>
                  <a:lnTo>
                    <a:pt x="349552" y="797662"/>
                  </a:lnTo>
                  <a:lnTo>
                    <a:pt x="353286" y="805261"/>
                  </a:lnTo>
                  <a:lnTo>
                    <a:pt x="360884" y="801527"/>
                  </a:lnTo>
                  <a:lnTo>
                    <a:pt x="357151" y="793929"/>
                  </a:lnTo>
                  <a:close/>
                </a:path>
                <a:path w="1968500" h="977264">
                  <a:moveTo>
                    <a:pt x="341953" y="801396"/>
                  </a:moveTo>
                  <a:lnTo>
                    <a:pt x="334354" y="805129"/>
                  </a:lnTo>
                  <a:lnTo>
                    <a:pt x="338087" y="812728"/>
                  </a:lnTo>
                  <a:lnTo>
                    <a:pt x="345687" y="808995"/>
                  </a:lnTo>
                  <a:lnTo>
                    <a:pt x="341953" y="801396"/>
                  </a:lnTo>
                  <a:close/>
                </a:path>
                <a:path w="1968500" h="977264">
                  <a:moveTo>
                    <a:pt x="326755" y="808863"/>
                  </a:moveTo>
                  <a:lnTo>
                    <a:pt x="319156" y="812596"/>
                  </a:lnTo>
                  <a:lnTo>
                    <a:pt x="322889" y="820196"/>
                  </a:lnTo>
                  <a:lnTo>
                    <a:pt x="330489" y="816462"/>
                  </a:lnTo>
                  <a:lnTo>
                    <a:pt x="326755" y="808863"/>
                  </a:lnTo>
                  <a:close/>
                </a:path>
                <a:path w="1968500" h="977264">
                  <a:moveTo>
                    <a:pt x="311557" y="816330"/>
                  </a:moveTo>
                  <a:lnTo>
                    <a:pt x="303959" y="820064"/>
                  </a:lnTo>
                  <a:lnTo>
                    <a:pt x="307693" y="827664"/>
                  </a:lnTo>
                  <a:lnTo>
                    <a:pt x="315291" y="823930"/>
                  </a:lnTo>
                  <a:lnTo>
                    <a:pt x="311557" y="816330"/>
                  </a:lnTo>
                  <a:close/>
                </a:path>
                <a:path w="1968500" h="977264">
                  <a:moveTo>
                    <a:pt x="296359" y="823798"/>
                  </a:moveTo>
                  <a:lnTo>
                    <a:pt x="288761" y="827532"/>
                  </a:lnTo>
                  <a:lnTo>
                    <a:pt x="292494" y="835130"/>
                  </a:lnTo>
                  <a:lnTo>
                    <a:pt x="300093" y="831396"/>
                  </a:lnTo>
                  <a:lnTo>
                    <a:pt x="296359" y="823798"/>
                  </a:lnTo>
                  <a:close/>
                </a:path>
                <a:path w="1968500" h="977264">
                  <a:moveTo>
                    <a:pt x="281161" y="831265"/>
                  </a:moveTo>
                  <a:lnTo>
                    <a:pt x="273563" y="834999"/>
                  </a:lnTo>
                  <a:lnTo>
                    <a:pt x="277296" y="842598"/>
                  </a:lnTo>
                  <a:lnTo>
                    <a:pt x="284895" y="838864"/>
                  </a:lnTo>
                  <a:lnTo>
                    <a:pt x="281161" y="831265"/>
                  </a:lnTo>
                  <a:close/>
                </a:path>
                <a:path w="1968500" h="977264">
                  <a:moveTo>
                    <a:pt x="265964" y="838733"/>
                  </a:moveTo>
                  <a:lnTo>
                    <a:pt x="258364" y="842465"/>
                  </a:lnTo>
                  <a:lnTo>
                    <a:pt x="262098" y="850065"/>
                  </a:lnTo>
                  <a:lnTo>
                    <a:pt x="269697" y="846331"/>
                  </a:lnTo>
                  <a:lnTo>
                    <a:pt x="265964" y="838733"/>
                  </a:lnTo>
                  <a:close/>
                </a:path>
                <a:path w="1968500" h="977264">
                  <a:moveTo>
                    <a:pt x="250766" y="846199"/>
                  </a:moveTo>
                  <a:lnTo>
                    <a:pt x="243166" y="849933"/>
                  </a:lnTo>
                  <a:lnTo>
                    <a:pt x="246900" y="857533"/>
                  </a:lnTo>
                  <a:lnTo>
                    <a:pt x="254500" y="853799"/>
                  </a:lnTo>
                  <a:lnTo>
                    <a:pt x="250766" y="846199"/>
                  </a:lnTo>
                  <a:close/>
                </a:path>
                <a:path w="1968500" h="977264">
                  <a:moveTo>
                    <a:pt x="235568" y="853667"/>
                  </a:moveTo>
                  <a:lnTo>
                    <a:pt x="227968" y="857401"/>
                  </a:lnTo>
                  <a:lnTo>
                    <a:pt x="231702" y="865000"/>
                  </a:lnTo>
                  <a:lnTo>
                    <a:pt x="239302" y="861267"/>
                  </a:lnTo>
                  <a:lnTo>
                    <a:pt x="235568" y="853667"/>
                  </a:lnTo>
                  <a:close/>
                </a:path>
                <a:path w="1968500" h="977264">
                  <a:moveTo>
                    <a:pt x="220370" y="861134"/>
                  </a:moveTo>
                  <a:lnTo>
                    <a:pt x="212771" y="864868"/>
                  </a:lnTo>
                  <a:lnTo>
                    <a:pt x="216504" y="872467"/>
                  </a:lnTo>
                  <a:lnTo>
                    <a:pt x="224104" y="868733"/>
                  </a:lnTo>
                  <a:lnTo>
                    <a:pt x="220370" y="861134"/>
                  </a:lnTo>
                  <a:close/>
                </a:path>
                <a:path w="1968500" h="977264">
                  <a:moveTo>
                    <a:pt x="205172" y="868602"/>
                  </a:moveTo>
                  <a:lnTo>
                    <a:pt x="197573" y="872336"/>
                  </a:lnTo>
                  <a:lnTo>
                    <a:pt x="201307" y="879934"/>
                  </a:lnTo>
                  <a:lnTo>
                    <a:pt x="208906" y="876200"/>
                  </a:lnTo>
                  <a:lnTo>
                    <a:pt x="205172" y="868602"/>
                  </a:lnTo>
                  <a:close/>
                </a:path>
                <a:path w="1968500" h="977264">
                  <a:moveTo>
                    <a:pt x="189974" y="876070"/>
                  </a:moveTo>
                  <a:lnTo>
                    <a:pt x="182375" y="879803"/>
                  </a:lnTo>
                  <a:lnTo>
                    <a:pt x="186109" y="887402"/>
                  </a:lnTo>
                  <a:lnTo>
                    <a:pt x="193708" y="883668"/>
                  </a:lnTo>
                  <a:lnTo>
                    <a:pt x="189974" y="876070"/>
                  </a:lnTo>
                  <a:close/>
                </a:path>
                <a:path w="1968500" h="977264">
                  <a:moveTo>
                    <a:pt x="174776" y="883536"/>
                  </a:moveTo>
                  <a:lnTo>
                    <a:pt x="167177" y="887270"/>
                  </a:lnTo>
                  <a:lnTo>
                    <a:pt x="170911" y="894869"/>
                  </a:lnTo>
                  <a:lnTo>
                    <a:pt x="178509" y="891136"/>
                  </a:lnTo>
                  <a:lnTo>
                    <a:pt x="174776" y="883536"/>
                  </a:lnTo>
                  <a:close/>
                </a:path>
                <a:path w="1968500" h="977264">
                  <a:moveTo>
                    <a:pt x="159579" y="891004"/>
                  </a:moveTo>
                  <a:lnTo>
                    <a:pt x="151979" y="894737"/>
                  </a:lnTo>
                  <a:lnTo>
                    <a:pt x="155713" y="902337"/>
                  </a:lnTo>
                  <a:lnTo>
                    <a:pt x="163311" y="898603"/>
                  </a:lnTo>
                  <a:lnTo>
                    <a:pt x="159579" y="891004"/>
                  </a:lnTo>
                  <a:close/>
                </a:path>
                <a:path w="1968500" h="977264">
                  <a:moveTo>
                    <a:pt x="144381" y="898471"/>
                  </a:moveTo>
                  <a:lnTo>
                    <a:pt x="136781" y="902205"/>
                  </a:lnTo>
                  <a:lnTo>
                    <a:pt x="140515" y="909803"/>
                  </a:lnTo>
                  <a:lnTo>
                    <a:pt x="148115" y="906070"/>
                  </a:lnTo>
                  <a:lnTo>
                    <a:pt x="144381" y="898471"/>
                  </a:lnTo>
                  <a:close/>
                </a:path>
                <a:path w="1968500" h="977264">
                  <a:moveTo>
                    <a:pt x="129183" y="905939"/>
                  </a:moveTo>
                  <a:lnTo>
                    <a:pt x="121583" y="909673"/>
                  </a:lnTo>
                  <a:lnTo>
                    <a:pt x="125317" y="917271"/>
                  </a:lnTo>
                  <a:lnTo>
                    <a:pt x="132916" y="913537"/>
                  </a:lnTo>
                  <a:lnTo>
                    <a:pt x="129183" y="905939"/>
                  </a:lnTo>
                  <a:close/>
                </a:path>
                <a:path w="1968500" h="977264">
                  <a:moveTo>
                    <a:pt x="113985" y="913406"/>
                  </a:moveTo>
                  <a:lnTo>
                    <a:pt x="106386" y="917140"/>
                  </a:lnTo>
                  <a:lnTo>
                    <a:pt x="110119" y="924739"/>
                  </a:lnTo>
                  <a:lnTo>
                    <a:pt x="117718" y="921005"/>
                  </a:lnTo>
                  <a:lnTo>
                    <a:pt x="113985" y="913406"/>
                  </a:lnTo>
                  <a:close/>
                </a:path>
                <a:path w="1968500" h="977264">
                  <a:moveTo>
                    <a:pt x="98786" y="920873"/>
                  </a:moveTo>
                  <a:lnTo>
                    <a:pt x="91188" y="924606"/>
                  </a:lnTo>
                  <a:lnTo>
                    <a:pt x="94922" y="932206"/>
                  </a:lnTo>
                  <a:lnTo>
                    <a:pt x="102520" y="928472"/>
                  </a:lnTo>
                  <a:lnTo>
                    <a:pt x="98786" y="920873"/>
                  </a:lnTo>
                  <a:close/>
                </a:path>
                <a:path w="1968500" h="977264">
                  <a:moveTo>
                    <a:pt x="83588" y="928340"/>
                  </a:moveTo>
                  <a:lnTo>
                    <a:pt x="75990" y="932074"/>
                  </a:lnTo>
                  <a:lnTo>
                    <a:pt x="79724" y="939674"/>
                  </a:lnTo>
                  <a:lnTo>
                    <a:pt x="87322" y="935940"/>
                  </a:lnTo>
                  <a:lnTo>
                    <a:pt x="83588" y="928340"/>
                  </a:lnTo>
                  <a:close/>
                </a:path>
                <a:path w="1968500" h="977264">
                  <a:moveTo>
                    <a:pt x="68390" y="935808"/>
                  </a:moveTo>
                  <a:lnTo>
                    <a:pt x="60792" y="939542"/>
                  </a:lnTo>
                  <a:lnTo>
                    <a:pt x="64526" y="947140"/>
                  </a:lnTo>
                  <a:lnTo>
                    <a:pt x="72124" y="943408"/>
                  </a:lnTo>
                  <a:lnTo>
                    <a:pt x="68390" y="935808"/>
                  </a:lnTo>
                  <a:close/>
                </a:path>
                <a:path w="1968500" h="977264">
                  <a:moveTo>
                    <a:pt x="53193" y="943275"/>
                  </a:moveTo>
                  <a:lnTo>
                    <a:pt x="45594" y="947009"/>
                  </a:lnTo>
                  <a:lnTo>
                    <a:pt x="49328" y="954608"/>
                  </a:lnTo>
                  <a:lnTo>
                    <a:pt x="56926" y="950874"/>
                  </a:lnTo>
                  <a:lnTo>
                    <a:pt x="53193" y="943275"/>
                  </a:lnTo>
                  <a:close/>
                </a:path>
                <a:path w="1968500" h="977264">
                  <a:moveTo>
                    <a:pt x="37995" y="950743"/>
                  </a:moveTo>
                  <a:lnTo>
                    <a:pt x="30396" y="954477"/>
                  </a:lnTo>
                  <a:lnTo>
                    <a:pt x="34129" y="962075"/>
                  </a:lnTo>
                  <a:lnTo>
                    <a:pt x="41729" y="958342"/>
                  </a:lnTo>
                  <a:lnTo>
                    <a:pt x="37995" y="950743"/>
                  </a:lnTo>
                  <a:close/>
                </a:path>
                <a:path w="1968500" h="977264">
                  <a:moveTo>
                    <a:pt x="22797" y="958209"/>
                  </a:moveTo>
                  <a:lnTo>
                    <a:pt x="15198" y="961943"/>
                  </a:lnTo>
                  <a:lnTo>
                    <a:pt x="18931" y="969543"/>
                  </a:lnTo>
                  <a:lnTo>
                    <a:pt x="26531" y="965809"/>
                  </a:lnTo>
                  <a:lnTo>
                    <a:pt x="22797" y="958209"/>
                  </a:lnTo>
                  <a:close/>
                </a:path>
                <a:path w="1968500" h="977264">
                  <a:moveTo>
                    <a:pt x="7599" y="965677"/>
                  </a:moveTo>
                  <a:lnTo>
                    <a:pt x="0" y="969411"/>
                  </a:lnTo>
                  <a:lnTo>
                    <a:pt x="3733" y="977011"/>
                  </a:lnTo>
                  <a:lnTo>
                    <a:pt x="11333" y="973277"/>
                  </a:lnTo>
                  <a:lnTo>
                    <a:pt x="7599" y="965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33" y="6091"/>
              <a:ext cx="3348" cy="1764"/>
            </a:xfrm>
            <a:custGeom>
              <a:avLst/>
              <a:gdLst/>
              <a:ahLst/>
              <a:cxnLst/>
              <a:rect l="l" t="t" r="r" b="b"/>
              <a:pathLst>
                <a:path w="2125979" h="1120139">
                  <a:moveTo>
                    <a:pt x="2116252" y="19395"/>
                  </a:moveTo>
                  <a:lnTo>
                    <a:pt x="2106255" y="19395"/>
                  </a:lnTo>
                  <a:lnTo>
                    <a:pt x="2066437" y="82829"/>
                  </a:lnTo>
                  <a:lnTo>
                    <a:pt x="2067034" y="85443"/>
                  </a:lnTo>
                  <a:lnTo>
                    <a:pt x="2070004" y="87307"/>
                  </a:lnTo>
                  <a:lnTo>
                    <a:pt x="2071152" y="87468"/>
                  </a:lnTo>
                  <a:lnTo>
                    <a:pt x="2073266" y="86984"/>
                  </a:lnTo>
                  <a:lnTo>
                    <a:pt x="2074230" y="86340"/>
                  </a:lnTo>
                  <a:lnTo>
                    <a:pt x="2116252" y="19395"/>
                  </a:lnTo>
                  <a:close/>
                </a:path>
                <a:path w="2125979" h="1120139">
                  <a:moveTo>
                    <a:pt x="2032866" y="48249"/>
                  </a:moveTo>
                  <a:lnTo>
                    <a:pt x="2025365" y="52176"/>
                  </a:lnTo>
                  <a:lnTo>
                    <a:pt x="2029291" y="59677"/>
                  </a:lnTo>
                  <a:lnTo>
                    <a:pt x="2036792" y="55751"/>
                  </a:lnTo>
                  <a:lnTo>
                    <a:pt x="2032866" y="48249"/>
                  </a:lnTo>
                  <a:close/>
                </a:path>
                <a:path w="2125979" h="1120139">
                  <a:moveTo>
                    <a:pt x="2047869" y="40397"/>
                  </a:moveTo>
                  <a:lnTo>
                    <a:pt x="2040368" y="44324"/>
                  </a:lnTo>
                  <a:lnTo>
                    <a:pt x="2044294" y="51824"/>
                  </a:lnTo>
                  <a:lnTo>
                    <a:pt x="2051795" y="47899"/>
                  </a:lnTo>
                  <a:lnTo>
                    <a:pt x="2047869" y="40397"/>
                  </a:lnTo>
                  <a:close/>
                </a:path>
                <a:path w="2125979" h="1120139">
                  <a:moveTo>
                    <a:pt x="2062872" y="32545"/>
                  </a:moveTo>
                  <a:lnTo>
                    <a:pt x="2055370" y="36471"/>
                  </a:lnTo>
                  <a:lnTo>
                    <a:pt x="2059297" y="43972"/>
                  </a:lnTo>
                  <a:lnTo>
                    <a:pt x="2066798" y="40046"/>
                  </a:lnTo>
                  <a:lnTo>
                    <a:pt x="2062872" y="32545"/>
                  </a:lnTo>
                  <a:close/>
                </a:path>
                <a:path w="2125979" h="1120139">
                  <a:moveTo>
                    <a:pt x="2077874" y="24693"/>
                  </a:moveTo>
                  <a:lnTo>
                    <a:pt x="2070373" y="28619"/>
                  </a:lnTo>
                  <a:lnTo>
                    <a:pt x="2074299" y="36120"/>
                  </a:lnTo>
                  <a:lnTo>
                    <a:pt x="2081800" y="32194"/>
                  </a:lnTo>
                  <a:lnTo>
                    <a:pt x="2077874" y="24693"/>
                  </a:lnTo>
                  <a:close/>
                </a:path>
                <a:path w="2125979" h="1120139">
                  <a:moveTo>
                    <a:pt x="2092877" y="16841"/>
                  </a:moveTo>
                  <a:lnTo>
                    <a:pt x="2085375" y="20767"/>
                  </a:lnTo>
                  <a:lnTo>
                    <a:pt x="2089302" y="28268"/>
                  </a:lnTo>
                  <a:lnTo>
                    <a:pt x="2096803" y="24342"/>
                  </a:lnTo>
                  <a:lnTo>
                    <a:pt x="2092877" y="16841"/>
                  </a:lnTo>
                  <a:close/>
                </a:path>
                <a:path w="2125979" h="1120139">
                  <a:moveTo>
                    <a:pt x="2027900" y="0"/>
                  </a:moveTo>
                  <a:lnTo>
                    <a:pt x="2025920" y="1805"/>
                  </a:lnTo>
                  <a:lnTo>
                    <a:pt x="2025705" y="6477"/>
                  </a:lnTo>
                  <a:lnTo>
                    <a:pt x="2027511" y="8456"/>
                  </a:lnTo>
                  <a:lnTo>
                    <a:pt x="2102330" y="11893"/>
                  </a:lnTo>
                  <a:lnTo>
                    <a:pt x="2100378" y="12914"/>
                  </a:lnTo>
                  <a:lnTo>
                    <a:pt x="2104304" y="20416"/>
                  </a:lnTo>
                  <a:lnTo>
                    <a:pt x="2106255" y="19395"/>
                  </a:lnTo>
                  <a:lnTo>
                    <a:pt x="2116252" y="19395"/>
                  </a:lnTo>
                  <a:lnTo>
                    <a:pt x="2120108" y="13252"/>
                  </a:lnTo>
                  <a:lnTo>
                    <a:pt x="2110111" y="13252"/>
                  </a:lnTo>
                  <a:lnTo>
                    <a:pt x="2109574" y="12226"/>
                  </a:lnTo>
                  <a:lnTo>
                    <a:pt x="2120753" y="12226"/>
                  </a:lnTo>
                  <a:lnTo>
                    <a:pt x="2125610" y="4488"/>
                  </a:lnTo>
                  <a:lnTo>
                    <a:pt x="2027900" y="0"/>
                  </a:lnTo>
                  <a:close/>
                </a:path>
                <a:path w="2125979" h="1120139">
                  <a:moveTo>
                    <a:pt x="2120753" y="12226"/>
                  </a:moveTo>
                  <a:lnTo>
                    <a:pt x="2109574" y="12226"/>
                  </a:lnTo>
                  <a:lnTo>
                    <a:pt x="2110722" y="12279"/>
                  </a:lnTo>
                  <a:lnTo>
                    <a:pt x="2110111" y="13252"/>
                  </a:lnTo>
                  <a:lnTo>
                    <a:pt x="2120108" y="13252"/>
                  </a:lnTo>
                  <a:lnTo>
                    <a:pt x="2120753" y="12226"/>
                  </a:lnTo>
                  <a:close/>
                </a:path>
                <a:path w="2125979" h="1120139">
                  <a:moveTo>
                    <a:pt x="2017863" y="56102"/>
                  </a:moveTo>
                  <a:lnTo>
                    <a:pt x="2010363" y="60027"/>
                  </a:lnTo>
                  <a:lnTo>
                    <a:pt x="2014288" y="67529"/>
                  </a:lnTo>
                  <a:lnTo>
                    <a:pt x="2021790" y="63602"/>
                  </a:lnTo>
                  <a:lnTo>
                    <a:pt x="2017863" y="56102"/>
                  </a:lnTo>
                  <a:close/>
                </a:path>
                <a:path w="2125979" h="1120139">
                  <a:moveTo>
                    <a:pt x="2002861" y="63954"/>
                  </a:moveTo>
                  <a:lnTo>
                    <a:pt x="1995360" y="67880"/>
                  </a:lnTo>
                  <a:lnTo>
                    <a:pt x="1999286" y="75382"/>
                  </a:lnTo>
                  <a:lnTo>
                    <a:pt x="2006787" y="71455"/>
                  </a:lnTo>
                  <a:lnTo>
                    <a:pt x="2002861" y="63954"/>
                  </a:lnTo>
                  <a:close/>
                </a:path>
                <a:path w="2125979" h="1120139">
                  <a:moveTo>
                    <a:pt x="1987858" y="71807"/>
                  </a:moveTo>
                  <a:lnTo>
                    <a:pt x="1980357" y="75732"/>
                  </a:lnTo>
                  <a:lnTo>
                    <a:pt x="1984283" y="83234"/>
                  </a:lnTo>
                  <a:lnTo>
                    <a:pt x="1991785" y="79307"/>
                  </a:lnTo>
                  <a:lnTo>
                    <a:pt x="1987858" y="71807"/>
                  </a:lnTo>
                  <a:close/>
                </a:path>
                <a:path w="2125979" h="1120139">
                  <a:moveTo>
                    <a:pt x="1972856" y="79658"/>
                  </a:moveTo>
                  <a:lnTo>
                    <a:pt x="1965355" y="83585"/>
                  </a:lnTo>
                  <a:lnTo>
                    <a:pt x="1969281" y="91085"/>
                  </a:lnTo>
                  <a:lnTo>
                    <a:pt x="1976782" y="87160"/>
                  </a:lnTo>
                  <a:lnTo>
                    <a:pt x="1972856" y="79658"/>
                  </a:lnTo>
                  <a:close/>
                </a:path>
                <a:path w="2125979" h="1120139">
                  <a:moveTo>
                    <a:pt x="1957853" y="87510"/>
                  </a:moveTo>
                  <a:lnTo>
                    <a:pt x="1950352" y="91437"/>
                  </a:lnTo>
                  <a:lnTo>
                    <a:pt x="1954278" y="98938"/>
                  </a:lnTo>
                  <a:lnTo>
                    <a:pt x="1961780" y="95012"/>
                  </a:lnTo>
                  <a:lnTo>
                    <a:pt x="1957853" y="87510"/>
                  </a:lnTo>
                  <a:close/>
                </a:path>
                <a:path w="2125979" h="1120139">
                  <a:moveTo>
                    <a:pt x="1942851" y="95363"/>
                  </a:moveTo>
                  <a:lnTo>
                    <a:pt x="1935349" y="99289"/>
                  </a:lnTo>
                  <a:lnTo>
                    <a:pt x="1939276" y="106790"/>
                  </a:lnTo>
                  <a:lnTo>
                    <a:pt x="1946776" y="102864"/>
                  </a:lnTo>
                  <a:lnTo>
                    <a:pt x="1942851" y="95363"/>
                  </a:lnTo>
                  <a:close/>
                </a:path>
                <a:path w="2125979" h="1120139">
                  <a:moveTo>
                    <a:pt x="1927848" y="103215"/>
                  </a:moveTo>
                  <a:lnTo>
                    <a:pt x="1920346" y="107141"/>
                  </a:lnTo>
                  <a:lnTo>
                    <a:pt x="1924273" y="114642"/>
                  </a:lnTo>
                  <a:lnTo>
                    <a:pt x="1931774" y="110717"/>
                  </a:lnTo>
                  <a:lnTo>
                    <a:pt x="1927848" y="103215"/>
                  </a:lnTo>
                  <a:close/>
                </a:path>
                <a:path w="2125979" h="1120139">
                  <a:moveTo>
                    <a:pt x="1912846" y="111067"/>
                  </a:moveTo>
                  <a:lnTo>
                    <a:pt x="1905344" y="114993"/>
                  </a:lnTo>
                  <a:lnTo>
                    <a:pt x="1909271" y="122495"/>
                  </a:lnTo>
                  <a:lnTo>
                    <a:pt x="1916771" y="118568"/>
                  </a:lnTo>
                  <a:lnTo>
                    <a:pt x="1912846" y="111067"/>
                  </a:lnTo>
                  <a:close/>
                </a:path>
                <a:path w="2125979" h="1120139">
                  <a:moveTo>
                    <a:pt x="1897843" y="118920"/>
                  </a:moveTo>
                  <a:lnTo>
                    <a:pt x="1890341" y="122845"/>
                  </a:lnTo>
                  <a:lnTo>
                    <a:pt x="1894267" y="130347"/>
                  </a:lnTo>
                  <a:lnTo>
                    <a:pt x="1901769" y="126420"/>
                  </a:lnTo>
                  <a:lnTo>
                    <a:pt x="1897843" y="118920"/>
                  </a:lnTo>
                  <a:close/>
                </a:path>
                <a:path w="2125979" h="1120139">
                  <a:moveTo>
                    <a:pt x="1882841" y="126771"/>
                  </a:moveTo>
                  <a:lnTo>
                    <a:pt x="1875339" y="130698"/>
                  </a:lnTo>
                  <a:lnTo>
                    <a:pt x="1879264" y="138198"/>
                  </a:lnTo>
                  <a:lnTo>
                    <a:pt x="1886766" y="134273"/>
                  </a:lnTo>
                  <a:lnTo>
                    <a:pt x="1882841" y="126771"/>
                  </a:lnTo>
                  <a:close/>
                </a:path>
                <a:path w="2125979" h="1120139">
                  <a:moveTo>
                    <a:pt x="1867838" y="134623"/>
                  </a:moveTo>
                  <a:lnTo>
                    <a:pt x="1860336" y="138550"/>
                  </a:lnTo>
                  <a:lnTo>
                    <a:pt x="1864262" y="146051"/>
                  </a:lnTo>
                  <a:lnTo>
                    <a:pt x="1871764" y="142125"/>
                  </a:lnTo>
                  <a:lnTo>
                    <a:pt x="1867838" y="134623"/>
                  </a:lnTo>
                  <a:close/>
                </a:path>
                <a:path w="2125979" h="1120139">
                  <a:moveTo>
                    <a:pt x="1852834" y="142476"/>
                  </a:moveTo>
                  <a:lnTo>
                    <a:pt x="1845334" y="146401"/>
                  </a:lnTo>
                  <a:lnTo>
                    <a:pt x="1849259" y="153903"/>
                  </a:lnTo>
                  <a:lnTo>
                    <a:pt x="1856761" y="149978"/>
                  </a:lnTo>
                  <a:lnTo>
                    <a:pt x="1852834" y="142476"/>
                  </a:lnTo>
                  <a:close/>
                </a:path>
                <a:path w="2125979" h="1120139">
                  <a:moveTo>
                    <a:pt x="1837832" y="150328"/>
                  </a:moveTo>
                  <a:lnTo>
                    <a:pt x="1830331" y="154254"/>
                  </a:lnTo>
                  <a:lnTo>
                    <a:pt x="1834257" y="161756"/>
                  </a:lnTo>
                  <a:lnTo>
                    <a:pt x="1841759" y="157829"/>
                  </a:lnTo>
                  <a:lnTo>
                    <a:pt x="1837832" y="150328"/>
                  </a:lnTo>
                  <a:close/>
                </a:path>
                <a:path w="2125979" h="1120139">
                  <a:moveTo>
                    <a:pt x="1822829" y="158181"/>
                  </a:moveTo>
                  <a:lnTo>
                    <a:pt x="1815329" y="162106"/>
                  </a:lnTo>
                  <a:lnTo>
                    <a:pt x="1819254" y="169608"/>
                  </a:lnTo>
                  <a:lnTo>
                    <a:pt x="1826756" y="165681"/>
                  </a:lnTo>
                  <a:lnTo>
                    <a:pt x="1822829" y="158181"/>
                  </a:lnTo>
                  <a:close/>
                </a:path>
                <a:path w="2125979" h="1120139">
                  <a:moveTo>
                    <a:pt x="1807827" y="166033"/>
                  </a:moveTo>
                  <a:lnTo>
                    <a:pt x="1800326" y="169959"/>
                  </a:lnTo>
                  <a:lnTo>
                    <a:pt x="1804252" y="177459"/>
                  </a:lnTo>
                  <a:lnTo>
                    <a:pt x="1811754" y="173534"/>
                  </a:lnTo>
                  <a:lnTo>
                    <a:pt x="1807827" y="166033"/>
                  </a:lnTo>
                  <a:close/>
                </a:path>
                <a:path w="2125979" h="1120139">
                  <a:moveTo>
                    <a:pt x="1792824" y="173884"/>
                  </a:moveTo>
                  <a:lnTo>
                    <a:pt x="1785324" y="177811"/>
                  </a:lnTo>
                  <a:lnTo>
                    <a:pt x="1789249" y="185312"/>
                  </a:lnTo>
                  <a:lnTo>
                    <a:pt x="1796751" y="181386"/>
                  </a:lnTo>
                  <a:lnTo>
                    <a:pt x="1792824" y="173884"/>
                  </a:lnTo>
                  <a:close/>
                </a:path>
                <a:path w="2125979" h="1120139">
                  <a:moveTo>
                    <a:pt x="1777822" y="181737"/>
                  </a:moveTo>
                  <a:lnTo>
                    <a:pt x="1770321" y="185663"/>
                  </a:lnTo>
                  <a:lnTo>
                    <a:pt x="1774247" y="193164"/>
                  </a:lnTo>
                  <a:lnTo>
                    <a:pt x="1781749" y="189238"/>
                  </a:lnTo>
                  <a:lnTo>
                    <a:pt x="1777822" y="181737"/>
                  </a:lnTo>
                  <a:close/>
                </a:path>
                <a:path w="2125979" h="1120139">
                  <a:moveTo>
                    <a:pt x="1762819" y="189589"/>
                  </a:moveTo>
                  <a:lnTo>
                    <a:pt x="1755319" y="193514"/>
                  </a:lnTo>
                  <a:lnTo>
                    <a:pt x="1759244" y="201016"/>
                  </a:lnTo>
                  <a:lnTo>
                    <a:pt x="1766745" y="197091"/>
                  </a:lnTo>
                  <a:lnTo>
                    <a:pt x="1762819" y="189589"/>
                  </a:lnTo>
                  <a:close/>
                </a:path>
                <a:path w="2125979" h="1120139">
                  <a:moveTo>
                    <a:pt x="1747817" y="197441"/>
                  </a:moveTo>
                  <a:lnTo>
                    <a:pt x="1740315" y="201367"/>
                  </a:lnTo>
                  <a:lnTo>
                    <a:pt x="1744242" y="208869"/>
                  </a:lnTo>
                  <a:lnTo>
                    <a:pt x="1751742" y="204942"/>
                  </a:lnTo>
                  <a:lnTo>
                    <a:pt x="1747817" y="197441"/>
                  </a:lnTo>
                  <a:close/>
                </a:path>
                <a:path w="2125979" h="1120139">
                  <a:moveTo>
                    <a:pt x="1732814" y="205294"/>
                  </a:moveTo>
                  <a:lnTo>
                    <a:pt x="1725312" y="209219"/>
                  </a:lnTo>
                  <a:lnTo>
                    <a:pt x="1729239" y="216721"/>
                  </a:lnTo>
                  <a:lnTo>
                    <a:pt x="1736740" y="212794"/>
                  </a:lnTo>
                  <a:lnTo>
                    <a:pt x="1732814" y="205294"/>
                  </a:lnTo>
                  <a:close/>
                </a:path>
                <a:path w="2125979" h="1120139">
                  <a:moveTo>
                    <a:pt x="1717812" y="213145"/>
                  </a:moveTo>
                  <a:lnTo>
                    <a:pt x="1710310" y="217072"/>
                  </a:lnTo>
                  <a:lnTo>
                    <a:pt x="1714237" y="224572"/>
                  </a:lnTo>
                  <a:lnTo>
                    <a:pt x="1721737" y="220647"/>
                  </a:lnTo>
                  <a:lnTo>
                    <a:pt x="1717812" y="213145"/>
                  </a:lnTo>
                  <a:close/>
                </a:path>
                <a:path w="2125979" h="1120139">
                  <a:moveTo>
                    <a:pt x="1702809" y="220997"/>
                  </a:moveTo>
                  <a:lnTo>
                    <a:pt x="1695307" y="224924"/>
                  </a:lnTo>
                  <a:lnTo>
                    <a:pt x="1699234" y="232425"/>
                  </a:lnTo>
                  <a:lnTo>
                    <a:pt x="1706735" y="228499"/>
                  </a:lnTo>
                  <a:lnTo>
                    <a:pt x="1702809" y="220997"/>
                  </a:lnTo>
                  <a:close/>
                </a:path>
                <a:path w="2125979" h="1120139">
                  <a:moveTo>
                    <a:pt x="1687807" y="228850"/>
                  </a:moveTo>
                  <a:lnTo>
                    <a:pt x="1680305" y="232775"/>
                  </a:lnTo>
                  <a:lnTo>
                    <a:pt x="1684230" y="240277"/>
                  </a:lnTo>
                  <a:lnTo>
                    <a:pt x="1691732" y="236352"/>
                  </a:lnTo>
                  <a:lnTo>
                    <a:pt x="1687807" y="228850"/>
                  </a:lnTo>
                  <a:close/>
                </a:path>
                <a:path w="2125979" h="1120139">
                  <a:moveTo>
                    <a:pt x="1672803" y="236702"/>
                  </a:moveTo>
                  <a:lnTo>
                    <a:pt x="1665302" y="240628"/>
                  </a:lnTo>
                  <a:lnTo>
                    <a:pt x="1669229" y="248130"/>
                  </a:lnTo>
                  <a:lnTo>
                    <a:pt x="1676730" y="244203"/>
                  </a:lnTo>
                  <a:lnTo>
                    <a:pt x="1672803" y="236702"/>
                  </a:lnTo>
                  <a:close/>
                </a:path>
                <a:path w="2125979" h="1120139">
                  <a:moveTo>
                    <a:pt x="1657800" y="244555"/>
                  </a:moveTo>
                  <a:lnTo>
                    <a:pt x="1650300" y="248480"/>
                  </a:lnTo>
                  <a:lnTo>
                    <a:pt x="1654225" y="255982"/>
                  </a:lnTo>
                  <a:lnTo>
                    <a:pt x="1661727" y="252055"/>
                  </a:lnTo>
                  <a:lnTo>
                    <a:pt x="1657800" y="244555"/>
                  </a:lnTo>
                  <a:close/>
                </a:path>
                <a:path w="2125979" h="1120139">
                  <a:moveTo>
                    <a:pt x="1642798" y="252406"/>
                  </a:moveTo>
                  <a:lnTo>
                    <a:pt x="1635297" y="256332"/>
                  </a:lnTo>
                  <a:lnTo>
                    <a:pt x="1639223" y="263834"/>
                  </a:lnTo>
                  <a:lnTo>
                    <a:pt x="1646725" y="259908"/>
                  </a:lnTo>
                  <a:lnTo>
                    <a:pt x="1642798" y="252406"/>
                  </a:lnTo>
                  <a:close/>
                </a:path>
                <a:path w="2125979" h="1120139">
                  <a:moveTo>
                    <a:pt x="1627795" y="260258"/>
                  </a:moveTo>
                  <a:lnTo>
                    <a:pt x="1620295" y="264185"/>
                  </a:lnTo>
                  <a:lnTo>
                    <a:pt x="1624220" y="271686"/>
                  </a:lnTo>
                  <a:lnTo>
                    <a:pt x="1631722" y="267760"/>
                  </a:lnTo>
                  <a:lnTo>
                    <a:pt x="1627795" y="260258"/>
                  </a:lnTo>
                  <a:close/>
                </a:path>
                <a:path w="2125979" h="1120139">
                  <a:moveTo>
                    <a:pt x="1612793" y="268110"/>
                  </a:moveTo>
                  <a:lnTo>
                    <a:pt x="1605292" y="272037"/>
                  </a:lnTo>
                  <a:lnTo>
                    <a:pt x="1609218" y="279538"/>
                  </a:lnTo>
                  <a:lnTo>
                    <a:pt x="1616718" y="275612"/>
                  </a:lnTo>
                  <a:lnTo>
                    <a:pt x="1612793" y="268110"/>
                  </a:lnTo>
                  <a:close/>
                </a:path>
                <a:path w="2125979" h="1120139">
                  <a:moveTo>
                    <a:pt x="1597790" y="275963"/>
                  </a:moveTo>
                  <a:lnTo>
                    <a:pt x="1590288" y="279888"/>
                  </a:lnTo>
                  <a:lnTo>
                    <a:pt x="1594215" y="287390"/>
                  </a:lnTo>
                  <a:lnTo>
                    <a:pt x="1601716" y="283465"/>
                  </a:lnTo>
                  <a:lnTo>
                    <a:pt x="1597790" y="275963"/>
                  </a:lnTo>
                  <a:close/>
                </a:path>
                <a:path w="2125979" h="1120139">
                  <a:moveTo>
                    <a:pt x="1582788" y="283815"/>
                  </a:moveTo>
                  <a:lnTo>
                    <a:pt x="1575286" y="287741"/>
                  </a:lnTo>
                  <a:lnTo>
                    <a:pt x="1579213" y="295243"/>
                  </a:lnTo>
                  <a:lnTo>
                    <a:pt x="1586713" y="291316"/>
                  </a:lnTo>
                  <a:lnTo>
                    <a:pt x="1582788" y="283815"/>
                  </a:lnTo>
                  <a:close/>
                </a:path>
                <a:path w="2125979" h="1120139">
                  <a:moveTo>
                    <a:pt x="1567785" y="291668"/>
                  </a:moveTo>
                  <a:lnTo>
                    <a:pt x="1560283" y="295593"/>
                  </a:lnTo>
                  <a:lnTo>
                    <a:pt x="1564209" y="303095"/>
                  </a:lnTo>
                  <a:lnTo>
                    <a:pt x="1571711" y="299168"/>
                  </a:lnTo>
                  <a:lnTo>
                    <a:pt x="1567785" y="291668"/>
                  </a:lnTo>
                  <a:close/>
                </a:path>
                <a:path w="2125979" h="1120139">
                  <a:moveTo>
                    <a:pt x="1552782" y="299519"/>
                  </a:moveTo>
                  <a:lnTo>
                    <a:pt x="1545281" y="303446"/>
                  </a:lnTo>
                  <a:lnTo>
                    <a:pt x="1549206" y="310946"/>
                  </a:lnTo>
                  <a:lnTo>
                    <a:pt x="1556708" y="307021"/>
                  </a:lnTo>
                  <a:lnTo>
                    <a:pt x="1552782" y="299519"/>
                  </a:lnTo>
                  <a:close/>
                </a:path>
                <a:path w="2125979" h="1120139">
                  <a:moveTo>
                    <a:pt x="1537779" y="307371"/>
                  </a:moveTo>
                  <a:lnTo>
                    <a:pt x="1530278" y="311298"/>
                  </a:lnTo>
                  <a:lnTo>
                    <a:pt x="1534204" y="318799"/>
                  </a:lnTo>
                  <a:lnTo>
                    <a:pt x="1541706" y="314873"/>
                  </a:lnTo>
                  <a:lnTo>
                    <a:pt x="1537779" y="307371"/>
                  </a:lnTo>
                  <a:close/>
                </a:path>
                <a:path w="2125979" h="1120139">
                  <a:moveTo>
                    <a:pt x="1522776" y="315224"/>
                  </a:moveTo>
                  <a:lnTo>
                    <a:pt x="1515275" y="319149"/>
                  </a:lnTo>
                  <a:lnTo>
                    <a:pt x="1519201" y="326651"/>
                  </a:lnTo>
                  <a:lnTo>
                    <a:pt x="1526702" y="322726"/>
                  </a:lnTo>
                  <a:lnTo>
                    <a:pt x="1522776" y="315224"/>
                  </a:lnTo>
                  <a:close/>
                </a:path>
                <a:path w="2125979" h="1120139">
                  <a:moveTo>
                    <a:pt x="1507774" y="323076"/>
                  </a:moveTo>
                  <a:lnTo>
                    <a:pt x="1500272" y="327002"/>
                  </a:lnTo>
                  <a:lnTo>
                    <a:pt x="1504199" y="334504"/>
                  </a:lnTo>
                  <a:lnTo>
                    <a:pt x="1511700" y="330577"/>
                  </a:lnTo>
                  <a:lnTo>
                    <a:pt x="1507774" y="323076"/>
                  </a:lnTo>
                  <a:close/>
                </a:path>
                <a:path w="2125979" h="1120139">
                  <a:moveTo>
                    <a:pt x="1492771" y="330928"/>
                  </a:moveTo>
                  <a:lnTo>
                    <a:pt x="1485270" y="334854"/>
                  </a:lnTo>
                  <a:lnTo>
                    <a:pt x="1489195" y="342356"/>
                  </a:lnTo>
                  <a:lnTo>
                    <a:pt x="1496697" y="338429"/>
                  </a:lnTo>
                  <a:lnTo>
                    <a:pt x="1492771" y="330928"/>
                  </a:lnTo>
                  <a:close/>
                </a:path>
                <a:path w="2125979" h="1120139">
                  <a:moveTo>
                    <a:pt x="1477769" y="338780"/>
                  </a:moveTo>
                  <a:lnTo>
                    <a:pt x="1470267" y="342706"/>
                  </a:lnTo>
                  <a:lnTo>
                    <a:pt x="1474193" y="350207"/>
                  </a:lnTo>
                  <a:lnTo>
                    <a:pt x="1481695" y="346282"/>
                  </a:lnTo>
                  <a:lnTo>
                    <a:pt x="1477769" y="338780"/>
                  </a:lnTo>
                  <a:close/>
                </a:path>
                <a:path w="2125979" h="1120139">
                  <a:moveTo>
                    <a:pt x="1462765" y="346632"/>
                  </a:moveTo>
                  <a:lnTo>
                    <a:pt x="1455265" y="350558"/>
                  </a:lnTo>
                  <a:lnTo>
                    <a:pt x="1459190" y="358059"/>
                  </a:lnTo>
                  <a:lnTo>
                    <a:pt x="1466692" y="354134"/>
                  </a:lnTo>
                  <a:lnTo>
                    <a:pt x="1462765" y="346632"/>
                  </a:lnTo>
                  <a:close/>
                </a:path>
                <a:path w="2125979" h="1120139">
                  <a:moveTo>
                    <a:pt x="1447763" y="354484"/>
                  </a:moveTo>
                  <a:lnTo>
                    <a:pt x="1440262" y="358410"/>
                  </a:lnTo>
                  <a:lnTo>
                    <a:pt x="1444188" y="365912"/>
                  </a:lnTo>
                  <a:lnTo>
                    <a:pt x="1451688" y="361985"/>
                  </a:lnTo>
                  <a:lnTo>
                    <a:pt x="1447763" y="354484"/>
                  </a:lnTo>
                  <a:close/>
                </a:path>
                <a:path w="2125979" h="1120139">
                  <a:moveTo>
                    <a:pt x="1432760" y="362337"/>
                  </a:moveTo>
                  <a:lnTo>
                    <a:pt x="1425258" y="366262"/>
                  </a:lnTo>
                  <a:lnTo>
                    <a:pt x="1429185" y="373764"/>
                  </a:lnTo>
                  <a:lnTo>
                    <a:pt x="1436686" y="369837"/>
                  </a:lnTo>
                  <a:lnTo>
                    <a:pt x="1432760" y="362337"/>
                  </a:lnTo>
                  <a:close/>
                </a:path>
                <a:path w="2125979" h="1120139">
                  <a:moveTo>
                    <a:pt x="1417758" y="370188"/>
                  </a:moveTo>
                  <a:lnTo>
                    <a:pt x="1410256" y="374115"/>
                  </a:lnTo>
                  <a:lnTo>
                    <a:pt x="1414183" y="381615"/>
                  </a:lnTo>
                  <a:lnTo>
                    <a:pt x="1421683" y="377690"/>
                  </a:lnTo>
                  <a:lnTo>
                    <a:pt x="1417758" y="370188"/>
                  </a:lnTo>
                  <a:close/>
                </a:path>
                <a:path w="2125979" h="1120139">
                  <a:moveTo>
                    <a:pt x="1402755" y="378040"/>
                  </a:moveTo>
                  <a:lnTo>
                    <a:pt x="1395253" y="381967"/>
                  </a:lnTo>
                  <a:lnTo>
                    <a:pt x="1399179" y="389468"/>
                  </a:lnTo>
                  <a:lnTo>
                    <a:pt x="1406681" y="385542"/>
                  </a:lnTo>
                  <a:lnTo>
                    <a:pt x="1402755" y="378040"/>
                  </a:lnTo>
                  <a:close/>
                </a:path>
                <a:path w="2125979" h="1120139">
                  <a:moveTo>
                    <a:pt x="1387751" y="385893"/>
                  </a:moveTo>
                  <a:lnTo>
                    <a:pt x="1380251" y="389818"/>
                  </a:lnTo>
                  <a:lnTo>
                    <a:pt x="1384176" y="397320"/>
                  </a:lnTo>
                  <a:lnTo>
                    <a:pt x="1391678" y="393395"/>
                  </a:lnTo>
                  <a:lnTo>
                    <a:pt x="1387751" y="385893"/>
                  </a:lnTo>
                  <a:close/>
                </a:path>
                <a:path w="2125979" h="1120139">
                  <a:moveTo>
                    <a:pt x="1372749" y="393745"/>
                  </a:moveTo>
                  <a:lnTo>
                    <a:pt x="1365248" y="397671"/>
                  </a:lnTo>
                  <a:lnTo>
                    <a:pt x="1369174" y="405173"/>
                  </a:lnTo>
                  <a:lnTo>
                    <a:pt x="1376676" y="401246"/>
                  </a:lnTo>
                  <a:lnTo>
                    <a:pt x="1372749" y="393745"/>
                  </a:lnTo>
                  <a:close/>
                </a:path>
                <a:path w="2125979" h="1120139">
                  <a:moveTo>
                    <a:pt x="1357746" y="401598"/>
                  </a:moveTo>
                  <a:lnTo>
                    <a:pt x="1350244" y="405523"/>
                  </a:lnTo>
                  <a:lnTo>
                    <a:pt x="1354171" y="413024"/>
                  </a:lnTo>
                  <a:lnTo>
                    <a:pt x="1361672" y="409098"/>
                  </a:lnTo>
                  <a:lnTo>
                    <a:pt x="1357746" y="401598"/>
                  </a:lnTo>
                  <a:close/>
                </a:path>
                <a:path w="2125979" h="1120139">
                  <a:moveTo>
                    <a:pt x="1342744" y="409449"/>
                  </a:moveTo>
                  <a:lnTo>
                    <a:pt x="1335242" y="413376"/>
                  </a:lnTo>
                  <a:lnTo>
                    <a:pt x="1339169" y="420876"/>
                  </a:lnTo>
                  <a:lnTo>
                    <a:pt x="1346669" y="416951"/>
                  </a:lnTo>
                  <a:lnTo>
                    <a:pt x="1342744" y="409449"/>
                  </a:lnTo>
                  <a:close/>
                </a:path>
                <a:path w="2125979" h="1120139">
                  <a:moveTo>
                    <a:pt x="1327741" y="417301"/>
                  </a:moveTo>
                  <a:lnTo>
                    <a:pt x="1320239" y="421227"/>
                  </a:lnTo>
                  <a:lnTo>
                    <a:pt x="1324165" y="428729"/>
                  </a:lnTo>
                  <a:lnTo>
                    <a:pt x="1331667" y="424803"/>
                  </a:lnTo>
                  <a:lnTo>
                    <a:pt x="1327741" y="417301"/>
                  </a:lnTo>
                  <a:close/>
                </a:path>
                <a:path w="2125979" h="1120139">
                  <a:moveTo>
                    <a:pt x="1312738" y="425154"/>
                  </a:moveTo>
                  <a:lnTo>
                    <a:pt x="1305237" y="429079"/>
                  </a:lnTo>
                  <a:lnTo>
                    <a:pt x="1309162" y="436581"/>
                  </a:lnTo>
                  <a:lnTo>
                    <a:pt x="1316664" y="432654"/>
                  </a:lnTo>
                  <a:lnTo>
                    <a:pt x="1312738" y="425154"/>
                  </a:lnTo>
                  <a:close/>
                </a:path>
                <a:path w="2125979" h="1120139">
                  <a:moveTo>
                    <a:pt x="1297735" y="433006"/>
                  </a:moveTo>
                  <a:lnTo>
                    <a:pt x="1290234" y="436932"/>
                  </a:lnTo>
                  <a:lnTo>
                    <a:pt x="1294160" y="444433"/>
                  </a:lnTo>
                  <a:lnTo>
                    <a:pt x="1301662" y="440507"/>
                  </a:lnTo>
                  <a:lnTo>
                    <a:pt x="1297735" y="433006"/>
                  </a:lnTo>
                  <a:close/>
                </a:path>
                <a:path w="2125979" h="1120139">
                  <a:moveTo>
                    <a:pt x="1282733" y="440857"/>
                  </a:moveTo>
                  <a:lnTo>
                    <a:pt x="1275231" y="444784"/>
                  </a:lnTo>
                  <a:lnTo>
                    <a:pt x="1279157" y="452285"/>
                  </a:lnTo>
                  <a:lnTo>
                    <a:pt x="1286658" y="448359"/>
                  </a:lnTo>
                  <a:lnTo>
                    <a:pt x="1282733" y="440857"/>
                  </a:lnTo>
                  <a:close/>
                </a:path>
                <a:path w="2125979" h="1120139">
                  <a:moveTo>
                    <a:pt x="1267730" y="448710"/>
                  </a:moveTo>
                  <a:lnTo>
                    <a:pt x="1260228" y="452636"/>
                  </a:lnTo>
                  <a:lnTo>
                    <a:pt x="1264155" y="460137"/>
                  </a:lnTo>
                  <a:lnTo>
                    <a:pt x="1271656" y="456211"/>
                  </a:lnTo>
                  <a:lnTo>
                    <a:pt x="1267730" y="448710"/>
                  </a:lnTo>
                  <a:close/>
                </a:path>
                <a:path w="2125979" h="1120139">
                  <a:moveTo>
                    <a:pt x="1252728" y="456562"/>
                  </a:moveTo>
                  <a:lnTo>
                    <a:pt x="1245226" y="460488"/>
                  </a:lnTo>
                  <a:lnTo>
                    <a:pt x="1249151" y="467989"/>
                  </a:lnTo>
                  <a:lnTo>
                    <a:pt x="1256653" y="464064"/>
                  </a:lnTo>
                  <a:lnTo>
                    <a:pt x="1252728" y="456562"/>
                  </a:lnTo>
                  <a:close/>
                </a:path>
                <a:path w="2125979" h="1120139">
                  <a:moveTo>
                    <a:pt x="1237724" y="464414"/>
                  </a:moveTo>
                  <a:lnTo>
                    <a:pt x="1230223" y="468340"/>
                  </a:lnTo>
                  <a:lnTo>
                    <a:pt x="1234149" y="475842"/>
                  </a:lnTo>
                  <a:lnTo>
                    <a:pt x="1241651" y="471915"/>
                  </a:lnTo>
                  <a:lnTo>
                    <a:pt x="1237724" y="464414"/>
                  </a:lnTo>
                  <a:close/>
                </a:path>
                <a:path w="2125979" h="1120139">
                  <a:moveTo>
                    <a:pt x="1222721" y="472266"/>
                  </a:moveTo>
                  <a:lnTo>
                    <a:pt x="1215221" y="476192"/>
                  </a:lnTo>
                  <a:lnTo>
                    <a:pt x="1219146" y="483693"/>
                  </a:lnTo>
                  <a:lnTo>
                    <a:pt x="1226648" y="479767"/>
                  </a:lnTo>
                  <a:lnTo>
                    <a:pt x="1222721" y="472266"/>
                  </a:lnTo>
                  <a:close/>
                </a:path>
                <a:path w="2125979" h="1120139">
                  <a:moveTo>
                    <a:pt x="1207719" y="480118"/>
                  </a:moveTo>
                  <a:lnTo>
                    <a:pt x="1200218" y="484045"/>
                  </a:lnTo>
                  <a:lnTo>
                    <a:pt x="1204144" y="491545"/>
                  </a:lnTo>
                  <a:lnTo>
                    <a:pt x="1211644" y="487620"/>
                  </a:lnTo>
                  <a:lnTo>
                    <a:pt x="1207719" y="480118"/>
                  </a:lnTo>
                  <a:close/>
                </a:path>
                <a:path w="2125979" h="1120139">
                  <a:moveTo>
                    <a:pt x="1192716" y="487970"/>
                  </a:moveTo>
                  <a:lnTo>
                    <a:pt x="1185214" y="491896"/>
                  </a:lnTo>
                  <a:lnTo>
                    <a:pt x="1189141" y="499398"/>
                  </a:lnTo>
                  <a:lnTo>
                    <a:pt x="1196642" y="495472"/>
                  </a:lnTo>
                  <a:lnTo>
                    <a:pt x="1192716" y="487970"/>
                  </a:lnTo>
                  <a:close/>
                </a:path>
                <a:path w="2125979" h="1120139">
                  <a:moveTo>
                    <a:pt x="1177714" y="495823"/>
                  </a:moveTo>
                  <a:lnTo>
                    <a:pt x="1170212" y="499748"/>
                  </a:lnTo>
                  <a:lnTo>
                    <a:pt x="1174137" y="507250"/>
                  </a:lnTo>
                  <a:lnTo>
                    <a:pt x="1181639" y="503323"/>
                  </a:lnTo>
                  <a:lnTo>
                    <a:pt x="1177714" y="495823"/>
                  </a:lnTo>
                  <a:close/>
                </a:path>
                <a:path w="2125979" h="1120139">
                  <a:moveTo>
                    <a:pt x="1162711" y="503675"/>
                  </a:moveTo>
                  <a:lnTo>
                    <a:pt x="1155209" y="507601"/>
                  </a:lnTo>
                  <a:lnTo>
                    <a:pt x="1159135" y="515103"/>
                  </a:lnTo>
                  <a:lnTo>
                    <a:pt x="1166637" y="511176"/>
                  </a:lnTo>
                  <a:lnTo>
                    <a:pt x="1162711" y="503675"/>
                  </a:lnTo>
                  <a:close/>
                </a:path>
                <a:path w="2125979" h="1120139">
                  <a:moveTo>
                    <a:pt x="1147707" y="511526"/>
                  </a:moveTo>
                  <a:lnTo>
                    <a:pt x="1140207" y="515453"/>
                  </a:lnTo>
                  <a:lnTo>
                    <a:pt x="1144132" y="522954"/>
                  </a:lnTo>
                  <a:lnTo>
                    <a:pt x="1151634" y="519028"/>
                  </a:lnTo>
                  <a:lnTo>
                    <a:pt x="1147707" y="511526"/>
                  </a:lnTo>
                  <a:close/>
                </a:path>
                <a:path w="2125979" h="1120139">
                  <a:moveTo>
                    <a:pt x="1132705" y="519379"/>
                  </a:moveTo>
                  <a:lnTo>
                    <a:pt x="1125204" y="523306"/>
                  </a:lnTo>
                  <a:lnTo>
                    <a:pt x="1129130" y="530806"/>
                  </a:lnTo>
                  <a:lnTo>
                    <a:pt x="1136632" y="526881"/>
                  </a:lnTo>
                  <a:lnTo>
                    <a:pt x="1132705" y="519379"/>
                  </a:lnTo>
                  <a:close/>
                </a:path>
                <a:path w="2125979" h="1120139">
                  <a:moveTo>
                    <a:pt x="1117702" y="527231"/>
                  </a:moveTo>
                  <a:lnTo>
                    <a:pt x="1110200" y="531157"/>
                  </a:lnTo>
                  <a:lnTo>
                    <a:pt x="1114127" y="538659"/>
                  </a:lnTo>
                  <a:lnTo>
                    <a:pt x="1121628" y="534733"/>
                  </a:lnTo>
                  <a:lnTo>
                    <a:pt x="1117702" y="527231"/>
                  </a:lnTo>
                  <a:close/>
                </a:path>
                <a:path w="2125979" h="1120139">
                  <a:moveTo>
                    <a:pt x="1102700" y="535084"/>
                  </a:moveTo>
                  <a:lnTo>
                    <a:pt x="1095198" y="539009"/>
                  </a:lnTo>
                  <a:lnTo>
                    <a:pt x="1099125" y="546511"/>
                  </a:lnTo>
                  <a:lnTo>
                    <a:pt x="1106625" y="542584"/>
                  </a:lnTo>
                  <a:lnTo>
                    <a:pt x="1102700" y="535084"/>
                  </a:lnTo>
                  <a:close/>
                </a:path>
                <a:path w="2125979" h="1120139">
                  <a:moveTo>
                    <a:pt x="1087697" y="542935"/>
                  </a:moveTo>
                  <a:lnTo>
                    <a:pt x="1080195" y="546862"/>
                  </a:lnTo>
                  <a:lnTo>
                    <a:pt x="1084121" y="554362"/>
                  </a:lnTo>
                  <a:lnTo>
                    <a:pt x="1091623" y="550437"/>
                  </a:lnTo>
                  <a:lnTo>
                    <a:pt x="1087697" y="542935"/>
                  </a:lnTo>
                  <a:close/>
                </a:path>
                <a:path w="2125979" h="1120139">
                  <a:moveTo>
                    <a:pt x="1072694" y="550787"/>
                  </a:moveTo>
                  <a:lnTo>
                    <a:pt x="1065193" y="554714"/>
                  </a:lnTo>
                  <a:lnTo>
                    <a:pt x="1069119" y="562215"/>
                  </a:lnTo>
                  <a:lnTo>
                    <a:pt x="1076620" y="558289"/>
                  </a:lnTo>
                  <a:lnTo>
                    <a:pt x="1072694" y="550787"/>
                  </a:lnTo>
                  <a:close/>
                </a:path>
                <a:path w="2125979" h="1120139">
                  <a:moveTo>
                    <a:pt x="1057691" y="558639"/>
                  </a:moveTo>
                  <a:lnTo>
                    <a:pt x="1050190" y="562565"/>
                  </a:lnTo>
                  <a:lnTo>
                    <a:pt x="1054116" y="570067"/>
                  </a:lnTo>
                  <a:lnTo>
                    <a:pt x="1061618" y="566141"/>
                  </a:lnTo>
                  <a:lnTo>
                    <a:pt x="1057691" y="558639"/>
                  </a:lnTo>
                  <a:close/>
                </a:path>
                <a:path w="2125979" h="1120139">
                  <a:moveTo>
                    <a:pt x="1042689" y="566492"/>
                  </a:moveTo>
                  <a:lnTo>
                    <a:pt x="1035187" y="570417"/>
                  </a:lnTo>
                  <a:lnTo>
                    <a:pt x="1039113" y="577919"/>
                  </a:lnTo>
                  <a:lnTo>
                    <a:pt x="1046614" y="573993"/>
                  </a:lnTo>
                  <a:lnTo>
                    <a:pt x="1042689" y="566492"/>
                  </a:lnTo>
                  <a:close/>
                </a:path>
                <a:path w="2125979" h="1120139">
                  <a:moveTo>
                    <a:pt x="1027686" y="574344"/>
                  </a:moveTo>
                  <a:lnTo>
                    <a:pt x="1020184" y="578270"/>
                  </a:lnTo>
                  <a:lnTo>
                    <a:pt x="1024111" y="585772"/>
                  </a:lnTo>
                  <a:lnTo>
                    <a:pt x="1031612" y="581845"/>
                  </a:lnTo>
                  <a:lnTo>
                    <a:pt x="1027686" y="574344"/>
                  </a:lnTo>
                  <a:close/>
                </a:path>
                <a:path w="2125979" h="1120139">
                  <a:moveTo>
                    <a:pt x="1012684" y="582195"/>
                  </a:moveTo>
                  <a:lnTo>
                    <a:pt x="1005182" y="586122"/>
                  </a:lnTo>
                  <a:lnTo>
                    <a:pt x="1009108" y="593623"/>
                  </a:lnTo>
                  <a:lnTo>
                    <a:pt x="1016609" y="589697"/>
                  </a:lnTo>
                  <a:lnTo>
                    <a:pt x="1012684" y="582195"/>
                  </a:lnTo>
                  <a:close/>
                </a:path>
                <a:path w="2125979" h="1120139">
                  <a:moveTo>
                    <a:pt x="997681" y="590048"/>
                  </a:moveTo>
                  <a:lnTo>
                    <a:pt x="990179" y="593973"/>
                  </a:lnTo>
                  <a:lnTo>
                    <a:pt x="994106" y="601475"/>
                  </a:lnTo>
                  <a:lnTo>
                    <a:pt x="1001607" y="597550"/>
                  </a:lnTo>
                  <a:lnTo>
                    <a:pt x="997681" y="590048"/>
                  </a:lnTo>
                  <a:close/>
                </a:path>
                <a:path w="2125979" h="1120139">
                  <a:moveTo>
                    <a:pt x="982679" y="597900"/>
                  </a:moveTo>
                  <a:lnTo>
                    <a:pt x="975177" y="601826"/>
                  </a:lnTo>
                  <a:lnTo>
                    <a:pt x="979103" y="609328"/>
                  </a:lnTo>
                  <a:lnTo>
                    <a:pt x="986604" y="605401"/>
                  </a:lnTo>
                  <a:lnTo>
                    <a:pt x="982679" y="597900"/>
                  </a:lnTo>
                  <a:close/>
                </a:path>
                <a:path w="2125979" h="1120139">
                  <a:moveTo>
                    <a:pt x="967676" y="605753"/>
                  </a:moveTo>
                  <a:lnTo>
                    <a:pt x="960174" y="609678"/>
                  </a:lnTo>
                  <a:lnTo>
                    <a:pt x="964101" y="617180"/>
                  </a:lnTo>
                  <a:lnTo>
                    <a:pt x="971602" y="613253"/>
                  </a:lnTo>
                  <a:lnTo>
                    <a:pt x="967676" y="605753"/>
                  </a:lnTo>
                  <a:close/>
                </a:path>
                <a:path w="2125979" h="1120139">
                  <a:moveTo>
                    <a:pt x="952672" y="613604"/>
                  </a:moveTo>
                  <a:lnTo>
                    <a:pt x="945172" y="617531"/>
                  </a:lnTo>
                  <a:lnTo>
                    <a:pt x="949097" y="625031"/>
                  </a:lnTo>
                  <a:lnTo>
                    <a:pt x="956599" y="621106"/>
                  </a:lnTo>
                  <a:lnTo>
                    <a:pt x="952672" y="613604"/>
                  </a:lnTo>
                  <a:close/>
                </a:path>
                <a:path w="2125979" h="1120139">
                  <a:moveTo>
                    <a:pt x="937670" y="621456"/>
                  </a:moveTo>
                  <a:lnTo>
                    <a:pt x="930169" y="625383"/>
                  </a:lnTo>
                  <a:lnTo>
                    <a:pt x="934095" y="632884"/>
                  </a:lnTo>
                  <a:lnTo>
                    <a:pt x="941597" y="628958"/>
                  </a:lnTo>
                  <a:lnTo>
                    <a:pt x="937670" y="621456"/>
                  </a:lnTo>
                  <a:close/>
                </a:path>
                <a:path w="2125979" h="1120139">
                  <a:moveTo>
                    <a:pt x="922667" y="629309"/>
                  </a:moveTo>
                  <a:lnTo>
                    <a:pt x="915167" y="633234"/>
                  </a:lnTo>
                  <a:lnTo>
                    <a:pt x="919092" y="640736"/>
                  </a:lnTo>
                  <a:lnTo>
                    <a:pt x="926594" y="636811"/>
                  </a:lnTo>
                  <a:lnTo>
                    <a:pt x="922667" y="629309"/>
                  </a:lnTo>
                  <a:close/>
                </a:path>
                <a:path w="2125979" h="1120139">
                  <a:moveTo>
                    <a:pt x="907665" y="637161"/>
                  </a:moveTo>
                  <a:lnTo>
                    <a:pt x="900164" y="641087"/>
                  </a:lnTo>
                  <a:lnTo>
                    <a:pt x="904090" y="648589"/>
                  </a:lnTo>
                  <a:lnTo>
                    <a:pt x="911592" y="644662"/>
                  </a:lnTo>
                  <a:lnTo>
                    <a:pt x="907665" y="637161"/>
                  </a:lnTo>
                  <a:close/>
                </a:path>
                <a:path w="2125979" h="1120139">
                  <a:moveTo>
                    <a:pt x="892662" y="645013"/>
                  </a:moveTo>
                  <a:lnTo>
                    <a:pt x="885162" y="648939"/>
                  </a:lnTo>
                  <a:lnTo>
                    <a:pt x="889087" y="656441"/>
                  </a:lnTo>
                  <a:lnTo>
                    <a:pt x="896589" y="652514"/>
                  </a:lnTo>
                  <a:lnTo>
                    <a:pt x="892662" y="645013"/>
                  </a:lnTo>
                  <a:close/>
                </a:path>
                <a:path w="2125979" h="1120139">
                  <a:moveTo>
                    <a:pt x="877660" y="652865"/>
                  </a:moveTo>
                  <a:lnTo>
                    <a:pt x="870159" y="656791"/>
                  </a:lnTo>
                  <a:lnTo>
                    <a:pt x="874085" y="664292"/>
                  </a:lnTo>
                  <a:lnTo>
                    <a:pt x="881585" y="660366"/>
                  </a:lnTo>
                  <a:lnTo>
                    <a:pt x="877660" y="652865"/>
                  </a:lnTo>
                  <a:close/>
                </a:path>
                <a:path w="2125979" h="1120139">
                  <a:moveTo>
                    <a:pt x="862657" y="660717"/>
                  </a:moveTo>
                  <a:lnTo>
                    <a:pt x="855155" y="664643"/>
                  </a:lnTo>
                  <a:lnTo>
                    <a:pt x="859082" y="672144"/>
                  </a:lnTo>
                  <a:lnTo>
                    <a:pt x="866583" y="668219"/>
                  </a:lnTo>
                  <a:lnTo>
                    <a:pt x="862657" y="660717"/>
                  </a:lnTo>
                  <a:close/>
                </a:path>
                <a:path w="2125979" h="1120139">
                  <a:moveTo>
                    <a:pt x="847655" y="668569"/>
                  </a:moveTo>
                  <a:lnTo>
                    <a:pt x="840153" y="672495"/>
                  </a:lnTo>
                  <a:lnTo>
                    <a:pt x="844080" y="679997"/>
                  </a:lnTo>
                  <a:lnTo>
                    <a:pt x="851580" y="676070"/>
                  </a:lnTo>
                  <a:lnTo>
                    <a:pt x="847655" y="668569"/>
                  </a:lnTo>
                  <a:close/>
                </a:path>
                <a:path w="2125979" h="1120139">
                  <a:moveTo>
                    <a:pt x="832652" y="676422"/>
                  </a:moveTo>
                  <a:lnTo>
                    <a:pt x="825150" y="680347"/>
                  </a:lnTo>
                  <a:lnTo>
                    <a:pt x="829077" y="687849"/>
                  </a:lnTo>
                  <a:lnTo>
                    <a:pt x="836578" y="683922"/>
                  </a:lnTo>
                  <a:lnTo>
                    <a:pt x="832652" y="676422"/>
                  </a:lnTo>
                  <a:close/>
                </a:path>
                <a:path w="2125979" h="1120139">
                  <a:moveTo>
                    <a:pt x="817650" y="684273"/>
                  </a:moveTo>
                  <a:lnTo>
                    <a:pt x="810148" y="688200"/>
                  </a:lnTo>
                  <a:lnTo>
                    <a:pt x="814073" y="695700"/>
                  </a:lnTo>
                  <a:lnTo>
                    <a:pt x="821575" y="691775"/>
                  </a:lnTo>
                  <a:lnTo>
                    <a:pt x="817650" y="684273"/>
                  </a:lnTo>
                  <a:close/>
                </a:path>
                <a:path w="2125979" h="1120139">
                  <a:moveTo>
                    <a:pt x="802646" y="692125"/>
                  </a:moveTo>
                  <a:lnTo>
                    <a:pt x="795145" y="696052"/>
                  </a:lnTo>
                  <a:lnTo>
                    <a:pt x="799071" y="703553"/>
                  </a:lnTo>
                  <a:lnTo>
                    <a:pt x="806573" y="699627"/>
                  </a:lnTo>
                  <a:lnTo>
                    <a:pt x="802646" y="692125"/>
                  </a:lnTo>
                  <a:close/>
                </a:path>
                <a:path w="2125979" h="1120139">
                  <a:moveTo>
                    <a:pt x="787643" y="699978"/>
                  </a:moveTo>
                  <a:lnTo>
                    <a:pt x="780143" y="703905"/>
                  </a:lnTo>
                  <a:lnTo>
                    <a:pt x="784068" y="711405"/>
                  </a:lnTo>
                  <a:lnTo>
                    <a:pt x="791570" y="707480"/>
                  </a:lnTo>
                  <a:lnTo>
                    <a:pt x="787643" y="699978"/>
                  </a:lnTo>
                  <a:close/>
                </a:path>
                <a:path w="2125979" h="1120139">
                  <a:moveTo>
                    <a:pt x="772641" y="707830"/>
                  </a:moveTo>
                  <a:lnTo>
                    <a:pt x="765139" y="711756"/>
                  </a:lnTo>
                  <a:lnTo>
                    <a:pt x="769066" y="719258"/>
                  </a:lnTo>
                  <a:lnTo>
                    <a:pt x="776566" y="715332"/>
                  </a:lnTo>
                  <a:lnTo>
                    <a:pt x="772641" y="707830"/>
                  </a:lnTo>
                  <a:close/>
                </a:path>
                <a:path w="2125979" h="1120139">
                  <a:moveTo>
                    <a:pt x="757638" y="715683"/>
                  </a:moveTo>
                  <a:lnTo>
                    <a:pt x="750136" y="719608"/>
                  </a:lnTo>
                  <a:lnTo>
                    <a:pt x="754063" y="727110"/>
                  </a:lnTo>
                  <a:lnTo>
                    <a:pt x="761564" y="723183"/>
                  </a:lnTo>
                  <a:lnTo>
                    <a:pt x="757638" y="715683"/>
                  </a:lnTo>
                  <a:close/>
                </a:path>
                <a:path w="2125979" h="1120139">
                  <a:moveTo>
                    <a:pt x="742636" y="723535"/>
                  </a:moveTo>
                  <a:lnTo>
                    <a:pt x="735134" y="727461"/>
                  </a:lnTo>
                  <a:lnTo>
                    <a:pt x="739059" y="734962"/>
                  </a:lnTo>
                  <a:lnTo>
                    <a:pt x="746561" y="731036"/>
                  </a:lnTo>
                  <a:lnTo>
                    <a:pt x="742636" y="723535"/>
                  </a:lnTo>
                  <a:close/>
                </a:path>
                <a:path w="2125979" h="1120139">
                  <a:moveTo>
                    <a:pt x="727632" y="731386"/>
                  </a:moveTo>
                  <a:lnTo>
                    <a:pt x="720131" y="735313"/>
                  </a:lnTo>
                  <a:lnTo>
                    <a:pt x="724057" y="742814"/>
                  </a:lnTo>
                  <a:lnTo>
                    <a:pt x="731559" y="738888"/>
                  </a:lnTo>
                  <a:lnTo>
                    <a:pt x="727632" y="731386"/>
                  </a:lnTo>
                  <a:close/>
                </a:path>
                <a:path w="2125979" h="1120139">
                  <a:moveTo>
                    <a:pt x="712630" y="739239"/>
                  </a:moveTo>
                  <a:lnTo>
                    <a:pt x="705129" y="743165"/>
                  </a:lnTo>
                  <a:lnTo>
                    <a:pt x="709054" y="750666"/>
                  </a:lnTo>
                  <a:lnTo>
                    <a:pt x="716556" y="746740"/>
                  </a:lnTo>
                  <a:lnTo>
                    <a:pt x="712630" y="739239"/>
                  </a:lnTo>
                  <a:close/>
                </a:path>
                <a:path w="2125979" h="1120139">
                  <a:moveTo>
                    <a:pt x="697627" y="747091"/>
                  </a:moveTo>
                  <a:lnTo>
                    <a:pt x="690125" y="751017"/>
                  </a:lnTo>
                  <a:lnTo>
                    <a:pt x="694052" y="758518"/>
                  </a:lnTo>
                  <a:lnTo>
                    <a:pt x="701553" y="754593"/>
                  </a:lnTo>
                  <a:lnTo>
                    <a:pt x="697627" y="747091"/>
                  </a:lnTo>
                  <a:close/>
                </a:path>
                <a:path w="2125979" h="1120139">
                  <a:moveTo>
                    <a:pt x="682625" y="754943"/>
                  </a:moveTo>
                  <a:lnTo>
                    <a:pt x="675123" y="758869"/>
                  </a:lnTo>
                  <a:lnTo>
                    <a:pt x="679049" y="766371"/>
                  </a:lnTo>
                  <a:lnTo>
                    <a:pt x="686550" y="762444"/>
                  </a:lnTo>
                  <a:lnTo>
                    <a:pt x="682625" y="754943"/>
                  </a:lnTo>
                  <a:close/>
                </a:path>
                <a:path w="2125979" h="1120139">
                  <a:moveTo>
                    <a:pt x="667622" y="762796"/>
                  </a:moveTo>
                  <a:lnTo>
                    <a:pt x="660120" y="766721"/>
                  </a:lnTo>
                  <a:lnTo>
                    <a:pt x="664046" y="774223"/>
                  </a:lnTo>
                  <a:lnTo>
                    <a:pt x="671548" y="770296"/>
                  </a:lnTo>
                  <a:lnTo>
                    <a:pt x="667622" y="762796"/>
                  </a:lnTo>
                  <a:close/>
                </a:path>
                <a:path w="2125979" h="1120139">
                  <a:moveTo>
                    <a:pt x="652618" y="770648"/>
                  </a:moveTo>
                  <a:lnTo>
                    <a:pt x="645118" y="774574"/>
                  </a:lnTo>
                  <a:lnTo>
                    <a:pt x="649043" y="782076"/>
                  </a:lnTo>
                  <a:lnTo>
                    <a:pt x="656545" y="778149"/>
                  </a:lnTo>
                  <a:lnTo>
                    <a:pt x="652618" y="770648"/>
                  </a:lnTo>
                  <a:close/>
                </a:path>
                <a:path w="2125979" h="1120139">
                  <a:moveTo>
                    <a:pt x="637616" y="778499"/>
                  </a:moveTo>
                  <a:lnTo>
                    <a:pt x="630115" y="782426"/>
                  </a:lnTo>
                  <a:lnTo>
                    <a:pt x="634041" y="789927"/>
                  </a:lnTo>
                  <a:lnTo>
                    <a:pt x="641543" y="786001"/>
                  </a:lnTo>
                  <a:lnTo>
                    <a:pt x="637616" y="778499"/>
                  </a:lnTo>
                  <a:close/>
                </a:path>
                <a:path w="2125979" h="1120139">
                  <a:moveTo>
                    <a:pt x="622613" y="786352"/>
                  </a:moveTo>
                  <a:lnTo>
                    <a:pt x="615111" y="790279"/>
                  </a:lnTo>
                  <a:lnTo>
                    <a:pt x="619038" y="797779"/>
                  </a:lnTo>
                  <a:lnTo>
                    <a:pt x="626540" y="793854"/>
                  </a:lnTo>
                  <a:lnTo>
                    <a:pt x="622613" y="786352"/>
                  </a:lnTo>
                  <a:close/>
                </a:path>
                <a:path w="2125979" h="1120139">
                  <a:moveTo>
                    <a:pt x="607611" y="794204"/>
                  </a:moveTo>
                  <a:lnTo>
                    <a:pt x="600109" y="798130"/>
                  </a:lnTo>
                  <a:lnTo>
                    <a:pt x="604036" y="805632"/>
                  </a:lnTo>
                  <a:lnTo>
                    <a:pt x="611536" y="801706"/>
                  </a:lnTo>
                  <a:lnTo>
                    <a:pt x="607611" y="794204"/>
                  </a:lnTo>
                  <a:close/>
                </a:path>
                <a:path w="2125979" h="1120139">
                  <a:moveTo>
                    <a:pt x="592608" y="802057"/>
                  </a:moveTo>
                  <a:lnTo>
                    <a:pt x="585106" y="805982"/>
                  </a:lnTo>
                  <a:lnTo>
                    <a:pt x="589032" y="813484"/>
                  </a:lnTo>
                  <a:lnTo>
                    <a:pt x="596534" y="809557"/>
                  </a:lnTo>
                  <a:lnTo>
                    <a:pt x="592608" y="802057"/>
                  </a:lnTo>
                  <a:close/>
                </a:path>
                <a:path w="2125979" h="1120139">
                  <a:moveTo>
                    <a:pt x="577606" y="809909"/>
                  </a:moveTo>
                  <a:lnTo>
                    <a:pt x="570104" y="813835"/>
                  </a:lnTo>
                  <a:lnTo>
                    <a:pt x="574029" y="821336"/>
                  </a:lnTo>
                  <a:lnTo>
                    <a:pt x="581531" y="817410"/>
                  </a:lnTo>
                  <a:lnTo>
                    <a:pt x="577606" y="809909"/>
                  </a:lnTo>
                  <a:close/>
                </a:path>
                <a:path w="2125979" h="1120139">
                  <a:moveTo>
                    <a:pt x="562602" y="817760"/>
                  </a:moveTo>
                  <a:lnTo>
                    <a:pt x="555101" y="821687"/>
                  </a:lnTo>
                  <a:lnTo>
                    <a:pt x="559027" y="829189"/>
                  </a:lnTo>
                  <a:lnTo>
                    <a:pt x="566529" y="825262"/>
                  </a:lnTo>
                  <a:lnTo>
                    <a:pt x="562602" y="817760"/>
                  </a:lnTo>
                  <a:close/>
                </a:path>
                <a:path w="2125979" h="1120139">
                  <a:moveTo>
                    <a:pt x="547599" y="825613"/>
                  </a:moveTo>
                  <a:lnTo>
                    <a:pt x="540097" y="829539"/>
                  </a:lnTo>
                  <a:lnTo>
                    <a:pt x="544024" y="837040"/>
                  </a:lnTo>
                  <a:lnTo>
                    <a:pt x="551526" y="833114"/>
                  </a:lnTo>
                  <a:lnTo>
                    <a:pt x="547599" y="825613"/>
                  </a:lnTo>
                  <a:close/>
                </a:path>
                <a:path w="2125979" h="1120139">
                  <a:moveTo>
                    <a:pt x="532597" y="833465"/>
                  </a:moveTo>
                  <a:lnTo>
                    <a:pt x="525095" y="837392"/>
                  </a:lnTo>
                  <a:lnTo>
                    <a:pt x="529022" y="844892"/>
                  </a:lnTo>
                  <a:lnTo>
                    <a:pt x="536522" y="840967"/>
                  </a:lnTo>
                  <a:lnTo>
                    <a:pt x="532597" y="833465"/>
                  </a:lnTo>
                  <a:close/>
                </a:path>
                <a:path w="2125979" h="1120139">
                  <a:moveTo>
                    <a:pt x="517594" y="841317"/>
                  </a:moveTo>
                  <a:lnTo>
                    <a:pt x="510092" y="845243"/>
                  </a:lnTo>
                  <a:lnTo>
                    <a:pt x="514019" y="852745"/>
                  </a:lnTo>
                  <a:lnTo>
                    <a:pt x="521520" y="848819"/>
                  </a:lnTo>
                  <a:lnTo>
                    <a:pt x="517594" y="841317"/>
                  </a:lnTo>
                  <a:close/>
                </a:path>
                <a:path w="2125979" h="1120139">
                  <a:moveTo>
                    <a:pt x="502592" y="849170"/>
                  </a:moveTo>
                  <a:lnTo>
                    <a:pt x="495090" y="853095"/>
                  </a:lnTo>
                  <a:lnTo>
                    <a:pt x="499016" y="860597"/>
                  </a:lnTo>
                  <a:lnTo>
                    <a:pt x="506517" y="856670"/>
                  </a:lnTo>
                  <a:lnTo>
                    <a:pt x="502592" y="849170"/>
                  </a:lnTo>
                  <a:close/>
                </a:path>
                <a:path w="2125979" h="1120139">
                  <a:moveTo>
                    <a:pt x="487588" y="857022"/>
                  </a:moveTo>
                  <a:lnTo>
                    <a:pt x="480087" y="860948"/>
                  </a:lnTo>
                  <a:lnTo>
                    <a:pt x="484013" y="868450"/>
                  </a:lnTo>
                  <a:lnTo>
                    <a:pt x="491515" y="864523"/>
                  </a:lnTo>
                  <a:lnTo>
                    <a:pt x="487588" y="857022"/>
                  </a:lnTo>
                  <a:close/>
                </a:path>
                <a:path w="2125979" h="1120139">
                  <a:moveTo>
                    <a:pt x="472586" y="864873"/>
                  </a:moveTo>
                  <a:lnTo>
                    <a:pt x="465085" y="868800"/>
                  </a:lnTo>
                  <a:lnTo>
                    <a:pt x="469011" y="876301"/>
                  </a:lnTo>
                  <a:lnTo>
                    <a:pt x="476512" y="872375"/>
                  </a:lnTo>
                  <a:lnTo>
                    <a:pt x="472586" y="864873"/>
                  </a:lnTo>
                  <a:close/>
                </a:path>
                <a:path w="2125979" h="1120139">
                  <a:moveTo>
                    <a:pt x="457583" y="872726"/>
                  </a:moveTo>
                  <a:lnTo>
                    <a:pt x="450082" y="876653"/>
                  </a:lnTo>
                  <a:lnTo>
                    <a:pt x="454008" y="884153"/>
                  </a:lnTo>
                  <a:lnTo>
                    <a:pt x="461510" y="880228"/>
                  </a:lnTo>
                  <a:lnTo>
                    <a:pt x="457583" y="872726"/>
                  </a:lnTo>
                  <a:close/>
                </a:path>
                <a:path w="2125979" h="1120139">
                  <a:moveTo>
                    <a:pt x="442581" y="880578"/>
                  </a:moveTo>
                  <a:lnTo>
                    <a:pt x="435079" y="884505"/>
                  </a:lnTo>
                  <a:lnTo>
                    <a:pt x="439005" y="892006"/>
                  </a:lnTo>
                  <a:lnTo>
                    <a:pt x="446506" y="888080"/>
                  </a:lnTo>
                  <a:lnTo>
                    <a:pt x="442581" y="880578"/>
                  </a:lnTo>
                  <a:close/>
                </a:path>
                <a:path w="2125979" h="1120139">
                  <a:moveTo>
                    <a:pt x="427578" y="888431"/>
                  </a:moveTo>
                  <a:lnTo>
                    <a:pt x="420076" y="892356"/>
                  </a:lnTo>
                  <a:lnTo>
                    <a:pt x="424003" y="899858"/>
                  </a:lnTo>
                  <a:lnTo>
                    <a:pt x="431504" y="895931"/>
                  </a:lnTo>
                  <a:lnTo>
                    <a:pt x="427578" y="888431"/>
                  </a:lnTo>
                  <a:close/>
                </a:path>
                <a:path w="2125979" h="1120139">
                  <a:moveTo>
                    <a:pt x="412576" y="896283"/>
                  </a:moveTo>
                  <a:lnTo>
                    <a:pt x="405074" y="900209"/>
                  </a:lnTo>
                  <a:lnTo>
                    <a:pt x="409000" y="907710"/>
                  </a:lnTo>
                  <a:lnTo>
                    <a:pt x="416501" y="903784"/>
                  </a:lnTo>
                  <a:lnTo>
                    <a:pt x="412576" y="896283"/>
                  </a:lnTo>
                  <a:close/>
                </a:path>
                <a:path w="2125979" h="1120139">
                  <a:moveTo>
                    <a:pt x="397573" y="904135"/>
                  </a:moveTo>
                  <a:lnTo>
                    <a:pt x="390071" y="908061"/>
                  </a:lnTo>
                  <a:lnTo>
                    <a:pt x="393997" y="915563"/>
                  </a:lnTo>
                  <a:lnTo>
                    <a:pt x="401499" y="911636"/>
                  </a:lnTo>
                  <a:lnTo>
                    <a:pt x="397573" y="904135"/>
                  </a:lnTo>
                  <a:close/>
                </a:path>
                <a:path w="2125979" h="1120139">
                  <a:moveTo>
                    <a:pt x="382569" y="911987"/>
                  </a:moveTo>
                  <a:lnTo>
                    <a:pt x="375069" y="915913"/>
                  </a:lnTo>
                  <a:lnTo>
                    <a:pt x="378994" y="923414"/>
                  </a:lnTo>
                  <a:lnTo>
                    <a:pt x="386496" y="919488"/>
                  </a:lnTo>
                  <a:lnTo>
                    <a:pt x="382569" y="911987"/>
                  </a:lnTo>
                  <a:close/>
                </a:path>
                <a:path w="2125979" h="1120139">
                  <a:moveTo>
                    <a:pt x="367567" y="919839"/>
                  </a:moveTo>
                  <a:lnTo>
                    <a:pt x="360066" y="923766"/>
                  </a:lnTo>
                  <a:lnTo>
                    <a:pt x="363992" y="931266"/>
                  </a:lnTo>
                  <a:lnTo>
                    <a:pt x="371494" y="927341"/>
                  </a:lnTo>
                  <a:lnTo>
                    <a:pt x="367567" y="919839"/>
                  </a:lnTo>
                  <a:close/>
                </a:path>
                <a:path w="2125979" h="1120139">
                  <a:moveTo>
                    <a:pt x="352564" y="927691"/>
                  </a:moveTo>
                  <a:lnTo>
                    <a:pt x="345062" y="931617"/>
                  </a:lnTo>
                  <a:lnTo>
                    <a:pt x="348989" y="939119"/>
                  </a:lnTo>
                  <a:lnTo>
                    <a:pt x="356490" y="935193"/>
                  </a:lnTo>
                  <a:lnTo>
                    <a:pt x="352564" y="927691"/>
                  </a:lnTo>
                  <a:close/>
                </a:path>
                <a:path w="2125979" h="1120139">
                  <a:moveTo>
                    <a:pt x="337562" y="935544"/>
                  </a:moveTo>
                  <a:lnTo>
                    <a:pt x="330060" y="939469"/>
                  </a:lnTo>
                  <a:lnTo>
                    <a:pt x="333987" y="946971"/>
                  </a:lnTo>
                  <a:lnTo>
                    <a:pt x="341487" y="943044"/>
                  </a:lnTo>
                  <a:lnTo>
                    <a:pt x="337562" y="935544"/>
                  </a:lnTo>
                  <a:close/>
                </a:path>
                <a:path w="2125979" h="1120139">
                  <a:moveTo>
                    <a:pt x="322559" y="943396"/>
                  </a:moveTo>
                  <a:lnTo>
                    <a:pt x="315057" y="947322"/>
                  </a:lnTo>
                  <a:lnTo>
                    <a:pt x="318983" y="954824"/>
                  </a:lnTo>
                  <a:lnTo>
                    <a:pt x="326485" y="950897"/>
                  </a:lnTo>
                  <a:lnTo>
                    <a:pt x="322559" y="943396"/>
                  </a:lnTo>
                  <a:close/>
                </a:path>
                <a:path w="2125979" h="1120139">
                  <a:moveTo>
                    <a:pt x="307555" y="951249"/>
                  </a:moveTo>
                  <a:lnTo>
                    <a:pt x="300055" y="955174"/>
                  </a:lnTo>
                  <a:lnTo>
                    <a:pt x="303980" y="962675"/>
                  </a:lnTo>
                  <a:lnTo>
                    <a:pt x="311482" y="958749"/>
                  </a:lnTo>
                  <a:lnTo>
                    <a:pt x="307555" y="951249"/>
                  </a:lnTo>
                  <a:close/>
                </a:path>
                <a:path w="2125979" h="1120139">
                  <a:moveTo>
                    <a:pt x="292553" y="959100"/>
                  </a:moveTo>
                  <a:lnTo>
                    <a:pt x="285052" y="963027"/>
                  </a:lnTo>
                  <a:lnTo>
                    <a:pt x="288978" y="970527"/>
                  </a:lnTo>
                  <a:lnTo>
                    <a:pt x="296480" y="966602"/>
                  </a:lnTo>
                  <a:lnTo>
                    <a:pt x="292553" y="959100"/>
                  </a:lnTo>
                  <a:close/>
                </a:path>
                <a:path w="2125979" h="1120139">
                  <a:moveTo>
                    <a:pt x="277550" y="966952"/>
                  </a:moveTo>
                  <a:lnTo>
                    <a:pt x="270048" y="970879"/>
                  </a:lnTo>
                  <a:lnTo>
                    <a:pt x="273975" y="978380"/>
                  </a:lnTo>
                  <a:lnTo>
                    <a:pt x="281476" y="974454"/>
                  </a:lnTo>
                  <a:lnTo>
                    <a:pt x="277550" y="966952"/>
                  </a:lnTo>
                  <a:close/>
                </a:path>
                <a:path w="2125979" h="1120139">
                  <a:moveTo>
                    <a:pt x="262548" y="974805"/>
                  </a:moveTo>
                  <a:lnTo>
                    <a:pt x="255046" y="978730"/>
                  </a:lnTo>
                  <a:lnTo>
                    <a:pt x="258973" y="986232"/>
                  </a:lnTo>
                  <a:lnTo>
                    <a:pt x="266473" y="982306"/>
                  </a:lnTo>
                  <a:lnTo>
                    <a:pt x="262548" y="974805"/>
                  </a:lnTo>
                  <a:close/>
                </a:path>
                <a:path w="2125979" h="1120139">
                  <a:moveTo>
                    <a:pt x="247545" y="982657"/>
                  </a:moveTo>
                  <a:lnTo>
                    <a:pt x="240043" y="986582"/>
                  </a:lnTo>
                  <a:lnTo>
                    <a:pt x="243969" y="994084"/>
                  </a:lnTo>
                  <a:lnTo>
                    <a:pt x="251471" y="990158"/>
                  </a:lnTo>
                  <a:lnTo>
                    <a:pt x="247545" y="982657"/>
                  </a:lnTo>
                  <a:close/>
                </a:path>
                <a:path w="2125979" h="1120139">
                  <a:moveTo>
                    <a:pt x="232542" y="990509"/>
                  </a:moveTo>
                  <a:lnTo>
                    <a:pt x="225041" y="994435"/>
                  </a:lnTo>
                  <a:lnTo>
                    <a:pt x="228967" y="1001937"/>
                  </a:lnTo>
                  <a:lnTo>
                    <a:pt x="236468" y="998010"/>
                  </a:lnTo>
                  <a:lnTo>
                    <a:pt x="232542" y="990509"/>
                  </a:lnTo>
                  <a:close/>
                </a:path>
                <a:path w="2125979" h="1120139">
                  <a:moveTo>
                    <a:pt x="217539" y="998360"/>
                  </a:moveTo>
                  <a:lnTo>
                    <a:pt x="210038" y="1002287"/>
                  </a:lnTo>
                  <a:lnTo>
                    <a:pt x="213964" y="1009788"/>
                  </a:lnTo>
                  <a:lnTo>
                    <a:pt x="221466" y="1005862"/>
                  </a:lnTo>
                  <a:lnTo>
                    <a:pt x="217539" y="998360"/>
                  </a:lnTo>
                  <a:close/>
                </a:path>
                <a:path w="2125979" h="1120139">
                  <a:moveTo>
                    <a:pt x="202537" y="1006213"/>
                  </a:moveTo>
                  <a:lnTo>
                    <a:pt x="195036" y="1010140"/>
                  </a:lnTo>
                  <a:lnTo>
                    <a:pt x="198962" y="1017640"/>
                  </a:lnTo>
                  <a:lnTo>
                    <a:pt x="206463" y="1013715"/>
                  </a:lnTo>
                  <a:lnTo>
                    <a:pt x="202537" y="1006213"/>
                  </a:lnTo>
                  <a:close/>
                </a:path>
                <a:path w="2125979" h="1120139">
                  <a:moveTo>
                    <a:pt x="187534" y="1014065"/>
                  </a:moveTo>
                  <a:lnTo>
                    <a:pt x="180032" y="1017991"/>
                  </a:lnTo>
                  <a:lnTo>
                    <a:pt x="183959" y="1025493"/>
                  </a:lnTo>
                  <a:lnTo>
                    <a:pt x="191460" y="1021567"/>
                  </a:lnTo>
                  <a:lnTo>
                    <a:pt x="187534" y="1014065"/>
                  </a:lnTo>
                  <a:close/>
                </a:path>
                <a:path w="2125979" h="1120139">
                  <a:moveTo>
                    <a:pt x="172532" y="1021918"/>
                  </a:moveTo>
                  <a:lnTo>
                    <a:pt x="165030" y="1025843"/>
                  </a:lnTo>
                  <a:lnTo>
                    <a:pt x="168956" y="1033345"/>
                  </a:lnTo>
                  <a:lnTo>
                    <a:pt x="176457" y="1029418"/>
                  </a:lnTo>
                  <a:lnTo>
                    <a:pt x="172532" y="1021918"/>
                  </a:lnTo>
                  <a:close/>
                </a:path>
                <a:path w="2125979" h="1120139">
                  <a:moveTo>
                    <a:pt x="157529" y="1029770"/>
                  </a:moveTo>
                  <a:lnTo>
                    <a:pt x="150027" y="1033696"/>
                  </a:lnTo>
                  <a:lnTo>
                    <a:pt x="153953" y="1041198"/>
                  </a:lnTo>
                  <a:lnTo>
                    <a:pt x="161455" y="1037271"/>
                  </a:lnTo>
                  <a:lnTo>
                    <a:pt x="157529" y="1029770"/>
                  </a:lnTo>
                  <a:close/>
                </a:path>
                <a:path w="2125979" h="1120139">
                  <a:moveTo>
                    <a:pt x="142525" y="1037621"/>
                  </a:moveTo>
                  <a:lnTo>
                    <a:pt x="135025" y="1041548"/>
                  </a:lnTo>
                  <a:lnTo>
                    <a:pt x="138950" y="1049049"/>
                  </a:lnTo>
                  <a:lnTo>
                    <a:pt x="146452" y="1045123"/>
                  </a:lnTo>
                  <a:lnTo>
                    <a:pt x="142525" y="1037621"/>
                  </a:lnTo>
                  <a:close/>
                </a:path>
                <a:path w="2125979" h="1120139">
                  <a:moveTo>
                    <a:pt x="127523" y="1045474"/>
                  </a:moveTo>
                  <a:lnTo>
                    <a:pt x="120022" y="1049401"/>
                  </a:lnTo>
                  <a:lnTo>
                    <a:pt x="123948" y="1056901"/>
                  </a:lnTo>
                  <a:lnTo>
                    <a:pt x="131450" y="1052976"/>
                  </a:lnTo>
                  <a:lnTo>
                    <a:pt x="127523" y="1045474"/>
                  </a:lnTo>
                  <a:close/>
                </a:path>
                <a:path w="2125979" h="1120139">
                  <a:moveTo>
                    <a:pt x="112520" y="1053326"/>
                  </a:moveTo>
                  <a:lnTo>
                    <a:pt x="105020" y="1057253"/>
                  </a:lnTo>
                  <a:lnTo>
                    <a:pt x="108945" y="1064754"/>
                  </a:lnTo>
                  <a:lnTo>
                    <a:pt x="116447" y="1060828"/>
                  </a:lnTo>
                  <a:lnTo>
                    <a:pt x="112520" y="1053326"/>
                  </a:lnTo>
                  <a:close/>
                </a:path>
                <a:path w="2125979" h="1120139">
                  <a:moveTo>
                    <a:pt x="97518" y="1061178"/>
                  </a:moveTo>
                  <a:lnTo>
                    <a:pt x="90016" y="1065104"/>
                  </a:lnTo>
                  <a:lnTo>
                    <a:pt x="93943" y="1072606"/>
                  </a:lnTo>
                  <a:lnTo>
                    <a:pt x="101443" y="1068679"/>
                  </a:lnTo>
                  <a:lnTo>
                    <a:pt x="97518" y="1061178"/>
                  </a:lnTo>
                  <a:close/>
                </a:path>
                <a:path w="2125979" h="1120139">
                  <a:moveTo>
                    <a:pt x="82515" y="1069031"/>
                  </a:moveTo>
                  <a:lnTo>
                    <a:pt x="75013" y="1072956"/>
                  </a:lnTo>
                  <a:lnTo>
                    <a:pt x="78940" y="1080458"/>
                  </a:lnTo>
                  <a:lnTo>
                    <a:pt x="86441" y="1076532"/>
                  </a:lnTo>
                  <a:lnTo>
                    <a:pt x="82515" y="1069031"/>
                  </a:lnTo>
                  <a:close/>
                </a:path>
                <a:path w="2125979" h="1120139">
                  <a:moveTo>
                    <a:pt x="67513" y="1076883"/>
                  </a:moveTo>
                  <a:lnTo>
                    <a:pt x="60011" y="1080809"/>
                  </a:lnTo>
                  <a:lnTo>
                    <a:pt x="63938" y="1088311"/>
                  </a:lnTo>
                  <a:lnTo>
                    <a:pt x="71438" y="1084384"/>
                  </a:lnTo>
                  <a:lnTo>
                    <a:pt x="67513" y="1076883"/>
                  </a:lnTo>
                  <a:close/>
                </a:path>
                <a:path w="2125979" h="1120139">
                  <a:moveTo>
                    <a:pt x="52510" y="1084734"/>
                  </a:moveTo>
                  <a:lnTo>
                    <a:pt x="45008" y="1088661"/>
                  </a:lnTo>
                  <a:lnTo>
                    <a:pt x="48934" y="1096162"/>
                  </a:lnTo>
                  <a:lnTo>
                    <a:pt x="56436" y="1092236"/>
                  </a:lnTo>
                  <a:lnTo>
                    <a:pt x="52510" y="1084734"/>
                  </a:lnTo>
                  <a:close/>
                </a:path>
                <a:path w="2125979" h="1120139">
                  <a:moveTo>
                    <a:pt x="37506" y="1092587"/>
                  </a:moveTo>
                  <a:lnTo>
                    <a:pt x="30006" y="1096514"/>
                  </a:lnTo>
                  <a:lnTo>
                    <a:pt x="33931" y="1104014"/>
                  </a:lnTo>
                  <a:lnTo>
                    <a:pt x="41433" y="1100089"/>
                  </a:lnTo>
                  <a:lnTo>
                    <a:pt x="37506" y="1092587"/>
                  </a:lnTo>
                  <a:close/>
                </a:path>
                <a:path w="2125979" h="1120139">
                  <a:moveTo>
                    <a:pt x="22504" y="1100439"/>
                  </a:moveTo>
                  <a:lnTo>
                    <a:pt x="15003" y="1104365"/>
                  </a:lnTo>
                  <a:lnTo>
                    <a:pt x="18929" y="1111867"/>
                  </a:lnTo>
                  <a:lnTo>
                    <a:pt x="26431" y="1107941"/>
                  </a:lnTo>
                  <a:lnTo>
                    <a:pt x="22504" y="1100439"/>
                  </a:lnTo>
                  <a:close/>
                </a:path>
                <a:path w="2125979" h="1120139">
                  <a:moveTo>
                    <a:pt x="7501" y="1108292"/>
                  </a:moveTo>
                  <a:lnTo>
                    <a:pt x="0" y="1112217"/>
                  </a:lnTo>
                  <a:lnTo>
                    <a:pt x="3926" y="1119719"/>
                  </a:lnTo>
                  <a:lnTo>
                    <a:pt x="11427" y="1115792"/>
                  </a:lnTo>
                  <a:lnTo>
                    <a:pt x="7501" y="1108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96837" y="176974"/>
            <a:ext cx="272415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sz="1800" spc="-5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Please </a:t>
            </a:r>
            <a:r>
              <a:rPr sz="1800" spc="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refer to </a:t>
            </a:r>
            <a:r>
              <a:rPr sz="1800" spc="5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CA </a:t>
            </a:r>
            <a:r>
              <a:rPr sz="1800" spc="-6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session  </a:t>
            </a:r>
            <a:r>
              <a:rPr sz="18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on </a:t>
            </a:r>
            <a:r>
              <a:rPr sz="1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transformations </a:t>
            </a:r>
            <a:r>
              <a:rPr sz="1800" spc="6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for  </a:t>
            </a:r>
            <a:r>
              <a:rPr sz="1800" spc="1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more</a:t>
            </a:r>
            <a:r>
              <a:rPr sz="1800" spc="4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details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201" y="689165"/>
            <a:ext cx="4433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 panose="020F0502020204030204"/>
                <a:cs typeface="Calibri" panose="020F0502020204030204"/>
              </a:rPr>
              <a:t>2D </a:t>
            </a:r>
            <a:r>
              <a:rPr sz="3600" spc="-35" dirty="0">
                <a:latin typeface="Calibri" panose="020F0502020204030204"/>
                <a:cs typeface="Calibri" panose="020F0502020204030204"/>
              </a:rPr>
              <a:t>Translation</a:t>
            </a:r>
            <a:r>
              <a:rPr sz="3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-15" dirty="0">
                <a:latin typeface="Calibri" panose="020F0502020204030204"/>
                <a:cs typeface="Calibri" panose="020F0502020204030204"/>
              </a:rPr>
              <a:t>Equation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70000" y="1933575"/>
            <a:ext cx="3309620" cy="2680970"/>
            <a:chOff x="2000" y="3045"/>
            <a:chExt cx="5212" cy="4222"/>
          </a:xfrm>
        </p:grpSpPr>
        <p:sp>
          <p:nvSpPr>
            <p:cNvPr id="3" name="object 3"/>
            <p:cNvSpPr/>
            <p:nvPr/>
          </p:nvSpPr>
          <p:spPr>
            <a:xfrm>
              <a:off x="3205" y="3045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5" y="6225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0" y="4845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5" y="4845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5" y="4845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0" y="414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324" y="4270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40" y="6187"/>
              <a:ext cx="920" cy="1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724" y="6310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120" y="4987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7" y="4232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" y="4245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0" y="4245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0" y="618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" y="6333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04" y="6310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000" y="4027"/>
              <a:ext cx="787" cy="10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0" y="4173"/>
              <a:ext cx="707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284" y="4150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080" y="3307"/>
              <a:ext cx="973" cy="1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0" y="3307"/>
              <a:ext cx="813" cy="10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364" y="3430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240" y="4513"/>
              <a:ext cx="7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524" y="4637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6365"/>
                <a:ext cx="180517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360369"/>
                <a:ext cx="1952266" cy="55720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𝒕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02" y="5105400"/>
                <a:ext cx="4018151" cy="5572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54" y="693420"/>
            <a:ext cx="79317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 panose="020F0502020204030204"/>
                <a:cs typeface="Calibri" panose="020F0502020204030204"/>
              </a:rPr>
              <a:t>2D 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Translation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using Homogeneous</a:t>
            </a:r>
            <a:r>
              <a:rPr sz="32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Coordinates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79800" y="1841499"/>
            <a:ext cx="6180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000" y="1841499"/>
            <a:ext cx="516466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60141" y="1920558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89000" y="1676400"/>
            <a:ext cx="2784475" cy="2683510"/>
            <a:chOff x="1400" y="2640"/>
            <a:chExt cx="4385" cy="4226"/>
          </a:xfrm>
        </p:grpSpPr>
        <p:sp>
          <p:nvSpPr>
            <p:cNvPr id="21" name="object 21"/>
            <p:cNvSpPr/>
            <p:nvPr/>
          </p:nvSpPr>
          <p:spPr>
            <a:xfrm>
              <a:off x="2605" y="26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5" y="58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0" y="44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8" y="0"/>
                  </a:moveTo>
                  <a:lnTo>
                    <a:pt x="836945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6" y="917768"/>
                  </a:lnTo>
                  <a:lnTo>
                    <a:pt x="867253" y="57249"/>
                  </a:lnTo>
                  <a:lnTo>
                    <a:pt x="898685" y="57249"/>
                  </a:lnTo>
                  <a:lnTo>
                    <a:pt x="917768" y="0"/>
                  </a:lnTo>
                  <a:close/>
                </a:path>
                <a:path w="918210" h="918210">
                  <a:moveTo>
                    <a:pt x="898685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5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5" y="44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5" y="44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0" y="3740"/>
              <a:ext cx="973" cy="1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724" y="3865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40" y="5780"/>
              <a:ext cx="920" cy="1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124" y="5905"/>
              <a:ext cx="308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20" y="4580"/>
              <a:ext cx="91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7" y="38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4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4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" y="38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40" y="38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" y="578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20" y="5927"/>
              <a:ext cx="713" cy="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04" y="5905"/>
              <a:ext cx="374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00" y="3620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00" y="376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684" y="3745"/>
              <a:ext cx="421" cy="15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400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75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75565" algn="ctr">
                <a:lnSpc>
                  <a:spcPct val="100000"/>
                </a:lnSpc>
                <a:spcBef>
                  <a:spcPts val="192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640" y="4107"/>
              <a:ext cx="787" cy="1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924" y="4232"/>
              <a:ext cx="1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166" y="3749675"/>
                <a:ext cx="4554324" cy="11295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69" y="5168899"/>
                <a:ext cx="3822521" cy="12098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30" y="2002279"/>
                <a:ext cx="347819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683" y="689165"/>
            <a:ext cx="1308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3600" spc="-30" dirty="0">
                <a:latin typeface="Calibri" panose="020F0502020204030204"/>
                <a:cs typeface="Calibri" panose="020F0502020204030204"/>
              </a:rPr>
              <a:t>c</a:t>
            </a:r>
            <a:r>
              <a:rPr sz="3600" dirty="0">
                <a:latin typeface="Calibri" panose="020F0502020204030204"/>
                <a:cs typeface="Calibri" panose="020F0502020204030204"/>
              </a:rPr>
              <a:t>a</a:t>
            </a:r>
            <a:r>
              <a:rPr sz="3600" spc="-5" dirty="0">
                <a:latin typeface="Calibri" panose="020F0502020204030204"/>
                <a:cs typeface="Calibri" panose="020F0502020204030204"/>
              </a:rPr>
              <a:t>ling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3250" y="2011045"/>
            <a:ext cx="2673350" cy="3464560"/>
            <a:chOff x="950" y="3167"/>
            <a:chExt cx="4210" cy="5456"/>
          </a:xfrm>
        </p:grpSpPr>
        <p:sp>
          <p:nvSpPr>
            <p:cNvPr id="3" name="object 3"/>
            <p:cNvSpPr/>
            <p:nvPr/>
          </p:nvSpPr>
          <p:spPr>
            <a:xfrm>
              <a:off x="1403" y="3167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4" h="3465195">
                  <a:moveTo>
                    <a:pt x="77183" y="77750"/>
                  </a:moveTo>
                  <a:lnTo>
                    <a:pt x="49823" y="77750"/>
                  </a:lnTo>
                  <a:lnTo>
                    <a:pt x="49824" y="3465061"/>
                  </a:lnTo>
                  <a:lnTo>
                    <a:pt x="77184" y="3465061"/>
                  </a:lnTo>
                  <a:lnTo>
                    <a:pt x="77183" y="77750"/>
                  </a:lnTo>
                  <a:close/>
                </a:path>
                <a:path w="127634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38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4" h="3465195">
                  <a:moveTo>
                    <a:pt x="108857" y="77750"/>
                  </a:moveTo>
                  <a:lnTo>
                    <a:pt x="77183" y="77750"/>
                  </a:lnTo>
                  <a:lnTo>
                    <a:pt x="103373" y="122648"/>
                  </a:lnTo>
                  <a:lnTo>
                    <a:pt x="111750" y="124853"/>
                  </a:lnTo>
                  <a:lnTo>
                    <a:pt x="124802" y="117238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" y="7820"/>
              <a:ext cx="4210" cy="198"/>
            </a:xfrm>
            <a:custGeom>
              <a:avLst/>
              <a:gdLst/>
              <a:ahLst/>
              <a:cxnLst/>
              <a:rect l="l" t="t" r="r" b="b"/>
              <a:pathLst>
                <a:path w="2673350" h="125729">
                  <a:moveTo>
                    <a:pt x="0" y="48449"/>
                  </a:moveTo>
                  <a:lnTo>
                    <a:pt x="0" y="75810"/>
                  </a:lnTo>
                  <a:lnTo>
                    <a:pt x="2595433" y="75810"/>
                  </a:lnTo>
                  <a:lnTo>
                    <a:pt x="2550535" y="102001"/>
                  </a:lnTo>
                  <a:lnTo>
                    <a:pt x="2548330" y="110376"/>
                  </a:lnTo>
                  <a:lnTo>
                    <a:pt x="2555944" y="123430"/>
                  </a:lnTo>
                  <a:lnTo>
                    <a:pt x="2564321" y="125633"/>
                  </a:lnTo>
                  <a:lnTo>
                    <a:pt x="2673184" y="62130"/>
                  </a:lnTo>
                  <a:lnTo>
                    <a:pt x="2649732" y="48450"/>
                  </a:lnTo>
                  <a:lnTo>
                    <a:pt x="0" y="48449"/>
                  </a:lnTo>
                  <a:close/>
                </a:path>
                <a:path w="2673350" h="125729">
                  <a:moveTo>
                    <a:pt x="2560418" y="0"/>
                  </a:moveTo>
                  <a:lnTo>
                    <a:pt x="2554993" y="2462"/>
                  </a:lnTo>
                  <a:lnTo>
                    <a:pt x="2548330" y="13883"/>
                  </a:lnTo>
                  <a:lnTo>
                    <a:pt x="2550535" y="22260"/>
                  </a:lnTo>
                  <a:lnTo>
                    <a:pt x="2595433" y="48450"/>
                  </a:lnTo>
                  <a:lnTo>
                    <a:pt x="2649732" y="48450"/>
                  </a:lnTo>
                  <a:lnTo>
                    <a:pt x="2569215" y="1482"/>
                  </a:lnTo>
                  <a:lnTo>
                    <a:pt x="2567468" y="906"/>
                  </a:lnTo>
                  <a:lnTo>
                    <a:pt x="2560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133" y="5578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33" y="7480"/>
              <a:ext cx="180" cy="2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5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6"/>
                  </a:lnTo>
                  <a:lnTo>
                    <a:pt x="1876" y="435479"/>
                  </a:lnTo>
                  <a:lnTo>
                    <a:pt x="7257" y="503512"/>
                  </a:lnTo>
                  <a:lnTo>
                    <a:pt x="15773" y="565077"/>
                  </a:lnTo>
                  <a:lnTo>
                    <a:pt x="27050" y="618716"/>
                  </a:lnTo>
                  <a:lnTo>
                    <a:pt x="40719" y="662973"/>
                  </a:lnTo>
                  <a:lnTo>
                    <a:pt x="73743" y="717508"/>
                  </a:lnTo>
                  <a:lnTo>
                    <a:pt x="92356" y="724871"/>
                  </a:lnTo>
                  <a:lnTo>
                    <a:pt x="110969" y="717508"/>
                  </a:lnTo>
                  <a:lnTo>
                    <a:pt x="143993" y="662973"/>
                  </a:lnTo>
                  <a:lnTo>
                    <a:pt x="157662" y="618716"/>
                  </a:lnTo>
                  <a:lnTo>
                    <a:pt x="168940" y="565077"/>
                  </a:lnTo>
                  <a:lnTo>
                    <a:pt x="177455" y="503512"/>
                  </a:lnTo>
                  <a:lnTo>
                    <a:pt x="182836" y="435479"/>
                  </a:lnTo>
                  <a:lnTo>
                    <a:pt x="184713" y="362436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40" y="159794"/>
                  </a:lnTo>
                  <a:lnTo>
                    <a:pt x="157662" y="106155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78" y="6349"/>
              <a:ext cx="291" cy="1142"/>
            </a:xfrm>
            <a:custGeom>
              <a:avLst/>
              <a:gdLst/>
              <a:ahLst/>
              <a:cxnLst/>
              <a:rect l="l" t="t" r="r" b="b"/>
              <a:pathLst>
                <a:path w="184784" h="725170">
                  <a:moveTo>
                    <a:pt x="92356" y="0"/>
                  </a:moveTo>
                  <a:lnTo>
                    <a:pt x="56407" y="28481"/>
                  </a:lnTo>
                  <a:lnTo>
                    <a:pt x="27050" y="106154"/>
                  </a:lnTo>
                  <a:lnTo>
                    <a:pt x="15773" y="159794"/>
                  </a:lnTo>
                  <a:lnTo>
                    <a:pt x="7257" y="221359"/>
                  </a:lnTo>
                  <a:lnTo>
                    <a:pt x="1876" y="289392"/>
                  </a:lnTo>
                  <a:lnTo>
                    <a:pt x="0" y="362435"/>
                  </a:lnTo>
                  <a:lnTo>
                    <a:pt x="1876" y="435478"/>
                  </a:lnTo>
                  <a:lnTo>
                    <a:pt x="7257" y="503511"/>
                  </a:lnTo>
                  <a:lnTo>
                    <a:pt x="15773" y="565076"/>
                  </a:lnTo>
                  <a:lnTo>
                    <a:pt x="27050" y="618716"/>
                  </a:lnTo>
                  <a:lnTo>
                    <a:pt x="40719" y="662972"/>
                  </a:lnTo>
                  <a:lnTo>
                    <a:pt x="73743" y="717507"/>
                  </a:lnTo>
                  <a:lnTo>
                    <a:pt x="92356" y="724871"/>
                  </a:lnTo>
                  <a:lnTo>
                    <a:pt x="110969" y="717507"/>
                  </a:lnTo>
                  <a:lnTo>
                    <a:pt x="143993" y="662972"/>
                  </a:lnTo>
                  <a:lnTo>
                    <a:pt x="157662" y="618716"/>
                  </a:lnTo>
                  <a:lnTo>
                    <a:pt x="168939" y="565076"/>
                  </a:lnTo>
                  <a:lnTo>
                    <a:pt x="177455" y="503511"/>
                  </a:lnTo>
                  <a:lnTo>
                    <a:pt x="182836" y="435478"/>
                  </a:lnTo>
                  <a:lnTo>
                    <a:pt x="184713" y="362435"/>
                  </a:lnTo>
                  <a:lnTo>
                    <a:pt x="182836" y="289392"/>
                  </a:lnTo>
                  <a:lnTo>
                    <a:pt x="177455" y="221359"/>
                  </a:lnTo>
                  <a:lnTo>
                    <a:pt x="168939" y="159794"/>
                  </a:lnTo>
                  <a:lnTo>
                    <a:pt x="157662" y="106154"/>
                  </a:lnTo>
                  <a:lnTo>
                    <a:pt x="143993" y="61898"/>
                  </a:lnTo>
                  <a:lnTo>
                    <a:pt x="110969" y="7363"/>
                  </a:lnTo>
                  <a:lnTo>
                    <a:pt x="92356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64158" y="0"/>
                  </a:moveTo>
                  <a:lnTo>
                    <a:pt x="31849" y="4392"/>
                  </a:lnTo>
                  <a:lnTo>
                    <a:pt x="9714" y="19538"/>
                  </a:lnTo>
                  <a:lnTo>
                    <a:pt x="0" y="44538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8" y="366776"/>
                  </a:lnTo>
                  <a:lnTo>
                    <a:pt x="337737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20" y="367642"/>
                  </a:lnTo>
                  <a:lnTo>
                    <a:pt x="486648" y="335181"/>
                  </a:lnTo>
                  <a:lnTo>
                    <a:pt x="471786" y="296904"/>
                  </a:lnTo>
                  <a:lnTo>
                    <a:pt x="446126" y="254457"/>
                  </a:lnTo>
                  <a:lnTo>
                    <a:pt x="410664" y="209485"/>
                  </a:lnTo>
                  <a:lnTo>
                    <a:pt x="366395" y="163632"/>
                  </a:lnTo>
                  <a:lnTo>
                    <a:pt x="314312" y="118546"/>
                  </a:lnTo>
                  <a:lnTo>
                    <a:pt x="258561" y="78083"/>
                  </a:lnTo>
                  <a:lnTo>
                    <a:pt x="203842" y="45403"/>
                  </a:lnTo>
                  <a:lnTo>
                    <a:pt x="151983" y="21099"/>
                  </a:lnTo>
                  <a:lnTo>
                    <a:pt x="104812" y="5767"/>
                  </a:lnTo>
                  <a:lnTo>
                    <a:pt x="6415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8" y="7652"/>
              <a:ext cx="772" cy="650"/>
            </a:xfrm>
            <a:custGeom>
              <a:avLst/>
              <a:gdLst/>
              <a:ahLst/>
              <a:cxnLst/>
              <a:rect l="l" t="t" r="r" b="b"/>
              <a:pathLst>
                <a:path w="490219" h="412750">
                  <a:moveTo>
                    <a:pt x="9714" y="19538"/>
                  </a:moveTo>
                  <a:lnTo>
                    <a:pt x="0" y="44537"/>
                  </a:lnTo>
                  <a:lnTo>
                    <a:pt x="3071" y="76998"/>
                  </a:lnTo>
                  <a:lnTo>
                    <a:pt x="17934" y="115275"/>
                  </a:lnTo>
                  <a:lnTo>
                    <a:pt x="43593" y="157722"/>
                  </a:lnTo>
                  <a:lnTo>
                    <a:pt x="79055" y="202694"/>
                  </a:lnTo>
                  <a:lnTo>
                    <a:pt x="123325" y="248546"/>
                  </a:lnTo>
                  <a:lnTo>
                    <a:pt x="175407" y="293633"/>
                  </a:lnTo>
                  <a:lnTo>
                    <a:pt x="231158" y="334096"/>
                  </a:lnTo>
                  <a:lnTo>
                    <a:pt x="285877" y="366776"/>
                  </a:lnTo>
                  <a:lnTo>
                    <a:pt x="337736" y="391080"/>
                  </a:lnTo>
                  <a:lnTo>
                    <a:pt x="384907" y="406412"/>
                  </a:lnTo>
                  <a:lnTo>
                    <a:pt x="425561" y="412180"/>
                  </a:lnTo>
                  <a:lnTo>
                    <a:pt x="457870" y="407788"/>
                  </a:lnTo>
                  <a:lnTo>
                    <a:pt x="480005" y="392642"/>
                  </a:lnTo>
                  <a:lnTo>
                    <a:pt x="489719" y="367642"/>
                  </a:lnTo>
                  <a:lnTo>
                    <a:pt x="486648" y="335181"/>
                  </a:lnTo>
                  <a:lnTo>
                    <a:pt x="471785" y="296904"/>
                  </a:lnTo>
                  <a:lnTo>
                    <a:pt x="446125" y="254457"/>
                  </a:lnTo>
                  <a:lnTo>
                    <a:pt x="410664" y="209485"/>
                  </a:lnTo>
                  <a:lnTo>
                    <a:pt x="366394" y="163633"/>
                  </a:lnTo>
                  <a:lnTo>
                    <a:pt x="314312" y="118546"/>
                  </a:lnTo>
                  <a:lnTo>
                    <a:pt x="258561" y="78084"/>
                  </a:lnTo>
                  <a:lnTo>
                    <a:pt x="203842" y="45403"/>
                  </a:lnTo>
                  <a:lnTo>
                    <a:pt x="151982" y="21100"/>
                  </a:lnTo>
                  <a:lnTo>
                    <a:pt x="104812" y="5767"/>
                  </a:lnTo>
                  <a:lnTo>
                    <a:pt x="64158" y="0"/>
                  </a:lnTo>
                  <a:lnTo>
                    <a:pt x="31849" y="4392"/>
                  </a:lnTo>
                  <a:lnTo>
                    <a:pt x="9714" y="19538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443704" y="0"/>
                  </a:moveTo>
                  <a:lnTo>
                    <a:pt x="394578" y="6609"/>
                  </a:lnTo>
                  <a:lnTo>
                    <a:pt x="339223" y="21185"/>
                  </a:lnTo>
                  <a:lnTo>
                    <a:pt x="279541" y="43474"/>
                  </a:lnTo>
                  <a:lnTo>
                    <a:pt x="217437" y="73218"/>
                  </a:lnTo>
                  <a:lnTo>
                    <a:pt x="158100" y="108159"/>
                  </a:lnTo>
                  <a:lnTo>
                    <a:pt x="106303" y="145250"/>
                  </a:lnTo>
                  <a:lnTo>
                    <a:pt x="63319" y="183054"/>
                  </a:lnTo>
                  <a:lnTo>
                    <a:pt x="30424" y="220133"/>
                  </a:lnTo>
                  <a:lnTo>
                    <a:pt x="8892" y="255051"/>
                  </a:lnTo>
                  <a:lnTo>
                    <a:pt x="0" y="286370"/>
                  </a:lnTo>
                  <a:lnTo>
                    <a:pt x="5021" y="312653"/>
                  </a:lnTo>
                  <a:lnTo>
                    <a:pt x="24030" y="331485"/>
                  </a:lnTo>
                  <a:lnTo>
                    <a:pt x="54982" y="341580"/>
                  </a:lnTo>
                  <a:lnTo>
                    <a:pt x="95972" y="343195"/>
                  </a:lnTo>
                  <a:lnTo>
                    <a:pt x="145098" y="336586"/>
                  </a:lnTo>
                  <a:lnTo>
                    <a:pt x="200453" y="322009"/>
                  </a:lnTo>
                  <a:lnTo>
                    <a:pt x="260135" y="299720"/>
                  </a:lnTo>
                  <a:lnTo>
                    <a:pt x="322239" y="269975"/>
                  </a:lnTo>
                  <a:lnTo>
                    <a:pt x="381576" y="235034"/>
                  </a:lnTo>
                  <a:lnTo>
                    <a:pt x="433373" y="197943"/>
                  </a:lnTo>
                  <a:lnTo>
                    <a:pt x="476357" y="160140"/>
                  </a:lnTo>
                  <a:lnTo>
                    <a:pt x="509252" y="123060"/>
                  </a:lnTo>
                  <a:lnTo>
                    <a:pt x="530784" y="88143"/>
                  </a:lnTo>
                  <a:lnTo>
                    <a:pt x="539677" y="56824"/>
                  </a:lnTo>
                  <a:lnTo>
                    <a:pt x="534655" y="30541"/>
                  </a:lnTo>
                  <a:lnTo>
                    <a:pt x="515646" y="11710"/>
                  </a:lnTo>
                  <a:lnTo>
                    <a:pt x="484694" y="1614"/>
                  </a:lnTo>
                  <a:lnTo>
                    <a:pt x="4437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3" y="7640"/>
              <a:ext cx="850" cy="541"/>
            </a:xfrm>
            <a:custGeom>
              <a:avLst/>
              <a:gdLst/>
              <a:ahLst/>
              <a:cxnLst/>
              <a:rect l="l" t="t" r="r" b="b"/>
              <a:pathLst>
                <a:path w="539750" h="343535">
                  <a:moveTo>
                    <a:pt x="534655" y="30542"/>
                  </a:moveTo>
                  <a:lnTo>
                    <a:pt x="530784" y="88143"/>
                  </a:lnTo>
                  <a:lnTo>
                    <a:pt x="509252" y="123061"/>
                  </a:lnTo>
                  <a:lnTo>
                    <a:pt x="476357" y="160140"/>
                  </a:lnTo>
                  <a:lnTo>
                    <a:pt x="433373" y="197944"/>
                  </a:lnTo>
                  <a:lnTo>
                    <a:pt x="381576" y="235035"/>
                  </a:lnTo>
                  <a:lnTo>
                    <a:pt x="322239" y="269976"/>
                  </a:lnTo>
                  <a:lnTo>
                    <a:pt x="260135" y="299720"/>
                  </a:lnTo>
                  <a:lnTo>
                    <a:pt x="200453" y="322009"/>
                  </a:lnTo>
                  <a:lnTo>
                    <a:pt x="145098" y="336586"/>
                  </a:lnTo>
                  <a:lnTo>
                    <a:pt x="95973" y="343195"/>
                  </a:lnTo>
                  <a:lnTo>
                    <a:pt x="54982" y="341580"/>
                  </a:lnTo>
                  <a:lnTo>
                    <a:pt x="24030" y="331485"/>
                  </a:lnTo>
                  <a:lnTo>
                    <a:pt x="5021" y="312653"/>
                  </a:lnTo>
                  <a:lnTo>
                    <a:pt x="0" y="286370"/>
                  </a:lnTo>
                  <a:lnTo>
                    <a:pt x="8892" y="255052"/>
                  </a:lnTo>
                  <a:lnTo>
                    <a:pt x="30424" y="220134"/>
                  </a:lnTo>
                  <a:lnTo>
                    <a:pt x="63319" y="183055"/>
                  </a:lnTo>
                  <a:lnTo>
                    <a:pt x="106303" y="145251"/>
                  </a:lnTo>
                  <a:lnTo>
                    <a:pt x="158100" y="108160"/>
                  </a:lnTo>
                  <a:lnTo>
                    <a:pt x="217437" y="73219"/>
                  </a:lnTo>
                  <a:lnTo>
                    <a:pt x="279541" y="43475"/>
                  </a:lnTo>
                  <a:lnTo>
                    <a:pt x="339223" y="21186"/>
                  </a:lnTo>
                  <a:lnTo>
                    <a:pt x="394578" y="6609"/>
                  </a:lnTo>
                  <a:lnTo>
                    <a:pt x="443703" y="0"/>
                  </a:lnTo>
                  <a:lnTo>
                    <a:pt x="484694" y="1615"/>
                  </a:lnTo>
                  <a:lnTo>
                    <a:pt x="515646" y="11710"/>
                  </a:lnTo>
                  <a:lnTo>
                    <a:pt x="534655" y="30542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07890" y="1975485"/>
            <a:ext cx="2759710" cy="3464560"/>
            <a:chOff x="7414" y="3111"/>
            <a:chExt cx="4346" cy="5456"/>
          </a:xfrm>
        </p:grpSpPr>
        <p:sp>
          <p:nvSpPr>
            <p:cNvPr id="6" name="object 6"/>
            <p:cNvSpPr txBox="1"/>
            <p:nvPr/>
          </p:nvSpPr>
          <p:spPr>
            <a:xfrm>
              <a:off x="10087" y="4888"/>
              <a:ext cx="366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 panose="020B0604020202020204"/>
                  <a:cs typeface="Arial" panose="020B0604020202020204"/>
                </a:rPr>
                <a:t>P'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867" y="3111"/>
              <a:ext cx="201" cy="5457"/>
            </a:xfrm>
            <a:custGeom>
              <a:avLst/>
              <a:gdLst/>
              <a:ahLst/>
              <a:cxnLst/>
              <a:rect l="l" t="t" r="r" b="b"/>
              <a:pathLst>
                <a:path w="127635" h="3465195">
                  <a:moveTo>
                    <a:pt x="77182" y="77750"/>
                  </a:moveTo>
                  <a:lnTo>
                    <a:pt x="49823" y="77750"/>
                  </a:lnTo>
                  <a:lnTo>
                    <a:pt x="49824" y="3465062"/>
                  </a:lnTo>
                  <a:lnTo>
                    <a:pt x="77184" y="3465062"/>
                  </a:lnTo>
                  <a:lnTo>
                    <a:pt x="77182" y="77750"/>
                  </a:lnTo>
                  <a:close/>
                </a:path>
                <a:path w="127635" h="3465195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0"/>
                  </a:lnTo>
                  <a:lnTo>
                    <a:pt x="108857" y="77750"/>
                  </a:lnTo>
                  <a:lnTo>
                    <a:pt x="63503" y="0"/>
                  </a:lnTo>
                  <a:close/>
                </a:path>
                <a:path w="127635" h="3465195">
                  <a:moveTo>
                    <a:pt x="108857" y="77750"/>
                  </a:moveTo>
                  <a:lnTo>
                    <a:pt x="77182" y="77750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6" y="108863"/>
                  </a:lnTo>
                  <a:lnTo>
                    <a:pt x="108857" y="7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4" y="7764"/>
              <a:ext cx="4347" cy="198"/>
            </a:xfrm>
            <a:custGeom>
              <a:avLst/>
              <a:gdLst/>
              <a:ahLst/>
              <a:cxnLst/>
              <a:rect l="l" t="t" r="r" b="b"/>
              <a:pathLst>
                <a:path w="2760345" h="125729">
                  <a:moveTo>
                    <a:pt x="2647058" y="0"/>
                  </a:moveTo>
                  <a:lnTo>
                    <a:pt x="2641633" y="2463"/>
                  </a:lnTo>
                  <a:lnTo>
                    <a:pt x="2634970" y="13883"/>
                  </a:lnTo>
                  <a:lnTo>
                    <a:pt x="2637175" y="22260"/>
                  </a:lnTo>
                  <a:lnTo>
                    <a:pt x="2682072" y="48450"/>
                  </a:lnTo>
                  <a:lnTo>
                    <a:pt x="0" y="48450"/>
                  </a:lnTo>
                  <a:lnTo>
                    <a:pt x="0" y="75810"/>
                  </a:lnTo>
                  <a:lnTo>
                    <a:pt x="2682072" y="75811"/>
                  </a:lnTo>
                  <a:lnTo>
                    <a:pt x="2637175" y="102001"/>
                  </a:lnTo>
                  <a:lnTo>
                    <a:pt x="2634970" y="110378"/>
                  </a:lnTo>
                  <a:lnTo>
                    <a:pt x="2642584" y="123430"/>
                  </a:lnTo>
                  <a:lnTo>
                    <a:pt x="2650961" y="125634"/>
                  </a:lnTo>
                  <a:lnTo>
                    <a:pt x="2759824" y="62130"/>
                  </a:lnTo>
                  <a:lnTo>
                    <a:pt x="2655855" y="1482"/>
                  </a:lnTo>
                  <a:lnTo>
                    <a:pt x="2654108" y="906"/>
                  </a:lnTo>
                  <a:lnTo>
                    <a:pt x="2647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05" y="6973"/>
              <a:ext cx="324" cy="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7" y="0"/>
                  </a:moveTo>
                  <a:lnTo>
                    <a:pt x="130278" y="15581"/>
                  </a:lnTo>
                  <a:lnTo>
                    <a:pt x="94698" y="59965"/>
                  </a:lnTo>
                  <a:lnTo>
                    <a:pt x="63313" y="129610"/>
                  </a:lnTo>
                  <a:lnTo>
                    <a:pt x="49509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7"/>
                  </a:lnTo>
                  <a:lnTo>
                    <a:pt x="0" y="589970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5"/>
                  </a:lnTo>
                  <a:lnTo>
                    <a:pt x="26317" y="906247"/>
                  </a:lnTo>
                  <a:lnTo>
                    <a:pt x="37135" y="958968"/>
                  </a:lnTo>
                  <a:lnTo>
                    <a:pt x="49509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7" y="1145548"/>
                  </a:lnTo>
                  <a:lnTo>
                    <a:pt x="149323" y="1175973"/>
                  </a:lnTo>
                  <a:lnTo>
                    <a:pt x="169037" y="1179943"/>
                  </a:lnTo>
                  <a:lnTo>
                    <a:pt x="188750" y="1175973"/>
                  </a:lnTo>
                  <a:lnTo>
                    <a:pt x="226046" y="1145548"/>
                  </a:lnTo>
                  <a:lnTo>
                    <a:pt x="259656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39" y="958968"/>
                  </a:lnTo>
                  <a:lnTo>
                    <a:pt x="311758" y="906247"/>
                  </a:lnTo>
                  <a:lnTo>
                    <a:pt x="320894" y="849425"/>
                  </a:lnTo>
                  <a:lnTo>
                    <a:pt x="328220" y="788944"/>
                  </a:lnTo>
                  <a:lnTo>
                    <a:pt x="333610" y="725246"/>
                  </a:lnTo>
                  <a:lnTo>
                    <a:pt x="336938" y="658774"/>
                  </a:lnTo>
                  <a:lnTo>
                    <a:pt x="338075" y="589970"/>
                  </a:lnTo>
                  <a:lnTo>
                    <a:pt x="336938" y="521167"/>
                  </a:lnTo>
                  <a:lnTo>
                    <a:pt x="333610" y="454696"/>
                  </a:lnTo>
                  <a:lnTo>
                    <a:pt x="328220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39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6" y="91851"/>
                  </a:lnTo>
                  <a:lnTo>
                    <a:pt x="226046" y="34394"/>
                  </a:lnTo>
                  <a:lnTo>
                    <a:pt x="188750" y="3969"/>
                  </a:lnTo>
                  <a:lnTo>
                    <a:pt x="1690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00" y="5130"/>
              <a:ext cx="533" cy="1859"/>
            </a:xfrm>
            <a:custGeom>
              <a:avLst/>
              <a:gdLst/>
              <a:ahLst/>
              <a:cxnLst/>
              <a:rect l="l" t="t" r="r" b="b"/>
              <a:pathLst>
                <a:path w="338454" h="1180464">
                  <a:moveTo>
                    <a:pt x="169038" y="0"/>
                  </a:moveTo>
                  <a:lnTo>
                    <a:pt x="130279" y="15581"/>
                  </a:lnTo>
                  <a:lnTo>
                    <a:pt x="94699" y="59965"/>
                  </a:lnTo>
                  <a:lnTo>
                    <a:pt x="63313" y="129610"/>
                  </a:lnTo>
                  <a:lnTo>
                    <a:pt x="49510" y="172798"/>
                  </a:lnTo>
                  <a:lnTo>
                    <a:pt x="37135" y="220974"/>
                  </a:lnTo>
                  <a:lnTo>
                    <a:pt x="26317" y="273694"/>
                  </a:lnTo>
                  <a:lnTo>
                    <a:pt x="17181" y="330516"/>
                  </a:lnTo>
                  <a:lnTo>
                    <a:pt x="9854" y="390998"/>
                  </a:lnTo>
                  <a:lnTo>
                    <a:pt x="4464" y="454696"/>
                  </a:lnTo>
                  <a:lnTo>
                    <a:pt x="1137" y="521168"/>
                  </a:lnTo>
                  <a:lnTo>
                    <a:pt x="0" y="589971"/>
                  </a:lnTo>
                  <a:lnTo>
                    <a:pt x="1137" y="658774"/>
                  </a:lnTo>
                  <a:lnTo>
                    <a:pt x="4464" y="725246"/>
                  </a:lnTo>
                  <a:lnTo>
                    <a:pt x="9854" y="788944"/>
                  </a:lnTo>
                  <a:lnTo>
                    <a:pt x="17181" y="849426"/>
                  </a:lnTo>
                  <a:lnTo>
                    <a:pt x="26317" y="906248"/>
                  </a:lnTo>
                  <a:lnTo>
                    <a:pt x="37135" y="958968"/>
                  </a:lnTo>
                  <a:lnTo>
                    <a:pt x="49510" y="1007144"/>
                  </a:lnTo>
                  <a:lnTo>
                    <a:pt x="63313" y="1050332"/>
                  </a:lnTo>
                  <a:lnTo>
                    <a:pt x="78418" y="1088091"/>
                  </a:lnTo>
                  <a:lnTo>
                    <a:pt x="112028" y="1145548"/>
                  </a:lnTo>
                  <a:lnTo>
                    <a:pt x="149324" y="1175973"/>
                  </a:lnTo>
                  <a:lnTo>
                    <a:pt x="169038" y="1179943"/>
                  </a:lnTo>
                  <a:lnTo>
                    <a:pt x="188751" y="1175973"/>
                  </a:lnTo>
                  <a:lnTo>
                    <a:pt x="226047" y="1145548"/>
                  </a:lnTo>
                  <a:lnTo>
                    <a:pt x="259657" y="1088091"/>
                  </a:lnTo>
                  <a:lnTo>
                    <a:pt x="274762" y="1050332"/>
                  </a:lnTo>
                  <a:lnTo>
                    <a:pt x="288565" y="1007144"/>
                  </a:lnTo>
                  <a:lnTo>
                    <a:pt x="300940" y="958968"/>
                  </a:lnTo>
                  <a:lnTo>
                    <a:pt x="311758" y="906248"/>
                  </a:lnTo>
                  <a:lnTo>
                    <a:pt x="320894" y="849426"/>
                  </a:lnTo>
                  <a:lnTo>
                    <a:pt x="328221" y="788944"/>
                  </a:lnTo>
                  <a:lnTo>
                    <a:pt x="333611" y="725246"/>
                  </a:lnTo>
                  <a:lnTo>
                    <a:pt x="336938" y="658774"/>
                  </a:lnTo>
                  <a:lnTo>
                    <a:pt x="338076" y="589971"/>
                  </a:lnTo>
                  <a:lnTo>
                    <a:pt x="336938" y="521168"/>
                  </a:lnTo>
                  <a:lnTo>
                    <a:pt x="333611" y="454696"/>
                  </a:lnTo>
                  <a:lnTo>
                    <a:pt x="328221" y="390998"/>
                  </a:lnTo>
                  <a:lnTo>
                    <a:pt x="320894" y="330516"/>
                  </a:lnTo>
                  <a:lnTo>
                    <a:pt x="311758" y="273694"/>
                  </a:lnTo>
                  <a:lnTo>
                    <a:pt x="300940" y="220974"/>
                  </a:lnTo>
                  <a:lnTo>
                    <a:pt x="288565" y="172798"/>
                  </a:lnTo>
                  <a:lnTo>
                    <a:pt x="274762" y="129610"/>
                  </a:lnTo>
                  <a:lnTo>
                    <a:pt x="259657" y="91851"/>
                  </a:lnTo>
                  <a:lnTo>
                    <a:pt x="226047" y="34394"/>
                  </a:lnTo>
                  <a:lnTo>
                    <a:pt x="188751" y="3969"/>
                  </a:lnTo>
                  <a:lnTo>
                    <a:pt x="169038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84523" y="0"/>
                  </a:moveTo>
                  <a:lnTo>
                    <a:pt x="32227" y="13306"/>
                  </a:ln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1" y="171111"/>
                  </a:lnTo>
                  <a:lnTo>
                    <a:pt x="48226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1"/>
                  </a:lnTo>
                  <a:lnTo>
                    <a:pt x="547589" y="656284"/>
                  </a:lnTo>
                  <a:lnTo>
                    <a:pt x="598160" y="682008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19"/>
                  </a:lnTo>
                  <a:lnTo>
                    <a:pt x="875454" y="711404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4" y="568814"/>
                  </a:lnTo>
                  <a:lnTo>
                    <a:pt x="841919" y="530590"/>
                  </a:lnTo>
                  <a:lnTo>
                    <a:pt x="815428" y="490189"/>
                  </a:lnTo>
                  <a:lnTo>
                    <a:pt x="783758" y="448064"/>
                  </a:lnTo>
                  <a:lnTo>
                    <a:pt x="747205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399"/>
                  </a:lnTo>
                  <a:lnTo>
                    <a:pt x="558128" y="227459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0" y="7196"/>
              <a:ext cx="1402" cy="1166"/>
            </a:xfrm>
            <a:custGeom>
              <a:avLst/>
              <a:gdLst/>
              <a:ahLst/>
              <a:cxnLst/>
              <a:rect l="l" t="t" r="r" b="b"/>
              <a:pathLst>
                <a:path w="890270" h="740410">
                  <a:moveTo>
                    <a:pt x="14692" y="28521"/>
                  </a:moveTo>
                  <a:lnTo>
                    <a:pt x="3864" y="49057"/>
                  </a:lnTo>
                  <a:lnTo>
                    <a:pt x="0" y="74037"/>
                  </a:lnTo>
                  <a:lnTo>
                    <a:pt x="2801" y="103009"/>
                  </a:lnTo>
                  <a:lnTo>
                    <a:pt x="27212" y="171111"/>
                  </a:lnTo>
                  <a:lnTo>
                    <a:pt x="48227" y="209335"/>
                  </a:lnTo>
                  <a:lnTo>
                    <a:pt x="74718" y="249737"/>
                  </a:lnTo>
                  <a:lnTo>
                    <a:pt x="106388" y="291861"/>
                  </a:lnTo>
                  <a:lnTo>
                    <a:pt x="142940" y="335256"/>
                  </a:lnTo>
                  <a:lnTo>
                    <a:pt x="184077" y="379468"/>
                  </a:lnTo>
                  <a:lnTo>
                    <a:pt x="229500" y="424042"/>
                  </a:lnTo>
                  <a:lnTo>
                    <a:pt x="278913" y="468526"/>
                  </a:lnTo>
                  <a:lnTo>
                    <a:pt x="332018" y="512466"/>
                  </a:lnTo>
                  <a:lnTo>
                    <a:pt x="386885" y="554186"/>
                  </a:lnTo>
                  <a:lnTo>
                    <a:pt x="441442" y="592186"/>
                  </a:lnTo>
                  <a:lnTo>
                    <a:pt x="495180" y="626280"/>
                  </a:lnTo>
                  <a:lnTo>
                    <a:pt x="547589" y="656283"/>
                  </a:lnTo>
                  <a:lnTo>
                    <a:pt x="598160" y="682007"/>
                  </a:lnTo>
                  <a:lnTo>
                    <a:pt x="646384" y="703267"/>
                  </a:lnTo>
                  <a:lnTo>
                    <a:pt x="691752" y="719875"/>
                  </a:lnTo>
                  <a:lnTo>
                    <a:pt x="733754" y="731645"/>
                  </a:lnTo>
                  <a:lnTo>
                    <a:pt x="771881" y="738391"/>
                  </a:lnTo>
                  <a:lnTo>
                    <a:pt x="805623" y="739926"/>
                  </a:lnTo>
                  <a:lnTo>
                    <a:pt x="834473" y="736065"/>
                  </a:lnTo>
                  <a:lnTo>
                    <a:pt x="857919" y="726620"/>
                  </a:lnTo>
                  <a:lnTo>
                    <a:pt x="875454" y="711405"/>
                  </a:lnTo>
                  <a:lnTo>
                    <a:pt x="886282" y="690869"/>
                  </a:lnTo>
                  <a:lnTo>
                    <a:pt x="890147" y="665889"/>
                  </a:lnTo>
                  <a:lnTo>
                    <a:pt x="887345" y="636917"/>
                  </a:lnTo>
                  <a:lnTo>
                    <a:pt x="862935" y="568814"/>
                  </a:lnTo>
                  <a:lnTo>
                    <a:pt x="841920" y="530590"/>
                  </a:lnTo>
                  <a:lnTo>
                    <a:pt x="815428" y="490189"/>
                  </a:lnTo>
                  <a:lnTo>
                    <a:pt x="783758" y="448065"/>
                  </a:lnTo>
                  <a:lnTo>
                    <a:pt x="747206" y="404670"/>
                  </a:lnTo>
                  <a:lnTo>
                    <a:pt x="706069" y="360458"/>
                  </a:lnTo>
                  <a:lnTo>
                    <a:pt x="660646" y="315884"/>
                  </a:lnTo>
                  <a:lnTo>
                    <a:pt x="611233" y="271400"/>
                  </a:lnTo>
                  <a:lnTo>
                    <a:pt x="558128" y="227460"/>
                  </a:lnTo>
                  <a:lnTo>
                    <a:pt x="503261" y="185740"/>
                  </a:lnTo>
                  <a:lnTo>
                    <a:pt x="448704" y="147740"/>
                  </a:lnTo>
                  <a:lnTo>
                    <a:pt x="394966" y="113645"/>
                  </a:lnTo>
                  <a:lnTo>
                    <a:pt x="342557" y="83643"/>
                  </a:lnTo>
                  <a:lnTo>
                    <a:pt x="291986" y="57919"/>
                  </a:lnTo>
                  <a:lnTo>
                    <a:pt x="243762" y="36659"/>
                  </a:lnTo>
                  <a:lnTo>
                    <a:pt x="198395" y="20051"/>
                  </a:lnTo>
                  <a:lnTo>
                    <a:pt x="156393" y="8281"/>
                  </a:lnTo>
                  <a:lnTo>
                    <a:pt x="118266" y="1535"/>
                  </a:lnTo>
                  <a:lnTo>
                    <a:pt x="84523" y="0"/>
                  </a:lnTo>
                  <a:lnTo>
                    <a:pt x="55674" y="3861"/>
                  </a:lnTo>
                  <a:lnTo>
                    <a:pt x="32227" y="13306"/>
                  </a:lnTo>
                  <a:lnTo>
                    <a:pt x="14692" y="28521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840727" y="0"/>
                  </a:moveTo>
                  <a:lnTo>
                    <a:pt x="797325" y="4036"/>
                  </a:lnTo>
                  <a:lnTo>
                    <a:pt x="749741" y="12220"/>
                  </a:lnTo>
                  <a:lnTo>
                    <a:pt x="698508" y="24459"/>
                  </a:lnTo>
                  <a:lnTo>
                    <a:pt x="644161" y="40661"/>
                  </a:lnTo>
                  <a:lnTo>
                    <a:pt x="587234" y="60735"/>
                  </a:lnTo>
                  <a:lnTo>
                    <a:pt x="528261" y="84588"/>
                  </a:lnTo>
                  <a:lnTo>
                    <a:pt x="467775" y="112129"/>
                  </a:lnTo>
                  <a:lnTo>
                    <a:pt x="406312" y="143265"/>
                  </a:lnTo>
                  <a:lnTo>
                    <a:pt x="346179" y="176897"/>
                  </a:lnTo>
                  <a:lnTo>
                    <a:pt x="289575" y="211724"/>
                  </a:lnTo>
                  <a:lnTo>
                    <a:pt x="236874" y="247355"/>
                  </a:lnTo>
                  <a:lnTo>
                    <a:pt x="188452" y="283396"/>
                  </a:lnTo>
                  <a:lnTo>
                    <a:pt x="144682" y="319456"/>
                  </a:lnTo>
                  <a:lnTo>
                    <a:pt x="105939" y="355143"/>
                  </a:lnTo>
                  <a:lnTo>
                    <a:pt x="72597" y="390065"/>
                  </a:lnTo>
                  <a:lnTo>
                    <a:pt x="45030" y="423829"/>
                  </a:lnTo>
                  <a:lnTo>
                    <a:pt x="23612" y="456045"/>
                  </a:lnTo>
                  <a:lnTo>
                    <a:pt x="723" y="514261"/>
                  </a:lnTo>
                  <a:lnTo>
                    <a:pt x="0" y="539477"/>
                  </a:lnTo>
                  <a:lnTo>
                    <a:pt x="6923" y="561576"/>
                  </a:lnTo>
                  <a:lnTo>
                    <a:pt x="42729" y="593123"/>
                  </a:lnTo>
                  <a:lnTo>
                    <a:pt x="103811" y="606611"/>
                  </a:lnTo>
                  <a:lnTo>
                    <a:pt x="142496" y="606813"/>
                  </a:lnTo>
                  <a:lnTo>
                    <a:pt x="185898" y="602776"/>
                  </a:lnTo>
                  <a:lnTo>
                    <a:pt x="233482" y="594593"/>
                  </a:lnTo>
                  <a:lnTo>
                    <a:pt x="284715" y="582354"/>
                  </a:lnTo>
                  <a:lnTo>
                    <a:pt x="339062" y="566151"/>
                  </a:lnTo>
                  <a:lnTo>
                    <a:pt x="395990" y="546078"/>
                  </a:lnTo>
                  <a:lnTo>
                    <a:pt x="454963" y="522225"/>
                  </a:lnTo>
                  <a:lnTo>
                    <a:pt x="515448" y="494684"/>
                  </a:lnTo>
                  <a:lnTo>
                    <a:pt x="576912" y="463548"/>
                  </a:lnTo>
                  <a:lnTo>
                    <a:pt x="637045" y="429915"/>
                  </a:lnTo>
                  <a:lnTo>
                    <a:pt x="693649" y="395088"/>
                  </a:lnTo>
                  <a:lnTo>
                    <a:pt x="746349" y="359458"/>
                  </a:lnTo>
                  <a:lnTo>
                    <a:pt x="794772" y="323417"/>
                  </a:lnTo>
                  <a:lnTo>
                    <a:pt x="838541" y="287357"/>
                  </a:lnTo>
                  <a:lnTo>
                    <a:pt x="877285" y="251670"/>
                  </a:lnTo>
                  <a:lnTo>
                    <a:pt x="910627" y="216748"/>
                  </a:lnTo>
                  <a:lnTo>
                    <a:pt x="938194" y="182983"/>
                  </a:lnTo>
                  <a:lnTo>
                    <a:pt x="959611" y="150768"/>
                  </a:lnTo>
                  <a:lnTo>
                    <a:pt x="982500" y="92552"/>
                  </a:lnTo>
                  <a:lnTo>
                    <a:pt x="983223" y="67335"/>
                  </a:lnTo>
                  <a:lnTo>
                    <a:pt x="976300" y="45236"/>
                  </a:lnTo>
                  <a:lnTo>
                    <a:pt x="940494" y="13690"/>
                  </a:lnTo>
                  <a:lnTo>
                    <a:pt x="879412" y="202"/>
                  </a:lnTo>
                  <a:lnTo>
                    <a:pt x="8407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05" y="7194"/>
              <a:ext cx="1549" cy="956"/>
            </a:xfrm>
            <a:custGeom>
              <a:avLst/>
              <a:gdLst/>
              <a:ahLst/>
              <a:cxnLst/>
              <a:rect l="l" t="t" r="r" b="b"/>
              <a:pathLst>
                <a:path w="983614" h="607060">
                  <a:moveTo>
                    <a:pt x="976300" y="45236"/>
                  </a:moveTo>
                  <a:lnTo>
                    <a:pt x="983223" y="67335"/>
                  </a:lnTo>
                  <a:lnTo>
                    <a:pt x="982500" y="92551"/>
                  </a:lnTo>
                  <a:lnTo>
                    <a:pt x="974505" y="120493"/>
                  </a:lnTo>
                  <a:lnTo>
                    <a:pt x="938193" y="182983"/>
                  </a:lnTo>
                  <a:lnTo>
                    <a:pt x="910626" y="216748"/>
                  </a:lnTo>
                  <a:lnTo>
                    <a:pt x="877284" y="251670"/>
                  </a:lnTo>
                  <a:lnTo>
                    <a:pt x="838541" y="287357"/>
                  </a:lnTo>
                  <a:lnTo>
                    <a:pt x="794771" y="323417"/>
                  </a:lnTo>
                  <a:lnTo>
                    <a:pt x="746349" y="359458"/>
                  </a:lnTo>
                  <a:lnTo>
                    <a:pt x="693649" y="395088"/>
                  </a:lnTo>
                  <a:lnTo>
                    <a:pt x="637044" y="429915"/>
                  </a:lnTo>
                  <a:lnTo>
                    <a:pt x="576911" y="463547"/>
                  </a:lnTo>
                  <a:lnTo>
                    <a:pt x="515448" y="494684"/>
                  </a:lnTo>
                  <a:lnTo>
                    <a:pt x="454963" y="522224"/>
                  </a:lnTo>
                  <a:lnTo>
                    <a:pt x="395989" y="546078"/>
                  </a:lnTo>
                  <a:lnTo>
                    <a:pt x="339062" y="566151"/>
                  </a:lnTo>
                  <a:lnTo>
                    <a:pt x="284715" y="582354"/>
                  </a:lnTo>
                  <a:lnTo>
                    <a:pt x="233482" y="594592"/>
                  </a:lnTo>
                  <a:lnTo>
                    <a:pt x="185898" y="602776"/>
                  </a:lnTo>
                  <a:lnTo>
                    <a:pt x="142496" y="606813"/>
                  </a:lnTo>
                  <a:lnTo>
                    <a:pt x="103811" y="606611"/>
                  </a:lnTo>
                  <a:lnTo>
                    <a:pt x="42729" y="593123"/>
                  </a:lnTo>
                  <a:lnTo>
                    <a:pt x="6923" y="561577"/>
                  </a:lnTo>
                  <a:lnTo>
                    <a:pt x="0" y="539478"/>
                  </a:lnTo>
                  <a:lnTo>
                    <a:pt x="723" y="514261"/>
                  </a:lnTo>
                  <a:lnTo>
                    <a:pt x="23612" y="456045"/>
                  </a:lnTo>
                  <a:lnTo>
                    <a:pt x="45030" y="423829"/>
                  </a:lnTo>
                  <a:lnTo>
                    <a:pt x="72597" y="390065"/>
                  </a:lnTo>
                  <a:lnTo>
                    <a:pt x="105939" y="355143"/>
                  </a:lnTo>
                  <a:lnTo>
                    <a:pt x="144682" y="319456"/>
                  </a:lnTo>
                  <a:lnTo>
                    <a:pt x="188452" y="283396"/>
                  </a:lnTo>
                  <a:lnTo>
                    <a:pt x="236874" y="247355"/>
                  </a:lnTo>
                  <a:lnTo>
                    <a:pt x="289574" y="211725"/>
                  </a:lnTo>
                  <a:lnTo>
                    <a:pt x="346178" y="176898"/>
                  </a:lnTo>
                  <a:lnTo>
                    <a:pt x="406312" y="143266"/>
                  </a:lnTo>
                  <a:lnTo>
                    <a:pt x="467775" y="112129"/>
                  </a:lnTo>
                  <a:lnTo>
                    <a:pt x="528260" y="84588"/>
                  </a:lnTo>
                  <a:lnTo>
                    <a:pt x="587234" y="60735"/>
                  </a:lnTo>
                  <a:lnTo>
                    <a:pt x="644161" y="40661"/>
                  </a:lnTo>
                  <a:lnTo>
                    <a:pt x="698508" y="24459"/>
                  </a:lnTo>
                  <a:lnTo>
                    <a:pt x="749741" y="12220"/>
                  </a:lnTo>
                  <a:lnTo>
                    <a:pt x="797325" y="4036"/>
                  </a:lnTo>
                  <a:lnTo>
                    <a:pt x="840727" y="0"/>
                  </a:lnTo>
                  <a:lnTo>
                    <a:pt x="879412" y="202"/>
                  </a:lnTo>
                  <a:lnTo>
                    <a:pt x="912845" y="4734"/>
                  </a:lnTo>
                  <a:lnTo>
                    <a:pt x="940494" y="13690"/>
                  </a:lnTo>
                  <a:lnTo>
                    <a:pt x="961824" y="27160"/>
                  </a:lnTo>
                  <a:lnTo>
                    <a:pt x="976300" y="45236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3657600" y="4700702"/>
            <a:ext cx="685800" cy="561975"/>
          </a:xfrm>
          <a:custGeom>
            <a:avLst/>
            <a:gdLst/>
            <a:ahLst/>
            <a:cxnLst/>
            <a:rect l="l" t="t" r="r" b="b"/>
            <a:pathLst>
              <a:path w="685800" h="561975">
                <a:moveTo>
                  <a:pt x="0" y="140478"/>
                </a:moveTo>
                <a:lnTo>
                  <a:pt x="404843" y="140478"/>
                </a:lnTo>
                <a:lnTo>
                  <a:pt x="404843" y="0"/>
                </a:lnTo>
                <a:lnTo>
                  <a:pt x="685800" y="280957"/>
                </a:lnTo>
                <a:lnTo>
                  <a:pt x="404843" y="561914"/>
                </a:lnTo>
                <a:lnTo>
                  <a:pt x="404843" y="421435"/>
                </a:lnTo>
                <a:lnTo>
                  <a:pt x="0" y="421435"/>
                </a:lnTo>
                <a:lnTo>
                  <a:pt x="0" y="14047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097" y="689165"/>
            <a:ext cx="306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 panose="020F0502020204030204"/>
                <a:cs typeface="Calibri" panose="020F0502020204030204"/>
              </a:rPr>
              <a:t>Scaling</a:t>
            </a:r>
            <a:r>
              <a:rPr sz="3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-15" dirty="0">
                <a:latin typeface="Calibri" panose="020F0502020204030204"/>
                <a:cs typeface="Calibri" panose="020F0502020204030204"/>
              </a:rPr>
              <a:t>Equation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7337" y="16764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7" y="2286000"/>
                </a:lnTo>
                <a:lnTo>
                  <a:pt x="42862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6837" y="36957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069" y="2819400"/>
            <a:ext cx="918210" cy="918210"/>
          </a:xfrm>
          <a:custGeom>
            <a:avLst/>
            <a:gdLst/>
            <a:ahLst/>
            <a:cxnLst/>
            <a:rect l="l" t="t" r="r" b="b"/>
            <a:pathLst>
              <a:path w="918210" h="918210">
                <a:moveTo>
                  <a:pt x="917768" y="0"/>
                </a:moveTo>
                <a:lnTo>
                  <a:pt x="836945" y="26940"/>
                </a:lnTo>
                <a:lnTo>
                  <a:pt x="860518" y="50514"/>
                </a:lnTo>
                <a:lnTo>
                  <a:pt x="0" y="911031"/>
                </a:lnTo>
                <a:lnTo>
                  <a:pt x="6734" y="917768"/>
                </a:lnTo>
                <a:lnTo>
                  <a:pt x="867253" y="57249"/>
                </a:lnTo>
                <a:lnTo>
                  <a:pt x="898684" y="57249"/>
                </a:lnTo>
                <a:lnTo>
                  <a:pt x="917768" y="0"/>
                </a:lnTo>
                <a:close/>
              </a:path>
              <a:path w="918210" h="918210">
                <a:moveTo>
                  <a:pt x="898684" y="57249"/>
                </a:moveTo>
                <a:lnTo>
                  <a:pt x="867253" y="57249"/>
                </a:lnTo>
                <a:lnTo>
                  <a:pt x="890826" y="80822"/>
                </a:lnTo>
                <a:lnTo>
                  <a:pt x="8986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9837" y="28194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437" y="2819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9977" y="2453957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6978" y="2687320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9562" y="18288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4562" y="1828800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1" y="1905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15653" y="1468120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6195" y="1828800"/>
            <a:ext cx="1908810" cy="1908810"/>
          </a:xfrm>
          <a:custGeom>
            <a:avLst/>
            <a:gdLst/>
            <a:ahLst/>
            <a:cxnLst/>
            <a:rect l="l" t="t" r="r" b="b"/>
            <a:pathLst>
              <a:path w="1908810" h="1908810">
                <a:moveTo>
                  <a:pt x="1908366" y="0"/>
                </a:moveTo>
                <a:lnTo>
                  <a:pt x="1827545" y="26940"/>
                </a:lnTo>
                <a:lnTo>
                  <a:pt x="1851117" y="50514"/>
                </a:lnTo>
                <a:lnTo>
                  <a:pt x="0" y="1901631"/>
                </a:lnTo>
                <a:lnTo>
                  <a:pt x="6734" y="1908368"/>
                </a:lnTo>
                <a:lnTo>
                  <a:pt x="1857853" y="57249"/>
                </a:lnTo>
                <a:lnTo>
                  <a:pt x="1889284" y="57249"/>
                </a:lnTo>
                <a:lnTo>
                  <a:pt x="1908366" y="0"/>
                </a:lnTo>
                <a:close/>
              </a:path>
              <a:path w="1908810" h="1908810">
                <a:moveTo>
                  <a:pt x="1889284" y="57249"/>
                </a:moveTo>
                <a:lnTo>
                  <a:pt x="1857853" y="57249"/>
                </a:lnTo>
                <a:lnTo>
                  <a:pt x="1881426" y="80822"/>
                </a:lnTo>
                <a:lnTo>
                  <a:pt x="1889284" y="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0103" y="1615757"/>
            <a:ext cx="46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35" baseline="-210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r>
              <a:rPr sz="1800" spc="-150" baseline="-21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6178" y="3682685"/>
            <a:ext cx="1329055" cy="11017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774065" algn="l"/>
              </a:tabLst>
            </a:pP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	</a:t>
            </a:r>
            <a:r>
              <a:rPr sz="3600" spc="-120" baseline="1000" dirty="0">
                <a:latin typeface="Arial Unicode MS" panose="020B0604020202020204" charset="-122"/>
                <a:cs typeface="Arial Unicode MS" panose="020B0604020202020204" charset="-122"/>
              </a:rPr>
              <a:t>s</a:t>
            </a:r>
            <a:r>
              <a:rPr sz="1800" spc="-120" baseline="-19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1800" spc="7" baseline="-190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600" spc="195" baseline="100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3600" baseline="1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72110">
              <a:lnSpc>
                <a:spcPct val="100000"/>
              </a:lnSpc>
              <a:spcBef>
                <a:spcPts val="1285"/>
              </a:spcBef>
              <a:tabLst>
                <a:tab pos="1154430" algn="l"/>
              </a:tabLst>
            </a:pP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左中括号 38"/>
          <p:cNvSpPr/>
          <p:nvPr/>
        </p:nvSpPr>
        <p:spPr>
          <a:xfrm rot="16200000">
            <a:off x="3697923" y="5234307"/>
            <a:ext cx="134621" cy="16014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72523" y="6102349"/>
            <a:ext cx="863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811337"/>
                <a:ext cx="4616648" cy="5572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14990"/>
                <a:ext cx="347819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87" y="4784410"/>
                <a:ext cx="7536550" cy="11295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293" y="202374"/>
            <a:ext cx="3937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Pinhole</a:t>
            </a:r>
            <a:r>
              <a:rPr spc="100" dirty="0"/>
              <a:t> </a:t>
            </a:r>
            <a:r>
              <a:rPr spc="35" dirty="0"/>
              <a:t>camera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4583521"/>
            <a:ext cx="7200900" cy="14160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2800" spc="140" dirty="0">
                <a:latin typeface="Arial Unicode MS" panose="020B0604020202020204" charset="-122"/>
                <a:cs typeface="Arial Unicode MS" panose="020B0604020202020204" charset="-122"/>
              </a:rPr>
              <a:t>Add </a:t>
            </a:r>
            <a:r>
              <a:rPr sz="2800" spc="114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2800" spc="85" dirty="0">
                <a:latin typeface="Arial Unicode MS" panose="020B0604020202020204" charset="-122"/>
                <a:cs typeface="Arial Unicode MS" panose="020B0604020202020204" charset="-122"/>
              </a:rPr>
              <a:t>barrier </a:t>
            </a:r>
            <a:r>
              <a:rPr sz="2800" spc="50" dirty="0">
                <a:latin typeface="Arial Unicode MS" panose="020B0604020202020204" charset="-122"/>
                <a:cs typeface="Arial Unicode MS" panose="020B0604020202020204" charset="-122"/>
              </a:rPr>
              <a:t>to </a:t>
            </a:r>
            <a:r>
              <a:rPr sz="2800" spc="40" dirty="0">
                <a:latin typeface="Arial Unicode MS" panose="020B0604020202020204" charset="-122"/>
                <a:cs typeface="Arial Unicode MS" panose="020B0604020202020204" charset="-122"/>
              </a:rPr>
              <a:t>block </a:t>
            </a:r>
            <a:r>
              <a:rPr sz="2800" spc="75" dirty="0">
                <a:latin typeface="Arial Unicode MS" panose="020B0604020202020204" charset="-122"/>
                <a:cs typeface="Arial Unicode MS" panose="020B0604020202020204" charset="-122"/>
              </a:rPr>
              <a:t>off </a:t>
            </a:r>
            <a:r>
              <a:rPr sz="2800" spc="-70" dirty="0">
                <a:latin typeface="Arial Unicode MS" panose="020B0604020202020204" charset="-122"/>
                <a:cs typeface="Arial Unicode MS" panose="020B0604020202020204" charset="-122"/>
              </a:rPr>
              <a:t>most </a:t>
            </a:r>
            <a:r>
              <a:rPr sz="2800" spc="80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800" spc="-20" dirty="0">
                <a:latin typeface="Arial Unicode MS" panose="020B0604020202020204" charset="-122"/>
                <a:cs typeface="Arial Unicode MS" panose="020B0604020202020204" charset="-122"/>
              </a:rPr>
              <a:t>the</a:t>
            </a:r>
            <a:r>
              <a:rPr sz="2800" spc="2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15" dirty="0">
                <a:latin typeface="Arial Unicode MS" panose="020B0604020202020204" charset="-122"/>
                <a:cs typeface="Arial Unicode MS" panose="020B0604020202020204" charset="-122"/>
              </a:rPr>
              <a:t>rays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sz="2400" spc="-125" dirty="0">
                <a:latin typeface="Arial Unicode MS" panose="020B0604020202020204" charset="-122"/>
                <a:cs typeface="Arial Unicode MS" panose="020B0604020202020204" charset="-122"/>
              </a:rPr>
              <a:t>This </a:t>
            </a:r>
            <a:r>
              <a:rPr sz="2400" spc="-20" dirty="0">
                <a:latin typeface="Arial Unicode MS" panose="020B0604020202020204" charset="-122"/>
                <a:cs typeface="Arial Unicode MS" panose="020B0604020202020204" charset="-122"/>
              </a:rPr>
              <a:t>reduces</a:t>
            </a:r>
            <a:r>
              <a:rPr sz="2400" spc="-28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blurring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400" spc="-114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opening </a:t>
            </a:r>
            <a:r>
              <a:rPr sz="2400" spc="30" dirty="0">
                <a:latin typeface="Arial Unicode MS" panose="020B0604020202020204" charset="-122"/>
                <a:cs typeface="Arial Unicode MS" panose="020B0604020202020204" charset="-122"/>
              </a:rPr>
              <a:t>known </a:t>
            </a:r>
            <a:r>
              <a:rPr sz="2400" spc="-65" dirty="0">
                <a:latin typeface="Arial Unicode MS" panose="020B0604020202020204" charset="-122"/>
                <a:cs typeface="Arial Unicode MS" panose="020B0604020202020204" charset="-122"/>
              </a:rPr>
              <a:t>as </a:t>
            </a: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the</a:t>
            </a:r>
            <a:r>
              <a:rPr sz="2400" spc="-114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b="1" spc="-5" dirty="0">
                <a:latin typeface="Arial Black" panose="020B0A04020102020204"/>
                <a:cs typeface="Arial Black" panose="020B0A04020102020204"/>
              </a:rPr>
              <a:t>aperture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57045" y="1555115"/>
            <a:ext cx="5462270" cy="2202180"/>
            <a:chOff x="2767" y="2449"/>
            <a:chExt cx="8602" cy="3468"/>
          </a:xfrm>
        </p:grpSpPr>
        <p:sp>
          <p:nvSpPr>
            <p:cNvPr id="4" name="object 4"/>
            <p:cNvSpPr/>
            <p:nvPr/>
          </p:nvSpPr>
          <p:spPr>
            <a:xfrm>
              <a:off x="2767" y="2449"/>
              <a:ext cx="8602" cy="3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5" y="3226"/>
              <a:ext cx="7445" cy="2435"/>
            </a:xfrm>
            <a:custGeom>
              <a:avLst/>
              <a:gdLst/>
              <a:ahLst/>
              <a:cxnLst/>
              <a:rect l="l" t="t" r="r" b="b"/>
              <a:pathLst>
                <a:path w="4727575" h="1546225">
                  <a:moveTo>
                    <a:pt x="5848" y="0"/>
                  </a:moveTo>
                  <a:lnTo>
                    <a:pt x="0" y="18130"/>
                  </a:lnTo>
                  <a:lnTo>
                    <a:pt x="4651879" y="1518737"/>
                  </a:lnTo>
                  <a:lnTo>
                    <a:pt x="4643106" y="1545931"/>
                  </a:lnTo>
                  <a:lnTo>
                    <a:pt x="4727323" y="1533065"/>
                  </a:lnTo>
                  <a:lnTo>
                    <a:pt x="4694227" y="1500606"/>
                  </a:lnTo>
                  <a:lnTo>
                    <a:pt x="4657727" y="1500606"/>
                  </a:lnTo>
                  <a:lnTo>
                    <a:pt x="5848" y="0"/>
                  </a:lnTo>
                  <a:close/>
                </a:path>
                <a:path w="4727575" h="1546225">
                  <a:moveTo>
                    <a:pt x="4666499" y="1473412"/>
                  </a:moveTo>
                  <a:lnTo>
                    <a:pt x="4657727" y="1500606"/>
                  </a:lnTo>
                  <a:lnTo>
                    <a:pt x="4694227" y="1500606"/>
                  </a:lnTo>
                  <a:lnTo>
                    <a:pt x="4666499" y="14734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7" y="3225"/>
              <a:ext cx="3739" cy="873"/>
            </a:xfrm>
            <a:custGeom>
              <a:avLst/>
              <a:gdLst/>
              <a:ahLst/>
              <a:cxnLst/>
              <a:rect l="l" t="t" r="r" b="b"/>
              <a:pathLst>
                <a:path w="2374265" h="554355">
                  <a:moveTo>
                    <a:pt x="4109" y="0"/>
                  </a:moveTo>
                  <a:lnTo>
                    <a:pt x="0" y="18600"/>
                  </a:lnTo>
                  <a:lnTo>
                    <a:pt x="2297318" y="526040"/>
                  </a:lnTo>
                  <a:lnTo>
                    <a:pt x="2291156" y="553943"/>
                  </a:lnTo>
                  <a:lnTo>
                    <a:pt x="2373779" y="533175"/>
                  </a:lnTo>
                  <a:lnTo>
                    <a:pt x="2342021" y="507438"/>
                  </a:lnTo>
                  <a:lnTo>
                    <a:pt x="2301427" y="507438"/>
                  </a:lnTo>
                  <a:lnTo>
                    <a:pt x="4109" y="0"/>
                  </a:lnTo>
                  <a:close/>
                </a:path>
                <a:path w="2374265" h="554355">
                  <a:moveTo>
                    <a:pt x="2307591" y="479536"/>
                  </a:moveTo>
                  <a:lnTo>
                    <a:pt x="2301427" y="507438"/>
                  </a:lnTo>
                  <a:lnTo>
                    <a:pt x="2342021" y="507438"/>
                  </a:lnTo>
                  <a:lnTo>
                    <a:pt x="2307591" y="4795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8" y="3225"/>
              <a:ext cx="3752" cy="540"/>
            </a:xfrm>
            <a:custGeom>
              <a:avLst/>
              <a:gdLst/>
              <a:ahLst/>
              <a:cxnLst/>
              <a:rect l="l" t="t" r="r" b="b"/>
              <a:pathLst>
                <a:path w="2382520" h="342900">
                  <a:moveTo>
                    <a:pt x="2418" y="0"/>
                  </a:moveTo>
                  <a:lnTo>
                    <a:pt x="0" y="18895"/>
                  </a:lnTo>
                  <a:lnTo>
                    <a:pt x="2305665" y="314020"/>
                  </a:lnTo>
                  <a:lnTo>
                    <a:pt x="2302038" y="342364"/>
                  </a:lnTo>
                  <a:lnTo>
                    <a:pt x="2382459" y="314247"/>
                  </a:lnTo>
                  <a:lnTo>
                    <a:pt x="2353957" y="295125"/>
                  </a:lnTo>
                  <a:lnTo>
                    <a:pt x="2308085" y="295125"/>
                  </a:lnTo>
                  <a:lnTo>
                    <a:pt x="2418" y="0"/>
                  </a:lnTo>
                  <a:close/>
                </a:path>
                <a:path w="2382520" h="342900">
                  <a:moveTo>
                    <a:pt x="2311712" y="266781"/>
                  </a:moveTo>
                  <a:lnTo>
                    <a:pt x="2308085" y="295125"/>
                  </a:lnTo>
                  <a:lnTo>
                    <a:pt x="2353957" y="295125"/>
                  </a:lnTo>
                  <a:lnTo>
                    <a:pt x="2311712" y="2667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" y="3225"/>
              <a:ext cx="3706" cy="250"/>
            </a:xfrm>
            <a:custGeom>
              <a:avLst/>
              <a:gdLst/>
              <a:ahLst/>
              <a:cxnLst/>
              <a:rect l="l" t="t" r="r" b="b"/>
              <a:pathLst>
                <a:path w="2353310" h="158750">
                  <a:moveTo>
                    <a:pt x="924" y="0"/>
                  </a:moveTo>
                  <a:lnTo>
                    <a:pt x="0" y="19027"/>
                  </a:lnTo>
                  <a:lnTo>
                    <a:pt x="2276565" y="129630"/>
                  </a:lnTo>
                  <a:lnTo>
                    <a:pt x="2275178" y="158170"/>
                  </a:lnTo>
                  <a:lnTo>
                    <a:pt x="2353137" y="123813"/>
                  </a:lnTo>
                  <a:lnTo>
                    <a:pt x="2329638" y="110601"/>
                  </a:lnTo>
                  <a:lnTo>
                    <a:pt x="2277489" y="110601"/>
                  </a:lnTo>
                  <a:lnTo>
                    <a:pt x="924" y="0"/>
                  </a:lnTo>
                  <a:close/>
                </a:path>
                <a:path w="2353310" h="158750">
                  <a:moveTo>
                    <a:pt x="2278875" y="82061"/>
                  </a:moveTo>
                  <a:lnTo>
                    <a:pt x="2277489" y="110601"/>
                  </a:lnTo>
                  <a:lnTo>
                    <a:pt x="2329638" y="110601"/>
                  </a:lnTo>
                  <a:lnTo>
                    <a:pt x="2278875" y="820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9" y="3880"/>
              <a:ext cx="3257" cy="335"/>
            </a:xfrm>
            <a:custGeom>
              <a:avLst/>
              <a:gdLst/>
              <a:ahLst/>
              <a:cxnLst/>
              <a:rect l="l" t="t" r="r" b="b"/>
              <a:pathLst>
                <a:path w="2068195" h="212725">
                  <a:moveTo>
                    <a:pt x="1988623" y="0"/>
                  </a:moveTo>
                  <a:lnTo>
                    <a:pt x="1990985" y="28477"/>
                  </a:lnTo>
                  <a:lnTo>
                    <a:pt x="0" y="193628"/>
                  </a:lnTo>
                  <a:lnTo>
                    <a:pt x="1574" y="212611"/>
                  </a:lnTo>
                  <a:lnTo>
                    <a:pt x="1992560" y="47461"/>
                  </a:lnTo>
                  <a:lnTo>
                    <a:pt x="2041747" y="47461"/>
                  </a:lnTo>
                  <a:lnTo>
                    <a:pt x="2067712" y="31669"/>
                  </a:lnTo>
                  <a:lnTo>
                    <a:pt x="1988623" y="0"/>
                  </a:lnTo>
                  <a:close/>
                </a:path>
                <a:path w="2068195" h="212725">
                  <a:moveTo>
                    <a:pt x="2041747" y="47461"/>
                  </a:moveTo>
                  <a:lnTo>
                    <a:pt x="1992560" y="47461"/>
                  </a:lnTo>
                  <a:lnTo>
                    <a:pt x="1994922" y="75938"/>
                  </a:lnTo>
                  <a:lnTo>
                    <a:pt x="2041747" y="47461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0" y="4154"/>
              <a:ext cx="3256" cy="120"/>
            </a:xfrm>
            <a:custGeom>
              <a:avLst/>
              <a:gdLst/>
              <a:ahLst/>
              <a:cxnLst/>
              <a:rect l="l" t="t" r="r" b="b"/>
              <a:pathLst>
                <a:path w="2067560" h="76200">
                  <a:moveTo>
                    <a:pt x="87" y="19400"/>
                  </a:moveTo>
                  <a:lnTo>
                    <a:pt x="0" y="38450"/>
                  </a:lnTo>
                  <a:lnTo>
                    <a:pt x="1990726" y="47623"/>
                  </a:lnTo>
                  <a:lnTo>
                    <a:pt x="1990594" y="76198"/>
                  </a:lnTo>
                  <a:lnTo>
                    <a:pt x="2066969" y="38450"/>
                  </a:lnTo>
                  <a:lnTo>
                    <a:pt x="2047443" y="28575"/>
                  </a:lnTo>
                  <a:lnTo>
                    <a:pt x="1990813" y="28575"/>
                  </a:lnTo>
                  <a:lnTo>
                    <a:pt x="87" y="19400"/>
                  </a:lnTo>
                  <a:close/>
                </a:path>
                <a:path w="2067560" h="76200">
                  <a:moveTo>
                    <a:pt x="1990945" y="0"/>
                  </a:moveTo>
                  <a:lnTo>
                    <a:pt x="1990813" y="28575"/>
                  </a:lnTo>
                  <a:lnTo>
                    <a:pt x="2047443" y="28575"/>
                  </a:lnTo>
                  <a:lnTo>
                    <a:pt x="1990945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9" y="4185"/>
              <a:ext cx="7022" cy="547"/>
            </a:xfrm>
            <a:custGeom>
              <a:avLst/>
              <a:gdLst/>
              <a:ahLst/>
              <a:cxnLst/>
              <a:rect l="l" t="t" r="r" b="b"/>
              <a:pathLst>
                <a:path w="4458970" h="347344">
                  <a:moveTo>
                    <a:pt x="1300" y="0"/>
                  </a:moveTo>
                  <a:lnTo>
                    <a:pt x="0" y="19006"/>
                  </a:lnTo>
                  <a:lnTo>
                    <a:pt x="4381677" y="318608"/>
                  </a:lnTo>
                  <a:lnTo>
                    <a:pt x="4379728" y="347116"/>
                  </a:lnTo>
                  <a:lnTo>
                    <a:pt x="4458350" y="314303"/>
                  </a:lnTo>
                  <a:lnTo>
                    <a:pt x="4433368" y="299601"/>
                  </a:lnTo>
                  <a:lnTo>
                    <a:pt x="4382977" y="299601"/>
                  </a:lnTo>
                  <a:lnTo>
                    <a:pt x="1300" y="0"/>
                  </a:lnTo>
                  <a:close/>
                </a:path>
                <a:path w="4458970" h="347344">
                  <a:moveTo>
                    <a:pt x="4384926" y="271094"/>
                  </a:moveTo>
                  <a:lnTo>
                    <a:pt x="4382977" y="299601"/>
                  </a:lnTo>
                  <a:lnTo>
                    <a:pt x="4433368" y="299601"/>
                  </a:lnTo>
                  <a:lnTo>
                    <a:pt x="4384926" y="271094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7" y="4185"/>
              <a:ext cx="3258" cy="681"/>
            </a:xfrm>
            <a:custGeom>
              <a:avLst/>
              <a:gdLst/>
              <a:ahLst/>
              <a:cxnLst/>
              <a:rect l="l" t="t" r="r" b="b"/>
              <a:pathLst>
                <a:path w="2068829" h="432435">
                  <a:moveTo>
                    <a:pt x="3619" y="0"/>
                  </a:moveTo>
                  <a:lnTo>
                    <a:pt x="0" y="18702"/>
                  </a:lnTo>
                  <a:lnTo>
                    <a:pt x="1992113" y="404272"/>
                  </a:lnTo>
                  <a:lnTo>
                    <a:pt x="1986682" y="432327"/>
                  </a:lnTo>
                  <a:lnTo>
                    <a:pt x="2068734" y="409401"/>
                  </a:lnTo>
                  <a:lnTo>
                    <a:pt x="2037698" y="385569"/>
                  </a:lnTo>
                  <a:lnTo>
                    <a:pt x="1995732" y="385569"/>
                  </a:lnTo>
                  <a:lnTo>
                    <a:pt x="3619" y="0"/>
                  </a:lnTo>
                  <a:close/>
                </a:path>
                <a:path w="2068829" h="432435">
                  <a:moveTo>
                    <a:pt x="2001163" y="357515"/>
                  </a:moveTo>
                  <a:lnTo>
                    <a:pt x="1995732" y="385569"/>
                  </a:lnTo>
                  <a:lnTo>
                    <a:pt x="2037698" y="385569"/>
                  </a:lnTo>
                  <a:lnTo>
                    <a:pt x="2001163" y="357515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3" y="3182"/>
              <a:ext cx="135" cy="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3" y="4140"/>
              <a:ext cx="135" cy="1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4" y="3295"/>
              <a:ext cx="1269" cy="1042"/>
            </a:xfrm>
            <a:custGeom>
              <a:avLst/>
              <a:gdLst/>
              <a:ahLst/>
              <a:cxnLst/>
              <a:rect l="l" t="t" r="r" b="b"/>
              <a:pathLst>
                <a:path w="805814" h="661669">
                  <a:moveTo>
                    <a:pt x="34894" y="583782"/>
                  </a:moveTo>
                  <a:lnTo>
                    <a:pt x="0" y="661502"/>
                  </a:lnTo>
                  <a:lnTo>
                    <a:pt x="83112" y="642786"/>
                  </a:lnTo>
                  <a:lnTo>
                    <a:pt x="67040" y="623119"/>
                  </a:lnTo>
                  <a:lnTo>
                    <a:pt x="91108" y="603450"/>
                  </a:lnTo>
                  <a:lnTo>
                    <a:pt x="50967" y="603450"/>
                  </a:lnTo>
                  <a:lnTo>
                    <a:pt x="34894" y="583782"/>
                  </a:lnTo>
                  <a:close/>
                </a:path>
                <a:path w="805814" h="661669">
                  <a:moveTo>
                    <a:pt x="789402" y="0"/>
                  </a:moveTo>
                  <a:lnTo>
                    <a:pt x="50967" y="603450"/>
                  </a:lnTo>
                  <a:lnTo>
                    <a:pt x="91108" y="603450"/>
                  </a:lnTo>
                  <a:lnTo>
                    <a:pt x="805475" y="19667"/>
                  </a:lnTo>
                  <a:lnTo>
                    <a:pt x="789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637" y="2767"/>
              <a:ext cx="1299" cy="90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spc="110" dirty="0">
                  <a:latin typeface="Arial Unicode MS" panose="020B0604020202020204" charset="-122"/>
                  <a:cs typeface="Arial Unicode MS" panose="020B0604020202020204" charset="-122"/>
                </a:rPr>
                <a:t>A</a:t>
              </a:r>
              <a:r>
                <a:rPr sz="1800" spc="85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r>
                <a:rPr sz="1800" spc="-5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r>
                <a:rPr sz="1800" spc="13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1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35" dirty="0">
                  <a:latin typeface="Arial Unicode MS" panose="020B0604020202020204" charset="-122"/>
                  <a:cs typeface="Arial Unicode MS" panose="020B0604020202020204" charset="-122"/>
                </a:rPr>
                <a:t>u</a:t>
              </a:r>
              <a:r>
                <a:rPr sz="1800" spc="60" dirty="0">
                  <a:latin typeface="Arial Unicode MS" panose="020B0604020202020204" charset="-122"/>
                  <a:cs typeface="Arial Unicode MS" panose="020B0604020202020204" charset="-122"/>
                </a:rPr>
                <a:t>r  </a:t>
              </a:r>
              <a:r>
                <a:rPr sz="1800" spc="-10" dirty="0">
                  <a:latin typeface="Arial Unicode MS" panose="020B0604020202020204" charset="-122"/>
                  <a:cs typeface="Arial Unicode MS" panose="020B0604020202020204" charset="-122"/>
                </a:rPr>
                <a:t>e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632" y="689165"/>
            <a:ext cx="1606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libri" panose="020F0502020204030204"/>
                <a:cs typeface="Calibri" panose="020F0502020204030204"/>
              </a:rPr>
              <a:t>Rotation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3438" y="4719659"/>
            <a:ext cx="1322705" cy="825500"/>
          </a:xfrm>
          <a:custGeom>
            <a:avLst/>
            <a:gdLst/>
            <a:ahLst/>
            <a:cxnLst/>
            <a:rect l="l" t="t" r="r" b="b"/>
            <a:pathLst>
              <a:path w="1322704" h="825500">
                <a:moveTo>
                  <a:pt x="6205" y="758521"/>
                </a:moveTo>
                <a:lnTo>
                  <a:pt x="81605" y="804136"/>
                </a:lnTo>
                <a:lnTo>
                  <a:pt x="164739" y="817121"/>
                </a:lnTo>
                <a:lnTo>
                  <a:pt x="248926" y="824071"/>
                </a:lnTo>
                <a:lnTo>
                  <a:pt x="333477" y="824939"/>
                </a:lnTo>
                <a:lnTo>
                  <a:pt x="383162" y="822619"/>
                </a:lnTo>
                <a:lnTo>
                  <a:pt x="432123" y="818276"/>
                </a:lnTo>
                <a:lnTo>
                  <a:pt x="480303" y="811963"/>
                </a:lnTo>
                <a:lnTo>
                  <a:pt x="527643" y="803730"/>
                </a:lnTo>
                <a:lnTo>
                  <a:pt x="555781" y="797609"/>
                </a:lnTo>
                <a:lnTo>
                  <a:pt x="332209" y="797609"/>
                </a:lnTo>
                <a:lnTo>
                  <a:pt x="249213" y="796712"/>
                </a:lnTo>
                <a:lnTo>
                  <a:pt x="167002" y="789854"/>
                </a:lnTo>
                <a:lnTo>
                  <a:pt x="85839" y="777105"/>
                </a:lnTo>
                <a:lnTo>
                  <a:pt x="6205" y="758521"/>
                </a:lnTo>
                <a:close/>
              </a:path>
              <a:path w="1322704" h="825500">
                <a:moveTo>
                  <a:pt x="1269938" y="82622"/>
                </a:moveTo>
                <a:lnTo>
                  <a:pt x="1242443" y="82622"/>
                </a:lnTo>
                <a:lnTo>
                  <a:pt x="1238244" y="118583"/>
                </a:lnTo>
                <a:lnTo>
                  <a:pt x="1231427" y="156721"/>
                </a:lnTo>
                <a:lnTo>
                  <a:pt x="1222366" y="194255"/>
                </a:lnTo>
                <a:lnTo>
                  <a:pt x="1211116" y="231138"/>
                </a:lnTo>
                <a:lnTo>
                  <a:pt x="1197733" y="267324"/>
                </a:lnTo>
                <a:lnTo>
                  <a:pt x="1182269" y="302764"/>
                </a:lnTo>
                <a:lnTo>
                  <a:pt x="1164783" y="337411"/>
                </a:lnTo>
                <a:lnTo>
                  <a:pt x="1145325" y="371213"/>
                </a:lnTo>
                <a:lnTo>
                  <a:pt x="1123952" y="404121"/>
                </a:lnTo>
                <a:lnTo>
                  <a:pt x="1100719" y="436087"/>
                </a:lnTo>
                <a:lnTo>
                  <a:pt x="1075681" y="467056"/>
                </a:lnTo>
                <a:lnTo>
                  <a:pt x="1048891" y="496978"/>
                </a:lnTo>
                <a:lnTo>
                  <a:pt x="1020409" y="525804"/>
                </a:lnTo>
                <a:lnTo>
                  <a:pt x="990288" y="553478"/>
                </a:lnTo>
                <a:lnTo>
                  <a:pt x="958587" y="579951"/>
                </a:lnTo>
                <a:lnTo>
                  <a:pt x="925360" y="605170"/>
                </a:lnTo>
                <a:lnTo>
                  <a:pt x="854302" y="651803"/>
                </a:lnTo>
                <a:lnTo>
                  <a:pt x="778082" y="692605"/>
                </a:lnTo>
                <a:lnTo>
                  <a:pt x="738355" y="710638"/>
                </a:lnTo>
                <a:lnTo>
                  <a:pt x="697181" y="727243"/>
                </a:lnTo>
                <a:lnTo>
                  <a:pt x="654884" y="742233"/>
                </a:lnTo>
                <a:lnTo>
                  <a:pt x="611522" y="755557"/>
                </a:lnTo>
                <a:lnTo>
                  <a:pt x="567152" y="767160"/>
                </a:lnTo>
                <a:lnTo>
                  <a:pt x="521834" y="776994"/>
                </a:lnTo>
                <a:lnTo>
                  <a:pt x="475622" y="785007"/>
                </a:lnTo>
                <a:lnTo>
                  <a:pt x="428575" y="791147"/>
                </a:lnTo>
                <a:lnTo>
                  <a:pt x="380752" y="795365"/>
                </a:lnTo>
                <a:lnTo>
                  <a:pt x="332209" y="797609"/>
                </a:lnTo>
                <a:lnTo>
                  <a:pt x="555781" y="797609"/>
                </a:lnTo>
                <a:lnTo>
                  <a:pt x="619565" y="781707"/>
                </a:lnTo>
                <a:lnTo>
                  <a:pt x="664030" y="768019"/>
                </a:lnTo>
                <a:lnTo>
                  <a:pt x="707421" y="752614"/>
                </a:lnTo>
                <a:lnTo>
                  <a:pt x="749679" y="735544"/>
                </a:lnTo>
                <a:lnTo>
                  <a:pt x="791010" y="716719"/>
                </a:lnTo>
                <a:lnTo>
                  <a:pt x="869322" y="674672"/>
                </a:lnTo>
                <a:lnTo>
                  <a:pt x="941909" y="626958"/>
                </a:lnTo>
                <a:lnTo>
                  <a:pt x="976132" y="600946"/>
                </a:lnTo>
                <a:lnTo>
                  <a:pt x="1008807" y="573618"/>
                </a:lnTo>
                <a:lnTo>
                  <a:pt x="1039878" y="545026"/>
                </a:lnTo>
                <a:lnTo>
                  <a:pt x="1069284" y="515219"/>
                </a:lnTo>
                <a:lnTo>
                  <a:pt x="1096965" y="484248"/>
                </a:lnTo>
                <a:lnTo>
                  <a:pt x="1122859" y="452163"/>
                </a:lnTo>
                <a:lnTo>
                  <a:pt x="1146905" y="419012"/>
                </a:lnTo>
                <a:lnTo>
                  <a:pt x="1169045" y="384849"/>
                </a:lnTo>
                <a:lnTo>
                  <a:pt x="1189215" y="349724"/>
                </a:lnTo>
                <a:lnTo>
                  <a:pt x="1207353" y="313691"/>
                </a:lnTo>
                <a:lnTo>
                  <a:pt x="1223399" y="276800"/>
                </a:lnTo>
                <a:lnTo>
                  <a:pt x="1237291" y="239104"/>
                </a:lnTo>
                <a:lnTo>
                  <a:pt x="1248966" y="200658"/>
                </a:lnTo>
                <a:lnTo>
                  <a:pt x="1258364" y="161518"/>
                </a:lnTo>
                <a:lnTo>
                  <a:pt x="1265422" y="121738"/>
                </a:lnTo>
                <a:lnTo>
                  <a:pt x="1269938" y="82622"/>
                </a:lnTo>
                <a:close/>
              </a:path>
              <a:path w="1322704" h="825500">
                <a:moveTo>
                  <a:pt x="1258318" y="0"/>
                </a:moveTo>
                <a:lnTo>
                  <a:pt x="1195581" y="109306"/>
                </a:lnTo>
                <a:lnTo>
                  <a:pt x="1197844" y="117668"/>
                </a:lnTo>
                <a:lnTo>
                  <a:pt x="1210950" y="125188"/>
                </a:lnTo>
                <a:lnTo>
                  <a:pt x="1219310" y="122925"/>
                </a:lnTo>
                <a:lnTo>
                  <a:pt x="1242443" y="82622"/>
                </a:lnTo>
                <a:lnTo>
                  <a:pt x="1269938" y="82622"/>
                </a:lnTo>
                <a:lnTo>
                  <a:pt x="1270082" y="81375"/>
                </a:lnTo>
                <a:lnTo>
                  <a:pt x="1270471" y="74155"/>
                </a:lnTo>
                <a:lnTo>
                  <a:pt x="1302276" y="74155"/>
                </a:lnTo>
                <a:lnTo>
                  <a:pt x="1258318" y="0"/>
                </a:lnTo>
                <a:close/>
              </a:path>
              <a:path w="1322704" h="825500">
                <a:moveTo>
                  <a:pt x="1302276" y="74155"/>
                </a:moveTo>
                <a:lnTo>
                  <a:pt x="1270471" y="74155"/>
                </a:lnTo>
                <a:lnTo>
                  <a:pt x="1299049" y="122365"/>
                </a:lnTo>
                <a:lnTo>
                  <a:pt x="1307440" y="124512"/>
                </a:lnTo>
                <a:lnTo>
                  <a:pt x="1320439" y="116806"/>
                </a:lnTo>
                <a:lnTo>
                  <a:pt x="1322584" y="108414"/>
                </a:lnTo>
                <a:lnTo>
                  <a:pt x="1302276" y="74155"/>
                </a:lnTo>
                <a:close/>
              </a:path>
            </a:pathLst>
          </a:custGeom>
          <a:solidFill>
            <a:srgbClr val="B8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组合 23"/>
          <p:cNvGrpSpPr/>
          <p:nvPr/>
        </p:nvGrpSpPr>
        <p:grpSpPr>
          <a:xfrm>
            <a:off x="1828800" y="3153410"/>
            <a:ext cx="2626360" cy="2637790"/>
            <a:chOff x="2880" y="4966"/>
            <a:chExt cx="4136" cy="4154"/>
          </a:xfrm>
        </p:grpSpPr>
        <p:sp>
          <p:nvSpPr>
            <p:cNvPr id="3" name="object 3"/>
            <p:cNvSpPr/>
            <p:nvPr/>
          </p:nvSpPr>
          <p:spPr>
            <a:xfrm>
              <a:off x="3333" y="4966"/>
              <a:ext cx="201" cy="4154"/>
            </a:xfrm>
            <a:custGeom>
              <a:avLst/>
              <a:gdLst/>
              <a:ahLst/>
              <a:cxnLst/>
              <a:rect l="l" t="t" r="r" b="b"/>
              <a:pathLst>
                <a:path w="127635" h="2637790">
                  <a:moveTo>
                    <a:pt x="77184" y="77751"/>
                  </a:moveTo>
                  <a:lnTo>
                    <a:pt x="49823" y="77751"/>
                  </a:lnTo>
                  <a:lnTo>
                    <a:pt x="49824" y="2637783"/>
                  </a:lnTo>
                  <a:lnTo>
                    <a:pt x="77184" y="2637783"/>
                  </a:lnTo>
                  <a:lnTo>
                    <a:pt x="77184" y="77751"/>
                  </a:lnTo>
                  <a:close/>
                </a:path>
                <a:path w="127635" h="2637790">
                  <a:moveTo>
                    <a:pt x="63503" y="0"/>
                  </a:moveTo>
                  <a:lnTo>
                    <a:pt x="0" y="108863"/>
                  </a:lnTo>
                  <a:lnTo>
                    <a:pt x="2204" y="117240"/>
                  </a:lnTo>
                  <a:lnTo>
                    <a:pt x="15256" y="124853"/>
                  </a:lnTo>
                  <a:lnTo>
                    <a:pt x="23633" y="122648"/>
                  </a:lnTo>
                  <a:lnTo>
                    <a:pt x="49823" y="77751"/>
                  </a:lnTo>
                  <a:lnTo>
                    <a:pt x="108859" y="77751"/>
                  </a:lnTo>
                  <a:lnTo>
                    <a:pt x="63503" y="0"/>
                  </a:lnTo>
                  <a:close/>
                </a:path>
                <a:path w="127635" h="2637790">
                  <a:moveTo>
                    <a:pt x="108859" y="77751"/>
                  </a:moveTo>
                  <a:lnTo>
                    <a:pt x="77184" y="77751"/>
                  </a:lnTo>
                  <a:lnTo>
                    <a:pt x="103374" y="122648"/>
                  </a:lnTo>
                  <a:lnTo>
                    <a:pt x="111751" y="124853"/>
                  </a:lnTo>
                  <a:lnTo>
                    <a:pt x="124802" y="117240"/>
                  </a:lnTo>
                  <a:lnTo>
                    <a:pt x="127007" y="108863"/>
                  </a:lnTo>
                  <a:lnTo>
                    <a:pt x="108859" y="77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" y="831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50"/>
                  </a:moveTo>
                  <a:lnTo>
                    <a:pt x="0" y="75810"/>
                  </a:lnTo>
                  <a:lnTo>
                    <a:pt x="2549231" y="75811"/>
                  </a:lnTo>
                  <a:lnTo>
                    <a:pt x="2504334" y="102001"/>
                  </a:lnTo>
                  <a:lnTo>
                    <a:pt x="2502129" y="110378"/>
                  </a:lnTo>
                  <a:lnTo>
                    <a:pt x="2509743" y="123430"/>
                  </a:lnTo>
                  <a:lnTo>
                    <a:pt x="2518120" y="125634"/>
                  </a:lnTo>
                  <a:lnTo>
                    <a:pt x="2626983" y="62130"/>
                  </a:lnTo>
                  <a:lnTo>
                    <a:pt x="2603533" y="48451"/>
                  </a:lnTo>
                  <a:lnTo>
                    <a:pt x="0" y="48450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3"/>
                  </a:lnTo>
                  <a:lnTo>
                    <a:pt x="2502129" y="13884"/>
                  </a:lnTo>
                  <a:lnTo>
                    <a:pt x="2504334" y="22260"/>
                  </a:lnTo>
                  <a:lnTo>
                    <a:pt x="2549231" y="48451"/>
                  </a:lnTo>
                  <a:lnTo>
                    <a:pt x="2603533" y="48451"/>
                  </a:lnTo>
                  <a:lnTo>
                    <a:pt x="2523015" y="1483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943" y="6333"/>
              <a:ext cx="28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 panose="020B0604020202020204"/>
                  <a:cs typeface="Arial" panose="020B0604020202020204"/>
                </a:rPr>
                <a:t>P</a:t>
              </a:r>
              <a:endParaRPr sz="18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10" y="7787"/>
              <a:ext cx="273" cy="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39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4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20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39" y="921238"/>
                  </a:lnTo>
                  <a:lnTo>
                    <a:pt x="162799" y="916244"/>
                  </a:lnTo>
                  <a:lnTo>
                    <a:pt x="201635" y="878427"/>
                  </a:lnTo>
                  <a:lnTo>
                    <a:pt x="234896" y="808256"/>
                  </a:lnTo>
                  <a:lnTo>
                    <a:pt x="248888" y="762819"/>
                  </a:lnTo>
                  <a:lnTo>
                    <a:pt x="260828" y="711431"/>
                  </a:lnTo>
                  <a:lnTo>
                    <a:pt x="270496" y="654805"/>
                  </a:lnTo>
                  <a:lnTo>
                    <a:pt x="277674" y="593652"/>
                  </a:lnTo>
                  <a:lnTo>
                    <a:pt x="282141" y="528686"/>
                  </a:lnTo>
                  <a:lnTo>
                    <a:pt x="283679" y="460620"/>
                  </a:lnTo>
                  <a:lnTo>
                    <a:pt x="282141" y="392552"/>
                  </a:lnTo>
                  <a:lnTo>
                    <a:pt x="277674" y="327586"/>
                  </a:lnTo>
                  <a:lnTo>
                    <a:pt x="270496" y="266434"/>
                  </a:lnTo>
                  <a:lnTo>
                    <a:pt x="260828" y="209807"/>
                  </a:lnTo>
                  <a:lnTo>
                    <a:pt x="248888" y="158419"/>
                  </a:lnTo>
                  <a:lnTo>
                    <a:pt x="234896" y="112982"/>
                  </a:lnTo>
                  <a:lnTo>
                    <a:pt x="219072" y="74208"/>
                  </a:lnTo>
                  <a:lnTo>
                    <a:pt x="182804" y="19502"/>
                  </a:lnTo>
                  <a:lnTo>
                    <a:pt x="1418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3" y="6348"/>
              <a:ext cx="447" cy="1451"/>
            </a:xfrm>
            <a:custGeom>
              <a:avLst/>
              <a:gdLst/>
              <a:ahLst/>
              <a:cxnLst/>
              <a:rect l="l" t="t" r="r" b="b"/>
              <a:pathLst>
                <a:path w="283844" h="921385">
                  <a:moveTo>
                    <a:pt x="141840" y="0"/>
                  </a:moveTo>
                  <a:lnTo>
                    <a:pt x="100874" y="19502"/>
                  </a:lnTo>
                  <a:lnTo>
                    <a:pt x="64606" y="74208"/>
                  </a:lnTo>
                  <a:lnTo>
                    <a:pt x="48782" y="112982"/>
                  </a:lnTo>
                  <a:lnTo>
                    <a:pt x="34790" y="158419"/>
                  </a:lnTo>
                  <a:lnTo>
                    <a:pt x="22851" y="209807"/>
                  </a:lnTo>
                  <a:lnTo>
                    <a:pt x="13182" y="266433"/>
                  </a:lnTo>
                  <a:lnTo>
                    <a:pt x="6005" y="327586"/>
                  </a:lnTo>
                  <a:lnTo>
                    <a:pt x="1537" y="392552"/>
                  </a:lnTo>
                  <a:lnTo>
                    <a:pt x="0" y="460619"/>
                  </a:lnTo>
                  <a:lnTo>
                    <a:pt x="1537" y="528686"/>
                  </a:lnTo>
                  <a:lnTo>
                    <a:pt x="6005" y="593652"/>
                  </a:lnTo>
                  <a:lnTo>
                    <a:pt x="13182" y="654805"/>
                  </a:lnTo>
                  <a:lnTo>
                    <a:pt x="22851" y="711431"/>
                  </a:lnTo>
                  <a:lnTo>
                    <a:pt x="34790" y="762819"/>
                  </a:lnTo>
                  <a:lnTo>
                    <a:pt x="48782" y="808256"/>
                  </a:lnTo>
                  <a:lnTo>
                    <a:pt x="64606" y="847030"/>
                  </a:lnTo>
                  <a:lnTo>
                    <a:pt x="100874" y="901736"/>
                  </a:lnTo>
                  <a:lnTo>
                    <a:pt x="141840" y="921239"/>
                  </a:lnTo>
                  <a:lnTo>
                    <a:pt x="162800" y="916244"/>
                  </a:lnTo>
                  <a:lnTo>
                    <a:pt x="201636" y="878427"/>
                  </a:lnTo>
                  <a:lnTo>
                    <a:pt x="234897" y="808256"/>
                  </a:lnTo>
                  <a:lnTo>
                    <a:pt x="248889" y="762819"/>
                  </a:lnTo>
                  <a:lnTo>
                    <a:pt x="260828" y="711431"/>
                  </a:lnTo>
                  <a:lnTo>
                    <a:pt x="270497" y="654805"/>
                  </a:lnTo>
                  <a:lnTo>
                    <a:pt x="277674" y="593652"/>
                  </a:lnTo>
                  <a:lnTo>
                    <a:pt x="282142" y="528686"/>
                  </a:lnTo>
                  <a:lnTo>
                    <a:pt x="283680" y="460619"/>
                  </a:lnTo>
                  <a:lnTo>
                    <a:pt x="282142" y="392552"/>
                  </a:lnTo>
                  <a:lnTo>
                    <a:pt x="277674" y="327586"/>
                  </a:lnTo>
                  <a:lnTo>
                    <a:pt x="270497" y="266433"/>
                  </a:lnTo>
                  <a:lnTo>
                    <a:pt x="260828" y="209807"/>
                  </a:lnTo>
                  <a:lnTo>
                    <a:pt x="248889" y="158419"/>
                  </a:lnTo>
                  <a:lnTo>
                    <a:pt x="234897" y="112982"/>
                  </a:lnTo>
                  <a:lnTo>
                    <a:pt x="219073" y="74208"/>
                  </a:lnTo>
                  <a:lnTo>
                    <a:pt x="182805" y="19502"/>
                  </a:lnTo>
                  <a:lnTo>
                    <a:pt x="141840" y="0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80978" y="0"/>
                  </a:moveTo>
                  <a:lnTo>
                    <a:pt x="27161" y="6941"/>
                  </a:ln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3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8" y="286915"/>
                  </a:lnTo>
                  <a:lnTo>
                    <a:pt x="182506" y="330582"/>
                  </a:lnTo>
                  <a:lnTo>
                    <a:pt x="230660" y="374495"/>
                  </a:lnTo>
                  <a:lnTo>
                    <a:pt x="283069" y="418038"/>
                  </a:lnTo>
                  <a:lnTo>
                    <a:pt x="337392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6"/>
                  </a:lnTo>
                  <a:lnTo>
                    <a:pt x="585980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8"/>
                  </a:lnTo>
                  <a:lnTo>
                    <a:pt x="732469" y="593284"/>
                  </a:lnTo>
                  <a:lnTo>
                    <a:pt x="741596" y="573736"/>
                  </a:lnTo>
                  <a:lnTo>
                    <a:pt x="742671" y="549020"/>
                  </a:lnTo>
                  <a:lnTo>
                    <a:pt x="736115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49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9" y="7933"/>
              <a:ext cx="1170" cy="967"/>
            </a:xfrm>
            <a:custGeom>
              <a:avLst/>
              <a:gdLst/>
              <a:ahLst/>
              <a:cxnLst/>
              <a:rect l="l" t="t" r="r" b="b"/>
              <a:pathLst>
                <a:path w="742950" h="614045">
                  <a:moveTo>
                    <a:pt x="10202" y="20275"/>
                  </a:moveTo>
                  <a:lnTo>
                    <a:pt x="1074" y="39823"/>
                  </a:lnTo>
                  <a:lnTo>
                    <a:pt x="0" y="64539"/>
                  </a:lnTo>
                  <a:lnTo>
                    <a:pt x="6556" y="93808"/>
                  </a:lnTo>
                  <a:lnTo>
                    <a:pt x="40872" y="163544"/>
                  </a:lnTo>
                  <a:lnTo>
                    <a:pt x="67789" y="202781"/>
                  </a:lnTo>
                  <a:lnTo>
                    <a:pt x="100648" y="244109"/>
                  </a:lnTo>
                  <a:lnTo>
                    <a:pt x="139027" y="286915"/>
                  </a:lnTo>
                  <a:lnTo>
                    <a:pt x="182505" y="330582"/>
                  </a:lnTo>
                  <a:lnTo>
                    <a:pt x="230660" y="374495"/>
                  </a:lnTo>
                  <a:lnTo>
                    <a:pt x="283068" y="418039"/>
                  </a:lnTo>
                  <a:lnTo>
                    <a:pt x="337391" y="459170"/>
                  </a:lnTo>
                  <a:lnTo>
                    <a:pt x="391106" y="496074"/>
                  </a:lnTo>
                  <a:lnTo>
                    <a:pt x="443517" y="528481"/>
                  </a:lnTo>
                  <a:lnTo>
                    <a:pt x="493930" y="556119"/>
                  </a:lnTo>
                  <a:lnTo>
                    <a:pt x="541649" y="578717"/>
                  </a:lnTo>
                  <a:lnTo>
                    <a:pt x="585979" y="596003"/>
                  </a:lnTo>
                  <a:lnTo>
                    <a:pt x="626226" y="607708"/>
                  </a:lnTo>
                  <a:lnTo>
                    <a:pt x="661693" y="613559"/>
                  </a:lnTo>
                  <a:lnTo>
                    <a:pt x="691686" y="613287"/>
                  </a:lnTo>
                  <a:lnTo>
                    <a:pt x="715510" y="606619"/>
                  </a:lnTo>
                  <a:lnTo>
                    <a:pt x="732469" y="593284"/>
                  </a:lnTo>
                  <a:lnTo>
                    <a:pt x="741597" y="573736"/>
                  </a:lnTo>
                  <a:lnTo>
                    <a:pt x="742672" y="549020"/>
                  </a:lnTo>
                  <a:lnTo>
                    <a:pt x="736116" y="519751"/>
                  </a:lnTo>
                  <a:lnTo>
                    <a:pt x="701799" y="450015"/>
                  </a:lnTo>
                  <a:lnTo>
                    <a:pt x="674882" y="410778"/>
                  </a:lnTo>
                  <a:lnTo>
                    <a:pt x="642023" y="369450"/>
                  </a:lnTo>
                  <a:lnTo>
                    <a:pt x="603644" y="326644"/>
                  </a:lnTo>
                  <a:lnTo>
                    <a:pt x="560166" y="282977"/>
                  </a:lnTo>
                  <a:lnTo>
                    <a:pt x="512011" y="239064"/>
                  </a:lnTo>
                  <a:lnTo>
                    <a:pt x="459603" y="195520"/>
                  </a:lnTo>
                  <a:lnTo>
                    <a:pt x="405280" y="154389"/>
                  </a:lnTo>
                  <a:lnTo>
                    <a:pt x="351565" y="117485"/>
                  </a:lnTo>
                  <a:lnTo>
                    <a:pt x="299154" y="85078"/>
                  </a:lnTo>
                  <a:lnTo>
                    <a:pt x="248741" y="57440"/>
                  </a:lnTo>
                  <a:lnTo>
                    <a:pt x="201022" y="34842"/>
                  </a:lnTo>
                  <a:lnTo>
                    <a:pt x="156692" y="17556"/>
                  </a:lnTo>
                  <a:lnTo>
                    <a:pt x="116445" y="5851"/>
                  </a:lnTo>
                  <a:lnTo>
                    <a:pt x="80978" y="0"/>
                  </a:lnTo>
                  <a:lnTo>
                    <a:pt x="50985" y="272"/>
                  </a:lnTo>
                  <a:lnTo>
                    <a:pt x="27161" y="6940"/>
                  </a:lnTo>
                  <a:lnTo>
                    <a:pt x="10202" y="20275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717053" y="0"/>
                  </a:moveTo>
                  <a:lnTo>
                    <a:pt x="675388" y="4286"/>
                  </a:lnTo>
                  <a:lnTo>
                    <a:pt x="628700" y="13322"/>
                  </a:lnTo>
                  <a:lnTo>
                    <a:pt x="577721" y="26966"/>
                  </a:lnTo>
                  <a:lnTo>
                    <a:pt x="523183" y="45075"/>
                  </a:lnTo>
                  <a:lnTo>
                    <a:pt x="465818" y="67508"/>
                  </a:lnTo>
                  <a:lnTo>
                    <a:pt x="406359" y="94124"/>
                  </a:lnTo>
                  <a:lnTo>
                    <a:pt x="345537" y="124780"/>
                  </a:lnTo>
                  <a:lnTo>
                    <a:pt x="286159" y="158148"/>
                  </a:lnTo>
                  <a:lnTo>
                    <a:pt x="230895" y="192640"/>
                  </a:lnTo>
                  <a:lnTo>
                    <a:pt x="180271" y="227728"/>
                  </a:lnTo>
                  <a:lnTo>
                    <a:pt x="134812" y="262882"/>
                  </a:lnTo>
                  <a:lnTo>
                    <a:pt x="95045" y="297574"/>
                  </a:lnTo>
                  <a:lnTo>
                    <a:pt x="61496" y="331277"/>
                  </a:lnTo>
                  <a:lnTo>
                    <a:pt x="34691" y="363461"/>
                  </a:lnTo>
                  <a:lnTo>
                    <a:pt x="3416" y="421159"/>
                  </a:lnTo>
                  <a:lnTo>
                    <a:pt x="0" y="445616"/>
                  </a:lnTo>
                  <a:lnTo>
                    <a:pt x="5431" y="466441"/>
                  </a:lnTo>
                  <a:lnTo>
                    <a:pt x="19682" y="482568"/>
                  </a:lnTo>
                  <a:lnTo>
                    <a:pt x="41885" y="493379"/>
                  </a:lnTo>
                  <a:lnTo>
                    <a:pt x="71307" y="499016"/>
                  </a:lnTo>
                  <a:lnTo>
                    <a:pt x="107217" y="499620"/>
                  </a:lnTo>
                  <a:lnTo>
                    <a:pt x="148882" y="495334"/>
                  </a:lnTo>
                  <a:lnTo>
                    <a:pt x="195570" y="486298"/>
                  </a:lnTo>
                  <a:lnTo>
                    <a:pt x="246549" y="472654"/>
                  </a:lnTo>
                  <a:lnTo>
                    <a:pt x="301087" y="454545"/>
                  </a:lnTo>
                  <a:lnTo>
                    <a:pt x="358451" y="432112"/>
                  </a:lnTo>
                  <a:lnTo>
                    <a:pt x="417910" y="405496"/>
                  </a:lnTo>
                  <a:lnTo>
                    <a:pt x="478732" y="374839"/>
                  </a:lnTo>
                  <a:lnTo>
                    <a:pt x="538110" y="341471"/>
                  </a:lnTo>
                  <a:lnTo>
                    <a:pt x="593374" y="306980"/>
                  </a:lnTo>
                  <a:lnTo>
                    <a:pt x="643998" y="271892"/>
                  </a:lnTo>
                  <a:lnTo>
                    <a:pt x="689457" y="236738"/>
                  </a:lnTo>
                  <a:lnTo>
                    <a:pt x="729224" y="202045"/>
                  </a:lnTo>
                  <a:lnTo>
                    <a:pt x="762773" y="168343"/>
                  </a:lnTo>
                  <a:lnTo>
                    <a:pt x="789578" y="136159"/>
                  </a:lnTo>
                  <a:lnTo>
                    <a:pt x="820853" y="78461"/>
                  </a:lnTo>
                  <a:lnTo>
                    <a:pt x="824270" y="54004"/>
                  </a:lnTo>
                  <a:lnTo>
                    <a:pt x="818838" y="33179"/>
                  </a:lnTo>
                  <a:lnTo>
                    <a:pt x="804587" y="17052"/>
                  </a:lnTo>
                  <a:lnTo>
                    <a:pt x="782384" y="6241"/>
                  </a:lnTo>
                  <a:lnTo>
                    <a:pt x="752962" y="604"/>
                  </a:lnTo>
                  <a:lnTo>
                    <a:pt x="7170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2" y="7940"/>
              <a:ext cx="1299" cy="787"/>
            </a:xfrm>
            <a:custGeom>
              <a:avLst/>
              <a:gdLst/>
              <a:ahLst/>
              <a:cxnLst/>
              <a:rect l="l" t="t" r="r" b="b"/>
              <a:pathLst>
                <a:path w="824864" h="499745">
                  <a:moveTo>
                    <a:pt x="818837" y="33179"/>
                  </a:moveTo>
                  <a:lnTo>
                    <a:pt x="824269" y="54003"/>
                  </a:lnTo>
                  <a:lnTo>
                    <a:pt x="820852" y="78461"/>
                  </a:lnTo>
                  <a:lnTo>
                    <a:pt x="809113" y="106022"/>
                  </a:lnTo>
                  <a:lnTo>
                    <a:pt x="762773" y="168343"/>
                  </a:lnTo>
                  <a:lnTo>
                    <a:pt x="729223" y="202046"/>
                  </a:lnTo>
                  <a:lnTo>
                    <a:pt x="689456" y="236738"/>
                  </a:lnTo>
                  <a:lnTo>
                    <a:pt x="643998" y="271893"/>
                  </a:lnTo>
                  <a:lnTo>
                    <a:pt x="593373" y="306980"/>
                  </a:lnTo>
                  <a:lnTo>
                    <a:pt x="538109" y="341472"/>
                  </a:lnTo>
                  <a:lnTo>
                    <a:pt x="478731" y="374840"/>
                  </a:lnTo>
                  <a:lnTo>
                    <a:pt x="417910" y="405496"/>
                  </a:lnTo>
                  <a:lnTo>
                    <a:pt x="358451" y="432112"/>
                  </a:lnTo>
                  <a:lnTo>
                    <a:pt x="301086" y="454545"/>
                  </a:lnTo>
                  <a:lnTo>
                    <a:pt x="246548" y="472655"/>
                  </a:lnTo>
                  <a:lnTo>
                    <a:pt x="195569" y="486298"/>
                  </a:lnTo>
                  <a:lnTo>
                    <a:pt x="148881" y="495334"/>
                  </a:lnTo>
                  <a:lnTo>
                    <a:pt x="107216" y="499621"/>
                  </a:lnTo>
                  <a:lnTo>
                    <a:pt x="71307" y="499016"/>
                  </a:lnTo>
                  <a:lnTo>
                    <a:pt x="41885" y="493380"/>
                  </a:lnTo>
                  <a:lnTo>
                    <a:pt x="19682" y="482569"/>
                  </a:lnTo>
                  <a:lnTo>
                    <a:pt x="5431" y="466442"/>
                  </a:lnTo>
                  <a:lnTo>
                    <a:pt x="0" y="445617"/>
                  </a:lnTo>
                  <a:lnTo>
                    <a:pt x="3416" y="421159"/>
                  </a:lnTo>
                  <a:lnTo>
                    <a:pt x="34691" y="363461"/>
                  </a:lnTo>
                  <a:lnTo>
                    <a:pt x="61496" y="331277"/>
                  </a:lnTo>
                  <a:lnTo>
                    <a:pt x="95045" y="297574"/>
                  </a:lnTo>
                  <a:lnTo>
                    <a:pt x="134812" y="262882"/>
                  </a:lnTo>
                  <a:lnTo>
                    <a:pt x="180271" y="227728"/>
                  </a:lnTo>
                  <a:lnTo>
                    <a:pt x="230895" y="192640"/>
                  </a:lnTo>
                  <a:lnTo>
                    <a:pt x="286159" y="158148"/>
                  </a:lnTo>
                  <a:lnTo>
                    <a:pt x="345537" y="124781"/>
                  </a:lnTo>
                  <a:lnTo>
                    <a:pt x="406359" y="94124"/>
                  </a:lnTo>
                  <a:lnTo>
                    <a:pt x="465818" y="67508"/>
                  </a:lnTo>
                  <a:lnTo>
                    <a:pt x="523183" y="45075"/>
                  </a:lnTo>
                  <a:lnTo>
                    <a:pt x="577720" y="26966"/>
                  </a:lnTo>
                  <a:lnTo>
                    <a:pt x="628699" y="13322"/>
                  </a:lnTo>
                  <a:lnTo>
                    <a:pt x="675387" y="4286"/>
                  </a:lnTo>
                  <a:lnTo>
                    <a:pt x="717052" y="0"/>
                  </a:lnTo>
                  <a:lnTo>
                    <a:pt x="752962" y="604"/>
                  </a:lnTo>
                  <a:lnTo>
                    <a:pt x="782384" y="6240"/>
                  </a:lnTo>
                  <a:lnTo>
                    <a:pt x="804586" y="17052"/>
                  </a:lnTo>
                  <a:lnTo>
                    <a:pt x="818837" y="3317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33010" y="1641475"/>
            <a:ext cx="2626360" cy="2763520"/>
            <a:chOff x="7926" y="2585"/>
            <a:chExt cx="4136" cy="4352"/>
          </a:xfrm>
        </p:grpSpPr>
        <p:sp>
          <p:nvSpPr>
            <p:cNvPr id="8" name="object 8"/>
            <p:cNvSpPr/>
            <p:nvPr/>
          </p:nvSpPr>
          <p:spPr>
            <a:xfrm>
              <a:off x="7926" y="5936"/>
              <a:ext cx="4137" cy="198"/>
            </a:xfrm>
            <a:custGeom>
              <a:avLst/>
              <a:gdLst/>
              <a:ahLst/>
              <a:cxnLst/>
              <a:rect l="l" t="t" r="r" b="b"/>
              <a:pathLst>
                <a:path w="2626995" h="125729">
                  <a:moveTo>
                    <a:pt x="0" y="48449"/>
                  </a:moveTo>
                  <a:lnTo>
                    <a:pt x="0" y="75810"/>
                  </a:lnTo>
                  <a:lnTo>
                    <a:pt x="2549232" y="75810"/>
                  </a:lnTo>
                  <a:lnTo>
                    <a:pt x="2504334" y="102001"/>
                  </a:lnTo>
                  <a:lnTo>
                    <a:pt x="2502129" y="110376"/>
                  </a:lnTo>
                  <a:lnTo>
                    <a:pt x="2509743" y="123430"/>
                  </a:lnTo>
                  <a:lnTo>
                    <a:pt x="2518120" y="125633"/>
                  </a:lnTo>
                  <a:lnTo>
                    <a:pt x="2626983" y="62130"/>
                  </a:lnTo>
                  <a:lnTo>
                    <a:pt x="2603531" y="48450"/>
                  </a:lnTo>
                  <a:lnTo>
                    <a:pt x="0" y="48449"/>
                  </a:lnTo>
                  <a:close/>
                </a:path>
                <a:path w="2626995" h="125729">
                  <a:moveTo>
                    <a:pt x="2514217" y="0"/>
                  </a:moveTo>
                  <a:lnTo>
                    <a:pt x="2508792" y="2462"/>
                  </a:lnTo>
                  <a:lnTo>
                    <a:pt x="2502129" y="13883"/>
                  </a:lnTo>
                  <a:lnTo>
                    <a:pt x="2504334" y="22260"/>
                  </a:lnTo>
                  <a:lnTo>
                    <a:pt x="2549232" y="48450"/>
                  </a:lnTo>
                  <a:lnTo>
                    <a:pt x="2603531" y="48450"/>
                  </a:lnTo>
                  <a:lnTo>
                    <a:pt x="2523015" y="1482"/>
                  </a:lnTo>
                  <a:lnTo>
                    <a:pt x="2521267" y="906"/>
                  </a:lnTo>
                  <a:lnTo>
                    <a:pt x="2514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177" y="2585"/>
              <a:ext cx="2835" cy="4352"/>
              <a:chOff x="8177" y="2585"/>
              <a:chExt cx="2835" cy="4352"/>
            </a:xfrm>
          </p:grpSpPr>
          <p:sp>
            <p:nvSpPr>
              <p:cNvPr id="6" name="object 6"/>
              <p:cNvSpPr txBox="1"/>
              <p:nvPr/>
            </p:nvSpPr>
            <p:spPr>
              <a:xfrm>
                <a:off x="9182" y="3627"/>
                <a:ext cx="366" cy="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5" dirty="0">
                    <a:latin typeface="Arial" panose="020B0604020202020204"/>
                    <a:cs typeface="Arial" panose="020B0604020202020204"/>
                  </a:rPr>
                  <a:t>P'</a:t>
                </a:r>
                <a:endParaRPr sz="18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8379" y="2585"/>
                <a:ext cx="201" cy="4154"/>
              </a:xfrm>
              <a:custGeom>
                <a:avLst/>
                <a:gdLst/>
                <a:ahLst/>
                <a:cxnLst/>
                <a:rect l="l" t="t" r="r" b="b"/>
                <a:pathLst>
                  <a:path w="127635" h="2637790">
                    <a:moveTo>
                      <a:pt x="77182" y="77751"/>
                    </a:moveTo>
                    <a:lnTo>
                      <a:pt x="49823" y="77751"/>
                    </a:lnTo>
                    <a:lnTo>
                      <a:pt x="49823" y="2637784"/>
                    </a:lnTo>
                    <a:lnTo>
                      <a:pt x="77184" y="2637784"/>
                    </a:lnTo>
                    <a:lnTo>
                      <a:pt x="77182" y="77751"/>
                    </a:lnTo>
                    <a:close/>
                  </a:path>
                  <a:path w="127635" h="2637790">
                    <a:moveTo>
                      <a:pt x="63502" y="0"/>
                    </a:moveTo>
                    <a:lnTo>
                      <a:pt x="0" y="108863"/>
                    </a:lnTo>
                    <a:lnTo>
                      <a:pt x="2203" y="117240"/>
                    </a:lnTo>
                    <a:lnTo>
                      <a:pt x="15256" y="124853"/>
                    </a:lnTo>
                    <a:lnTo>
                      <a:pt x="23632" y="122648"/>
                    </a:lnTo>
                    <a:lnTo>
                      <a:pt x="49823" y="77751"/>
                    </a:lnTo>
                    <a:lnTo>
                      <a:pt x="108858" y="77751"/>
                    </a:lnTo>
                    <a:lnTo>
                      <a:pt x="63502" y="0"/>
                    </a:lnTo>
                    <a:close/>
                  </a:path>
                  <a:path w="127635" h="2637790">
                    <a:moveTo>
                      <a:pt x="108858" y="77751"/>
                    </a:moveTo>
                    <a:lnTo>
                      <a:pt x="77182" y="77751"/>
                    </a:lnTo>
                    <a:lnTo>
                      <a:pt x="103372" y="122648"/>
                    </a:lnTo>
                    <a:lnTo>
                      <a:pt x="111749" y="124853"/>
                    </a:lnTo>
                    <a:lnTo>
                      <a:pt x="124801" y="117240"/>
                    </a:lnTo>
                    <a:lnTo>
                      <a:pt x="127006" y="108863"/>
                    </a:lnTo>
                    <a:lnTo>
                      <a:pt x="108858" y="777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9492" y="5229"/>
                <a:ext cx="257" cy="27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102518" y="0"/>
                    </a:moveTo>
                    <a:lnTo>
                      <a:pt x="37907" y="11559"/>
                    </a:lnTo>
                    <a:lnTo>
                      <a:pt x="3740" y="41410"/>
                    </a:lnTo>
                    <a:lnTo>
                      <a:pt x="0" y="62630"/>
                    </a:ln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6"/>
                    </a:lnTo>
                    <a:lnTo>
                      <a:pt x="197168" y="265298"/>
                    </a:lnTo>
                    <a:lnTo>
                      <a:pt x="250440" y="296171"/>
                    </a:lnTo>
                    <a:lnTo>
                      <a:pt x="308289" y="326072"/>
                    </a:lnTo>
                    <a:lnTo>
                      <a:pt x="370148" y="354516"/>
                    </a:lnTo>
                    <a:lnTo>
                      <a:pt x="433227" y="380136"/>
                    </a:lnTo>
                    <a:lnTo>
                      <a:pt x="494625" y="401836"/>
                    </a:lnTo>
                    <a:lnTo>
                      <a:pt x="553599" y="419535"/>
                    </a:lnTo>
                    <a:lnTo>
                      <a:pt x="609408" y="433150"/>
                    </a:lnTo>
                    <a:lnTo>
                      <a:pt x="661311" y="442601"/>
                    </a:lnTo>
                    <a:lnTo>
                      <a:pt x="708568" y="447805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1"/>
                    </a:lnTo>
                    <a:lnTo>
                      <a:pt x="836308" y="424523"/>
                    </a:lnTo>
                    <a:lnTo>
                      <a:pt x="849216" y="407270"/>
                    </a:lnTo>
                    <a:lnTo>
                      <a:pt x="852956" y="386050"/>
                    </a:lnTo>
                    <a:lnTo>
                      <a:pt x="847586" y="361929"/>
                    </a:lnTo>
                    <a:lnTo>
                      <a:pt x="811782" y="306917"/>
                    </a:lnTo>
                    <a:lnTo>
                      <a:pt x="782482" y="276996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3"/>
                    </a:lnTo>
                    <a:lnTo>
                      <a:pt x="602515" y="152509"/>
                    </a:lnTo>
                    <a:lnTo>
                      <a:pt x="544666" y="122609"/>
                    </a:lnTo>
                    <a:lnTo>
                      <a:pt x="482808" y="94166"/>
                    </a:lnTo>
                    <a:lnTo>
                      <a:pt x="419728" y="68545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8177" y="4677"/>
                <a:ext cx="1344" cy="707"/>
              </a:xfrm>
              <a:custGeom>
                <a:avLst/>
                <a:gdLst/>
                <a:ahLst/>
                <a:cxnLst/>
                <a:rect l="l" t="t" r="r" b="b"/>
                <a:pathLst>
                  <a:path w="853439" h="448945">
                    <a:moveTo>
                      <a:pt x="3740" y="41410"/>
                    </a:moveTo>
                    <a:lnTo>
                      <a:pt x="5369" y="86751"/>
                    </a:lnTo>
                    <a:lnTo>
                      <a:pt x="41173" y="141763"/>
                    </a:lnTo>
                    <a:lnTo>
                      <a:pt x="70474" y="171684"/>
                    </a:lnTo>
                    <a:lnTo>
                      <a:pt x="106617" y="202570"/>
                    </a:lnTo>
                    <a:lnTo>
                      <a:pt x="149038" y="233935"/>
                    </a:lnTo>
                    <a:lnTo>
                      <a:pt x="197167" y="265297"/>
                    </a:lnTo>
                    <a:lnTo>
                      <a:pt x="250440" y="296171"/>
                    </a:lnTo>
                    <a:lnTo>
                      <a:pt x="308289" y="326071"/>
                    </a:lnTo>
                    <a:lnTo>
                      <a:pt x="370147" y="354515"/>
                    </a:lnTo>
                    <a:lnTo>
                      <a:pt x="433227" y="380135"/>
                    </a:lnTo>
                    <a:lnTo>
                      <a:pt x="494625" y="401836"/>
                    </a:lnTo>
                    <a:lnTo>
                      <a:pt x="553598" y="419534"/>
                    </a:lnTo>
                    <a:lnTo>
                      <a:pt x="609408" y="433150"/>
                    </a:lnTo>
                    <a:lnTo>
                      <a:pt x="661311" y="442600"/>
                    </a:lnTo>
                    <a:lnTo>
                      <a:pt x="708568" y="447804"/>
                    </a:lnTo>
                    <a:lnTo>
                      <a:pt x="750437" y="448680"/>
                    </a:lnTo>
                    <a:lnTo>
                      <a:pt x="786178" y="445146"/>
                    </a:lnTo>
                    <a:lnTo>
                      <a:pt x="815048" y="437120"/>
                    </a:lnTo>
                    <a:lnTo>
                      <a:pt x="836308" y="424522"/>
                    </a:lnTo>
                    <a:lnTo>
                      <a:pt x="849215" y="407269"/>
                    </a:lnTo>
                    <a:lnTo>
                      <a:pt x="852956" y="386050"/>
                    </a:lnTo>
                    <a:lnTo>
                      <a:pt x="847586" y="361928"/>
                    </a:lnTo>
                    <a:lnTo>
                      <a:pt x="811782" y="306917"/>
                    </a:lnTo>
                    <a:lnTo>
                      <a:pt x="782481" y="276995"/>
                    </a:lnTo>
                    <a:lnTo>
                      <a:pt x="746338" y="246110"/>
                    </a:lnTo>
                    <a:lnTo>
                      <a:pt x="703918" y="214744"/>
                    </a:lnTo>
                    <a:lnTo>
                      <a:pt x="655788" y="183382"/>
                    </a:lnTo>
                    <a:lnTo>
                      <a:pt x="602515" y="152509"/>
                    </a:lnTo>
                    <a:lnTo>
                      <a:pt x="544666" y="122608"/>
                    </a:lnTo>
                    <a:lnTo>
                      <a:pt x="482808" y="94165"/>
                    </a:lnTo>
                    <a:lnTo>
                      <a:pt x="419728" y="68544"/>
                    </a:lnTo>
                    <a:lnTo>
                      <a:pt x="358331" y="46844"/>
                    </a:lnTo>
                    <a:lnTo>
                      <a:pt x="299357" y="29145"/>
                    </a:lnTo>
                    <a:lnTo>
                      <a:pt x="243548" y="15530"/>
                    </a:lnTo>
                    <a:lnTo>
                      <a:pt x="191644" y="6079"/>
                    </a:lnTo>
                    <a:lnTo>
                      <a:pt x="144387" y="875"/>
                    </a:lnTo>
                    <a:lnTo>
                      <a:pt x="102518" y="0"/>
                    </a:lnTo>
                    <a:lnTo>
                      <a:pt x="66778" y="3533"/>
                    </a:lnTo>
                    <a:lnTo>
                      <a:pt x="37907" y="11559"/>
                    </a:lnTo>
                    <a:lnTo>
                      <a:pt x="16648" y="24157"/>
                    </a:lnTo>
                    <a:lnTo>
                      <a:pt x="3740" y="4141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716247" y="0"/>
                    </a:move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0" y="27218"/>
                    </a:lnTo>
                    <a:lnTo>
                      <a:pt x="522353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10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3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7"/>
                    </a:lnTo>
                    <a:lnTo>
                      <a:pt x="5502" y="468407"/>
                    </a:ln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0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7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2" y="307787"/>
                    </a:lnTo>
                    <a:lnTo>
                      <a:pt x="643998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7"/>
                    </a:lnTo>
                    <a:lnTo>
                      <a:pt x="820387" y="78476"/>
                    </a:lnTo>
                    <a:lnTo>
                      <a:pt x="823729" y="53963"/>
                    </a:lnTo>
                    <a:lnTo>
                      <a:pt x="818226" y="33103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9714" y="4519"/>
                <a:ext cx="1298" cy="790"/>
              </a:xfrm>
              <a:custGeom>
                <a:avLst/>
                <a:gdLst/>
                <a:ahLst/>
                <a:cxnLst/>
                <a:rect l="l" t="t" r="r" b="b"/>
                <a:pathLst>
                  <a:path w="824229" h="501650">
                    <a:moveTo>
                      <a:pt x="5502" y="468407"/>
                    </a:moveTo>
                    <a:lnTo>
                      <a:pt x="19817" y="484547"/>
                    </a:lnTo>
                    <a:lnTo>
                      <a:pt x="42074" y="495349"/>
                    </a:lnTo>
                    <a:lnTo>
                      <a:pt x="71539" y="500956"/>
                    </a:lnTo>
                    <a:lnTo>
                      <a:pt x="107482" y="501511"/>
                    </a:lnTo>
                    <a:lnTo>
                      <a:pt x="149169" y="497156"/>
                    </a:lnTo>
                    <a:lnTo>
                      <a:pt x="195868" y="488036"/>
                    </a:lnTo>
                    <a:lnTo>
                      <a:pt x="246848" y="474292"/>
                    </a:lnTo>
                    <a:lnTo>
                      <a:pt x="301375" y="456069"/>
                    </a:lnTo>
                    <a:lnTo>
                      <a:pt x="358717" y="433508"/>
                    </a:lnTo>
                    <a:lnTo>
                      <a:pt x="418143" y="406754"/>
                    </a:lnTo>
                    <a:lnTo>
                      <a:pt x="478919" y="375948"/>
                    </a:lnTo>
                    <a:lnTo>
                      <a:pt x="538241" y="342428"/>
                    </a:lnTo>
                    <a:lnTo>
                      <a:pt x="593443" y="307787"/>
                    </a:lnTo>
                    <a:lnTo>
                      <a:pt x="643999" y="272556"/>
                    </a:lnTo>
                    <a:lnTo>
                      <a:pt x="689384" y="237265"/>
                    </a:lnTo>
                    <a:lnTo>
                      <a:pt x="729075" y="202445"/>
                    </a:lnTo>
                    <a:lnTo>
                      <a:pt x="762545" y="168626"/>
                    </a:lnTo>
                    <a:lnTo>
                      <a:pt x="789271" y="136338"/>
                    </a:lnTo>
                    <a:lnTo>
                      <a:pt x="820387" y="78476"/>
                    </a:lnTo>
                    <a:lnTo>
                      <a:pt x="823729" y="53964"/>
                    </a:lnTo>
                    <a:lnTo>
                      <a:pt x="818226" y="33104"/>
                    </a:lnTo>
                    <a:lnTo>
                      <a:pt x="803911" y="16963"/>
                    </a:lnTo>
                    <a:lnTo>
                      <a:pt x="781655" y="6161"/>
                    </a:lnTo>
                    <a:lnTo>
                      <a:pt x="752189" y="554"/>
                    </a:lnTo>
                    <a:lnTo>
                      <a:pt x="716247" y="0"/>
                    </a:lnTo>
                    <a:lnTo>
                      <a:pt x="674559" y="4354"/>
                    </a:lnTo>
                    <a:lnTo>
                      <a:pt x="627860" y="13474"/>
                    </a:lnTo>
                    <a:lnTo>
                      <a:pt x="576881" y="27218"/>
                    </a:lnTo>
                    <a:lnTo>
                      <a:pt x="522354" y="45441"/>
                    </a:lnTo>
                    <a:lnTo>
                      <a:pt x="465011" y="68002"/>
                    </a:lnTo>
                    <a:lnTo>
                      <a:pt x="405586" y="94756"/>
                    </a:lnTo>
                    <a:lnTo>
                      <a:pt x="344809" y="125562"/>
                    </a:lnTo>
                    <a:lnTo>
                      <a:pt x="285487" y="159082"/>
                    </a:lnTo>
                    <a:lnTo>
                      <a:pt x="230286" y="193723"/>
                    </a:lnTo>
                    <a:lnTo>
                      <a:pt x="179730" y="228954"/>
                    </a:lnTo>
                    <a:lnTo>
                      <a:pt x="134344" y="264245"/>
                    </a:lnTo>
                    <a:lnTo>
                      <a:pt x="94654" y="299065"/>
                    </a:lnTo>
                    <a:lnTo>
                      <a:pt x="61183" y="332884"/>
                    </a:lnTo>
                    <a:lnTo>
                      <a:pt x="34458" y="365173"/>
                    </a:lnTo>
                    <a:lnTo>
                      <a:pt x="3341" y="423034"/>
                    </a:lnTo>
                    <a:lnTo>
                      <a:pt x="0" y="447546"/>
                    </a:lnTo>
                    <a:lnTo>
                      <a:pt x="5502" y="468407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69491" y="22757"/>
                    </a:lnTo>
                    <a:lnTo>
                      <a:pt x="37818" y="80237"/>
                    </a:lnTo>
                    <a:lnTo>
                      <a:pt x="25205" y="120178"/>
                    </a:lnTo>
                    <a:lnTo>
                      <a:pt x="14956" y="166614"/>
                    </a:lnTo>
                    <a:lnTo>
                      <a:pt x="7232" y="218819"/>
                    </a:lnTo>
                    <a:lnTo>
                      <a:pt x="2193" y="276063"/>
                    </a:lnTo>
                    <a:lnTo>
                      <a:pt x="0" y="337619"/>
                    </a:lnTo>
                    <a:lnTo>
                      <a:pt x="813" y="402759"/>
                    </a:lnTo>
                    <a:lnTo>
                      <a:pt x="4793" y="470753"/>
                    </a:lnTo>
                    <a:lnTo>
                      <a:pt x="11836" y="538499"/>
                    </a:lnTo>
                    <a:lnTo>
                      <a:pt x="21544" y="602916"/>
                    </a:lnTo>
                    <a:lnTo>
                      <a:pt x="33640" y="663312"/>
                    </a:lnTo>
                    <a:lnTo>
                      <a:pt x="47850" y="718993"/>
                    </a:lnTo>
                    <a:lnTo>
                      <a:pt x="63897" y="769267"/>
                    </a:lnTo>
                    <a:lnTo>
                      <a:pt x="81504" y="813442"/>
                    </a:lnTo>
                    <a:lnTo>
                      <a:pt x="100396" y="850824"/>
                    </a:lnTo>
                    <a:lnTo>
                      <a:pt x="140929" y="902441"/>
                    </a:lnTo>
                    <a:lnTo>
                      <a:pt x="183287" y="918575"/>
                    </a:lnTo>
                    <a:lnTo>
                      <a:pt x="203747" y="911901"/>
                    </a:lnTo>
                    <a:lnTo>
                      <a:pt x="239345" y="871054"/>
                    </a:lnTo>
                    <a:lnTo>
                      <a:pt x="266773" y="798397"/>
                    </a:lnTo>
                    <a:lnTo>
                      <a:pt x="277022" y="751960"/>
                    </a:lnTo>
                    <a:lnTo>
                      <a:pt x="284746" y="699755"/>
                    </a:lnTo>
                    <a:lnTo>
                      <a:pt x="289785" y="642511"/>
                    </a:lnTo>
                    <a:lnTo>
                      <a:pt x="291978" y="580955"/>
                    </a:lnTo>
                    <a:lnTo>
                      <a:pt x="291165" y="515815"/>
                    </a:lnTo>
                    <a:lnTo>
                      <a:pt x="287184" y="447821"/>
                    </a:lnTo>
                    <a:lnTo>
                      <a:pt x="280141" y="380075"/>
                    </a:lnTo>
                    <a:lnTo>
                      <a:pt x="270434" y="315658"/>
                    </a:lnTo>
                    <a:lnTo>
                      <a:pt x="258337" y="255263"/>
                    </a:lnTo>
                    <a:lnTo>
                      <a:pt x="244127" y="199581"/>
                    </a:lnTo>
                    <a:lnTo>
                      <a:pt x="228081" y="149307"/>
                    </a:lnTo>
                    <a:lnTo>
                      <a:pt x="210474" y="105132"/>
                    </a:lnTo>
                    <a:lnTo>
                      <a:pt x="191582" y="67750"/>
                    </a:lnTo>
                    <a:lnTo>
                      <a:pt x="151049" y="16134"/>
                    </a:lnTo>
                    <a:lnTo>
                      <a:pt x="108691" y="0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479" y="5491"/>
                <a:ext cx="460" cy="1447"/>
              </a:xfrm>
              <a:custGeom>
                <a:avLst/>
                <a:gdLst/>
                <a:ahLst/>
                <a:cxnLst/>
                <a:rect l="l" t="t" r="r" b="b"/>
                <a:pathLst>
                  <a:path w="292100" h="918845">
                    <a:moveTo>
                      <a:pt x="108691" y="0"/>
                    </a:moveTo>
                    <a:lnTo>
                      <a:pt x="151049" y="16134"/>
                    </a:lnTo>
                    <a:lnTo>
                      <a:pt x="191582" y="67750"/>
                    </a:lnTo>
                    <a:lnTo>
                      <a:pt x="210474" y="105132"/>
                    </a:lnTo>
                    <a:lnTo>
                      <a:pt x="228081" y="149307"/>
                    </a:lnTo>
                    <a:lnTo>
                      <a:pt x="244127" y="199581"/>
                    </a:lnTo>
                    <a:lnTo>
                      <a:pt x="258337" y="255263"/>
                    </a:lnTo>
                    <a:lnTo>
                      <a:pt x="270434" y="315658"/>
                    </a:lnTo>
                    <a:lnTo>
                      <a:pt x="280141" y="380075"/>
                    </a:lnTo>
                    <a:lnTo>
                      <a:pt x="287184" y="447821"/>
                    </a:lnTo>
                    <a:lnTo>
                      <a:pt x="291165" y="515816"/>
                    </a:lnTo>
                    <a:lnTo>
                      <a:pt x="291978" y="580955"/>
                    </a:lnTo>
                    <a:lnTo>
                      <a:pt x="289785" y="642511"/>
                    </a:lnTo>
                    <a:lnTo>
                      <a:pt x="284746" y="699756"/>
                    </a:lnTo>
                    <a:lnTo>
                      <a:pt x="277021" y="751960"/>
                    </a:lnTo>
                    <a:lnTo>
                      <a:pt x="266773" y="798397"/>
                    </a:lnTo>
                    <a:lnTo>
                      <a:pt x="254160" y="838338"/>
                    </a:lnTo>
                    <a:lnTo>
                      <a:pt x="222487" y="895818"/>
                    </a:lnTo>
                    <a:lnTo>
                      <a:pt x="183287" y="918576"/>
                    </a:lnTo>
                    <a:lnTo>
                      <a:pt x="162018" y="915290"/>
                    </a:lnTo>
                    <a:lnTo>
                      <a:pt x="120296" y="880722"/>
                    </a:lnTo>
                    <a:lnTo>
                      <a:pt x="81504" y="813443"/>
                    </a:lnTo>
                    <a:lnTo>
                      <a:pt x="63897" y="769268"/>
                    </a:lnTo>
                    <a:lnTo>
                      <a:pt x="47850" y="718994"/>
                    </a:lnTo>
                    <a:lnTo>
                      <a:pt x="33640" y="663312"/>
                    </a:lnTo>
                    <a:lnTo>
                      <a:pt x="21544" y="602917"/>
                    </a:lnTo>
                    <a:lnTo>
                      <a:pt x="11836" y="538500"/>
                    </a:lnTo>
                    <a:lnTo>
                      <a:pt x="4794" y="470754"/>
                    </a:lnTo>
                    <a:lnTo>
                      <a:pt x="813" y="402759"/>
                    </a:lnTo>
                    <a:lnTo>
                      <a:pt x="0" y="337620"/>
                    </a:lnTo>
                    <a:lnTo>
                      <a:pt x="2193" y="276064"/>
                    </a:lnTo>
                    <a:lnTo>
                      <a:pt x="7232" y="218819"/>
                    </a:lnTo>
                    <a:lnTo>
                      <a:pt x="14956" y="166615"/>
                    </a:lnTo>
                    <a:lnTo>
                      <a:pt x="25205" y="120178"/>
                    </a:lnTo>
                    <a:lnTo>
                      <a:pt x="37817" y="80237"/>
                    </a:lnTo>
                    <a:lnTo>
                      <a:pt x="69491" y="22757"/>
                    </a:lnTo>
                    <a:lnTo>
                      <a:pt x="108691" y="0"/>
                    </a:lnTo>
                    <a:close/>
                  </a:path>
                </a:pathLst>
              </a:custGeom>
              <a:ln w="423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53" y="384365"/>
            <a:ext cx="3538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libri" panose="020F0502020204030204"/>
                <a:cs typeface="Calibri" panose="020F0502020204030204"/>
              </a:rPr>
              <a:t>Rotation</a:t>
            </a:r>
            <a:r>
              <a:rPr sz="3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-15" dirty="0">
                <a:latin typeface="Calibri" panose="020F0502020204030204"/>
                <a:cs typeface="Calibri" panose="020F0502020204030204"/>
              </a:rPr>
              <a:t>Equations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9793"/>
            <a:ext cx="626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Counter-clockwise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rotation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by an angle</a:t>
            </a:r>
            <a:r>
              <a:rPr sz="2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mbria Math" panose="02040503050406030204"/>
                <a:cs typeface="Cambria Math" panose="02040503050406030204"/>
              </a:rPr>
              <a:t>𝜃</a:t>
            </a:r>
            <a:endParaRPr sz="28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6245" y="2092976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5999"/>
                </a:lnTo>
                <a:lnTo>
                  <a:pt x="42861" y="2285999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744" y="4112276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0" y="33337"/>
                </a:lnTo>
                <a:lnTo>
                  <a:pt x="0" y="42862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885" y="3083576"/>
            <a:ext cx="1144905" cy="1085850"/>
          </a:xfrm>
          <a:custGeom>
            <a:avLst/>
            <a:gdLst/>
            <a:ahLst/>
            <a:cxnLst/>
            <a:rect l="l" t="t" r="r" b="b"/>
            <a:pathLst>
              <a:path w="1144905" h="1085850">
                <a:moveTo>
                  <a:pt x="1144584" y="0"/>
                </a:moveTo>
                <a:lnTo>
                  <a:pt x="981520" y="49418"/>
                </a:lnTo>
                <a:lnTo>
                  <a:pt x="1016440" y="86313"/>
                </a:lnTo>
                <a:lnTo>
                  <a:pt x="0" y="1048351"/>
                </a:lnTo>
                <a:lnTo>
                  <a:pt x="34920" y="1085246"/>
                </a:lnTo>
                <a:lnTo>
                  <a:pt x="1051360" y="123207"/>
                </a:lnTo>
                <a:lnTo>
                  <a:pt x="1099717" y="123207"/>
                </a:lnTo>
                <a:lnTo>
                  <a:pt x="1144584" y="0"/>
                </a:lnTo>
                <a:close/>
              </a:path>
              <a:path w="1144905" h="1085850">
                <a:moveTo>
                  <a:pt x="1099717" y="123207"/>
                </a:moveTo>
                <a:lnTo>
                  <a:pt x="1051360" y="123207"/>
                </a:lnTo>
                <a:lnTo>
                  <a:pt x="1086281" y="160102"/>
                </a:lnTo>
                <a:lnTo>
                  <a:pt x="1099717" y="12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8745" y="3235976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4345" y="323597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9067" y="3479800"/>
            <a:ext cx="6223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1210" y="3556334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 Black" panose="020B0A04020102020204"/>
                <a:cs typeface="Arial Black" panose="020B0A04020102020204"/>
              </a:rPr>
              <a:t>P</a:t>
            </a:r>
            <a:endParaRPr sz="2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0467" y="4093633"/>
            <a:ext cx="5842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866" y="2946400"/>
            <a:ext cx="681566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8470" y="39217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8467" y="2569632"/>
            <a:ext cx="622299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900" y="2569632"/>
            <a:ext cx="512233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60610" y="2646696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4509" y="3870276"/>
            <a:ext cx="1452245" cy="305435"/>
          </a:xfrm>
          <a:custGeom>
            <a:avLst/>
            <a:gdLst/>
            <a:ahLst/>
            <a:cxnLst/>
            <a:rect l="l" t="t" r="r" b="b"/>
            <a:pathLst>
              <a:path w="1452245" h="305435">
                <a:moveTo>
                  <a:pt x="1289341" y="0"/>
                </a:moveTo>
                <a:lnTo>
                  <a:pt x="1297265" y="50178"/>
                </a:lnTo>
                <a:lnTo>
                  <a:pt x="0" y="255009"/>
                </a:lnTo>
                <a:lnTo>
                  <a:pt x="7922" y="305188"/>
                </a:lnTo>
                <a:lnTo>
                  <a:pt x="1305187" y="100356"/>
                </a:lnTo>
                <a:lnTo>
                  <a:pt x="1383361" y="100356"/>
                </a:lnTo>
                <a:lnTo>
                  <a:pt x="1451760" y="51499"/>
                </a:lnTo>
                <a:lnTo>
                  <a:pt x="1289341" y="0"/>
                </a:lnTo>
                <a:close/>
              </a:path>
              <a:path w="1452245" h="305435">
                <a:moveTo>
                  <a:pt x="1383361" y="100356"/>
                </a:moveTo>
                <a:lnTo>
                  <a:pt x="1305187" y="100356"/>
                </a:lnTo>
                <a:lnTo>
                  <a:pt x="1313111" y="150535"/>
                </a:lnTo>
                <a:lnTo>
                  <a:pt x="1383361" y="100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6270" y="39217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99732" y="3056467"/>
            <a:ext cx="575733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2935" y="3141996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Symbol" panose="05050102010706020507"/>
                <a:cs typeface="Symbol" panose="05050102010706020507"/>
              </a:rPr>
              <a:t>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54667" y="4093633"/>
            <a:ext cx="685799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36810" y="4170697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spc="26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r>
              <a:rPr sz="2400" spc="114" dirty="0">
                <a:latin typeface="Arial Unicode MS" panose="020B0604020202020204" charset="-122"/>
                <a:cs typeface="Arial Unicode MS" panose="020B0604020202020204" charset="-122"/>
              </a:rPr>
              <a:t>’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	</a:t>
            </a:r>
            <a:r>
              <a:rPr sz="2400" spc="130" dirty="0">
                <a:latin typeface="Arial Unicode MS" panose="020B0604020202020204" charset="-122"/>
                <a:cs typeface="Arial Unicode MS" panose="020B0604020202020204" charset="-122"/>
              </a:rPr>
              <a:t>x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7866" y="3598333"/>
            <a:ext cx="579966" cy="690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0010" y="3022934"/>
            <a:ext cx="289560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Arial Unicode MS" panose="020B0604020202020204" charset="-122"/>
                <a:cs typeface="Arial Unicode MS" panose="020B0604020202020204" charset="-122"/>
              </a:rPr>
              <a:t>y’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62870" y="3235976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66045" y="3083576"/>
            <a:ext cx="430530" cy="838200"/>
          </a:xfrm>
          <a:custGeom>
            <a:avLst/>
            <a:gdLst/>
            <a:ahLst/>
            <a:cxnLst/>
            <a:rect l="l" t="t" r="r" b="b"/>
            <a:pathLst>
              <a:path w="430530" h="838200">
                <a:moveTo>
                  <a:pt x="0" y="74429"/>
                </a:moveTo>
                <a:lnTo>
                  <a:pt x="30171" y="42100"/>
                </a:lnTo>
                <a:lnTo>
                  <a:pt x="61331" y="18806"/>
                </a:lnTo>
                <a:lnTo>
                  <a:pt x="93213" y="4715"/>
                </a:lnTo>
                <a:lnTo>
                  <a:pt x="125551" y="0"/>
                </a:lnTo>
                <a:lnTo>
                  <a:pt x="150538" y="2778"/>
                </a:lnTo>
                <a:lnTo>
                  <a:pt x="198766" y="24358"/>
                </a:lnTo>
                <a:lnTo>
                  <a:pt x="244142" y="65866"/>
                </a:lnTo>
                <a:lnTo>
                  <a:pt x="286038" y="125575"/>
                </a:lnTo>
                <a:lnTo>
                  <a:pt x="305486" y="161716"/>
                </a:lnTo>
                <a:lnTo>
                  <a:pt x="323828" y="201761"/>
                </a:lnTo>
                <a:lnTo>
                  <a:pt x="340987" y="245493"/>
                </a:lnTo>
                <a:lnTo>
                  <a:pt x="356883" y="292698"/>
                </a:lnTo>
                <a:lnTo>
                  <a:pt x="371440" y="343159"/>
                </a:lnTo>
                <a:lnTo>
                  <a:pt x="384577" y="396660"/>
                </a:lnTo>
                <a:lnTo>
                  <a:pt x="396217" y="452987"/>
                </a:lnTo>
                <a:lnTo>
                  <a:pt x="406282" y="511924"/>
                </a:lnTo>
                <a:lnTo>
                  <a:pt x="414693" y="573254"/>
                </a:lnTo>
                <a:lnTo>
                  <a:pt x="421371" y="636762"/>
                </a:lnTo>
                <a:lnTo>
                  <a:pt x="426238" y="702233"/>
                </a:lnTo>
                <a:lnTo>
                  <a:pt x="429216" y="769451"/>
                </a:lnTo>
                <a:lnTo>
                  <a:pt x="430226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2455" y="5477867"/>
            <a:ext cx="325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864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y deg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ees of</a:t>
            </a:r>
            <a:r>
              <a:rPr sz="1800" spc="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ee</a:t>
            </a:r>
            <a:r>
              <a:rPr sz="1800" spc="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dirty="0">
                <a:latin typeface="Calibri" panose="020F0502020204030204"/>
                <a:cs typeface="Calibri" panose="020F0502020204030204"/>
              </a:rPr>
              <a:t>om?	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Symbol" panose="05050102010706020507"/>
                          <a:cs typeface="Symbol" panose="05050102010706020507"/>
                        </a:rPr>
                        <m:t></m:t>
                      </m:r>
                      <m:r>
                        <m:rPr>
                          <m:nor/>
                        </m:rPr>
                        <a:rPr lang="es-ES" altLang="zh-CN" sz="2400" spc="-30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14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908310"/>
                <a:ext cx="211147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100" dirty="0">
                          <a:latin typeface="Times New Roman" panose="02020603050405020304"/>
                          <a:cs typeface="Times New Roman" panose="02020603050405020304"/>
                        </a:rPr>
                        <m:t>′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50" dirty="0">
                          <a:latin typeface="Times New Roman" panose="02020603050405020304"/>
                          <a:cs typeface="Times New Roman" panose="02020603050405020304"/>
                        </a:rPr>
                        <m:t>cos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250" dirty="0">
                          <a:latin typeface="Times New Roman" panose="02020603050405020304"/>
                          <a:cs typeface="Times New Roman" panose="02020603050405020304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y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Symbol" panose="05050102010706020507"/>
                          <a:cs typeface="Symbol" panose="05050102010706020507"/>
                        </a:rPr>
                        <m:t></m:t>
                      </m:r>
                      <m:r>
                        <m:rPr>
                          <m:nor/>
                        </m:rPr>
                        <a:rPr lang="es-ES" altLang="zh-CN" sz="2400" spc="-30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spc="-210" dirty="0">
                          <a:latin typeface="Times New Roman" panose="02020603050405020304"/>
                          <a:cs typeface="Times New Roman" panose="02020603050405020304"/>
                        </a:rPr>
                        <m:t>sin</m:t>
                      </m:r>
                      <m:r>
                        <m:rPr>
                          <m:nor/>
                        </m:rPr>
                        <a:rPr lang="es-ES" altLang="zh-CN" sz="2400" i="1" spc="-210" dirty="0">
                          <a:latin typeface="Symbol" panose="05050102010706020507"/>
                          <a:cs typeface="Symbol" panose="05050102010706020507"/>
                        </a:rPr>
                        <m:t></m:t>
                      </m:r>
                      <m:r>
                        <m:rPr>
                          <m:nor/>
                        </m:rPr>
                        <a:rPr lang="es-ES" altLang="zh-CN" sz="2400" i="1" spc="-60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zh-CN" sz="2400" i="1" spc="-245" dirty="0">
                          <a:latin typeface="Times New Roman" panose="02020603050405020304"/>
                          <a:cs typeface="Times New Roman" panose="02020603050405020304"/>
                        </a:rPr>
                        <m:t>x</m:t>
                      </m:r>
                    </m:oMath>
                  </m:oMathPara>
                </a14:m>
                <a:endParaRPr lang="es-ES" altLang="zh-CN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2477176"/>
                <a:ext cx="21242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04" y="3547732"/>
                <a:ext cx="4148443" cy="89319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b="1" spc="-12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800" b="1" spc="-120" dirty="0">
                          <a:latin typeface="Times New Roman" panose="02020603050405020304"/>
                          <a:cs typeface="Times New Roman" panose="02020603050405020304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CN" sz="2800" b="1" spc="-13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spc="-240" dirty="0">
                          <a:latin typeface="Symbol" panose="05050102010706020507"/>
                          <a:cs typeface="Symbol" panose="05050102010706020507"/>
                        </a:rPr>
                        <m:t></m:t>
                      </m:r>
                      <m:r>
                        <m:rPr>
                          <m:nor/>
                        </m:rPr>
                        <a:rPr lang="en-US" altLang="zh-CN" sz="2800" spc="225" dirty="0">
                          <a:latin typeface="Times New Roman" panose="02020603050405020304"/>
                          <a:cs typeface="Times New Roman" panose="02020603050405020304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1" spc="-315" dirty="0">
                          <a:latin typeface="Times New Roman" panose="02020603050405020304"/>
                          <a:cs typeface="Times New Roman" panose="02020603050405020304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latin typeface="Times New Roman" panose="02020603050405020304"/>
                          <a:cs typeface="Times New Roman" panose="02020603050405020304"/>
                        </a:rPr>
                        <m:t>	</m:t>
                      </m:r>
                      <m:r>
                        <m:rPr>
                          <m:nor/>
                        </m:rPr>
                        <a:rPr lang="en-US" altLang="zh-CN" sz="2800" b="1" spc="-265" dirty="0">
                          <a:latin typeface="Times New Roman" panose="02020603050405020304"/>
                          <a:cs typeface="Times New Roman" panose="02020603050405020304"/>
                        </a:rPr>
                        <m:t>P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/>
                  <a:cs typeface="Times New Roman" panose="02020603050405020304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706428"/>
                <a:ext cx="1323760" cy="5757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0" y="5009994"/>
                <a:ext cx="4544770" cy="12354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232" y="689165"/>
            <a:ext cx="546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 panose="020F0502020204030204"/>
                <a:cs typeface="Calibri" panose="020F0502020204030204"/>
              </a:rPr>
              <a:t>Scale </a:t>
            </a:r>
            <a:r>
              <a:rPr sz="3600" dirty="0">
                <a:latin typeface="Calibri" panose="020F0502020204030204"/>
                <a:cs typeface="Calibri" panose="020F0502020204030204"/>
              </a:rPr>
              <a:t>+ </a:t>
            </a:r>
            <a:r>
              <a:rPr sz="3600" spc="-25" dirty="0">
                <a:latin typeface="Calibri" panose="020F0502020204030204"/>
                <a:cs typeface="Calibri" panose="020F0502020204030204"/>
              </a:rPr>
              <a:t>Rotation </a:t>
            </a:r>
            <a:r>
              <a:rPr sz="3600" dirty="0">
                <a:latin typeface="Calibri" panose="020F0502020204030204"/>
                <a:cs typeface="Calibri" panose="020F0502020204030204"/>
              </a:rPr>
              <a:t>+</a:t>
            </a:r>
            <a:r>
              <a:rPr sz="3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spc="-35" dirty="0">
                <a:latin typeface="Calibri" panose="020F0502020204030204"/>
                <a:cs typeface="Calibri" panose="020F0502020204030204"/>
              </a:rPr>
              <a:t>Translation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14801" y="5297805"/>
            <a:ext cx="1066800" cy="874395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0"/>
                </a:moveTo>
                <a:lnTo>
                  <a:pt x="1143000" y="0"/>
                </a:lnTo>
                <a:lnTo>
                  <a:pt x="1143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81563" y="4700482"/>
            <a:ext cx="1177925" cy="516890"/>
          </a:xfrm>
          <a:custGeom>
            <a:avLst/>
            <a:gdLst/>
            <a:ahLst/>
            <a:cxnLst/>
            <a:rect l="l" t="t" r="r" b="b"/>
            <a:pathLst>
              <a:path w="1177925" h="516889">
                <a:moveTo>
                  <a:pt x="83313" y="411205"/>
                </a:moveTo>
                <a:lnTo>
                  <a:pt x="0" y="508105"/>
                </a:lnTo>
                <a:lnTo>
                  <a:pt x="127508" y="516615"/>
                </a:lnTo>
                <a:lnTo>
                  <a:pt x="112776" y="481478"/>
                </a:lnTo>
                <a:lnTo>
                  <a:pt x="196578" y="446342"/>
                </a:lnTo>
                <a:lnTo>
                  <a:pt x="98044" y="446342"/>
                </a:lnTo>
                <a:lnTo>
                  <a:pt x="83313" y="411205"/>
                </a:lnTo>
                <a:close/>
              </a:path>
              <a:path w="1177925" h="516889">
                <a:moveTo>
                  <a:pt x="1162621" y="0"/>
                </a:moveTo>
                <a:lnTo>
                  <a:pt x="98044" y="446342"/>
                </a:lnTo>
                <a:lnTo>
                  <a:pt x="196578" y="446342"/>
                </a:lnTo>
                <a:lnTo>
                  <a:pt x="1177353" y="35135"/>
                </a:lnTo>
                <a:lnTo>
                  <a:pt x="1162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18287" y="4467898"/>
            <a:ext cx="1991995" cy="112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spc="-22" baseline="-19000" dirty="0">
                <a:latin typeface="Calibri" panose="020F0502020204030204"/>
                <a:cs typeface="Calibri" panose="020F0502020204030204"/>
              </a:rPr>
              <a:t>x </a:t>
            </a:r>
            <a:r>
              <a:rPr sz="2400" dirty="0">
                <a:latin typeface="Calibri" panose="020F0502020204030204"/>
                <a:cs typeface="Calibri" panose="020F0502020204030204"/>
              </a:rPr>
              <a:t>= 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spc="-82" baseline="-19000" dirty="0">
                <a:latin typeface="Calibri" panose="020F0502020204030204"/>
                <a:cs typeface="Calibri" panose="020F0502020204030204"/>
              </a:rPr>
              <a:t>y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,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this is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similarity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transformation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zh-CN" altLang="en-US" sz="280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6" y="1384300"/>
                <a:ext cx="8257902" cy="13022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zh-CN" altLang="en-US" sz="28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6" y="3048000"/>
                <a:ext cx="6141874" cy="1309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6" y="5130060"/>
                <a:ext cx="5681492" cy="12098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293" y="202374"/>
            <a:ext cx="5357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3D </a:t>
            </a:r>
            <a:r>
              <a:rPr spc="5" dirty="0"/>
              <a:t>Rotation </a:t>
            </a:r>
            <a:r>
              <a:rPr spc="135" dirty="0"/>
              <a:t>of</a:t>
            </a:r>
            <a:r>
              <a:rPr spc="235" dirty="0"/>
              <a:t> </a:t>
            </a:r>
            <a:r>
              <a:rPr spc="-125" dirty="0"/>
              <a:t>Points</a:t>
            </a:r>
          </a:p>
        </p:txBody>
      </p:sp>
      <p:sp>
        <p:nvSpPr>
          <p:cNvPr id="3" name="object 3"/>
          <p:cNvSpPr/>
          <p:nvPr/>
        </p:nvSpPr>
        <p:spPr>
          <a:xfrm>
            <a:off x="2455332" y="1604433"/>
            <a:ext cx="601133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5832" y="1968499"/>
            <a:ext cx="508000" cy="690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074" y="1315720"/>
            <a:ext cx="2773680" cy="112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Rotation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around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the  </a:t>
            </a:r>
            <a:r>
              <a:rPr sz="2400" spc="40" dirty="0">
                <a:latin typeface="Arial Unicode MS" panose="020B0604020202020204" charset="-122"/>
                <a:cs typeface="Arial Unicode MS" panose="020B0604020202020204" charset="-122"/>
              </a:rPr>
              <a:t>coordinate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axes,  </a:t>
            </a:r>
            <a:r>
              <a:rPr sz="2400" spc="-5" dirty="0">
                <a:solidFill>
                  <a:srgbClr val="CC3300"/>
                </a:solidFill>
                <a:latin typeface="Arial Unicode MS" panose="020B0604020202020204" charset="-122"/>
                <a:cs typeface="Arial Unicode MS" panose="020B0604020202020204" charset="-122"/>
              </a:rPr>
              <a:t>counter-clockwise</a:t>
            </a:r>
            <a:r>
              <a:rPr sz="2400" spc="-5" dirty="0">
                <a:latin typeface="Arial Unicode MS" panose="020B0604020202020204" charset="-122"/>
                <a:cs typeface="Arial Unicode MS" panose="020B0604020202020204" charset="-122"/>
              </a:rPr>
              <a:t>: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0777" y="2743201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42862" y="76200"/>
                </a:moveTo>
                <a:lnTo>
                  <a:pt x="33337" y="76200"/>
                </a:lnTo>
                <a:lnTo>
                  <a:pt x="33336" y="2286000"/>
                </a:lnTo>
                <a:lnTo>
                  <a:pt x="42861" y="2286000"/>
                </a:lnTo>
                <a:lnTo>
                  <a:pt x="42862" y="762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0275" y="4762502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0" y="33336"/>
                </a:moveTo>
                <a:lnTo>
                  <a:pt x="0" y="42861"/>
                </a:lnTo>
                <a:lnTo>
                  <a:pt x="2133600" y="42862"/>
                </a:lnTo>
                <a:lnTo>
                  <a:pt x="2133600" y="76200"/>
                </a:lnTo>
                <a:lnTo>
                  <a:pt x="2209800" y="38100"/>
                </a:lnTo>
                <a:lnTo>
                  <a:pt x="2200275" y="33337"/>
                </a:lnTo>
                <a:lnTo>
                  <a:pt x="0" y="33336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33337"/>
                </a:lnTo>
                <a:lnTo>
                  <a:pt x="2200275" y="33337"/>
                </a:lnTo>
                <a:lnTo>
                  <a:pt x="2133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5602" y="3733801"/>
            <a:ext cx="1130935" cy="1070610"/>
          </a:xfrm>
          <a:custGeom>
            <a:avLst/>
            <a:gdLst/>
            <a:ahLst/>
            <a:cxnLst/>
            <a:rect l="l" t="t" r="r" b="b"/>
            <a:pathLst>
              <a:path w="1130935" h="1070610">
                <a:moveTo>
                  <a:pt x="1130398" y="0"/>
                </a:moveTo>
                <a:lnTo>
                  <a:pt x="1048866" y="24709"/>
                </a:lnTo>
                <a:lnTo>
                  <a:pt x="1071783" y="48921"/>
                </a:lnTo>
                <a:lnTo>
                  <a:pt x="0" y="1063340"/>
                </a:lnTo>
                <a:lnTo>
                  <a:pt x="6547" y="1070258"/>
                </a:lnTo>
                <a:lnTo>
                  <a:pt x="1078330" y="55839"/>
                </a:lnTo>
                <a:lnTo>
                  <a:pt x="1110063" y="55839"/>
                </a:lnTo>
                <a:lnTo>
                  <a:pt x="1130398" y="0"/>
                </a:lnTo>
                <a:close/>
              </a:path>
              <a:path w="1130935" h="1070610">
                <a:moveTo>
                  <a:pt x="1110063" y="55839"/>
                </a:moveTo>
                <a:lnTo>
                  <a:pt x="1078330" y="55839"/>
                </a:lnTo>
                <a:lnTo>
                  <a:pt x="1101246" y="80050"/>
                </a:lnTo>
                <a:lnTo>
                  <a:pt x="1110063" y="55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276" y="388620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8876" y="388620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1967" y="4233333"/>
            <a:ext cx="469900" cy="520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45741" y="429120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6800" y="4665133"/>
            <a:ext cx="567266" cy="690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7141" y="47489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4200" y="3598333"/>
            <a:ext cx="635000" cy="690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1" y="36821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3001" y="4572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1367" y="3263899"/>
            <a:ext cx="469899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6832" y="3238499"/>
            <a:ext cx="406400" cy="575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55141" y="3301175"/>
            <a:ext cx="234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</a:t>
            </a:r>
            <a:r>
              <a:rPr sz="2000" dirty="0">
                <a:latin typeface="Arial" panose="020B0604020202020204"/>
                <a:cs typeface="Arial" panose="020B0604020202020204"/>
              </a:rPr>
              <a:t>’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258" y="4546251"/>
            <a:ext cx="1449070" cy="259079"/>
          </a:xfrm>
          <a:custGeom>
            <a:avLst/>
            <a:gdLst/>
            <a:ahLst/>
            <a:cxnLst/>
            <a:rect l="l" t="t" r="r" b="b"/>
            <a:pathLst>
              <a:path w="1449070" h="259079">
                <a:moveTo>
                  <a:pt x="1367332" y="0"/>
                </a:moveTo>
                <a:lnTo>
                  <a:pt x="1372532" y="32928"/>
                </a:lnTo>
                <a:lnTo>
                  <a:pt x="0" y="249645"/>
                </a:lnTo>
                <a:lnTo>
                  <a:pt x="1485" y="259053"/>
                </a:lnTo>
                <a:lnTo>
                  <a:pt x="1374018" y="42337"/>
                </a:lnTo>
                <a:lnTo>
                  <a:pt x="1425318" y="42337"/>
                </a:lnTo>
                <a:lnTo>
                  <a:pt x="1448542" y="25749"/>
                </a:lnTo>
                <a:lnTo>
                  <a:pt x="1367332" y="0"/>
                </a:lnTo>
                <a:close/>
              </a:path>
              <a:path w="1449070" h="259079">
                <a:moveTo>
                  <a:pt x="1425318" y="42337"/>
                </a:moveTo>
                <a:lnTo>
                  <a:pt x="1374018" y="42337"/>
                </a:lnTo>
                <a:lnTo>
                  <a:pt x="1379217" y="75266"/>
                </a:lnTo>
                <a:lnTo>
                  <a:pt x="1425318" y="4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0801" y="457200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7200" y="4817533"/>
            <a:ext cx="635000" cy="6900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07541" y="49013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x’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5866" y="4254499"/>
            <a:ext cx="567266" cy="6900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77266" y="433781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57401" y="3886201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5987" y="3733801"/>
            <a:ext cx="305435" cy="838200"/>
          </a:xfrm>
          <a:custGeom>
            <a:avLst/>
            <a:gdLst/>
            <a:ahLst/>
            <a:cxnLst/>
            <a:rect l="l" t="t" r="r" b="b"/>
            <a:pathLst>
              <a:path w="305435" h="838200">
                <a:moveTo>
                  <a:pt x="0" y="0"/>
                </a:moveTo>
                <a:lnTo>
                  <a:pt x="49442" y="10969"/>
                </a:lnTo>
                <a:lnTo>
                  <a:pt x="96345" y="42729"/>
                </a:lnTo>
                <a:lnTo>
                  <a:pt x="140080" y="93553"/>
                </a:lnTo>
                <a:lnTo>
                  <a:pt x="180019" y="161716"/>
                </a:lnTo>
                <a:lnTo>
                  <a:pt x="198370" y="201761"/>
                </a:lnTo>
                <a:lnTo>
                  <a:pt x="215536" y="245493"/>
                </a:lnTo>
                <a:lnTo>
                  <a:pt x="231440" y="292698"/>
                </a:lnTo>
                <a:lnTo>
                  <a:pt x="246003" y="343159"/>
                </a:lnTo>
                <a:lnTo>
                  <a:pt x="259146" y="396660"/>
                </a:lnTo>
                <a:lnTo>
                  <a:pt x="270791" y="452987"/>
                </a:lnTo>
                <a:lnTo>
                  <a:pt x="280860" y="511924"/>
                </a:lnTo>
                <a:lnTo>
                  <a:pt x="289274" y="573254"/>
                </a:lnTo>
                <a:lnTo>
                  <a:pt x="295955" y="636762"/>
                </a:lnTo>
                <a:lnTo>
                  <a:pt x="300824" y="702233"/>
                </a:lnTo>
                <a:lnTo>
                  <a:pt x="303803" y="769451"/>
                </a:lnTo>
                <a:lnTo>
                  <a:pt x="304814" y="838200"/>
                </a:lnTo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11865" y="3112462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490594" y="243739"/>
                </a:moveTo>
                <a:lnTo>
                  <a:pt x="250456" y="243739"/>
                </a:lnTo>
                <a:lnTo>
                  <a:pt x="291292" y="255334"/>
                </a:lnTo>
                <a:lnTo>
                  <a:pt x="332566" y="278353"/>
                </a:lnTo>
                <a:lnTo>
                  <a:pt x="372097" y="311873"/>
                </a:lnTo>
                <a:lnTo>
                  <a:pt x="407703" y="354973"/>
                </a:lnTo>
                <a:lnTo>
                  <a:pt x="435483" y="403504"/>
                </a:lnTo>
                <a:lnTo>
                  <a:pt x="452908" y="452319"/>
                </a:lnTo>
                <a:lnTo>
                  <a:pt x="459889" y="499057"/>
                </a:lnTo>
                <a:lnTo>
                  <a:pt x="456333" y="541354"/>
                </a:lnTo>
                <a:lnTo>
                  <a:pt x="442149" y="576847"/>
                </a:lnTo>
                <a:lnTo>
                  <a:pt x="417248" y="603172"/>
                </a:lnTo>
                <a:lnTo>
                  <a:pt x="536461" y="775507"/>
                </a:lnTo>
                <a:lnTo>
                  <a:pt x="586256" y="722859"/>
                </a:lnTo>
                <a:lnTo>
                  <a:pt x="614617" y="651870"/>
                </a:lnTo>
                <a:lnTo>
                  <a:pt x="620817" y="610976"/>
                </a:lnTo>
                <a:lnTo>
                  <a:pt x="621727" y="567271"/>
                </a:lnTo>
                <a:lnTo>
                  <a:pt x="617370" y="521345"/>
                </a:lnTo>
                <a:lnTo>
                  <a:pt x="607768" y="473790"/>
                </a:lnTo>
                <a:lnTo>
                  <a:pt x="592944" y="425198"/>
                </a:lnTo>
                <a:lnTo>
                  <a:pt x="572921" y="376160"/>
                </a:lnTo>
                <a:lnTo>
                  <a:pt x="547722" y="327267"/>
                </a:lnTo>
                <a:lnTo>
                  <a:pt x="517370" y="279110"/>
                </a:lnTo>
                <a:lnTo>
                  <a:pt x="490594" y="243739"/>
                </a:lnTo>
                <a:close/>
              </a:path>
              <a:path w="622300" h="775970">
                <a:moveTo>
                  <a:pt x="0" y="0"/>
                </a:moveTo>
                <a:lnTo>
                  <a:pt x="9546" y="248198"/>
                </a:lnTo>
                <a:lnTo>
                  <a:pt x="238428" y="344670"/>
                </a:lnTo>
                <a:lnTo>
                  <a:pt x="178821" y="258502"/>
                </a:lnTo>
                <a:lnTo>
                  <a:pt x="212238" y="244488"/>
                </a:lnTo>
                <a:lnTo>
                  <a:pt x="250456" y="243739"/>
                </a:lnTo>
                <a:lnTo>
                  <a:pt x="490594" y="243739"/>
                </a:lnTo>
                <a:lnTo>
                  <a:pt x="483018" y="233731"/>
                </a:lnTo>
                <a:lnTo>
                  <a:pt x="446159" y="192912"/>
                </a:lnTo>
                <a:lnTo>
                  <a:pt x="407337" y="156885"/>
                </a:lnTo>
                <a:lnTo>
                  <a:pt x="367099" y="125879"/>
                </a:lnTo>
                <a:lnTo>
                  <a:pt x="325989" y="100124"/>
                </a:lnTo>
                <a:lnTo>
                  <a:pt x="297468" y="86168"/>
                </a:lnTo>
                <a:lnTo>
                  <a:pt x="59607" y="86168"/>
                </a:lnTo>
                <a:lnTo>
                  <a:pt x="0" y="0"/>
                </a:lnTo>
                <a:close/>
              </a:path>
              <a:path w="622300" h="775970">
                <a:moveTo>
                  <a:pt x="163742" y="54203"/>
                </a:moveTo>
                <a:lnTo>
                  <a:pt x="126455" y="58148"/>
                </a:lnTo>
                <a:lnTo>
                  <a:pt x="91568" y="68721"/>
                </a:lnTo>
                <a:lnTo>
                  <a:pt x="59607" y="86168"/>
                </a:lnTo>
                <a:lnTo>
                  <a:pt x="297468" y="86168"/>
                </a:lnTo>
                <a:lnTo>
                  <a:pt x="284553" y="79849"/>
                </a:lnTo>
                <a:lnTo>
                  <a:pt x="243336" y="65284"/>
                </a:lnTo>
                <a:lnTo>
                  <a:pt x="202884" y="56659"/>
                </a:lnTo>
                <a:lnTo>
                  <a:pt x="163742" y="5420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1865" y="3112463"/>
            <a:ext cx="622300" cy="775970"/>
          </a:xfrm>
          <a:custGeom>
            <a:avLst/>
            <a:gdLst/>
            <a:ahLst/>
            <a:cxnLst/>
            <a:rect l="l" t="t" r="r" b="b"/>
            <a:pathLst>
              <a:path w="622300" h="775970">
                <a:moveTo>
                  <a:pt x="178820" y="258502"/>
                </a:moveTo>
                <a:lnTo>
                  <a:pt x="212238" y="244488"/>
                </a:lnTo>
                <a:lnTo>
                  <a:pt x="250455" y="243739"/>
                </a:lnTo>
                <a:lnTo>
                  <a:pt x="291291" y="255335"/>
                </a:lnTo>
                <a:lnTo>
                  <a:pt x="332565" y="278353"/>
                </a:lnTo>
                <a:lnTo>
                  <a:pt x="372096" y="311873"/>
                </a:lnTo>
                <a:lnTo>
                  <a:pt x="407701" y="354973"/>
                </a:lnTo>
                <a:lnTo>
                  <a:pt x="435482" y="403503"/>
                </a:lnTo>
                <a:lnTo>
                  <a:pt x="452907" y="452319"/>
                </a:lnTo>
                <a:lnTo>
                  <a:pt x="459888" y="499057"/>
                </a:lnTo>
                <a:lnTo>
                  <a:pt x="456332" y="541354"/>
                </a:lnTo>
                <a:lnTo>
                  <a:pt x="442149" y="576846"/>
                </a:lnTo>
                <a:lnTo>
                  <a:pt x="417247" y="603172"/>
                </a:lnTo>
                <a:lnTo>
                  <a:pt x="536461" y="775506"/>
                </a:lnTo>
                <a:lnTo>
                  <a:pt x="586255" y="722859"/>
                </a:lnTo>
                <a:lnTo>
                  <a:pt x="614616" y="651870"/>
                </a:lnTo>
                <a:lnTo>
                  <a:pt x="620816" y="610976"/>
                </a:lnTo>
                <a:lnTo>
                  <a:pt x="621726" y="567270"/>
                </a:lnTo>
                <a:lnTo>
                  <a:pt x="617369" y="521345"/>
                </a:lnTo>
                <a:lnTo>
                  <a:pt x="607767" y="473790"/>
                </a:lnTo>
                <a:lnTo>
                  <a:pt x="592943" y="425198"/>
                </a:lnTo>
                <a:lnTo>
                  <a:pt x="572920" y="376160"/>
                </a:lnTo>
                <a:lnTo>
                  <a:pt x="547722" y="327267"/>
                </a:lnTo>
                <a:lnTo>
                  <a:pt x="517369" y="279110"/>
                </a:lnTo>
                <a:lnTo>
                  <a:pt x="483017" y="233731"/>
                </a:lnTo>
                <a:lnTo>
                  <a:pt x="446158" y="192912"/>
                </a:lnTo>
                <a:lnTo>
                  <a:pt x="407336" y="156885"/>
                </a:lnTo>
                <a:lnTo>
                  <a:pt x="367098" y="125879"/>
                </a:lnTo>
                <a:lnTo>
                  <a:pt x="325988" y="100123"/>
                </a:lnTo>
                <a:lnTo>
                  <a:pt x="284552" y="79848"/>
                </a:lnTo>
                <a:lnTo>
                  <a:pt x="243336" y="65283"/>
                </a:lnTo>
                <a:lnTo>
                  <a:pt x="202883" y="56658"/>
                </a:lnTo>
                <a:lnTo>
                  <a:pt x="163741" y="54203"/>
                </a:lnTo>
                <a:lnTo>
                  <a:pt x="126454" y="58147"/>
                </a:lnTo>
                <a:lnTo>
                  <a:pt x="91567" y="68720"/>
                </a:lnTo>
                <a:lnTo>
                  <a:pt x="59627" y="86153"/>
                </a:lnTo>
                <a:lnTo>
                  <a:pt x="0" y="0"/>
                </a:lnTo>
                <a:lnTo>
                  <a:pt x="9546" y="248198"/>
                </a:lnTo>
                <a:lnTo>
                  <a:pt x="238427" y="344669"/>
                </a:lnTo>
                <a:lnTo>
                  <a:pt x="178820" y="2585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578" y="4772503"/>
            <a:ext cx="842644" cy="1222375"/>
          </a:xfrm>
          <a:custGeom>
            <a:avLst/>
            <a:gdLst/>
            <a:ahLst/>
            <a:cxnLst/>
            <a:rect l="l" t="t" r="r" b="b"/>
            <a:pathLst>
              <a:path w="842644" h="1222375">
                <a:moveTo>
                  <a:pt x="11773" y="1137521"/>
                </a:moveTo>
                <a:lnTo>
                  <a:pt x="0" y="1221898"/>
                </a:lnTo>
                <a:lnTo>
                  <a:pt x="74565" y="1180691"/>
                </a:lnTo>
                <a:lnTo>
                  <a:pt x="47094" y="1161804"/>
                </a:lnTo>
                <a:lnTo>
                  <a:pt x="50803" y="1156408"/>
                </a:lnTo>
                <a:lnTo>
                  <a:pt x="39244" y="1156408"/>
                </a:lnTo>
                <a:lnTo>
                  <a:pt x="11773" y="1137521"/>
                </a:lnTo>
                <a:close/>
              </a:path>
              <a:path w="842644" h="1222375">
                <a:moveTo>
                  <a:pt x="834275" y="0"/>
                </a:moveTo>
                <a:lnTo>
                  <a:pt x="39244" y="1156408"/>
                </a:lnTo>
                <a:lnTo>
                  <a:pt x="50803" y="1156408"/>
                </a:lnTo>
                <a:lnTo>
                  <a:pt x="842124" y="5396"/>
                </a:lnTo>
                <a:lnTo>
                  <a:pt x="83427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666" y="5549900"/>
            <a:ext cx="567266" cy="690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0065" y="563321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z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89505" y="6370163"/>
            <a:ext cx="516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1800" spc="30" dirty="0">
                <a:latin typeface="Arial Unicode MS" panose="020B0604020202020204" charset="-122"/>
                <a:cs typeface="Arial Unicode MS" panose="020B0604020202020204" charset="-122"/>
              </a:rPr>
              <a:t>rotation matrix </a:t>
            </a:r>
            <a:r>
              <a:rPr sz="1800" spc="10" dirty="0">
                <a:latin typeface="Arial Unicode MS" panose="020B0604020202020204" charset="-122"/>
                <a:cs typeface="Arial Unicode MS" panose="020B0604020202020204" charset="-122"/>
              </a:rPr>
              <a:t>in </a:t>
            </a:r>
            <a:r>
              <a:rPr sz="1800" spc="50" dirty="0">
                <a:latin typeface="Arial Unicode MS" panose="020B0604020202020204" charset="-122"/>
                <a:cs typeface="Arial Unicode MS" panose="020B0604020202020204" charset="-122"/>
              </a:rPr>
              <a:t>3D </a:t>
            </a:r>
            <a:r>
              <a:rPr sz="1800" spc="-40" dirty="0">
                <a:latin typeface="Arial Unicode MS" panose="020B0604020202020204" charset="-122"/>
                <a:cs typeface="Arial Unicode MS" panose="020B0604020202020204" charset="-122"/>
              </a:rPr>
              <a:t>has </a:t>
            </a:r>
            <a:r>
              <a:rPr sz="1800" spc="100" dirty="0">
                <a:latin typeface="Arial Unicode MS" panose="020B0604020202020204" charset="-122"/>
                <a:cs typeface="Arial Unicode MS" panose="020B0604020202020204" charset="-122"/>
              </a:rPr>
              <a:t>3 </a:t>
            </a: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degrees </a:t>
            </a:r>
            <a:r>
              <a:rPr sz="1800" spc="50" dirty="0">
                <a:latin typeface="Arial Unicode MS" panose="020B0604020202020204" charset="-122"/>
                <a:cs typeface="Arial Unicode MS" panose="020B0604020202020204" charset="-122"/>
              </a:rPr>
              <a:t>of</a:t>
            </a:r>
            <a:r>
              <a:rPr sz="1800" spc="15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5" dirty="0">
                <a:latin typeface="Arial Unicode MS" panose="020B0604020202020204" charset="-122"/>
                <a:cs typeface="Arial Unicode MS" panose="020B0604020202020204" charset="-122"/>
              </a:rPr>
              <a:t>freedom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21155" y="5292725"/>
            <a:ext cx="3989705" cy="39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985"/>
              </a:lnSpc>
              <a:spcBef>
                <a:spcPts val="95"/>
              </a:spcBef>
              <a:tabLst>
                <a:tab pos="2872740" algn="l"/>
                <a:tab pos="3776345" algn="l"/>
              </a:tabLst>
            </a:pPr>
            <a:r>
              <a:rPr sz="1950" i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25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50" i="1" spc="-225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20" dirty="0">
                <a:latin typeface="Symbol" panose="05050102010706020507"/>
                <a:cs typeface="Symbol" panose="05050102010706020507"/>
              </a:rPr>
              <a:t></a:t>
            </a:r>
            <a:r>
              <a:rPr sz="20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5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650" i="1" spc="-240" baseline="-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67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30" baseline="4000" dirty="0">
                <a:latin typeface="Symbol" panose="05050102010706020507"/>
                <a:cs typeface="Symbol" panose="05050102010706020507"/>
              </a:rPr>
              <a:t></a:t>
            </a:r>
            <a:r>
              <a:rPr sz="3000" spc="-45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33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spc="-44" baseline="4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i="1" spc="15" baseline="-18000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650" i="1" spc="-232" baseline="-1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-135" baseline="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00" i="1" spc="-22" baseline="4000" dirty="0">
                <a:latin typeface="Symbol" panose="05050102010706020507"/>
                <a:cs typeface="Symbol" panose="05050102010706020507"/>
              </a:rPr>
              <a:t></a:t>
            </a:r>
            <a:r>
              <a:rPr sz="3000" spc="-39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spc="0" baseline="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925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baseline="2000" dirty="0">
                <a:latin typeface="Times New Roman" panose="02020603050405020304"/>
                <a:cs typeface="Times New Roman" panose="02020603050405020304"/>
              </a:rPr>
              <a:t>	</a:t>
            </a:r>
            <a:endParaRPr sz="2800" dirty="0">
              <a:latin typeface="Symbol" panose="05050102010706020507"/>
              <a:cs typeface="Symbol" panose="0505010201070602050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98" y="1080739"/>
                <a:ext cx="3942169" cy="106913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38" y="2284085"/>
                <a:ext cx="3976088" cy="126618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𝛾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58" y="3798210"/>
                <a:ext cx="3856248" cy="107920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60" y="4675790"/>
                <a:ext cx="3233129" cy="151592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02374"/>
            <a:ext cx="6022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3D </a:t>
            </a:r>
            <a:r>
              <a:rPr spc="-10" dirty="0"/>
              <a:t>Translation </a:t>
            </a:r>
            <a:r>
              <a:rPr spc="135" dirty="0"/>
              <a:t>of</a:t>
            </a:r>
            <a:r>
              <a:rPr spc="280" dirty="0"/>
              <a:t> </a:t>
            </a:r>
            <a:r>
              <a:rPr spc="-125" dirty="0"/>
              <a:t>Points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3330" y="6272974"/>
            <a:ext cx="541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1800" spc="5" dirty="0">
                <a:latin typeface="Arial Unicode MS" panose="020B0604020202020204" charset="-122"/>
                <a:cs typeface="Arial Unicode MS" panose="020B0604020202020204" charset="-122"/>
              </a:rPr>
              <a:t>translation vector </a:t>
            </a:r>
            <a:r>
              <a:rPr sz="1800" spc="10" dirty="0">
                <a:latin typeface="Arial Unicode MS" panose="020B0604020202020204" charset="-122"/>
                <a:cs typeface="Arial Unicode MS" panose="020B0604020202020204" charset="-122"/>
              </a:rPr>
              <a:t>in </a:t>
            </a:r>
            <a:r>
              <a:rPr sz="1800" spc="50" dirty="0">
                <a:latin typeface="Arial Unicode MS" panose="020B0604020202020204" charset="-122"/>
                <a:cs typeface="Arial Unicode MS" panose="020B0604020202020204" charset="-122"/>
              </a:rPr>
              <a:t>3D </a:t>
            </a:r>
            <a:r>
              <a:rPr sz="1800" spc="-40" dirty="0">
                <a:latin typeface="Arial Unicode MS" panose="020B0604020202020204" charset="-122"/>
                <a:cs typeface="Arial Unicode MS" panose="020B0604020202020204" charset="-122"/>
              </a:rPr>
              <a:t>has </a:t>
            </a:r>
            <a:r>
              <a:rPr sz="1800" spc="100" dirty="0">
                <a:latin typeface="Arial Unicode MS" panose="020B0604020202020204" charset="-122"/>
                <a:cs typeface="Arial Unicode MS" panose="020B0604020202020204" charset="-122"/>
              </a:rPr>
              <a:t>3 </a:t>
            </a:r>
            <a:r>
              <a:rPr sz="1800" dirty="0">
                <a:latin typeface="Arial Unicode MS" panose="020B0604020202020204" charset="-122"/>
                <a:cs typeface="Arial Unicode MS" panose="020B0604020202020204" charset="-122"/>
              </a:rPr>
              <a:t>degrees </a:t>
            </a:r>
            <a:r>
              <a:rPr sz="1800" spc="50" dirty="0">
                <a:latin typeface="Arial Unicode MS" panose="020B0604020202020204" charset="-122"/>
                <a:cs typeface="Arial Unicode MS" panose="020B0604020202020204" charset="-122"/>
              </a:rPr>
              <a:t>of</a:t>
            </a:r>
            <a:r>
              <a:rPr sz="1800" spc="2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5" dirty="0">
                <a:latin typeface="Arial Unicode MS" panose="020B0604020202020204" charset="-122"/>
                <a:cs typeface="Arial Unicode MS" panose="020B0604020202020204" charset="-122"/>
              </a:rPr>
              <a:t>freedom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64932" y="2298699"/>
            <a:ext cx="516466" cy="69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组合 45"/>
          <p:cNvGrpSpPr/>
          <p:nvPr/>
        </p:nvGrpSpPr>
        <p:grpSpPr>
          <a:xfrm>
            <a:off x="431800" y="2057400"/>
            <a:ext cx="3048000" cy="3145155"/>
            <a:chOff x="680" y="3240"/>
            <a:chExt cx="4800" cy="4953"/>
          </a:xfrm>
        </p:grpSpPr>
        <p:sp>
          <p:nvSpPr>
            <p:cNvPr id="16" name="object 16"/>
            <p:cNvSpPr/>
            <p:nvPr/>
          </p:nvSpPr>
          <p:spPr>
            <a:xfrm>
              <a:off x="1694" y="3240"/>
              <a:ext cx="120" cy="3600"/>
            </a:xfrm>
            <a:custGeom>
              <a:avLst/>
              <a:gdLst/>
              <a:ahLst/>
              <a:cxnLst/>
              <a:rect l="l" t="t" r="r" b="b"/>
              <a:pathLst>
                <a:path w="76200" h="2286000">
                  <a:moveTo>
                    <a:pt x="42862" y="76200"/>
                  </a:moveTo>
                  <a:lnTo>
                    <a:pt x="33337" y="76200"/>
                  </a:lnTo>
                  <a:lnTo>
                    <a:pt x="33336" y="2286000"/>
                  </a:lnTo>
                  <a:lnTo>
                    <a:pt x="42861" y="2286000"/>
                  </a:lnTo>
                  <a:lnTo>
                    <a:pt x="42862" y="76200"/>
                  </a:lnTo>
                  <a:close/>
                </a:path>
                <a:path w="76200" h="2286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4" y="6420"/>
              <a:ext cx="3480" cy="120"/>
            </a:xfrm>
            <a:custGeom>
              <a:avLst/>
              <a:gdLst/>
              <a:ahLst/>
              <a:cxnLst/>
              <a:rect l="l" t="t" r="r" b="b"/>
              <a:pathLst>
                <a:path w="2209800" h="76200">
                  <a:moveTo>
                    <a:pt x="0" y="33336"/>
                  </a:moveTo>
                  <a:lnTo>
                    <a:pt x="0" y="42861"/>
                  </a:lnTo>
                  <a:lnTo>
                    <a:pt x="2133600" y="42862"/>
                  </a:lnTo>
                  <a:lnTo>
                    <a:pt x="2133600" y="76200"/>
                  </a:lnTo>
                  <a:lnTo>
                    <a:pt x="2209800" y="38100"/>
                  </a:lnTo>
                  <a:lnTo>
                    <a:pt x="2200275" y="33337"/>
                  </a:lnTo>
                  <a:lnTo>
                    <a:pt x="0" y="33336"/>
                  </a:lnTo>
                  <a:close/>
                </a:path>
                <a:path w="2209800" h="76200">
                  <a:moveTo>
                    <a:pt x="2133600" y="0"/>
                  </a:moveTo>
                  <a:lnTo>
                    <a:pt x="2133600" y="33337"/>
                  </a:lnTo>
                  <a:lnTo>
                    <a:pt x="2200275" y="33337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9" y="5040"/>
              <a:ext cx="1446" cy="1446"/>
            </a:xfrm>
            <a:custGeom>
              <a:avLst/>
              <a:gdLst/>
              <a:ahLst/>
              <a:cxnLst/>
              <a:rect l="l" t="t" r="r" b="b"/>
              <a:pathLst>
                <a:path w="918210" h="918210">
                  <a:moveTo>
                    <a:pt x="917767" y="0"/>
                  </a:moveTo>
                  <a:lnTo>
                    <a:pt x="836944" y="26940"/>
                  </a:lnTo>
                  <a:lnTo>
                    <a:pt x="860518" y="50514"/>
                  </a:lnTo>
                  <a:lnTo>
                    <a:pt x="0" y="911031"/>
                  </a:lnTo>
                  <a:lnTo>
                    <a:pt x="6735" y="917768"/>
                  </a:lnTo>
                  <a:lnTo>
                    <a:pt x="867253" y="57249"/>
                  </a:lnTo>
                  <a:lnTo>
                    <a:pt x="898684" y="57249"/>
                  </a:lnTo>
                  <a:lnTo>
                    <a:pt x="917767" y="0"/>
                  </a:lnTo>
                  <a:close/>
                </a:path>
                <a:path w="918210" h="918210">
                  <a:moveTo>
                    <a:pt x="898684" y="57249"/>
                  </a:moveTo>
                  <a:lnTo>
                    <a:pt x="867253" y="57249"/>
                  </a:lnTo>
                  <a:lnTo>
                    <a:pt x="890827" y="80822"/>
                  </a:lnTo>
                  <a:lnTo>
                    <a:pt x="898684" y="57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94" y="5040"/>
              <a:ext cx="0" cy="144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1" y="914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4" y="504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9144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27" y="424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813" y="4364"/>
              <a:ext cx="36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0" dirty="0">
                  <a:latin typeface="Arial Black" panose="020B0A04020102020204"/>
                  <a:cs typeface="Arial Black" panose="020B0A04020102020204"/>
                </a:rPr>
                <a:t>P</a:t>
              </a:r>
              <a:endParaRPr sz="2400">
                <a:latin typeface="Arial Black" panose="020B0A04020102020204"/>
                <a:cs typeface="Arial Black" panose="020B0A0402010202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13" y="4840"/>
              <a:ext cx="913" cy="1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67" y="4427"/>
              <a:ext cx="1563" cy="620"/>
            </a:xfrm>
            <a:custGeom>
              <a:avLst/>
              <a:gdLst/>
              <a:ahLst/>
              <a:cxnLst/>
              <a:rect l="l" t="t" r="r" b="b"/>
              <a:pathLst>
                <a:path w="992505" h="393700">
                  <a:moveTo>
                    <a:pt x="907511" y="0"/>
                  </a:moveTo>
                  <a:lnTo>
                    <a:pt x="919478" y="31116"/>
                  </a:lnTo>
                  <a:lnTo>
                    <a:pt x="0" y="384761"/>
                  </a:lnTo>
                  <a:lnTo>
                    <a:pt x="3418" y="393651"/>
                  </a:lnTo>
                  <a:lnTo>
                    <a:pt x="922897" y="40006"/>
                  </a:lnTo>
                  <a:lnTo>
                    <a:pt x="963275" y="40006"/>
                  </a:lnTo>
                  <a:lnTo>
                    <a:pt x="992309" y="8206"/>
                  </a:lnTo>
                  <a:lnTo>
                    <a:pt x="907511" y="0"/>
                  </a:lnTo>
                  <a:close/>
                </a:path>
                <a:path w="992505" h="393700">
                  <a:moveTo>
                    <a:pt x="963275" y="40006"/>
                  </a:moveTo>
                  <a:lnTo>
                    <a:pt x="922897" y="40006"/>
                  </a:lnTo>
                  <a:lnTo>
                    <a:pt x="934866" y="71121"/>
                  </a:lnTo>
                  <a:lnTo>
                    <a:pt x="963275" y="40006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9" y="4440"/>
              <a:ext cx="3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9" y="4440"/>
              <a:ext cx="0" cy="204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1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0" y="6380"/>
              <a:ext cx="1753" cy="1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7" y="6527"/>
              <a:ext cx="713" cy="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27" y="6505"/>
              <a:ext cx="1340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62610" algn="l"/>
                </a:tabLst>
              </a:pPr>
              <a:r>
                <a:rPr sz="2400" spc="130" dirty="0">
                  <a:latin typeface="Arial Unicode MS" panose="020B0604020202020204" charset="-122"/>
                  <a:cs typeface="Arial Unicode MS" panose="020B0604020202020204" charset="-122"/>
                </a:rPr>
                <a:t>x	</a:t>
              </a:r>
              <a:r>
                <a:rPr sz="2400" spc="-310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100" dirty="0">
                  <a:latin typeface="Arial Unicode MS" panose="020B0604020202020204" charset="-122"/>
                  <a:cs typeface="Arial Unicode MS" panose="020B0604020202020204" charset="-122"/>
                </a:rPr>
                <a:t>x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80" y="4240"/>
              <a:ext cx="880" cy="1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" y="4387"/>
              <a:ext cx="707" cy="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963" y="4364"/>
              <a:ext cx="536" cy="12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14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r>
                <a:rPr sz="1800" spc="-114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6129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y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00" y="3620"/>
              <a:ext cx="980" cy="1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789" y="3745"/>
              <a:ext cx="52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114" dirty="0">
                  <a:latin typeface="Arial Black" panose="020B0A04020102020204"/>
                  <a:cs typeface="Arial Black" panose="020B0A04020102020204"/>
                </a:rPr>
                <a:t>P</a:t>
              </a:r>
              <a:r>
                <a:rPr sz="2400" spc="250" dirty="0">
                  <a:latin typeface="Arial Unicode MS" panose="020B0604020202020204" charset="-122"/>
                  <a:cs typeface="Arial Unicode MS" panose="020B0604020202020204" charset="-122"/>
                </a:rPr>
                <a:t>’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727" y="4707"/>
              <a:ext cx="887" cy="10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4013" y="4832"/>
              <a:ext cx="272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10" dirty="0">
                  <a:solidFill>
                    <a:srgbClr val="CC00CC"/>
                  </a:solidFill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009" y="6476"/>
              <a:ext cx="723" cy="1208"/>
            </a:xfrm>
            <a:custGeom>
              <a:avLst/>
              <a:gdLst/>
              <a:ahLst/>
              <a:cxnLst/>
              <a:rect l="l" t="t" r="r" b="b"/>
              <a:pathLst>
                <a:path w="459105" h="767079">
                  <a:moveTo>
                    <a:pt x="6201" y="681878"/>
                  </a:moveTo>
                  <a:lnTo>
                    <a:pt x="0" y="766846"/>
                  </a:lnTo>
                  <a:lnTo>
                    <a:pt x="71695" y="720826"/>
                  </a:lnTo>
                  <a:lnTo>
                    <a:pt x="43041" y="703787"/>
                  </a:lnTo>
                  <a:lnTo>
                    <a:pt x="45937" y="698917"/>
                  </a:lnTo>
                  <a:lnTo>
                    <a:pt x="34855" y="698917"/>
                  </a:lnTo>
                  <a:lnTo>
                    <a:pt x="6201" y="681878"/>
                  </a:lnTo>
                  <a:close/>
                </a:path>
                <a:path w="459105" h="767079">
                  <a:moveTo>
                    <a:pt x="450494" y="0"/>
                  </a:moveTo>
                  <a:lnTo>
                    <a:pt x="34855" y="698917"/>
                  </a:lnTo>
                  <a:lnTo>
                    <a:pt x="45937" y="698917"/>
                  </a:lnTo>
                  <a:lnTo>
                    <a:pt x="458681" y="4869"/>
                  </a:lnTo>
                  <a:lnTo>
                    <a:pt x="450494" y="0"/>
                  </a:lnTo>
                  <a:close/>
                </a:path>
              </a:pathLst>
            </a:custGeom>
            <a:solidFill>
              <a:srgbClr val="CC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3" y="7107"/>
              <a:ext cx="913" cy="10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280" y="7232"/>
              <a:ext cx="301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endParaRPr sz="24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2" y="1802090"/>
                <a:ext cx="1599990" cy="1461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92" y="4117975"/>
                <a:ext cx="3214470" cy="151592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202374"/>
            <a:ext cx="7127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3D </a:t>
            </a:r>
            <a:r>
              <a:rPr spc="-10" dirty="0"/>
              <a:t>Translation </a:t>
            </a:r>
            <a:r>
              <a:rPr spc="105" dirty="0"/>
              <a:t>and</a:t>
            </a:r>
            <a:r>
              <a:rPr spc="265" dirty="0"/>
              <a:t> </a:t>
            </a:r>
            <a:r>
              <a:rPr spc="5" dirty="0"/>
              <a:t>Rotation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84614" y="2423657"/>
            <a:ext cx="126364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6766" y="2406632"/>
            <a:ext cx="11195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7905" algn="l"/>
              </a:tabLst>
            </a:pPr>
            <a:r>
              <a:rPr sz="1750" i="1" spc="5" dirty="0">
                <a:latin typeface="Times New Roman" panose="02020603050405020304"/>
                <a:cs typeface="Times New Roman" panose="02020603050405020304"/>
              </a:rPr>
              <a:t>y	z</a:t>
            </a:r>
            <a:endParaRPr sz="1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9678" y="2131798"/>
            <a:ext cx="3548379" cy="509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11960" algn="l"/>
              </a:tabLst>
            </a:pP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4575" spc="15" baseline="-3000" dirty="0">
                <a:latin typeface="Symbol" panose="05050102010706020507"/>
                <a:cs typeface="Symbol" panose="05050102010706020507"/>
              </a:rPr>
              <a:t></a:t>
            </a:r>
            <a:r>
              <a:rPr sz="4575" spc="15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i="1" spc="22" baseline="-3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575" i="1" spc="247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-135" baseline="-3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725" i="1" spc="-135" baseline="-3000" dirty="0">
                <a:latin typeface="Symbol" panose="05050102010706020507"/>
                <a:cs typeface="Symbol" panose="05050102010706020507"/>
              </a:rPr>
              <a:t></a:t>
            </a:r>
            <a:r>
              <a:rPr sz="4725" i="1" spc="-780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575" spc="7" baseline="-3000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3050" i="1" spc="10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10" dirty="0">
                <a:latin typeface="Symbol" panose="05050102010706020507"/>
                <a:cs typeface="Symbol" panose="05050102010706020507"/>
              </a:rPr>
              <a:t></a:t>
            </a:r>
            <a:r>
              <a:rPr sz="315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3050" i="1" spc="1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150" i="1" spc="-85" dirty="0">
                <a:latin typeface="Symbol" panose="05050102010706020507"/>
                <a:cs typeface="Symbol" panose="05050102010706020507"/>
              </a:rPr>
              <a:t></a:t>
            </a:r>
            <a:r>
              <a:rPr sz="3150" i="1" spc="-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19" y="1655528"/>
                <a:ext cx="1599990" cy="1461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300" y="4038600"/>
                <a:ext cx="3214470" cy="151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4×4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4038600"/>
                <a:ext cx="3214470" cy="15159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4715" y="5681471"/>
            <a:ext cx="1005839" cy="46355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3615"/>
              </a:lnSpc>
              <a:tabLst>
                <a:tab pos="715010" algn="l"/>
              </a:tabLst>
            </a:pP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7660" y="115125"/>
            <a:ext cx="492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0" dirty="0"/>
              <a:t>World </a:t>
            </a:r>
            <a:r>
              <a:rPr sz="3600" spc="15" dirty="0"/>
              <a:t>reference</a:t>
            </a:r>
            <a:r>
              <a:rPr sz="3600" spc="35" dirty="0"/>
              <a:t> </a:t>
            </a:r>
            <a:r>
              <a:rPr sz="3600" spc="-114" dirty="0"/>
              <a:t>system</a:t>
            </a:r>
            <a:endParaRPr sz="3600"/>
          </a:p>
        </p:txBody>
      </p:sp>
      <p:sp>
        <p:nvSpPr>
          <p:cNvPr id="19" name="object 19"/>
          <p:cNvSpPr txBox="1"/>
          <p:nvPr/>
        </p:nvSpPr>
        <p:spPr>
          <a:xfrm>
            <a:off x="7488830" y="4080934"/>
            <a:ext cx="331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38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i="1" spc="7" baseline="-24000" dirty="0">
                <a:latin typeface="Times New Roman" panose="02020603050405020304"/>
                <a:cs typeface="Times New Roman" panose="02020603050405020304"/>
              </a:rPr>
              <a:t>w</a:t>
            </a:r>
            <a:endParaRPr sz="2400" baseline="-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2120" y="5624511"/>
            <a:ext cx="381000" cy="540325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1000" y="0"/>
                </a:lnTo>
                <a:lnTo>
                  <a:pt x="381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1" y="4084320"/>
            <a:ext cx="5430520" cy="124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r>
              <a:rPr sz="2400" spc="5" dirty="0">
                <a:latin typeface="Arial Unicode MS" panose="020B0604020202020204" charset="-122"/>
                <a:cs typeface="Arial Unicode MS" panose="020B0604020202020204" charset="-122"/>
              </a:rPr>
              <a:t>In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4D </a:t>
            </a:r>
            <a:r>
              <a:rPr sz="2400" spc="-5" dirty="0">
                <a:latin typeface="Arial Unicode MS" panose="020B0604020202020204" charset="-122"/>
                <a:cs typeface="Arial Unicode MS" panose="020B0604020202020204" charset="-122"/>
              </a:rPr>
              <a:t>homogeneous</a:t>
            </a:r>
            <a:r>
              <a:rPr sz="2400" spc="1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coordinates:</a:t>
            </a:r>
            <a:r>
              <a:rPr sz="2400" spc="-9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P	</a:t>
            </a:r>
            <a:r>
              <a:rPr sz="2800" dirty="0">
                <a:latin typeface="Symbol" panose="05050102010706020507"/>
                <a:cs typeface="Symbol" panose="05050102010706020507"/>
              </a:rPr>
              <a:t></a:t>
            </a:r>
            <a:r>
              <a:rPr sz="2800" spc="-415" dirty="0">
                <a:latin typeface="Times New Roman" panose="02020603050405020304"/>
                <a:cs typeface="Times New Roman" panose="02020603050405020304"/>
              </a:rPr>
              <a:t> </a:t>
            </a:r>
          </a:p>
          <a:p>
            <a:pPr marR="5080" algn="r">
              <a:lnSpc>
                <a:spcPts val="3005"/>
              </a:lnSpc>
              <a:spcBef>
                <a:spcPts val="100"/>
              </a:spcBef>
              <a:tabLst>
                <a:tab pos="5024755" algn="l"/>
              </a:tabLst>
            </a:pPr>
            <a:endParaRPr sz="2800" dirty="0">
              <a:latin typeface="Symbol" panose="05050102010706020507"/>
              <a:cs typeface="Symbol" panose="05050102010706020507"/>
            </a:endParaRPr>
          </a:p>
          <a:p>
            <a:pPr marL="3061970">
              <a:lnSpc>
                <a:spcPct val="100000"/>
              </a:lnSpc>
              <a:spcBef>
                <a:spcPts val="1335"/>
              </a:spcBef>
            </a:pPr>
            <a:r>
              <a:rPr sz="1800" spc="15" dirty="0">
                <a:latin typeface="Arial Unicode MS" panose="020B0604020202020204" charset="-122"/>
                <a:cs typeface="Arial Unicode MS" panose="020B0604020202020204" charset="-122"/>
              </a:rPr>
              <a:t>Internal</a:t>
            </a:r>
            <a:r>
              <a:rPr sz="1800" spc="3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5" dirty="0">
                <a:latin typeface="Arial Unicode MS" panose="020B0604020202020204" charset="-122"/>
                <a:cs typeface="Arial Unicode MS" panose="020B0604020202020204" charset="-122"/>
              </a:rPr>
              <a:t>parameters</a:t>
            </a:r>
            <a:endParaRPr sz="1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05465" y="5256212"/>
            <a:ext cx="1176655" cy="412750"/>
          </a:xfrm>
          <a:custGeom>
            <a:avLst/>
            <a:gdLst/>
            <a:ahLst/>
            <a:cxnLst/>
            <a:rect l="l" t="t" r="r" b="b"/>
            <a:pathLst>
              <a:path w="1176654" h="412750">
                <a:moveTo>
                  <a:pt x="0" y="0"/>
                </a:moveTo>
                <a:lnTo>
                  <a:pt x="1176337" y="4127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02575" y="5395912"/>
            <a:ext cx="319405" cy="228600"/>
          </a:xfrm>
          <a:custGeom>
            <a:avLst/>
            <a:gdLst/>
            <a:ahLst/>
            <a:cxnLst/>
            <a:rect l="l" t="t" r="r" b="b"/>
            <a:pathLst>
              <a:path w="319404" h="228600">
                <a:moveTo>
                  <a:pt x="0" y="228600"/>
                </a:moveTo>
                <a:lnTo>
                  <a:pt x="31908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00229" y="509822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Unicode MS" panose="020B0604020202020204" charset="-122"/>
                <a:cs typeface="Arial Unicode MS" panose="020B0604020202020204" charset="-122"/>
              </a:rPr>
              <a:t>External</a:t>
            </a:r>
            <a:r>
              <a:rPr sz="1800" spc="-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5" dirty="0">
                <a:latin typeface="Arial Unicode MS" panose="020B0604020202020204" charset="-122"/>
                <a:cs typeface="Arial Unicode MS" panose="020B0604020202020204" charset="-122"/>
              </a:rPr>
              <a:t>parameters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71958" y="5580062"/>
            <a:ext cx="1591628" cy="624331"/>
          </a:xfrm>
          <a:custGeom>
            <a:avLst/>
            <a:gdLst/>
            <a:ahLst/>
            <a:cxnLst/>
            <a:rect l="l" t="t" r="r" b="b"/>
            <a:pathLst>
              <a:path w="1981200" h="871854">
                <a:moveTo>
                  <a:pt x="0" y="0"/>
                </a:moveTo>
                <a:lnTo>
                  <a:pt x="1981200" y="0"/>
                </a:lnTo>
                <a:lnTo>
                  <a:pt x="1981200" y="871656"/>
                </a:lnTo>
                <a:lnTo>
                  <a:pt x="0" y="87165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93940" y="6416359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>
                <a:latin typeface="Arial Unicode MS" panose="020B0604020202020204" charset="-122"/>
                <a:cs typeface="Arial Unicode MS" panose="020B0604020202020204" charset="-122"/>
              </a:rPr>
              <a:t>M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8" name="object 8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9" name="object 49"/>
          <p:cNvSpPr/>
          <p:nvPr/>
        </p:nvSpPr>
        <p:spPr>
          <a:xfrm>
            <a:off x="7880348" y="3874642"/>
            <a:ext cx="507365" cy="243840"/>
          </a:xfrm>
          <a:custGeom>
            <a:avLst/>
            <a:gdLst/>
            <a:ahLst/>
            <a:cxnLst/>
            <a:rect l="l" t="t" r="r" b="b"/>
            <a:pathLst>
              <a:path w="507365" h="243839">
                <a:moveTo>
                  <a:pt x="53540" y="173889"/>
                </a:moveTo>
                <a:lnTo>
                  <a:pt x="0" y="240156"/>
                </a:lnTo>
                <a:lnTo>
                  <a:pt x="85139" y="243229"/>
                </a:lnTo>
                <a:lnTo>
                  <a:pt x="74606" y="220116"/>
                </a:lnTo>
                <a:lnTo>
                  <a:pt x="125328" y="197002"/>
                </a:lnTo>
                <a:lnTo>
                  <a:pt x="64074" y="197002"/>
                </a:lnTo>
                <a:lnTo>
                  <a:pt x="53540" y="173889"/>
                </a:lnTo>
                <a:close/>
              </a:path>
              <a:path w="507365" h="243839">
                <a:moveTo>
                  <a:pt x="496384" y="0"/>
                </a:moveTo>
                <a:lnTo>
                  <a:pt x="64074" y="197002"/>
                </a:lnTo>
                <a:lnTo>
                  <a:pt x="125328" y="197002"/>
                </a:lnTo>
                <a:lnTo>
                  <a:pt x="506917" y="23113"/>
                </a:lnTo>
                <a:lnTo>
                  <a:pt x="496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03565" y="6425375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</a:t>
            </a:r>
            <a:r>
              <a:rPr sz="1800" spc="-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.</a:t>
            </a:r>
            <a:r>
              <a:rPr sz="1800" spc="-15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0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1</a:t>
            </a:r>
            <a:r>
              <a:rPr sz="1800" spc="13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]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1224" y="3930096"/>
                <a:ext cx="1613006" cy="75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4×4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24" y="3930096"/>
                <a:ext cx="1613006" cy="7537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50" y="3234055"/>
                <a:ext cx="868123" cy="13219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4×4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33" y="5580062"/>
                <a:ext cx="5772991" cy="8640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00" y="5580062"/>
                <a:ext cx="3224344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/>
              <a:t>The </a:t>
            </a:r>
            <a:r>
              <a:rPr sz="3600" spc="35" dirty="0"/>
              <a:t>projective</a:t>
            </a:r>
            <a:r>
              <a:rPr sz="3600" spc="-470" dirty="0"/>
              <a:t> </a:t>
            </a:r>
            <a:r>
              <a:rPr sz="3600" spc="35" dirty="0"/>
              <a:t>transformation</a:t>
            </a:r>
            <a:endParaRPr sz="3600"/>
          </a:p>
        </p:txBody>
      </p:sp>
      <p:sp>
        <p:nvSpPr>
          <p:cNvPr id="17" name="object 17"/>
          <p:cNvSpPr txBox="1"/>
          <p:nvPr/>
        </p:nvSpPr>
        <p:spPr>
          <a:xfrm>
            <a:off x="307341" y="5156432"/>
            <a:ext cx="5955665" cy="1351280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sz="3200" spc="90" dirty="0">
                <a:latin typeface="Arial Unicode MS" panose="020B0604020202020204" charset="-122"/>
                <a:cs typeface="Arial Unicode MS" panose="020B0604020202020204" charset="-122"/>
              </a:rPr>
              <a:t>How </a:t>
            </a:r>
            <a:r>
              <a:rPr sz="3200" spc="5" dirty="0">
                <a:latin typeface="Arial Unicode MS" panose="020B0604020202020204" charset="-122"/>
                <a:cs typeface="Arial Unicode MS" panose="020B0604020202020204" charset="-122"/>
              </a:rPr>
              <a:t>many </a:t>
            </a:r>
            <a:r>
              <a:rPr sz="3200" spc="0" dirty="0">
                <a:latin typeface="Arial Unicode MS" panose="020B0604020202020204" charset="-122"/>
                <a:cs typeface="Arial Unicode MS" panose="020B0604020202020204" charset="-122"/>
              </a:rPr>
              <a:t>degrees </a:t>
            </a:r>
            <a:r>
              <a:rPr sz="3200" spc="100" dirty="0">
                <a:latin typeface="Arial Unicode MS" panose="020B0604020202020204" charset="-122"/>
                <a:cs typeface="Arial Unicode MS" panose="020B0604020202020204" charset="-122"/>
              </a:rPr>
              <a:t>of</a:t>
            </a:r>
            <a:r>
              <a:rPr sz="3200" spc="24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3200" spc="5" dirty="0">
                <a:latin typeface="Arial Unicode MS" panose="020B0604020202020204" charset="-122"/>
                <a:cs typeface="Arial Unicode MS" panose="020B0604020202020204" charset="-122"/>
              </a:rPr>
              <a:t>freedom?</a:t>
            </a:r>
            <a:endParaRPr sz="32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536065">
              <a:lnSpc>
                <a:spcPct val="100000"/>
              </a:lnSpc>
              <a:spcBef>
                <a:spcPts val="1590"/>
              </a:spcBef>
            </a:pPr>
            <a:r>
              <a:rPr sz="2400" spc="140" dirty="0">
                <a:latin typeface="Arial Unicode MS" panose="020B0604020202020204" charset="-122"/>
                <a:cs typeface="Arial Unicode MS" panose="020B0604020202020204" charset="-122"/>
              </a:rPr>
              <a:t>5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Arial Unicode MS" panose="020B0604020202020204" charset="-122"/>
                <a:cs typeface="Arial Unicode MS" panose="020B0604020202020204" charset="-122"/>
              </a:rPr>
              <a:t>3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+ </a:t>
            </a:r>
            <a:r>
              <a:rPr sz="2400" spc="140" dirty="0">
                <a:latin typeface="Arial Unicode MS" panose="020B0604020202020204" charset="-122"/>
                <a:cs typeface="Arial Unicode MS" panose="020B0604020202020204" charset="-122"/>
              </a:rPr>
              <a:t>3</a:t>
            </a:r>
            <a:r>
              <a:rPr sz="2400" spc="-7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30" dirty="0">
                <a:latin typeface="Arial Unicode MS" panose="020B0604020202020204" charset="-122"/>
                <a:cs typeface="Arial Unicode MS" panose="020B0604020202020204" charset="-122"/>
              </a:rPr>
              <a:t>=11!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8220" y="1015365"/>
            <a:ext cx="7383780" cy="3016885"/>
            <a:chOff x="1572" y="1599"/>
            <a:chExt cx="11628" cy="4751"/>
          </a:xfrm>
        </p:grpSpPr>
        <p:sp>
          <p:nvSpPr>
            <p:cNvPr id="2" name="object 2"/>
            <p:cNvSpPr/>
            <p:nvPr/>
          </p:nvSpPr>
          <p:spPr>
            <a:xfrm>
              <a:off x="1572" y="2052"/>
              <a:ext cx="10428" cy="4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265" y="2852"/>
              <a:ext cx="527" cy="582"/>
            </a:xfrm>
            <a:custGeom>
              <a:avLst/>
              <a:gdLst/>
              <a:ahLst/>
              <a:cxnLst/>
              <a:rect l="l" t="t" r="r" b="b"/>
              <a:pathLst>
                <a:path w="334645" h="369569">
                  <a:moveTo>
                    <a:pt x="0" y="369332"/>
                  </a:moveTo>
                  <a:lnTo>
                    <a:pt x="334458" y="369332"/>
                  </a:lnTo>
                  <a:lnTo>
                    <a:pt x="334458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0389" y="2890"/>
              <a:ext cx="235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9080" y="4275409"/>
                <a:ext cx="66552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3×4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6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6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80" y="4275409"/>
                <a:ext cx="665522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510" y="13033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/>
              <a:t>The </a:t>
            </a:r>
            <a:r>
              <a:rPr sz="3600" spc="35" dirty="0"/>
              <a:t>projective</a:t>
            </a:r>
            <a:r>
              <a:rPr sz="3600" spc="-470" dirty="0"/>
              <a:t> </a:t>
            </a:r>
            <a:r>
              <a:rPr sz="3600" spc="35" dirty="0"/>
              <a:t>transformation</a:t>
            </a:r>
            <a:endParaRPr sz="3600"/>
          </a:p>
        </p:txBody>
      </p:sp>
      <p:grpSp>
        <p:nvGrpSpPr>
          <p:cNvPr id="44" name="组合 43"/>
          <p:cNvGrpSpPr/>
          <p:nvPr/>
        </p:nvGrpSpPr>
        <p:grpSpPr>
          <a:xfrm>
            <a:off x="1143000" y="1015365"/>
            <a:ext cx="7239000" cy="2413635"/>
            <a:chOff x="1800" y="1599"/>
            <a:chExt cx="11400" cy="3801"/>
          </a:xfrm>
        </p:grpSpPr>
        <p:sp>
          <p:nvSpPr>
            <p:cNvPr id="4" name="object 4"/>
            <p:cNvSpPr/>
            <p:nvPr/>
          </p:nvSpPr>
          <p:spPr>
            <a:xfrm>
              <a:off x="12060" y="1920"/>
              <a:ext cx="120" cy="1915"/>
            </a:xfrm>
            <a:custGeom>
              <a:avLst/>
              <a:gdLst/>
              <a:ahLst/>
              <a:cxnLst/>
              <a:rect l="l" t="t" r="r" b="b"/>
              <a:pathLst>
                <a:path w="76200" h="1216025">
                  <a:moveTo>
                    <a:pt x="50800" y="76200"/>
                  </a:moveTo>
                  <a:lnTo>
                    <a:pt x="25400" y="76200"/>
                  </a:lnTo>
                  <a:lnTo>
                    <a:pt x="25398" y="1216025"/>
                  </a:lnTo>
                  <a:lnTo>
                    <a:pt x="50798" y="1216025"/>
                  </a:lnTo>
                  <a:lnTo>
                    <a:pt x="50800" y="76200"/>
                  </a:lnTo>
                  <a:close/>
                </a:path>
                <a:path w="76200" h="1216025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0" y="3826"/>
              <a:ext cx="855" cy="85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6940" y="461557"/>
                  </a:moveTo>
                  <a:lnTo>
                    <a:pt x="0" y="542380"/>
                  </a:lnTo>
                  <a:lnTo>
                    <a:pt x="80822" y="515439"/>
                  </a:lnTo>
                  <a:lnTo>
                    <a:pt x="62861" y="497479"/>
                  </a:lnTo>
                  <a:lnTo>
                    <a:pt x="80821" y="479518"/>
                  </a:lnTo>
                  <a:lnTo>
                    <a:pt x="44900" y="479518"/>
                  </a:lnTo>
                  <a:lnTo>
                    <a:pt x="26940" y="461557"/>
                  </a:lnTo>
                  <a:close/>
                </a:path>
                <a:path w="542925" h="542925">
                  <a:moveTo>
                    <a:pt x="524419" y="0"/>
                  </a:moveTo>
                  <a:lnTo>
                    <a:pt x="44900" y="479518"/>
                  </a:lnTo>
                  <a:lnTo>
                    <a:pt x="80821" y="479518"/>
                  </a:lnTo>
                  <a:lnTo>
                    <a:pt x="542380" y="17960"/>
                  </a:lnTo>
                  <a:lnTo>
                    <a:pt x="524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18" y="3820"/>
              <a:ext cx="1083" cy="187"/>
            </a:xfrm>
            <a:custGeom>
              <a:avLst/>
              <a:gdLst/>
              <a:ahLst/>
              <a:cxnLst/>
              <a:rect l="l" t="t" r="r" b="b"/>
              <a:pathLst>
                <a:path w="687704" h="118744">
                  <a:moveTo>
                    <a:pt x="2804" y="0"/>
                  </a:moveTo>
                  <a:lnTo>
                    <a:pt x="0" y="25245"/>
                  </a:lnTo>
                  <a:lnTo>
                    <a:pt x="610066" y="93030"/>
                  </a:lnTo>
                  <a:lnTo>
                    <a:pt x="607260" y="118275"/>
                  </a:lnTo>
                  <a:lnTo>
                    <a:pt x="687202" y="88822"/>
                  </a:lnTo>
                  <a:lnTo>
                    <a:pt x="654689" y="67784"/>
                  </a:lnTo>
                  <a:lnTo>
                    <a:pt x="612870" y="67784"/>
                  </a:lnTo>
                  <a:lnTo>
                    <a:pt x="2804" y="0"/>
                  </a:lnTo>
                  <a:close/>
                </a:path>
                <a:path w="687704" h="118744">
                  <a:moveTo>
                    <a:pt x="615675" y="42541"/>
                  </a:moveTo>
                  <a:lnTo>
                    <a:pt x="612870" y="67784"/>
                  </a:lnTo>
                  <a:lnTo>
                    <a:pt x="654689" y="67784"/>
                  </a:lnTo>
                  <a:lnTo>
                    <a:pt x="615675" y="42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1044" y="471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i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2124" y="3064"/>
              <a:ext cx="1047" cy="1430"/>
            </a:xfrm>
            <a:prstGeom prst="rect">
              <a:avLst/>
            </a:prstGeom>
          </p:spPr>
          <p:txBody>
            <a:bodyPr vert="horz" wrap="square" lIns="0" tIns="149225" rIns="0" bIns="0" rtlCol="0">
              <a:spAutoFit/>
            </a:bodyPr>
            <a:lstStyle/>
            <a:p>
              <a:pPr marL="393700">
                <a:lnSpc>
                  <a:spcPct val="100000"/>
                </a:lnSpc>
                <a:spcBef>
                  <a:spcPts val="1175"/>
                </a:spcBef>
              </a:pPr>
              <a:r>
                <a:rPr sz="2000" spc="-5" dirty="0">
                  <a:latin typeface="Arial Unicode MS" panose="020B0604020202020204" charset="-122"/>
                  <a:cs typeface="Arial Unicode MS" panose="020B0604020202020204" charset="-122"/>
                </a:rPr>
                <a:t>k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  <a:p>
              <a:pPr marL="12700">
                <a:lnSpc>
                  <a:spcPct val="100000"/>
                </a:lnSpc>
                <a:spcBef>
                  <a:spcPts val="1075"/>
                </a:spcBef>
              </a:pPr>
              <a:r>
                <a:rPr sz="2000" spc="155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r>
                <a:rPr sz="1950" spc="232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2364" y="1839"/>
              <a:ext cx="347" cy="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0" dirty="0">
                  <a:latin typeface="Arial Unicode MS" panose="020B0604020202020204" charset="-122"/>
                  <a:cs typeface="Arial Unicode MS" panose="020B0604020202020204" charset="-122"/>
                </a:rPr>
                <a:t>j</a:t>
              </a:r>
              <a:r>
                <a:rPr sz="1950" spc="127" baseline="-19000" dirty="0">
                  <a:latin typeface="Arial Unicode MS" panose="020B0604020202020204" charset="-122"/>
                  <a:cs typeface="Arial Unicode MS" panose="020B0604020202020204" charset="-122"/>
                </a:rPr>
                <a:t>w</a:t>
              </a:r>
              <a:endParaRPr sz="1950" baseline="-19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20" y="2040"/>
              <a:ext cx="5040" cy="881"/>
            </a:xfrm>
            <a:custGeom>
              <a:avLst/>
              <a:gdLst/>
              <a:ahLst/>
              <a:cxnLst/>
              <a:rect l="l" t="t" r="r" b="b"/>
              <a:pathLst>
                <a:path w="3200400" h="559435">
                  <a:moveTo>
                    <a:pt x="173415" y="345573"/>
                  </a:moveTo>
                  <a:lnTo>
                    <a:pt x="0" y="533321"/>
                  </a:lnTo>
                  <a:lnTo>
                    <a:pt x="254247" y="559405"/>
                  </a:lnTo>
                  <a:lnTo>
                    <a:pt x="227316" y="488158"/>
                  </a:lnTo>
                  <a:lnTo>
                    <a:pt x="238767" y="483842"/>
                  </a:lnTo>
                  <a:lnTo>
                    <a:pt x="353653" y="442601"/>
                  </a:lnTo>
                  <a:lnTo>
                    <a:pt x="429850" y="416881"/>
                  </a:lnTo>
                  <a:lnTo>
                    <a:pt x="200371" y="416881"/>
                  </a:lnTo>
                  <a:lnTo>
                    <a:pt x="173415" y="345573"/>
                  </a:lnTo>
                  <a:close/>
                </a:path>
                <a:path w="3200400" h="559435">
                  <a:moveTo>
                    <a:pt x="2494045" y="35826"/>
                  </a:moveTo>
                  <a:lnTo>
                    <a:pt x="2428753" y="36308"/>
                  </a:lnTo>
                  <a:lnTo>
                    <a:pt x="2360626" y="38053"/>
                  </a:lnTo>
                  <a:lnTo>
                    <a:pt x="2288393" y="41042"/>
                  </a:lnTo>
                  <a:lnTo>
                    <a:pt x="2211240" y="45167"/>
                  </a:lnTo>
                  <a:lnTo>
                    <a:pt x="2044769" y="56602"/>
                  </a:lnTo>
                  <a:lnTo>
                    <a:pt x="1866475" y="71909"/>
                  </a:lnTo>
                  <a:lnTo>
                    <a:pt x="1681505" y="90665"/>
                  </a:lnTo>
                  <a:lnTo>
                    <a:pt x="1495610" y="112375"/>
                  </a:lnTo>
                  <a:lnTo>
                    <a:pt x="1403788" y="124223"/>
                  </a:lnTo>
                  <a:lnTo>
                    <a:pt x="1225849" y="149618"/>
                  </a:lnTo>
                  <a:lnTo>
                    <a:pt x="1141048" y="163060"/>
                  </a:lnTo>
                  <a:lnTo>
                    <a:pt x="1059893" y="176930"/>
                  </a:lnTo>
                  <a:lnTo>
                    <a:pt x="983039" y="191178"/>
                  </a:lnTo>
                  <a:lnTo>
                    <a:pt x="909676" y="206038"/>
                  </a:lnTo>
                  <a:lnTo>
                    <a:pt x="838420" y="221741"/>
                  </a:lnTo>
                  <a:lnTo>
                    <a:pt x="769138" y="238234"/>
                  </a:lnTo>
                  <a:lnTo>
                    <a:pt x="701692" y="255456"/>
                  </a:lnTo>
                  <a:lnTo>
                    <a:pt x="635949" y="273348"/>
                  </a:lnTo>
                  <a:lnTo>
                    <a:pt x="571536" y="291928"/>
                  </a:lnTo>
                  <a:lnTo>
                    <a:pt x="447394" y="330535"/>
                  </a:lnTo>
                  <a:lnTo>
                    <a:pt x="327905" y="370883"/>
                  </a:lnTo>
                  <a:lnTo>
                    <a:pt x="211884" y="412540"/>
                  </a:lnTo>
                  <a:lnTo>
                    <a:pt x="200371" y="416881"/>
                  </a:lnTo>
                  <a:lnTo>
                    <a:pt x="429850" y="416881"/>
                  </a:lnTo>
                  <a:lnTo>
                    <a:pt x="471768" y="402732"/>
                  </a:lnTo>
                  <a:lnTo>
                    <a:pt x="594159" y="364691"/>
                  </a:lnTo>
                  <a:lnTo>
                    <a:pt x="657058" y="346566"/>
                  </a:lnTo>
                  <a:lnTo>
                    <a:pt x="721699" y="328983"/>
                  </a:lnTo>
                  <a:lnTo>
                    <a:pt x="787985" y="312066"/>
                  </a:lnTo>
                  <a:lnTo>
                    <a:pt x="856061" y="295873"/>
                  </a:lnTo>
                  <a:lnTo>
                    <a:pt x="926071" y="280452"/>
                  </a:lnTo>
                  <a:lnTo>
                    <a:pt x="998160" y="265863"/>
                  </a:lnTo>
                  <a:lnTo>
                    <a:pt x="1073779" y="251853"/>
                  </a:lnTo>
                  <a:lnTo>
                    <a:pt x="1153881" y="238171"/>
                  </a:lnTo>
                  <a:lnTo>
                    <a:pt x="1237776" y="224880"/>
                  </a:lnTo>
                  <a:lnTo>
                    <a:pt x="1414198" y="199710"/>
                  </a:lnTo>
                  <a:lnTo>
                    <a:pt x="1505360" y="187949"/>
                  </a:lnTo>
                  <a:lnTo>
                    <a:pt x="1690344" y="166350"/>
                  </a:lnTo>
                  <a:lnTo>
                    <a:pt x="1873873" y="147750"/>
                  </a:lnTo>
                  <a:lnTo>
                    <a:pt x="2050980" y="132548"/>
                  </a:lnTo>
                  <a:lnTo>
                    <a:pt x="2216099" y="121212"/>
                  </a:lnTo>
                  <a:lnTo>
                    <a:pt x="2292460" y="117134"/>
                  </a:lnTo>
                  <a:lnTo>
                    <a:pt x="2363773" y="114188"/>
                  </a:lnTo>
                  <a:lnTo>
                    <a:pt x="2430698" y="112482"/>
                  </a:lnTo>
                  <a:lnTo>
                    <a:pt x="3146106" y="112025"/>
                  </a:lnTo>
                  <a:lnTo>
                    <a:pt x="3096831" y="75454"/>
                  </a:lnTo>
                  <a:lnTo>
                    <a:pt x="2981838" y="75454"/>
                  </a:lnTo>
                  <a:lnTo>
                    <a:pt x="2933896" y="67538"/>
                  </a:lnTo>
                  <a:lnTo>
                    <a:pt x="2835240" y="54893"/>
                  </a:lnTo>
                  <a:lnTo>
                    <a:pt x="2783457" y="49523"/>
                  </a:lnTo>
                  <a:lnTo>
                    <a:pt x="2729889" y="44917"/>
                  </a:lnTo>
                  <a:lnTo>
                    <a:pt x="2674350" y="41159"/>
                  </a:lnTo>
                  <a:lnTo>
                    <a:pt x="2616654" y="38336"/>
                  </a:lnTo>
                  <a:lnTo>
                    <a:pt x="2556615" y="36530"/>
                  </a:lnTo>
                  <a:lnTo>
                    <a:pt x="2494045" y="35826"/>
                  </a:lnTo>
                  <a:close/>
                </a:path>
                <a:path w="3200400" h="559435">
                  <a:moveTo>
                    <a:pt x="3146106" y="112025"/>
                  </a:moveTo>
                  <a:lnTo>
                    <a:pt x="2494598" y="112025"/>
                  </a:lnTo>
                  <a:lnTo>
                    <a:pt x="2555750" y="112725"/>
                  </a:lnTo>
                  <a:lnTo>
                    <a:pt x="2614355" y="114501"/>
                  </a:lnTo>
                  <a:lnTo>
                    <a:pt x="2670616" y="117267"/>
                  </a:lnTo>
                  <a:lnTo>
                    <a:pt x="2724736" y="120942"/>
                  </a:lnTo>
                  <a:lnTo>
                    <a:pt x="2776919" y="125442"/>
                  </a:lnTo>
                  <a:lnTo>
                    <a:pt x="2827371" y="130685"/>
                  </a:lnTo>
                  <a:lnTo>
                    <a:pt x="2924201" y="143118"/>
                  </a:lnTo>
                  <a:lnTo>
                    <a:pt x="2968586" y="150475"/>
                  </a:lnTo>
                  <a:lnTo>
                    <a:pt x="2955403" y="225113"/>
                  </a:lnTo>
                  <a:lnTo>
                    <a:pt x="3200400" y="152321"/>
                  </a:lnTo>
                  <a:lnTo>
                    <a:pt x="3146106" y="112025"/>
                  </a:lnTo>
                  <a:close/>
                </a:path>
                <a:path w="3200400" h="559435">
                  <a:moveTo>
                    <a:pt x="2995166" y="0"/>
                  </a:moveTo>
                  <a:lnTo>
                    <a:pt x="2981838" y="75454"/>
                  </a:lnTo>
                  <a:lnTo>
                    <a:pt x="3096831" y="75454"/>
                  </a:lnTo>
                  <a:lnTo>
                    <a:pt x="2995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284" y="1599"/>
              <a:ext cx="54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20" dirty="0">
                  <a:latin typeface="Arial Unicode MS" panose="020B0604020202020204" charset="-122"/>
                  <a:cs typeface="Arial Unicode MS" panose="020B0604020202020204" charset="-122"/>
                </a:rPr>
                <a:t>R</a:t>
              </a:r>
              <a:r>
                <a:rPr sz="1800" spc="-55" dirty="0">
                  <a:latin typeface="Arial Unicode MS" panose="020B0604020202020204" charset="-122"/>
                  <a:cs typeface="Arial Unicode MS" panose="020B0604020202020204" charset="-122"/>
                </a:rPr>
                <a:t>,</a:t>
              </a:r>
              <a:r>
                <a:rPr sz="1800" spc="-235" dirty="0">
                  <a:latin typeface="Arial Unicode MS" panose="020B0604020202020204" charset="-122"/>
                  <a:cs typeface="Arial Unicode MS" panose="020B0604020202020204" charset="-122"/>
                </a:rPr>
                <a:t>T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0265" y="2852"/>
              <a:ext cx="527" cy="582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800" spc="-229" dirty="0">
                  <a:latin typeface="Arial Unicode MS" panose="020B0604020202020204" charset="-122"/>
                  <a:cs typeface="Arial Unicode MS" panose="020B0604020202020204" charset="-122"/>
                </a:rPr>
                <a:t>P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800" y="4818"/>
              <a:ext cx="601" cy="582"/>
            </a:xfrm>
            <a:custGeom>
              <a:avLst/>
              <a:gdLst/>
              <a:ahLst/>
              <a:cxnLst/>
              <a:rect l="l" t="t" r="r" b="b"/>
              <a:pathLst>
                <a:path w="381634" h="369570">
                  <a:moveTo>
                    <a:pt x="0" y="369332"/>
                  </a:moveTo>
                  <a:lnTo>
                    <a:pt x="381346" y="369332"/>
                  </a:lnTo>
                  <a:lnTo>
                    <a:pt x="381346" y="0"/>
                  </a:lnTo>
                  <a:lnTo>
                    <a:pt x="0" y="0"/>
                  </a:lnTo>
                  <a:lnTo>
                    <a:pt x="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800" y="4857"/>
              <a:ext cx="601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 panose="020B0604020202020204" charset="-122"/>
                  <a:cs typeface="Arial Unicode MS" panose="020B0604020202020204" charset="-122"/>
                </a:rPr>
                <a:t>P’</a:t>
              </a:r>
              <a:endParaRPr sz="18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328" y="520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22859"/>
                  </a:move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31757" y="1796"/>
                  </a:lnTo>
                  <a:lnTo>
                    <a:pt x="39023" y="6695"/>
                  </a:lnTo>
                  <a:lnTo>
                    <a:pt x="43922" y="13961"/>
                  </a:lnTo>
                  <a:lnTo>
                    <a:pt x="45719" y="22859"/>
                  </a:lnTo>
                  <a:lnTo>
                    <a:pt x="43922" y="31757"/>
                  </a:lnTo>
                  <a:lnTo>
                    <a:pt x="39023" y="39023"/>
                  </a:lnTo>
                  <a:lnTo>
                    <a:pt x="31757" y="43922"/>
                  </a:lnTo>
                  <a:lnTo>
                    <a:pt x="22859" y="45719"/>
                  </a:lnTo>
                  <a:lnTo>
                    <a:pt x="13961" y="43922"/>
                  </a:lnTo>
                  <a:lnTo>
                    <a:pt x="6695" y="39023"/>
                  </a:lnTo>
                  <a:lnTo>
                    <a:pt x="1796" y="31757"/>
                  </a:lnTo>
                  <a:lnTo>
                    <a:pt x="0" y="22859"/>
                  </a:lnTo>
                  <a:close/>
                </a:path>
              </a:pathLst>
            </a:custGeom>
            <a:ln w="4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311" y="2534"/>
              <a:ext cx="546" cy="728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3019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60"/>
                </a:spcBef>
              </a:pPr>
              <a:r>
                <a:rPr sz="2400" i="1" dirty="0">
                  <a:latin typeface="Calibri" panose="020F0502020204030204"/>
                  <a:cs typeface="Calibri" panose="020F0502020204030204"/>
                </a:rPr>
                <a:t>f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08002" y="5615516"/>
            <a:ext cx="3652520" cy="3744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  <a:tabLst>
                <a:tab pos="850265" algn="l"/>
                <a:tab pos="1119505" algn="l"/>
                <a:tab pos="1827530" algn="l"/>
                <a:tab pos="2114550" algn="l"/>
                <a:tab pos="2641600" algn="l"/>
              </a:tabLst>
            </a:pPr>
            <a:r>
              <a:rPr lang="en-US" sz="4275" spc="-187" baseline="4000" dirty="0">
                <a:latin typeface="Symbol" panose="05050102010706020507"/>
                <a:cs typeface="Symbol" panose="05050102010706020507"/>
              </a:rPr>
              <a:t>                         </a:t>
            </a:r>
            <a:r>
              <a:rPr sz="4275" spc="-67" baseline="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25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3×3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3×4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8" y="4267198"/>
                <a:ext cx="675082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4" y="3943135"/>
                <a:ext cx="1803635" cy="12329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7" y="5130479"/>
                <a:ext cx="3914213" cy="1493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53906"/>
                <a:ext cx="504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→(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48" y="5379544"/>
                <a:ext cx="2874185" cy="9716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739" y="92266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 panose="02020603050405020304"/>
                <a:cs typeface="Times New Roman" panose="02020603050405020304"/>
              </a:rPr>
              <a:t>Theorem </a:t>
            </a:r>
            <a:r>
              <a:rPr sz="3600" b="1" spc="-5" dirty="0">
                <a:latin typeface="Times New Roman" panose="02020603050405020304"/>
                <a:cs typeface="Times New Roman" panose="02020603050405020304"/>
              </a:rPr>
              <a:t>(Faugeras,</a:t>
            </a:r>
            <a:r>
              <a:rPr sz="36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dirty="0">
                <a:latin typeface="Times New Roman" panose="02020603050405020304"/>
                <a:cs typeface="Times New Roman" panose="02020603050405020304"/>
              </a:rPr>
              <a:t>1993)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695" y="2073275"/>
            <a:ext cx="7425055" cy="443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65461" y="938194"/>
            <a:ext cx="2176780" cy="10329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460"/>
              </a:spcBef>
            </a:pPr>
            <a:endParaRPr lang="en-US" sz="2800" spc="30" dirty="0">
              <a:solidFill>
                <a:srgbClr val="FF0000"/>
              </a:solidFill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93065">
              <a:lnSpc>
                <a:spcPct val="100000"/>
              </a:lnSpc>
              <a:spcBef>
                <a:spcPts val="460"/>
              </a:spcBef>
            </a:pPr>
            <a:r>
              <a:rPr sz="2800" spc="30" dirty="0">
                <a:solidFill>
                  <a:srgbClr val="FF0000"/>
                </a:solidFill>
                <a:latin typeface="Arial Unicode MS" panose="020B0604020202020204" charset="-122"/>
                <a:cs typeface="Arial Unicode MS" panose="020B0604020202020204" charset="-122"/>
              </a:rPr>
              <a:t>[Eq.13]</a:t>
            </a:r>
            <a:endParaRPr sz="28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637" y="707340"/>
                <a:ext cx="1618841" cy="1232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𝐾𝑅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𝐾𝑇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00" y="1060504"/>
                <a:ext cx="524464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217296"/>
            <a:ext cx="52330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 Unicode MS" panose="020B0604020202020204" charset="-122"/>
                <a:cs typeface="Arial Unicode MS" panose="020B0604020202020204" charset="-122"/>
              </a:rPr>
              <a:t>Milestones: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36550" indent="-323850">
              <a:lnSpc>
                <a:spcPts val="2875"/>
              </a:lnSpc>
              <a:spcBef>
                <a:spcPts val="20"/>
              </a:spcBef>
              <a:buChar char="•"/>
              <a:tabLst>
                <a:tab pos="336550" algn="l"/>
              </a:tabLst>
            </a:pP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Leonardo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da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Vinci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(1452-1519):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first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record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camera </a:t>
            </a:r>
            <a:r>
              <a:rPr sz="2400" i="1" spc="130" dirty="0">
                <a:latin typeface="Calibri" panose="020F0502020204030204"/>
                <a:cs typeface="Calibri" panose="020F0502020204030204"/>
              </a:rPr>
              <a:t>obscura</a:t>
            </a:r>
            <a:r>
              <a:rPr sz="2400" i="1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160" dirty="0">
                <a:latin typeface="Calibri" panose="020F0502020204030204"/>
                <a:cs typeface="Calibri" panose="020F0502020204030204"/>
              </a:rPr>
              <a:t>(1502)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0" y="2819399"/>
            <a:ext cx="5867400" cy="3424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5412" y="11874"/>
            <a:ext cx="381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Some</a:t>
            </a:r>
            <a:r>
              <a:rPr spc="105" dirty="0"/>
              <a:t> </a:t>
            </a:r>
            <a:r>
              <a:rPr spc="-10" dirty="0"/>
              <a:t>history…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570" y="191325"/>
            <a:ext cx="814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Properties </a:t>
            </a:r>
            <a:r>
              <a:rPr sz="3600" spc="105" dirty="0"/>
              <a:t>of </a:t>
            </a:r>
            <a:r>
              <a:rPr sz="3600" spc="35" dirty="0"/>
              <a:t>projective</a:t>
            </a:r>
            <a:r>
              <a:rPr sz="3600" spc="204" dirty="0"/>
              <a:t> </a:t>
            </a:r>
            <a:r>
              <a:rPr sz="3600" spc="10" dirty="0"/>
              <a:t>transformations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059939" y="934720"/>
            <a:ext cx="411035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sz="2400" spc="-80" dirty="0">
                <a:latin typeface="Arial Unicode MS" panose="020B0604020202020204" charset="-122"/>
                <a:cs typeface="Arial Unicode MS" panose="020B0604020202020204" charset="-122"/>
              </a:rPr>
              <a:t>Points </a:t>
            </a:r>
            <a:r>
              <a:rPr sz="2400" spc="30" dirty="0">
                <a:latin typeface="Arial Unicode MS" panose="020B0604020202020204" charset="-122"/>
                <a:cs typeface="Arial Unicode MS" panose="020B0604020202020204" charset="-122"/>
              </a:rPr>
              <a:t>project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to</a:t>
            </a:r>
            <a:r>
              <a:rPr sz="2400" spc="23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points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36550" indent="-323850">
              <a:lnSpc>
                <a:spcPts val="2875"/>
              </a:lnSpc>
              <a:spcBef>
                <a:spcPts val="20"/>
              </a:spcBef>
              <a:buChar char="•"/>
              <a:tabLst>
                <a:tab pos="336550" algn="l"/>
              </a:tabLst>
            </a:pPr>
            <a:r>
              <a:rPr sz="2400" spc="-95" dirty="0">
                <a:latin typeface="Arial Unicode MS" panose="020B0604020202020204" charset="-122"/>
                <a:cs typeface="Arial Unicode MS" panose="020B0604020202020204" charset="-122"/>
              </a:rPr>
              <a:t>Lines </a:t>
            </a:r>
            <a:r>
              <a:rPr sz="2400" spc="30" dirty="0">
                <a:latin typeface="Arial Unicode MS" panose="020B0604020202020204" charset="-122"/>
                <a:cs typeface="Arial Unicode MS" panose="020B0604020202020204" charset="-122"/>
              </a:rPr>
              <a:t>project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to</a:t>
            </a:r>
            <a:r>
              <a:rPr sz="2400" spc="2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30" dirty="0">
                <a:latin typeface="Arial Unicode MS" panose="020B0604020202020204" charset="-122"/>
                <a:cs typeface="Arial Unicode MS" panose="020B0604020202020204" charset="-122"/>
              </a:rPr>
              <a:t>lines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36550" indent="-323850">
              <a:lnSpc>
                <a:spcPts val="2875"/>
              </a:lnSpc>
              <a:buChar char="•"/>
              <a:tabLst>
                <a:tab pos="336550" algn="l"/>
              </a:tabLst>
            </a:pP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Distant </a:t>
            </a:r>
            <a:r>
              <a:rPr sz="2400" spc="-10" dirty="0">
                <a:latin typeface="Arial Unicode MS" panose="020B0604020202020204" charset="-122"/>
                <a:cs typeface="Arial Unicode MS" panose="020B0604020202020204" charset="-122"/>
              </a:rPr>
              <a:t>objects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look</a:t>
            </a:r>
            <a:r>
              <a:rPr sz="2400" spc="229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" dirty="0">
                <a:latin typeface="Arial Unicode MS" panose="020B0604020202020204" charset="-122"/>
                <a:cs typeface="Arial Unicode MS" panose="020B0604020202020204" charset="-122"/>
              </a:rPr>
              <a:t>smaller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788" y="240474"/>
            <a:ext cx="5916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Properties </a:t>
            </a:r>
            <a:r>
              <a:rPr spc="135" dirty="0"/>
              <a:t>of</a:t>
            </a:r>
            <a:r>
              <a:rPr spc="275" dirty="0"/>
              <a:t> </a:t>
            </a:r>
            <a:r>
              <a:rPr dirty="0"/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53296"/>
            <a:ext cx="438848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000"/>
              <a:buChar char="•"/>
              <a:tabLst>
                <a:tab pos="281940" algn="l"/>
              </a:tabLst>
            </a:pPr>
            <a:r>
              <a:rPr sz="2800" spc="10" dirty="0">
                <a:latin typeface="Arial Unicode MS" panose="020B0604020202020204" charset="-122"/>
                <a:cs typeface="Arial Unicode MS" panose="020B0604020202020204" charset="-122"/>
              </a:rPr>
              <a:t>Angles </a:t>
            </a:r>
            <a:r>
              <a:rPr sz="2800" spc="60" dirty="0">
                <a:latin typeface="Arial Unicode MS" panose="020B0604020202020204" charset="-122"/>
                <a:cs typeface="Arial Unicode MS" panose="020B0604020202020204" charset="-122"/>
              </a:rPr>
              <a:t>are </a:t>
            </a:r>
            <a:r>
              <a:rPr sz="2800" spc="25" dirty="0">
                <a:latin typeface="Arial Unicode MS" panose="020B0604020202020204" charset="-122"/>
                <a:cs typeface="Arial Unicode MS" panose="020B0604020202020204" charset="-122"/>
              </a:rPr>
              <a:t>not</a:t>
            </a:r>
            <a:r>
              <a:rPr sz="2800" spc="1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spc="25" dirty="0">
                <a:latin typeface="Arial Unicode MS" panose="020B0604020202020204" charset="-122"/>
                <a:cs typeface="Arial Unicode MS" panose="020B0604020202020204" charset="-122"/>
              </a:rPr>
              <a:t>preserved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SzPct val="96000"/>
              <a:buChar char="•"/>
              <a:tabLst>
                <a:tab pos="281940" algn="l"/>
              </a:tabLst>
            </a:pPr>
            <a:r>
              <a:rPr sz="2800" spc="5" dirty="0">
                <a:latin typeface="Arial Unicode MS" panose="020B0604020202020204" charset="-122"/>
                <a:cs typeface="Arial Unicode MS" panose="020B0604020202020204" charset="-122"/>
              </a:rPr>
              <a:t>Parallel </a:t>
            </a:r>
            <a:r>
              <a:rPr sz="2800" spc="-30" dirty="0">
                <a:latin typeface="Arial Unicode MS" panose="020B0604020202020204" charset="-122"/>
                <a:cs typeface="Arial Unicode MS" panose="020B0604020202020204" charset="-122"/>
              </a:rPr>
              <a:t>lines</a:t>
            </a:r>
            <a:r>
              <a:rPr sz="2800" spc="1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800" dirty="0">
                <a:latin typeface="Arial Unicode MS" panose="020B0604020202020204" charset="-122"/>
                <a:cs typeface="Arial Unicode MS" panose="020B0604020202020204" charset="-122"/>
              </a:rPr>
              <a:t>meet!</a:t>
            </a:r>
            <a:endParaRPr sz="2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540" y="1218712"/>
            <a:ext cx="30060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 Unicode MS" panose="020B0604020202020204" charset="-122"/>
                <a:cs typeface="Arial Unicode MS" panose="020B0604020202020204" charset="-122"/>
              </a:rPr>
              <a:t>Parallel </a:t>
            </a:r>
            <a:r>
              <a:rPr sz="2000" spc="-25" dirty="0">
                <a:latin typeface="Arial Unicode MS" panose="020B0604020202020204" charset="-122"/>
                <a:cs typeface="Arial Unicode MS" panose="020B0604020202020204" charset="-122"/>
              </a:rPr>
              <a:t>lines 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in </a:t>
            </a:r>
            <a:r>
              <a:rPr sz="2000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000" spc="75" dirty="0">
                <a:latin typeface="Arial Unicode MS" panose="020B0604020202020204" charset="-122"/>
                <a:cs typeface="Arial Unicode MS" panose="020B0604020202020204" charset="-122"/>
              </a:rPr>
              <a:t>world  </a:t>
            </a:r>
            <a:r>
              <a:rPr sz="2000" spc="-20" dirty="0">
                <a:latin typeface="Arial Unicode MS" panose="020B0604020202020204" charset="-122"/>
                <a:cs typeface="Arial Unicode MS" panose="020B0604020202020204" charset="-122"/>
              </a:rPr>
              <a:t>intersect 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in </a:t>
            </a:r>
            <a:r>
              <a:rPr sz="2000" dirty="0">
                <a:latin typeface="Arial Unicode MS" panose="020B0604020202020204" charset="-122"/>
                <a:cs typeface="Arial Unicode MS" panose="020B0604020202020204" charset="-122"/>
              </a:rPr>
              <a:t>the </a:t>
            </a:r>
            <a:r>
              <a:rPr sz="2000" spc="25" dirty="0">
                <a:latin typeface="Arial Unicode MS" panose="020B0604020202020204" charset="-122"/>
                <a:cs typeface="Arial Unicode MS" panose="020B0604020202020204" charset="-122"/>
              </a:rPr>
              <a:t>image 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at </a:t>
            </a:r>
            <a:r>
              <a:rPr sz="2000" spc="80" dirty="0">
                <a:latin typeface="Arial Unicode MS" panose="020B0604020202020204" charset="-122"/>
                <a:cs typeface="Arial Unicode MS" panose="020B0604020202020204" charset="-122"/>
              </a:rPr>
              <a:t>a  </a:t>
            </a: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“vanishing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90" dirty="0">
                <a:latin typeface="Arial Unicode MS" panose="020B0604020202020204" charset="-122"/>
                <a:cs typeface="Arial Unicode MS" panose="020B0604020202020204" charset="-122"/>
              </a:rPr>
              <a:t>point”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1955203"/>
            <a:ext cx="1094740" cy="1169035"/>
          </a:xfrm>
          <a:custGeom>
            <a:avLst/>
            <a:gdLst/>
            <a:ahLst/>
            <a:cxnLst/>
            <a:rect l="l" t="t" r="r" b="b"/>
            <a:pathLst>
              <a:path w="1094739" h="1169035">
                <a:moveTo>
                  <a:pt x="72417" y="923888"/>
                </a:moveTo>
                <a:lnTo>
                  <a:pt x="0" y="1168996"/>
                </a:lnTo>
                <a:lnTo>
                  <a:pt x="239537" y="1079867"/>
                </a:lnTo>
                <a:lnTo>
                  <a:pt x="183831" y="1027874"/>
                </a:lnTo>
                <a:lnTo>
                  <a:pt x="232358" y="975880"/>
                </a:lnTo>
                <a:lnTo>
                  <a:pt x="128125" y="975880"/>
                </a:lnTo>
                <a:lnTo>
                  <a:pt x="72417" y="923888"/>
                </a:lnTo>
                <a:close/>
              </a:path>
              <a:path w="1094739" h="1169035">
                <a:moveTo>
                  <a:pt x="1038946" y="0"/>
                </a:moveTo>
                <a:lnTo>
                  <a:pt x="128125" y="975880"/>
                </a:lnTo>
                <a:lnTo>
                  <a:pt x="232358" y="975880"/>
                </a:lnTo>
                <a:lnTo>
                  <a:pt x="1094653" y="51993"/>
                </a:lnTo>
                <a:lnTo>
                  <a:pt x="10389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14" dirty="0"/>
              <a:t>Horizon </a:t>
            </a:r>
            <a:r>
              <a:rPr sz="4000" spc="35" dirty="0"/>
              <a:t>line </a:t>
            </a:r>
            <a:r>
              <a:rPr sz="4000" spc="5" dirty="0"/>
              <a:t>(vanishing</a:t>
            </a:r>
            <a:r>
              <a:rPr sz="4000" spc="185" dirty="0"/>
              <a:t> </a:t>
            </a:r>
            <a:r>
              <a:rPr sz="4000" spc="50" dirty="0"/>
              <a:t>line)</a:t>
            </a:r>
            <a:endParaRPr sz="4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175" y="49974"/>
            <a:ext cx="558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One-point</a:t>
            </a:r>
            <a:r>
              <a:rPr spc="135" dirty="0"/>
              <a:t> </a:t>
            </a:r>
            <a:r>
              <a:rPr spc="0" dirty="0"/>
              <a:t>perspective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0940" y="1010920"/>
            <a:ext cx="2499360" cy="1249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latin typeface="Arial Unicode MS" panose="020B0604020202020204" charset="-122"/>
                <a:cs typeface="Arial Unicode MS" panose="020B0604020202020204" charset="-122"/>
              </a:rPr>
              <a:t>Masaccio, </a:t>
            </a:r>
            <a:r>
              <a:rPr sz="2000" i="1" spc="40" dirty="0">
                <a:latin typeface="Calibri" panose="020F0502020204030204"/>
                <a:cs typeface="Calibri" panose="020F0502020204030204"/>
              </a:rPr>
              <a:t>Trinity</a:t>
            </a:r>
            <a:r>
              <a:rPr sz="2000" spc="40" dirty="0">
                <a:latin typeface="Arial Unicode MS" panose="020B0604020202020204" charset="-122"/>
                <a:cs typeface="Arial Unicode MS" panose="020B0604020202020204" charset="-122"/>
              </a:rPr>
              <a:t>, 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Santa </a:t>
            </a:r>
            <a:r>
              <a:rPr sz="2000" spc="105" dirty="0">
                <a:latin typeface="Arial Unicode MS" panose="020B0604020202020204" charset="-122"/>
                <a:cs typeface="Arial Unicode MS" panose="020B0604020202020204" charset="-122"/>
              </a:rPr>
              <a:t>Maria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Novella,</a:t>
            </a: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Florence,  </a:t>
            </a:r>
            <a:r>
              <a:rPr sz="2000" spc="65" dirty="0">
                <a:latin typeface="Arial Unicode MS" panose="020B0604020202020204" charset="-122"/>
                <a:cs typeface="Arial Unicode MS" panose="020B0604020202020204" charset="-122"/>
              </a:rPr>
              <a:t>1425-28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066800"/>
            <a:ext cx="2757487" cy="557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7688" y="990600"/>
            <a:ext cx="2922587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6340" y="6505765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0" dirty="0">
                <a:latin typeface="Arial Unicode MS" panose="020B0604020202020204" charset="-122"/>
                <a:cs typeface="Arial Unicode MS" panose="020B0604020202020204" charset="-122"/>
              </a:rPr>
              <a:t>Credit </a:t>
            </a:r>
            <a:r>
              <a:rPr sz="900" spc="-5" dirty="0">
                <a:latin typeface="Arial Unicode MS" panose="020B0604020202020204" charset="-122"/>
                <a:cs typeface="Arial Unicode MS" panose="020B0604020202020204" charset="-122"/>
              </a:rPr>
              <a:t>slide </a:t>
            </a:r>
            <a:r>
              <a:rPr sz="900" spc="-25" dirty="0">
                <a:latin typeface="Arial Unicode MS" panose="020B0604020202020204" charset="-122"/>
                <a:cs typeface="Arial Unicode MS" panose="020B0604020202020204" charset="-122"/>
              </a:rPr>
              <a:t>S.</a:t>
            </a:r>
            <a:r>
              <a:rPr sz="9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900" dirty="0">
                <a:latin typeface="Arial Unicode MS" panose="020B0604020202020204" charset="-122"/>
                <a:cs typeface="Arial Unicode MS" panose="020B0604020202020204" charset="-122"/>
              </a:rPr>
              <a:t>Lazebnik</a:t>
            </a:r>
            <a:endParaRPr sz="9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8248" y="477012"/>
            <a:ext cx="3127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75" dirty="0">
                <a:latin typeface="Arial Unicode MS" panose="020B0604020202020204" charset="-122"/>
                <a:cs typeface="Arial Unicode MS" panose="020B0604020202020204" charset="-122"/>
              </a:rPr>
              <a:t>Next</a:t>
            </a:r>
            <a:r>
              <a:rPr sz="4400" spc="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4400" spc="5" dirty="0">
                <a:latin typeface="Arial Unicode MS" panose="020B0604020202020204" charset="-122"/>
                <a:cs typeface="Arial Unicode MS" panose="020B0604020202020204" charset="-122"/>
              </a:rPr>
              <a:t>lecture</a:t>
            </a:r>
            <a:endParaRPr sz="4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761" y="2050605"/>
            <a:ext cx="6161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SzPct val="97000"/>
              <a:buChar char="•"/>
              <a:tabLst>
                <a:tab pos="358140" algn="l"/>
              </a:tabLst>
            </a:pPr>
            <a:r>
              <a:rPr sz="3600" spc="100" dirty="0">
                <a:latin typeface="Arial Unicode MS" panose="020B0604020202020204" charset="-122"/>
                <a:cs typeface="Arial Unicode MS" panose="020B0604020202020204" charset="-122"/>
              </a:rPr>
              <a:t>How </a:t>
            </a:r>
            <a:r>
              <a:rPr sz="3600" spc="75" dirty="0">
                <a:latin typeface="Arial Unicode MS" panose="020B0604020202020204" charset="-122"/>
                <a:cs typeface="Arial Unicode MS" panose="020B0604020202020204" charset="-122"/>
              </a:rPr>
              <a:t>to calibrate </a:t>
            </a:r>
            <a:r>
              <a:rPr sz="3600" spc="150" dirty="0">
                <a:latin typeface="Arial Unicode MS" panose="020B0604020202020204" charset="-122"/>
                <a:cs typeface="Arial Unicode MS" panose="020B0604020202020204" charset="-122"/>
              </a:rPr>
              <a:t>a </a:t>
            </a:r>
            <a:r>
              <a:rPr sz="3600" spc="-10" dirty="0">
                <a:latin typeface="Arial Unicode MS" panose="020B0604020202020204" charset="-122"/>
                <a:cs typeface="Arial Unicode MS" panose="020B0604020202020204" charset="-122"/>
              </a:rPr>
              <a:t>camera?</a:t>
            </a:r>
            <a:endParaRPr sz="3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541322"/>
            <a:ext cx="468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0" dirty="0"/>
              <a:t>Supplemental</a:t>
            </a:r>
            <a:r>
              <a:rPr sz="3600" spc="105" dirty="0"/>
              <a:t> </a:t>
            </a:r>
            <a:r>
              <a:rPr sz="3600" spc="60" dirty="0"/>
              <a:t>material</a:t>
            </a:r>
            <a:endParaRPr sz="3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1540" y="94425"/>
            <a:ext cx="2847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Thin</a:t>
            </a:r>
            <a:r>
              <a:rPr spc="75" dirty="0"/>
              <a:t> </a:t>
            </a:r>
            <a:r>
              <a:rPr spc="-235" dirty="0"/>
              <a:t>Lenses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1" y="4897121"/>
            <a:ext cx="1602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Snell’s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90" dirty="0">
                <a:latin typeface="Arial Unicode MS" panose="020B0604020202020204" charset="-122"/>
                <a:cs typeface="Arial Unicode MS" panose="020B0604020202020204" charset="-122"/>
              </a:rPr>
              <a:t>law: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03" y="5434754"/>
            <a:ext cx="2125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 </a:t>
            </a:r>
            <a:r>
              <a:rPr sz="2000" i="1" spc="40" dirty="0">
                <a:latin typeface="Symbol" panose="05050102010706020507"/>
                <a:cs typeface="Symbol" panose="05050102010706020507"/>
              </a:rPr>
              <a:t></a:t>
            </a:r>
            <a:r>
              <a:rPr sz="1950" spc="60" baseline="-19000" dirty="0">
                <a:latin typeface="Arial Unicode MS" panose="020B0604020202020204" charset="-122"/>
                <a:cs typeface="Arial Unicode MS" panose="020B0604020202020204" charset="-122"/>
              </a:rPr>
              <a:t>1 </a:t>
            </a:r>
            <a:r>
              <a:rPr sz="2000" spc="60" dirty="0">
                <a:latin typeface="Arial Unicode MS" panose="020B0604020202020204" charset="-122"/>
                <a:cs typeface="Arial Unicode MS" panose="020B0604020202020204" charset="-122"/>
              </a:rPr>
              <a:t>= </a:t>
            </a:r>
            <a:r>
              <a:rPr sz="2000" i="1" spc="75" dirty="0">
                <a:latin typeface="Calibri" panose="020F0502020204030204"/>
                <a:cs typeface="Calibri" panose="020F0502020204030204"/>
              </a:rPr>
              <a:t>n</a:t>
            </a:r>
            <a:r>
              <a:rPr sz="1950" spc="112" baseline="-19000" dirty="0">
                <a:latin typeface="Arial Unicode MS" panose="020B0604020202020204" charset="-122"/>
                <a:cs typeface="Arial Unicode MS" panose="020B0604020202020204" charset="-122"/>
              </a:rPr>
              <a:t>2 </a:t>
            </a:r>
            <a:r>
              <a:rPr sz="2000" spc="-55" dirty="0">
                <a:latin typeface="Arial Unicode MS" panose="020B0604020202020204" charset="-122"/>
                <a:cs typeface="Arial Unicode MS" panose="020B0604020202020204" charset="-122"/>
              </a:rPr>
              <a:t>sin</a:t>
            </a:r>
            <a:r>
              <a:rPr sz="2000" spc="-28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i="1" dirty="0">
                <a:latin typeface="Symbol" panose="05050102010706020507"/>
                <a:cs typeface="Symbol" panose="05050102010706020507"/>
              </a:rPr>
              <a:t></a:t>
            </a:r>
            <a:endParaRPr sz="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5066" y="5578666"/>
            <a:ext cx="1301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90" dirty="0">
                <a:latin typeface="Arial Unicode MS" panose="020B0604020202020204" charset="-122"/>
                <a:cs typeface="Arial Unicode MS" panose="020B0604020202020204" charset="-122"/>
              </a:rPr>
              <a:t>2</a:t>
            </a:r>
            <a:endParaRPr sz="13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5562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28601" y="0"/>
                </a:moveTo>
                <a:lnTo>
                  <a:pt x="228601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28601" y="171450"/>
                </a:lnTo>
                <a:lnTo>
                  <a:pt x="228601" y="228600"/>
                </a:lnTo>
                <a:lnTo>
                  <a:pt x="304800" y="114300"/>
                </a:lnTo>
                <a:lnTo>
                  <a:pt x="22860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8800" y="54864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304800" y="114300"/>
                </a:lnTo>
                <a:lnTo>
                  <a:pt x="228600" y="228600"/>
                </a:lnTo>
                <a:lnTo>
                  <a:pt x="2286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7700" y="2349500"/>
            <a:ext cx="1930400" cy="1778000"/>
          </a:xfrm>
          <a:custGeom>
            <a:avLst/>
            <a:gdLst/>
            <a:ahLst/>
            <a:cxnLst/>
            <a:rect l="l" t="t" r="r" b="b"/>
            <a:pathLst>
              <a:path w="1930400" h="1778000">
                <a:moveTo>
                  <a:pt x="19247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1772314"/>
                </a:lnTo>
                <a:lnTo>
                  <a:pt x="5685" y="1778000"/>
                </a:lnTo>
                <a:lnTo>
                  <a:pt x="1924714" y="1778000"/>
                </a:lnTo>
                <a:lnTo>
                  <a:pt x="1930400" y="1772314"/>
                </a:lnTo>
                <a:lnTo>
                  <a:pt x="1930400" y="1752600"/>
                </a:lnTo>
                <a:lnTo>
                  <a:pt x="25400" y="1752600"/>
                </a:lnTo>
                <a:lnTo>
                  <a:pt x="25400" y="25400"/>
                </a:lnTo>
                <a:lnTo>
                  <a:pt x="1930400" y="25400"/>
                </a:lnTo>
                <a:lnTo>
                  <a:pt x="1930400" y="5685"/>
                </a:lnTo>
                <a:lnTo>
                  <a:pt x="1924714" y="0"/>
                </a:lnTo>
                <a:close/>
              </a:path>
              <a:path w="1930400" h="1778000">
                <a:moveTo>
                  <a:pt x="1930400" y="25400"/>
                </a:moveTo>
                <a:lnTo>
                  <a:pt x="1905000" y="25400"/>
                </a:lnTo>
                <a:lnTo>
                  <a:pt x="1905000" y="1752600"/>
                </a:lnTo>
                <a:lnTo>
                  <a:pt x="1930400" y="1752600"/>
                </a:lnTo>
                <a:lnTo>
                  <a:pt x="19304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组合 33"/>
          <p:cNvGrpSpPr/>
          <p:nvPr/>
        </p:nvGrpSpPr>
        <p:grpSpPr>
          <a:xfrm>
            <a:off x="554355" y="1077595"/>
            <a:ext cx="6292850" cy="3267075"/>
            <a:chOff x="873" y="1697"/>
            <a:chExt cx="9910" cy="5145"/>
          </a:xfrm>
        </p:grpSpPr>
        <p:sp>
          <p:nvSpPr>
            <p:cNvPr id="2" name="object 2"/>
            <p:cNvSpPr/>
            <p:nvPr/>
          </p:nvSpPr>
          <p:spPr>
            <a:xfrm>
              <a:off x="873" y="1697"/>
              <a:ext cx="9910" cy="4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0" y="2767"/>
              <a:ext cx="1681" cy="186"/>
            </a:xfrm>
            <a:custGeom>
              <a:avLst/>
              <a:gdLst/>
              <a:ahLst/>
              <a:cxnLst/>
              <a:rect l="l" t="t" r="r" b="b"/>
              <a:pathLst>
                <a:path w="1067435" h="118110">
                  <a:moveTo>
                    <a:pt x="104687" y="1273"/>
                  </a:moveTo>
                  <a:lnTo>
                    <a:pt x="98142" y="2115"/>
                  </a:lnTo>
                  <a:lnTo>
                    <a:pt x="96520" y="2650"/>
                  </a:lnTo>
                  <a:lnTo>
                    <a:pt x="0" y="58953"/>
                  </a:lnTo>
                  <a:lnTo>
                    <a:pt x="101064" y="117908"/>
                  </a:lnTo>
                  <a:lnTo>
                    <a:pt x="108840" y="115860"/>
                  </a:lnTo>
                  <a:lnTo>
                    <a:pt x="115908" y="103743"/>
                  </a:lnTo>
                  <a:lnTo>
                    <a:pt x="113862" y="95967"/>
                  </a:lnTo>
                  <a:lnTo>
                    <a:pt x="72181" y="71653"/>
                  </a:lnTo>
                  <a:lnTo>
                    <a:pt x="1045147" y="71653"/>
                  </a:lnTo>
                  <a:lnTo>
                    <a:pt x="1066917" y="58954"/>
                  </a:lnTo>
                  <a:lnTo>
                    <a:pt x="1045146" y="46254"/>
                  </a:lnTo>
                  <a:lnTo>
                    <a:pt x="72181" y="46253"/>
                  </a:lnTo>
                  <a:lnTo>
                    <a:pt x="113862" y="21939"/>
                  </a:lnTo>
                  <a:lnTo>
                    <a:pt x="115908" y="14163"/>
                  </a:lnTo>
                  <a:lnTo>
                    <a:pt x="109724" y="3559"/>
                  </a:lnTo>
                  <a:lnTo>
                    <a:pt x="104687" y="1273"/>
                  </a:lnTo>
                  <a:close/>
                </a:path>
                <a:path w="1067435" h="118110">
                  <a:moveTo>
                    <a:pt x="1045147" y="71653"/>
                  </a:moveTo>
                  <a:lnTo>
                    <a:pt x="72181" y="71653"/>
                  </a:lnTo>
                  <a:lnTo>
                    <a:pt x="994736" y="71654"/>
                  </a:lnTo>
                  <a:lnTo>
                    <a:pt x="953055" y="95968"/>
                  </a:lnTo>
                  <a:lnTo>
                    <a:pt x="951008" y="103745"/>
                  </a:lnTo>
                  <a:lnTo>
                    <a:pt x="958076" y="115862"/>
                  </a:lnTo>
                  <a:lnTo>
                    <a:pt x="965853" y="117908"/>
                  </a:lnTo>
                  <a:lnTo>
                    <a:pt x="1045147" y="71653"/>
                  </a:lnTo>
                  <a:close/>
                </a:path>
                <a:path w="1067435" h="118110">
                  <a:moveTo>
                    <a:pt x="965853" y="0"/>
                  </a:moveTo>
                  <a:lnTo>
                    <a:pt x="958076" y="2045"/>
                  </a:lnTo>
                  <a:lnTo>
                    <a:pt x="951008" y="14164"/>
                  </a:lnTo>
                  <a:lnTo>
                    <a:pt x="953055" y="21940"/>
                  </a:lnTo>
                  <a:lnTo>
                    <a:pt x="994736" y="46254"/>
                  </a:lnTo>
                  <a:lnTo>
                    <a:pt x="1045146" y="46254"/>
                  </a:lnTo>
                  <a:lnTo>
                    <a:pt x="96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019" y="2299"/>
              <a:ext cx="380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0" dirty="0">
                  <a:latin typeface="Arial Unicode MS" panose="020B0604020202020204" charset="-122"/>
                  <a:cs typeface="Arial Unicode MS" panose="020B0604020202020204" charset="-122"/>
                </a:rPr>
                <a:t>z</a:t>
              </a:r>
              <a:r>
                <a:rPr sz="1800" spc="75" baseline="-21000" dirty="0">
                  <a:latin typeface="Arial Unicode MS" panose="020B0604020202020204" charset="-122"/>
                  <a:cs typeface="Arial Unicode MS" panose="020B0604020202020204" charset="-122"/>
                </a:rPr>
                <a:t>o</a:t>
              </a:r>
              <a:endParaRPr sz="1800" baseline="-21000">
                <a:latin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720" y="4680"/>
              <a:ext cx="1200" cy="84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266700"/>
                  </a:moveTo>
                  <a:lnTo>
                    <a:pt x="4131" y="227289"/>
                  </a:lnTo>
                  <a:lnTo>
                    <a:pt x="16131" y="189673"/>
                  </a:lnTo>
                  <a:lnTo>
                    <a:pt x="35411" y="154265"/>
                  </a:lnTo>
                  <a:lnTo>
                    <a:pt x="61381" y="121479"/>
                  </a:lnTo>
                  <a:lnTo>
                    <a:pt x="93452" y="91725"/>
                  </a:lnTo>
                  <a:lnTo>
                    <a:pt x="131036" y="65416"/>
                  </a:lnTo>
                  <a:lnTo>
                    <a:pt x="173541" y="42967"/>
                  </a:lnTo>
                  <a:lnTo>
                    <a:pt x="220380" y="24787"/>
                  </a:lnTo>
                  <a:lnTo>
                    <a:pt x="270962" y="11291"/>
                  </a:lnTo>
                  <a:lnTo>
                    <a:pt x="324698" y="2891"/>
                  </a:lnTo>
                  <a:lnTo>
                    <a:pt x="381000" y="0"/>
                  </a:lnTo>
                  <a:lnTo>
                    <a:pt x="437301" y="2891"/>
                  </a:lnTo>
                  <a:lnTo>
                    <a:pt x="491037" y="11291"/>
                  </a:lnTo>
                  <a:lnTo>
                    <a:pt x="541619" y="24787"/>
                  </a:lnTo>
                  <a:lnTo>
                    <a:pt x="588458" y="42967"/>
                  </a:lnTo>
                  <a:lnTo>
                    <a:pt x="630963" y="65416"/>
                  </a:lnTo>
                  <a:lnTo>
                    <a:pt x="668547" y="91725"/>
                  </a:lnTo>
                  <a:lnTo>
                    <a:pt x="700618" y="121479"/>
                  </a:lnTo>
                  <a:lnTo>
                    <a:pt x="726588" y="154265"/>
                  </a:lnTo>
                  <a:lnTo>
                    <a:pt x="745868" y="189673"/>
                  </a:lnTo>
                  <a:lnTo>
                    <a:pt x="757868" y="227289"/>
                  </a:lnTo>
                  <a:lnTo>
                    <a:pt x="762000" y="266700"/>
                  </a:lnTo>
                  <a:lnTo>
                    <a:pt x="757868" y="306110"/>
                  </a:lnTo>
                  <a:lnTo>
                    <a:pt x="745868" y="343726"/>
                  </a:lnTo>
                  <a:lnTo>
                    <a:pt x="726588" y="379133"/>
                  </a:lnTo>
                  <a:lnTo>
                    <a:pt x="700618" y="411920"/>
                  </a:lnTo>
                  <a:lnTo>
                    <a:pt x="668547" y="441674"/>
                  </a:lnTo>
                  <a:lnTo>
                    <a:pt x="630963" y="467982"/>
                  </a:lnTo>
                  <a:lnTo>
                    <a:pt x="588458" y="490432"/>
                  </a:lnTo>
                  <a:lnTo>
                    <a:pt x="541619" y="508612"/>
                  </a:lnTo>
                  <a:lnTo>
                    <a:pt x="491037" y="522108"/>
                  </a:lnTo>
                  <a:lnTo>
                    <a:pt x="437301" y="530508"/>
                  </a:lnTo>
                  <a:lnTo>
                    <a:pt x="381000" y="533400"/>
                  </a:lnTo>
                  <a:lnTo>
                    <a:pt x="324698" y="530508"/>
                  </a:lnTo>
                  <a:lnTo>
                    <a:pt x="270962" y="522108"/>
                  </a:lnTo>
                  <a:lnTo>
                    <a:pt x="220380" y="508612"/>
                  </a:lnTo>
                  <a:lnTo>
                    <a:pt x="173541" y="490432"/>
                  </a:lnTo>
                  <a:lnTo>
                    <a:pt x="131036" y="467982"/>
                  </a:lnTo>
                  <a:lnTo>
                    <a:pt x="93452" y="441674"/>
                  </a:lnTo>
                  <a:lnTo>
                    <a:pt x="61381" y="411920"/>
                  </a:lnTo>
                  <a:lnTo>
                    <a:pt x="35411" y="379133"/>
                  </a:lnTo>
                  <a:lnTo>
                    <a:pt x="16131" y="343726"/>
                  </a:lnTo>
                  <a:lnTo>
                    <a:pt x="4131" y="306110"/>
                  </a:lnTo>
                  <a:lnTo>
                    <a:pt x="0" y="266700"/>
                  </a:lnTo>
                  <a:close/>
                </a:path>
              </a:pathLst>
            </a:custGeom>
            <a:ln w="762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9" y="5510"/>
              <a:ext cx="192" cy="1332"/>
            </a:xfrm>
            <a:custGeom>
              <a:avLst/>
              <a:gdLst/>
              <a:ahLst/>
              <a:cxnLst/>
              <a:rect l="l" t="t" r="r" b="b"/>
              <a:pathLst>
                <a:path w="121919" h="845820">
                  <a:moveTo>
                    <a:pt x="50799" y="77043"/>
                  </a:moveTo>
                  <a:lnTo>
                    <a:pt x="25293" y="77043"/>
                  </a:lnTo>
                  <a:lnTo>
                    <a:pt x="96090" y="845714"/>
                  </a:lnTo>
                  <a:lnTo>
                    <a:pt x="121384" y="843385"/>
                  </a:lnTo>
                  <a:lnTo>
                    <a:pt x="50799" y="77043"/>
                  </a:lnTo>
                  <a:close/>
                </a:path>
                <a:path w="121919" h="845820">
                  <a:moveTo>
                    <a:pt x="30949" y="0"/>
                  </a:moveTo>
                  <a:lnTo>
                    <a:pt x="0" y="79373"/>
                  </a:lnTo>
                  <a:lnTo>
                    <a:pt x="25293" y="77043"/>
                  </a:lnTo>
                  <a:lnTo>
                    <a:pt x="50799" y="77043"/>
                  </a:lnTo>
                  <a:lnTo>
                    <a:pt x="50585" y="74714"/>
                  </a:lnTo>
                  <a:lnTo>
                    <a:pt x="75878" y="72384"/>
                  </a:lnTo>
                  <a:lnTo>
                    <a:pt x="309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31339" y="4367974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Unicode MS" panose="020B0604020202020204" charset="-122"/>
                <a:cs typeface="Arial Unicode MS" panose="020B0604020202020204" charset="-122"/>
              </a:rPr>
              <a:t>Focal</a:t>
            </a:r>
            <a:r>
              <a:rPr sz="1800" spc="-1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10" dirty="0">
                <a:latin typeface="Arial Unicode MS" panose="020B0604020202020204" charset="-122"/>
                <a:cs typeface="Arial Unicode MS" panose="020B0604020202020204" charset="-122"/>
              </a:rPr>
              <a:t>length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65028" y="316675"/>
            <a:ext cx="169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Arial Unicode MS" panose="020B0604020202020204" charset="-122"/>
                <a:cs typeface="Arial Unicode MS" panose="020B0604020202020204" charset="-122"/>
              </a:rPr>
              <a:t>[FP] </a:t>
            </a:r>
            <a:r>
              <a:rPr sz="1400" spc="-60" dirty="0">
                <a:latin typeface="Arial Unicode MS" panose="020B0604020202020204" charset="-122"/>
                <a:cs typeface="Arial Unicode MS" panose="020B0604020202020204" charset="-122"/>
              </a:rPr>
              <a:t>sec </a:t>
            </a:r>
            <a:r>
              <a:rPr sz="1400" spc="-5" dirty="0">
                <a:latin typeface="Arial Unicode MS" panose="020B0604020202020204" charset="-122"/>
                <a:cs typeface="Arial Unicode MS" panose="020B0604020202020204" charset="-122"/>
              </a:rPr>
              <a:t>1.1, </a:t>
            </a:r>
            <a:r>
              <a:rPr sz="1400" spc="35" dirty="0">
                <a:latin typeface="Arial Unicode MS" panose="020B0604020202020204" charset="-122"/>
                <a:cs typeface="Arial Unicode MS" panose="020B0604020202020204" charset="-122"/>
              </a:rPr>
              <a:t>page</a:t>
            </a:r>
            <a:r>
              <a:rPr sz="1400" spc="204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400" spc="55" dirty="0">
                <a:latin typeface="Arial Unicode MS" panose="020B0604020202020204" charset="-122"/>
                <a:cs typeface="Arial Unicode MS" panose="020B0604020202020204" charset="-122"/>
              </a:rPr>
              <a:t>8.</a:t>
            </a:r>
            <a:endParaRPr sz="1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52" y="2629198"/>
                <a:ext cx="1976695" cy="12186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53" y="4604709"/>
                <a:ext cx="2059603" cy="19157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84507" y="4824942"/>
                <a:ext cx="2381293" cy="155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400" spc="-15" dirty="0">
                                    <a:latin typeface="Arial Unicode MS" panose="020B0604020202020204" charset="-122"/>
                                    <a:cs typeface="Arial Unicode MS" panose="020B0604020202020204" charset="-122"/>
                                  </a:rPr>
                                  <m:t>Small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spc="30" dirty="0">
                                    <a:latin typeface="Arial Unicode MS" panose="020B0604020202020204" charset="-122"/>
                                    <a:cs typeface="Arial Unicode MS" panose="020B0604020202020204" charset="-122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Arial Unicode MS" panose="020B0604020202020204" charset="-122"/>
                                    <a:cs typeface="Arial Unicode MS" panose="020B0604020202020204" charset="-122"/>
                                  </a:rPr>
                                  <m:t>angles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dirty="0">
                                    <a:latin typeface="Arial Unicode MS" panose="020B0604020202020204" charset="-122"/>
                                    <a:cs typeface="Arial Unicode MS" panose="020B0604020202020204" charset="-122"/>
                                  </a:rPr>
                                  <m:t>: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zh-CN" altLang="en-US" sz="24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𝑙𝑒𝑛𝑠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=1(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𝑎𝑖𝑟𝑠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dirty="0"/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07" y="4824942"/>
                <a:ext cx="2381293" cy="15515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4724401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1800" y="4113212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4189412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4265612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4341812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986" y="4495800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599" y="4341812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99" y="4341812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14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2237" y="441325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14" dirty="0"/>
              <a:t>Horizon </a:t>
            </a:r>
            <a:r>
              <a:rPr sz="4000" spc="35" dirty="0"/>
              <a:t>line </a:t>
            </a:r>
            <a:r>
              <a:rPr sz="4000" spc="5" dirty="0"/>
              <a:t>(vanishing</a:t>
            </a:r>
            <a:r>
              <a:rPr sz="4000" spc="185" dirty="0"/>
              <a:t> </a:t>
            </a:r>
            <a:r>
              <a:rPr sz="4000" spc="50" dirty="0"/>
              <a:t>line)</a:t>
            </a:r>
            <a:endParaRPr sz="4000"/>
          </a:p>
        </p:txBody>
      </p:sp>
      <p:sp>
        <p:nvSpPr>
          <p:cNvPr id="14" name="object 14"/>
          <p:cNvSpPr txBox="1"/>
          <p:nvPr/>
        </p:nvSpPr>
        <p:spPr>
          <a:xfrm>
            <a:off x="2099099" y="4084605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h</a:t>
            </a:r>
            <a:r>
              <a:rPr sz="1800" spc="3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1800" spc="90" dirty="0">
                <a:latin typeface="Arial Unicode MS" panose="020B0604020202020204" charset="-122"/>
                <a:cs typeface="Arial Unicode MS" panose="020B0604020202020204" charset="-122"/>
              </a:rPr>
              <a:t>r</a:t>
            </a:r>
            <a:r>
              <a:rPr sz="1800" spc="30" dirty="0">
                <a:latin typeface="Arial Unicode MS" panose="020B0604020202020204" charset="-122"/>
                <a:cs typeface="Arial Unicode MS" panose="020B0604020202020204" charset="-122"/>
              </a:rPr>
              <a:t>i</a:t>
            </a:r>
            <a:r>
              <a:rPr sz="1800" spc="75" dirty="0">
                <a:latin typeface="Arial Unicode MS" panose="020B0604020202020204" charset="-122"/>
                <a:cs typeface="Arial Unicode MS" panose="020B0604020202020204" charset="-122"/>
              </a:rPr>
              <a:t>z</a:t>
            </a:r>
            <a:r>
              <a:rPr sz="1800" spc="80" dirty="0">
                <a:latin typeface="Arial Unicode MS" panose="020B0604020202020204" charset="-122"/>
                <a:cs typeface="Arial Unicode MS" panose="020B0604020202020204" charset="-122"/>
              </a:rPr>
              <a:t>o</a:t>
            </a:r>
            <a:r>
              <a:rPr sz="1800" spc="-15" dirty="0">
                <a:latin typeface="Arial Unicode MS" panose="020B0604020202020204" charset="-122"/>
                <a:cs typeface="Arial Unicode MS" panose="020B0604020202020204" charset="-122"/>
              </a:rPr>
              <a:t>n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6234" y="1464067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2327" y="2549264"/>
            <a:ext cx="1826895" cy="1426845"/>
          </a:xfrm>
          <a:custGeom>
            <a:avLst/>
            <a:gdLst/>
            <a:ahLst/>
            <a:cxnLst/>
            <a:rect l="l" t="t" r="r" b="b"/>
            <a:pathLst>
              <a:path w="1826895" h="1426845">
                <a:moveTo>
                  <a:pt x="1826421" y="1426583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5354" y="2289925"/>
            <a:ext cx="1924050" cy="1566545"/>
          </a:xfrm>
          <a:custGeom>
            <a:avLst/>
            <a:gdLst/>
            <a:ahLst/>
            <a:cxnLst/>
            <a:rect l="l" t="t" r="r" b="b"/>
            <a:pathLst>
              <a:path w="1924050" h="1566545">
                <a:moveTo>
                  <a:pt x="1923919" y="156632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6287" y="1635449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9706" y="1959131"/>
            <a:ext cx="789305" cy="654685"/>
          </a:xfrm>
          <a:custGeom>
            <a:avLst/>
            <a:gdLst/>
            <a:ahLst/>
            <a:cxnLst/>
            <a:rect l="l" t="t" r="r" b="b"/>
            <a:pathLst>
              <a:path w="789304" h="654685">
                <a:moveTo>
                  <a:pt x="789067" y="65447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2157" y="2133456"/>
            <a:ext cx="2070735" cy="1042035"/>
          </a:xfrm>
          <a:custGeom>
            <a:avLst/>
            <a:gdLst/>
            <a:ahLst/>
            <a:cxnLst/>
            <a:rect l="l" t="t" r="r" b="b"/>
            <a:pathLst>
              <a:path w="2070735" h="1042035">
                <a:moveTo>
                  <a:pt x="0" y="1041604"/>
                </a:moveTo>
                <a:lnTo>
                  <a:pt x="207027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6134" y="2418796"/>
            <a:ext cx="2238375" cy="1070610"/>
          </a:xfrm>
          <a:custGeom>
            <a:avLst/>
            <a:gdLst/>
            <a:ahLst/>
            <a:cxnLst/>
            <a:rect l="l" t="t" r="r" b="b"/>
            <a:pathLst>
              <a:path w="2238375" h="1070610">
                <a:moveTo>
                  <a:pt x="0" y="1070035"/>
                </a:moveTo>
                <a:lnTo>
                  <a:pt x="2238269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4402" y="1985097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7313" y="1750415"/>
            <a:ext cx="929005" cy="433705"/>
          </a:xfrm>
          <a:custGeom>
            <a:avLst/>
            <a:gdLst/>
            <a:ahLst/>
            <a:cxnLst/>
            <a:rect l="l" t="t" r="r" b="b"/>
            <a:pathLst>
              <a:path w="929004" h="433705">
                <a:moveTo>
                  <a:pt x="0" y="433700"/>
                </a:moveTo>
                <a:lnTo>
                  <a:pt x="928907" y="0"/>
                </a:ln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05500" y="1457779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9671" y="1528611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5931" y="1216990"/>
            <a:ext cx="37655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i="1" spc="19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419" baseline="-25000" dirty="0">
                <a:latin typeface="Symbol" panose="05050102010706020507"/>
                <a:cs typeface="Symbol" panose="05050102010706020507"/>
              </a:rPr>
              <a:t></a:t>
            </a:r>
            <a:endParaRPr sz="2850" baseline="-2500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217295"/>
            <a:ext cx="478091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 Unicode MS" panose="020B0604020202020204" charset="-122"/>
                <a:cs typeface="Arial Unicode MS" panose="020B0604020202020204" charset="-122"/>
              </a:rPr>
              <a:t>Milestones: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80">
              <a:lnSpc>
                <a:spcPts val="2870"/>
              </a:lnSpc>
              <a:spcBef>
                <a:spcPts val="125"/>
              </a:spcBef>
              <a:buChar char="•"/>
              <a:tabLst>
                <a:tab pos="336550" algn="l"/>
              </a:tabLst>
            </a:pP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Leonardo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da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Vinci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(1452-1519): 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first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record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camera</a:t>
            </a:r>
            <a:r>
              <a:rPr sz="2400" spc="14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i="1" spc="130" dirty="0">
                <a:latin typeface="Calibri" panose="020F0502020204030204"/>
                <a:cs typeface="Calibri" panose="020F0502020204030204"/>
              </a:rPr>
              <a:t>obscura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Unicode MS" panose="020B0604020202020204" charset="-122"/>
              <a:buChar char="•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918845">
              <a:lnSpc>
                <a:spcPts val="2870"/>
              </a:lnSpc>
              <a:buChar char="•"/>
              <a:tabLst>
                <a:tab pos="336550" algn="l"/>
              </a:tabLst>
            </a:pP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Johann </a:t>
            </a: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Zahn </a:t>
            </a:r>
            <a:r>
              <a:rPr sz="2400" spc="80" dirty="0">
                <a:latin typeface="Arial Unicode MS" panose="020B0604020202020204" charset="-122"/>
                <a:cs typeface="Arial Unicode MS" panose="020B0604020202020204" charset="-122"/>
              </a:rPr>
              <a:t>(1685):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first 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portable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camera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412" y="11874"/>
            <a:ext cx="381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Some</a:t>
            </a:r>
            <a:r>
              <a:rPr spc="105" dirty="0"/>
              <a:t> </a:t>
            </a:r>
            <a:r>
              <a:rPr spc="-10" dirty="0"/>
              <a:t>history…</a:t>
            </a:r>
          </a:p>
        </p:txBody>
      </p:sp>
      <p:sp>
        <p:nvSpPr>
          <p:cNvPr id="4" name="object 4"/>
          <p:cNvSpPr/>
          <p:nvPr/>
        </p:nvSpPr>
        <p:spPr>
          <a:xfrm>
            <a:off x="5410201" y="1447800"/>
            <a:ext cx="3724275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217296"/>
            <a:ext cx="8769985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 Unicode MS" panose="020B0604020202020204" charset="-122"/>
                <a:cs typeface="Arial Unicode MS" panose="020B0604020202020204" charset="-122"/>
              </a:rPr>
              <a:t>Milestones: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3993515">
              <a:lnSpc>
                <a:spcPts val="2870"/>
              </a:lnSpc>
              <a:spcBef>
                <a:spcPts val="125"/>
              </a:spcBef>
              <a:buChar char="•"/>
              <a:tabLst>
                <a:tab pos="336550" algn="l"/>
              </a:tabLst>
            </a:pP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Leonardo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da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Vinci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(1452-1519): 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first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record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camera</a:t>
            </a:r>
            <a:r>
              <a:rPr sz="2400" spc="14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i="1" spc="130" dirty="0">
                <a:latin typeface="Calibri" panose="020F0502020204030204"/>
                <a:cs typeface="Calibri" panose="020F0502020204030204"/>
              </a:rPr>
              <a:t>obscura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Unicode MS" panose="020B0604020202020204" charset="-122"/>
              <a:buChar char="•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4907915">
              <a:lnSpc>
                <a:spcPts val="2870"/>
              </a:lnSpc>
              <a:buChar char="•"/>
              <a:tabLst>
                <a:tab pos="336550" algn="l"/>
              </a:tabLst>
            </a:pP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Johann </a:t>
            </a: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Zahn </a:t>
            </a:r>
            <a:r>
              <a:rPr sz="2400" spc="80" dirty="0">
                <a:latin typeface="Arial Unicode MS" panose="020B0604020202020204" charset="-122"/>
                <a:cs typeface="Arial Unicode MS" panose="020B0604020202020204" charset="-122"/>
              </a:rPr>
              <a:t>(1685):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first 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portable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camera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4829175" algn="just">
              <a:lnSpc>
                <a:spcPct val="100000"/>
              </a:lnSpc>
              <a:spcBef>
                <a:spcPts val="2790"/>
              </a:spcBef>
              <a:buChar char="•"/>
              <a:tabLst>
                <a:tab pos="336550" algn="l"/>
              </a:tabLst>
            </a:pPr>
            <a:r>
              <a:rPr sz="2400" spc="-50" dirty="0">
                <a:latin typeface="Arial Unicode MS" panose="020B0604020202020204" charset="-122"/>
                <a:cs typeface="Arial Unicode MS" panose="020B0604020202020204" charset="-122"/>
              </a:rPr>
              <a:t>Joseph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Nicéphore 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Niépce  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(1822):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first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photo </a:t>
            </a:r>
            <a:r>
              <a:rPr sz="2400" spc="-280" dirty="0">
                <a:latin typeface="Arial Unicode MS" panose="020B0604020202020204" charset="-122"/>
                <a:cs typeface="Arial Unicode MS" panose="020B0604020202020204" charset="-122"/>
              </a:rPr>
              <a:t>-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birth of 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photography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5118100" marR="5080">
              <a:lnSpc>
                <a:spcPct val="101000"/>
              </a:lnSpc>
            </a:pP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Photography 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(Niépce, 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“La  </a:t>
            </a:r>
            <a:r>
              <a:rPr sz="2400" spc="-30" dirty="0">
                <a:latin typeface="Arial Unicode MS" panose="020B0604020202020204" charset="-122"/>
                <a:cs typeface="Arial Unicode MS" panose="020B0604020202020204" charset="-122"/>
              </a:rPr>
              <a:t>Table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Servie,”</a:t>
            </a:r>
            <a:r>
              <a:rPr sz="2400" spc="14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90" dirty="0">
                <a:latin typeface="Arial Unicode MS" panose="020B0604020202020204" charset="-122"/>
                <a:cs typeface="Arial Unicode MS" panose="020B0604020202020204" charset="-122"/>
              </a:rPr>
              <a:t>1822)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3012" y="11874"/>
            <a:ext cx="381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Some</a:t>
            </a:r>
            <a:r>
              <a:rPr spc="105" dirty="0"/>
              <a:t> </a:t>
            </a:r>
            <a:r>
              <a:rPr spc="-10" dirty="0"/>
              <a:t>history…</a:t>
            </a:r>
          </a:p>
        </p:txBody>
      </p:sp>
      <p:sp>
        <p:nvSpPr>
          <p:cNvPr id="4" name="object 4"/>
          <p:cNvSpPr/>
          <p:nvPr/>
        </p:nvSpPr>
        <p:spPr>
          <a:xfrm>
            <a:off x="5105400" y="1524001"/>
            <a:ext cx="3810000" cy="236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0" y="1524001"/>
            <a:ext cx="3810000" cy="236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0342" y="5278121"/>
            <a:ext cx="3664585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Photography 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(Niépce, 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“La  </a:t>
            </a:r>
            <a:r>
              <a:rPr sz="2400" spc="-30" dirty="0">
                <a:latin typeface="Arial Unicode MS" panose="020B0604020202020204" charset="-122"/>
                <a:cs typeface="Arial Unicode MS" panose="020B0604020202020204" charset="-122"/>
              </a:rPr>
              <a:t>Table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Servie,”</a:t>
            </a:r>
            <a:r>
              <a:rPr sz="2400" spc="14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90" dirty="0">
                <a:latin typeface="Arial Unicode MS" panose="020B0604020202020204" charset="-122"/>
                <a:cs typeface="Arial Unicode MS" panose="020B0604020202020204" charset="-122"/>
              </a:rPr>
              <a:t>1822)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217296"/>
            <a:ext cx="478091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 Unicode MS" panose="020B0604020202020204" charset="-122"/>
                <a:cs typeface="Arial Unicode MS" panose="020B0604020202020204" charset="-122"/>
              </a:rPr>
              <a:t>Milestones: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80">
              <a:lnSpc>
                <a:spcPts val="2870"/>
              </a:lnSpc>
              <a:spcBef>
                <a:spcPts val="125"/>
              </a:spcBef>
              <a:buChar char="•"/>
              <a:tabLst>
                <a:tab pos="336550" algn="l"/>
              </a:tabLst>
            </a:pP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Leonardo 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da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Vinci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(1452-1519): 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first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record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of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camera</a:t>
            </a:r>
            <a:r>
              <a:rPr sz="2400" spc="14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i="1" spc="130" dirty="0">
                <a:latin typeface="Calibri" panose="020F0502020204030204"/>
                <a:cs typeface="Calibri" panose="020F0502020204030204"/>
              </a:rPr>
              <a:t>obscura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Unicode MS" panose="020B0604020202020204" charset="-122"/>
              <a:buChar char="•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918845">
              <a:lnSpc>
                <a:spcPts val="2870"/>
              </a:lnSpc>
              <a:buChar char="•"/>
              <a:tabLst>
                <a:tab pos="336550" algn="l"/>
              </a:tabLst>
            </a:pPr>
            <a:r>
              <a:rPr sz="2400" spc="-15" dirty="0">
                <a:latin typeface="Arial Unicode MS" panose="020B0604020202020204" charset="-122"/>
                <a:cs typeface="Arial Unicode MS" panose="020B0604020202020204" charset="-122"/>
              </a:rPr>
              <a:t>Johann </a:t>
            </a: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Zahn </a:t>
            </a:r>
            <a:r>
              <a:rPr sz="2400" spc="80" dirty="0">
                <a:latin typeface="Arial Unicode MS" panose="020B0604020202020204" charset="-122"/>
                <a:cs typeface="Arial Unicode MS" panose="020B0604020202020204" charset="-122"/>
              </a:rPr>
              <a:t>(1685):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first 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portable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camera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840740" algn="just">
              <a:lnSpc>
                <a:spcPct val="100000"/>
              </a:lnSpc>
              <a:spcBef>
                <a:spcPts val="2790"/>
              </a:spcBef>
              <a:buChar char="•"/>
              <a:tabLst>
                <a:tab pos="336550" algn="l"/>
              </a:tabLst>
            </a:pPr>
            <a:r>
              <a:rPr sz="2400" spc="-50" dirty="0">
                <a:latin typeface="Arial Unicode MS" panose="020B0604020202020204" charset="-122"/>
                <a:cs typeface="Arial Unicode MS" panose="020B0604020202020204" charset="-122"/>
              </a:rPr>
              <a:t>Joseph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Nicéphore 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Niépce  </a:t>
            </a:r>
            <a:r>
              <a:rPr sz="2400" spc="85" dirty="0">
                <a:latin typeface="Arial Unicode MS" panose="020B0604020202020204" charset="-122"/>
                <a:cs typeface="Arial Unicode MS" panose="020B0604020202020204" charset="-122"/>
              </a:rPr>
              <a:t>(1822):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first </a:t>
            </a:r>
            <a:r>
              <a:rPr sz="2400" spc="50" dirty="0">
                <a:latin typeface="Arial Unicode MS" panose="020B0604020202020204" charset="-122"/>
                <a:cs typeface="Arial Unicode MS" panose="020B0604020202020204" charset="-122"/>
              </a:rPr>
              <a:t>photo </a:t>
            </a:r>
            <a:r>
              <a:rPr sz="2400" spc="-280" dirty="0">
                <a:latin typeface="Arial Unicode MS" panose="020B0604020202020204" charset="-122"/>
                <a:cs typeface="Arial Unicode MS" panose="020B0604020202020204" charset="-122"/>
              </a:rPr>
              <a:t>-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birth of  </a:t>
            </a:r>
            <a:r>
              <a:rPr sz="2400" spc="60" dirty="0">
                <a:latin typeface="Arial Unicode MS" panose="020B0604020202020204" charset="-122"/>
                <a:cs typeface="Arial Unicode MS" panose="020B0604020202020204" charset="-122"/>
              </a:rPr>
              <a:t>photography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5183950"/>
            <a:ext cx="466534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95000"/>
              <a:buChar char="•"/>
              <a:tabLst>
                <a:tab pos="204470" algn="l"/>
              </a:tabLst>
            </a:pPr>
            <a:r>
              <a:rPr sz="2000" spc="25" dirty="0">
                <a:latin typeface="Arial Unicode MS" panose="020B0604020202020204" charset="-122"/>
                <a:cs typeface="Arial Unicode MS" panose="020B0604020202020204" charset="-122"/>
              </a:rPr>
              <a:t>Daguerréotypes</a:t>
            </a: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75" dirty="0">
                <a:latin typeface="Arial Unicode MS" panose="020B0604020202020204" charset="-122"/>
                <a:cs typeface="Arial Unicode MS" panose="020B0604020202020204" charset="-122"/>
              </a:rPr>
              <a:t>(1839)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282575" indent="-269875">
              <a:lnSpc>
                <a:spcPct val="100000"/>
              </a:lnSpc>
              <a:buSzPct val="95000"/>
              <a:buChar char="•"/>
              <a:tabLst>
                <a:tab pos="282575" algn="l"/>
              </a:tabLst>
            </a:pPr>
            <a:r>
              <a:rPr sz="2000" spc="10" dirty="0">
                <a:latin typeface="Arial Unicode MS" panose="020B0604020202020204" charset="-122"/>
                <a:cs typeface="Arial Unicode MS" panose="020B0604020202020204" charset="-122"/>
              </a:rPr>
              <a:t>Photographic </a:t>
            </a:r>
            <a:r>
              <a:rPr sz="2000" spc="-50" dirty="0">
                <a:latin typeface="Arial Unicode MS" panose="020B0604020202020204" charset="-122"/>
                <a:cs typeface="Arial Unicode MS" panose="020B0604020202020204" charset="-122"/>
              </a:rPr>
              <a:t>Film </a:t>
            </a:r>
            <a:r>
              <a:rPr sz="2000" spc="-25" dirty="0">
                <a:latin typeface="Arial Unicode MS" panose="020B0604020202020204" charset="-122"/>
                <a:cs typeface="Arial Unicode MS" panose="020B0604020202020204" charset="-122"/>
              </a:rPr>
              <a:t>(Eastman,</a:t>
            </a:r>
            <a:r>
              <a:rPr sz="2000" spc="18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75" dirty="0">
                <a:latin typeface="Arial Unicode MS" panose="020B0604020202020204" charset="-122"/>
                <a:cs typeface="Arial Unicode MS" panose="020B0604020202020204" charset="-122"/>
              </a:rPr>
              <a:t>1889)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282575" indent="-269875">
              <a:lnSpc>
                <a:spcPct val="100000"/>
              </a:lnSpc>
              <a:buSzPct val="95000"/>
              <a:buChar char="•"/>
              <a:tabLst>
                <a:tab pos="282575" algn="l"/>
              </a:tabLst>
            </a:pP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Cinema </a:t>
            </a:r>
            <a:r>
              <a:rPr sz="2000" spc="-25" dirty="0">
                <a:latin typeface="Arial Unicode MS" panose="020B0604020202020204" charset="-122"/>
                <a:cs typeface="Arial Unicode MS" panose="020B0604020202020204" charset="-122"/>
              </a:rPr>
              <a:t>(Lumière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Brothers,</a:t>
            </a:r>
            <a:r>
              <a:rPr sz="2000" spc="19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000" spc="75" dirty="0">
                <a:latin typeface="Arial Unicode MS" panose="020B0604020202020204" charset="-122"/>
                <a:cs typeface="Arial Unicode MS" panose="020B0604020202020204" charset="-122"/>
              </a:rPr>
              <a:t>1895)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2700" marR="5080">
              <a:lnSpc>
                <a:spcPct val="100000"/>
              </a:lnSpc>
              <a:buSzPct val="95000"/>
              <a:buChar char="•"/>
              <a:tabLst>
                <a:tab pos="282575" algn="l"/>
              </a:tabLst>
            </a:pPr>
            <a:r>
              <a:rPr sz="2000" spc="50" dirty="0">
                <a:latin typeface="Arial Unicode MS" panose="020B0604020202020204" charset="-122"/>
                <a:cs typeface="Arial Unicode MS" panose="020B0604020202020204" charset="-122"/>
              </a:rPr>
              <a:t>Color </a:t>
            </a:r>
            <a:r>
              <a:rPr sz="2000" spc="15" dirty="0">
                <a:latin typeface="Arial Unicode MS" panose="020B0604020202020204" charset="-122"/>
                <a:cs typeface="Arial Unicode MS" panose="020B0604020202020204" charset="-122"/>
              </a:rPr>
              <a:t>Photography </a:t>
            </a:r>
            <a:r>
              <a:rPr sz="2000" spc="-25" dirty="0">
                <a:latin typeface="Arial Unicode MS" panose="020B0604020202020204" charset="-122"/>
                <a:cs typeface="Arial Unicode MS" panose="020B0604020202020204" charset="-122"/>
              </a:rPr>
              <a:t>(Lumière </a:t>
            </a:r>
            <a:r>
              <a:rPr sz="2000" spc="-5" dirty="0">
                <a:latin typeface="Arial Unicode MS" panose="020B0604020202020204" charset="-122"/>
                <a:cs typeface="Arial Unicode MS" panose="020B0604020202020204" charset="-122"/>
              </a:rPr>
              <a:t>Brothers,  </a:t>
            </a:r>
            <a:r>
              <a:rPr sz="2000" spc="75" dirty="0">
                <a:latin typeface="Arial Unicode MS" panose="020B0604020202020204" charset="-122"/>
                <a:cs typeface="Arial Unicode MS" panose="020B0604020202020204" charset="-122"/>
              </a:rPr>
              <a:t>1908)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3012" y="11874"/>
            <a:ext cx="3813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Some</a:t>
            </a:r>
            <a:r>
              <a:rPr spc="105" dirty="0"/>
              <a:t> </a:t>
            </a:r>
            <a:r>
              <a:rPr spc="-10" dirty="0"/>
              <a:t>history…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277" y="398431"/>
            <a:ext cx="5533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Let’s </a:t>
            </a:r>
            <a:r>
              <a:rPr spc="15" dirty="0"/>
              <a:t>also </a:t>
            </a:r>
            <a:r>
              <a:rPr spc="40" dirty="0"/>
              <a:t>not</a:t>
            </a:r>
            <a:r>
              <a:rPr spc="455" dirty="0"/>
              <a:t> </a:t>
            </a:r>
            <a:r>
              <a:rPr spc="50" dirty="0"/>
              <a:t>forget…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911351"/>
            <a:ext cx="2387600" cy="307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2" y="1684337"/>
            <a:ext cx="2709862" cy="3268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8705" y="5049520"/>
            <a:ext cx="2522220" cy="1123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6070" marR="299720" algn="ctr">
              <a:lnSpc>
                <a:spcPct val="101000"/>
              </a:lnSpc>
              <a:spcBef>
                <a:spcPts val="80"/>
              </a:spcBef>
            </a:pP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Aristotle  </a:t>
            </a:r>
            <a:r>
              <a:rPr sz="2400" spc="75" dirty="0">
                <a:latin typeface="Arial Unicode MS" panose="020B0604020202020204" charset="-122"/>
                <a:cs typeface="Arial Unicode MS" panose="020B0604020202020204" charset="-122"/>
              </a:rPr>
              <a:t>(384-322</a:t>
            </a:r>
            <a:r>
              <a:rPr sz="2400" spc="1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Arial Unicode MS" panose="020B0604020202020204" charset="-122"/>
                <a:cs typeface="Arial Unicode MS" panose="020B0604020202020204" charset="-122"/>
              </a:rPr>
              <a:t>BC)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algn="ctr">
              <a:lnSpc>
                <a:spcPts val="2865"/>
              </a:lnSpc>
            </a:pPr>
            <a:r>
              <a:rPr sz="2400" spc="30" dirty="0">
                <a:latin typeface="Arial Unicode MS" panose="020B0604020202020204" charset="-122"/>
                <a:cs typeface="Arial Unicode MS" panose="020B0604020202020204" charset="-122"/>
              </a:rPr>
              <a:t>Also: </a:t>
            </a:r>
            <a:r>
              <a:rPr sz="2400" spc="0" dirty="0">
                <a:latin typeface="Arial Unicode MS" panose="020B0604020202020204" charset="-122"/>
                <a:cs typeface="Arial Unicode MS" panose="020B0604020202020204" charset="-122"/>
              </a:rPr>
              <a:t>Plato,</a:t>
            </a:r>
            <a:r>
              <a:rPr sz="2400" spc="5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20" dirty="0">
                <a:latin typeface="Arial Unicode MS" panose="020B0604020202020204" charset="-122"/>
                <a:cs typeface="Arial Unicode MS" panose="020B0604020202020204" charset="-122"/>
              </a:rPr>
              <a:t>Euclid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2057400"/>
            <a:ext cx="2641600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5929" y="5068570"/>
            <a:ext cx="304101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635" indent="-49657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Al-Kindi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(c.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25" dirty="0">
                <a:latin typeface="Arial Unicode MS" panose="020B0604020202020204" charset="-122"/>
                <a:cs typeface="Arial Unicode MS" panose="020B0604020202020204" charset="-122"/>
              </a:rPr>
              <a:t>801–873)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508635" marR="501650" algn="ctr">
              <a:lnSpc>
                <a:spcPts val="2870"/>
              </a:lnSpc>
              <a:spcBef>
                <a:spcPts val="125"/>
              </a:spcBef>
            </a:pP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Ibn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0" dirty="0">
                <a:latin typeface="Arial Unicode MS" panose="020B0604020202020204" charset="-122"/>
                <a:cs typeface="Arial Unicode MS" panose="020B0604020202020204" charset="-122"/>
              </a:rPr>
              <a:t>al-Haitham 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(965-1040)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181" y="5049521"/>
            <a:ext cx="1893570" cy="19545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86410">
              <a:lnSpc>
                <a:spcPct val="101000"/>
              </a:lnSpc>
              <a:spcBef>
                <a:spcPts val="80"/>
              </a:spcBef>
            </a:pPr>
            <a:r>
              <a:rPr sz="2400" spc="90" dirty="0">
                <a:latin typeface="Arial Unicode MS" panose="020B0604020202020204" charset="-122"/>
                <a:cs typeface="Arial Unicode MS" panose="020B0604020202020204" charset="-122"/>
              </a:rPr>
              <a:t>Motzu  </a:t>
            </a: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(468-376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Arial Unicode MS" panose="020B0604020202020204" charset="-122"/>
                <a:cs typeface="Arial Unicode MS" panose="020B0604020202020204" charset="-122"/>
              </a:rPr>
              <a:t>BC)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217805" marR="139700" algn="ctr">
              <a:lnSpc>
                <a:spcPct val="100000"/>
              </a:lnSpc>
              <a:spcBef>
                <a:spcPts val="780"/>
              </a:spcBef>
            </a:pPr>
            <a:r>
              <a:rPr sz="1800" spc="15" dirty="0">
                <a:latin typeface="Arial Unicode MS" panose="020B0604020202020204" charset="-122"/>
                <a:cs typeface="Arial Unicode MS" panose="020B0604020202020204" charset="-122"/>
              </a:rPr>
              <a:t>Oldest</a:t>
            </a:r>
            <a:r>
              <a:rPr sz="1800" spc="-2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1800" spc="-15" dirty="0">
                <a:latin typeface="Arial Unicode MS" panose="020B0604020202020204" charset="-122"/>
                <a:cs typeface="Arial Unicode MS" panose="020B0604020202020204" charset="-122"/>
              </a:rPr>
              <a:t>existent  </a:t>
            </a:r>
            <a:r>
              <a:rPr sz="1800" spc="50" dirty="0">
                <a:latin typeface="Arial Unicode MS" panose="020B0604020202020204" charset="-122"/>
                <a:cs typeface="Arial Unicode MS" panose="020B0604020202020204" charset="-122"/>
              </a:rPr>
              <a:t>book </a:t>
            </a:r>
            <a:r>
              <a:rPr sz="1800" spc="25" dirty="0">
                <a:latin typeface="Arial Unicode MS" panose="020B0604020202020204" charset="-122"/>
                <a:cs typeface="Arial Unicode MS" panose="020B0604020202020204" charset="-122"/>
              </a:rPr>
              <a:t>on  </a:t>
            </a:r>
            <a:r>
              <a:rPr sz="1800" spc="30" dirty="0">
                <a:latin typeface="Arial Unicode MS" panose="020B0604020202020204" charset="-122"/>
                <a:cs typeface="Arial Unicode MS" panose="020B0604020202020204" charset="-122"/>
              </a:rPr>
              <a:t>geometry </a:t>
            </a:r>
            <a:r>
              <a:rPr sz="1800" spc="10" dirty="0">
                <a:latin typeface="Arial Unicode MS" panose="020B0604020202020204" charset="-122"/>
                <a:cs typeface="Arial Unicode MS" panose="020B0604020202020204" charset="-122"/>
              </a:rPr>
              <a:t>in  </a:t>
            </a:r>
            <a:r>
              <a:rPr sz="1800" spc="5" dirty="0">
                <a:latin typeface="Arial Unicode MS" panose="020B0604020202020204" charset="-122"/>
                <a:cs typeface="Arial Unicode MS" panose="020B0604020202020204" charset="-122"/>
              </a:rPr>
              <a:t>China</a:t>
            </a:r>
            <a:endParaRPr sz="1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1758</Words>
  <Application>Microsoft Macintosh PowerPoint</Application>
  <PresentationFormat>全屏显示(4:3)</PresentationFormat>
  <Paragraphs>443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Arial Unicode MS</vt:lpstr>
      <vt:lpstr>Arial</vt:lpstr>
      <vt:lpstr>Arial Black</vt:lpstr>
      <vt:lpstr>Calibri</vt:lpstr>
      <vt:lpstr>Cambria Math</vt:lpstr>
      <vt:lpstr>Comic Sans MS</vt:lpstr>
      <vt:lpstr>Symbol</vt:lpstr>
      <vt:lpstr>Times New Roman</vt:lpstr>
      <vt:lpstr>Verdana</vt:lpstr>
      <vt:lpstr>Office Theme</vt:lpstr>
      <vt:lpstr>Lecture 2  Camera Models</vt:lpstr>
      <vt:lpstr>Lecture 2  Camera Models</vt:lpstr>
      <vt:lpstr>How do we see the world?</vt:lpstr>
      <vt:lpstr>Pinhole camera</vt:lpstr>
      <vt:lpstr>Some history…</vt:lpstr>
      <vt:lpstr>Some history…</vt:lpstr>
      <vt:lpstr>Some history…</vt:lpstr>
      <vt:lpstr>Some history…</vt:lpstr>
      <vt:lpstr>Let’s also not forget…</vt:lpstr>
      <vt:lpstr>Pinhole camera</vt:lpstr>
      <vt:lpstr>Pinhole camera</vt:lpstr>
      <vt:lpstr>Pinhole camera</vt:lpstr>
      <vt:lpstr>Pinhole camera</vt:lpstr>
      <vt:lpstr>Shrinking  aperture  size</vt:lpstr>
      <vt:lpstr>Cameras &amp; Lenses</vt:lpstr>
      <vt:lpstr>Cameras &amp; Lenses</vt:lpstr>
      <vt:lpstr>Cameras &amp; Lenses</vt:lpstr>
      <vt:lpstr>Cameras &amp; Lenses</vt:lpstr>
      <vt:lpstr>Paraxial refraction model</vt:lpstr>
      <vt:lpstr>Issues with lenses: Radial Distortion</vt:lpstr>
      <vt:lpstr>Lecture 2  Camera Models</vt:lpstr>
      <vt:lpstr>Pinhole camera</vt:lpstr>
      <vt:lpstr>From retina plane to images</vt:lpstr>
      <vt:lpstr>Coordinate systems</vt:lpstr>
      <vt:lpstr>Converting to pixels</vt:lpstr>
      <vt:lpstr>Is this projective transformation linear?</vt:lpstr>
      <vt:lpstr>Homogeneous coordinates</vt:lpstr>
      <vt:lpstr>Projective transformation in the  homogenous coordinate system</vt:lpstr>
      <vt:lpstr>The Camera Matrix</vt:lpstr>
      <vt:lpstr>Camera Skewness</vt:lpstr>
      <vt:lpstr>Canonical Projective  Transformation</vt:lpstr>
      <vt:lpstr>Lecture 2  Camera Models</vt:lpstr>
      <vt:lpstr>World reference system</vt:lpstr>
      <vt:lpstr>3D Rotation of Points</vt:lpstr>
      <vt:lpstr>2D Translation</vt:lpstr>
      <vt:lpstr>2D Translation Equation</vt:lpstr>
      <vt:lpstr>2D Translation using Homogeneous Coordinates</vt:lpstr>
      <vt:lpstr>Scaling</vt:lpstr>
      <vt:lpstr>Scaling Equation</vt:lpstr>
      <vt:lpstr>Rotation</vt:lpstr>
      <vt:lpstr>Rotation Equations</vt:lpstr>
      <vt:lpstr>Scale + Rotation + Translation</vt:lpstr>
      <vt:lpstr>3D Rotation of Points</vt:lpstr>
      <vt:lpstr>3D Translation of Points</vt:lpstr>
      <vt:lpstr>3D Translation and Rotation</vt:lpstr>
      <vt:lpstr>World reference system</vt:lpstr>
      <vt:lpstr>The projective transformation</vt:lpstr>
      <vt:lpstr>The projective transformation</vt:lpstr>
      <vt:lpstr>Theorem (Faugeras, 1993)</vt:lpstr>
      <vt:lpstr>Properties of projective transformations</vt:lpstr>
      <vt:lpstr>Properties of Projection</vt:lpstr>
      <vt:lpstr>Horizon line (vanishing line)</vt:lpstr>
      <vt:lpstr>One-point perspective</vt:lpstr>
      <vt:lpstr>PowerPoint 演示文稿</vt:lpstr>
      <vt:lpstr>Supplemental material</vt:lpstr>
      <vt:lpstr>Thin Lenses</vt:lpstr>
      <vt:lpstr>Horizon line (vanishing line)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Camera Models</dc:title>
  <dc:creator/>
  <cp:lastModifiedBy>zhaozhaoran@outlook.com</cp:lastModifiedBy>
  <cp:revision>50</cp:revision>
  <dcterms:created xsi:type="dcterms:W3CDTF">2019-08-29T06:37:00Z</dcterms:created>
  <dcterms:modified xsi:type="dcterms:W3CDTF">2019-10-16T06:57:49Z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