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6:33.48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346 374 979 0,'0'0'43'0,"0"0"9"0,0 0-41 0,0 0-11 16,0 0 0-16,0 0 0 0,0 0 0 0,0 0 0 15,0 0 0-15,0 0 8 0,0 0-8 0,0 0-9 16,0 0 9-16,9 0-13 0,0 0 21 0,4 0 5 15,4 4 1-15,-4-1 0 0,4 1-14 0,-4 0 11 16,0 0-11-16,5 0 10 0,-5-4-10 0,0 4 0 16,-5 0 0-16,1-1 0 0,0-3 0 0,-9 0 0 15,0 0 0-15,0 0 0 0,0 0-12 0,4 8 3 16,-4-8 0-16,0 0 0 0,0 0 17 0,0 0 3 16,0 0 1-16,0 0 0 0,0 0-3 0,0 0 0 15,9 4 0-15,-9-4 0 0,0 0 18 0,0 0 3 16,0 0 1-16,8 4 0 0,-8-4-7 0,0 0-2 15,0 0 0-15,0 0 0 0,9-4 22 0,-9 4 5 16,0 0 1-16,0 0 0 0,0 0-13 0,0 0-2 16,0 0-1-16,0 0 0 0,0 0-34 0,0 0 0 0,0 0 0 0,0 0 0 15,0 0 8-15,0 0-8 0,0 0 0 0,0 0 0 16,0 0 0-16,0 0 0 0,0 0 0 0,9-4 0 16,-1 4 0-16,1-8 0 0,-5 5 0 0,-4 3 0 15,9-8 24-15,-9 8-3 0,0 0 0 0,0 0 0 16,0 0-7-16,0 0-2 0,0 0 0 0,0 0 0 15,0 0-26-15,0 0-6 0,0 0 0 0,0 0-1 16,0 0 2-16,0 0 1 0,0 0 0 0,9 0 0 16,-1 0 18-16,5 0 0 0,-4 0 0 0,4 0 9 15,0-4-1-15,0 4 0 0,0 0 0 0,0 0 0 16,-13 0-8-16,0 0 8 0,0 0-8 0,0 0 8 16,0 0-8-16,9 4 0 0,-9-4 0 0,0 0 0 15,0 0 0-15,0 0 0 0,0 0 0 0,4 11-11 16,-4-11 11-16,5 8-12 0,-5-8 12 0,0 0-12 0,0 0 12 15,0 0-12-15,0 0 12 0,0 0-12 0,0 0 20 16,0 0 3-16,0 0 1 0,0 0 0 0,0 0 0 0,0 0 0 16,0 0 0-16,0 0 0 0,0 0 0 0,0 0 1 15,0 0 0-15,0 0 0 0,0 0-3 0,0 0-1 16,0 0 0-16,0 0 0 0,0 0-9 0,0 0 0 16,0 0 9-16,0 0-9 0,0 0 0 0,0 0-8 15,0 0 0-15,0 0 0 16,0 0-44-16,0 0-9 0,4 8-2 0,9 3 0 15,-4-3-36-15,-1 0-7 0,14 7-2 0,-22-15 0 0</inkml:trace>
  <inkml:trace contextRef="#ctx0" brushRef="#br0" timeOffset="761">0 1218 291 0,'0'0'12'0,"0"0"4"0,0 0-16 0,0 0 0 0,0 0 0 0,0 0 0 16,0 0 117-16,0 0 20 0,8-4 4 0,1-4 1 15,-5 4-42-15,5-4-9 0,-5 1-2 0,-4 7 0 16,9-4-49-16,-9 4-11 0,0 0-1 0,0 0-1 15,13-4-27-15,-4 4 0 0,-9 0 0 0,0 0 0 16,8 0 0-16,1 0 0 0,4-4 0 0,-13 4 0 0,0 0 0 16,9-4 0-16,4 0 0 0,-5 1 0 0,5-1 30 0,-13 4 1 15,9-4 0-15,0 0 0 0,4 0-11 0,0-3-3 16,-13 7 0-16,8-4 0 0,5 0 1 0,-4 0 0 16,-9 4 0-16,9 0 0 0,-1-4-18 0,1 4 0 15,-9 0 0-15,0 0 0 0,0 0 0 0,9 4 0 16,-1-4 0-16,-8 0 0 0,0 0-24 0,5 8 0 15,-5-8 1-15,8 7-392 16,1 5-78-16</inkml:trace>
  <inkml:trace contextRef="#ctx0" brushRef="#br0" timeOffset="2216">4 1322 864 0,'0'0'38'0,"0"0"8"0,0 0-37 0,0 0-9 0,0 0 0 0,0 0 0 15,0 0 69-15,9-4 12 0,-1-4 3 0,-8 8 0 16,9-4-48-16,0 4-10 0,4-4-2 0,0 4 0 15,-5 0-13-15,5 0-3 0,-4-4-8 0,4 4 12 0,-4 4-12 16,-1-4 0-16,5 4 8 0,-4 0-8 0,0 4 0 0,-1-4 0 16,-8-4 0-16,13 7 0 0,-4 1 0 0,4 0 0 15,0-4-13-15,-4 3 4 0,-1-3 9 0,1 4 9 16,4-4-1-16,0 0-8 0,-4-1 0 0,4 5 0 16,-9-4 0-16,9 0 0 0,-4-4 8 0,4 4 8 15,-9-4 2-15,5 0 0 16,-1 4 1-16,5-4 0 0,-4 0 0 0,0 0 0 0,4 0-11 0,-5 0-8 15,1 3 9-15,0-3-9 0,-1 4 0 0,1-4 0 0,0 0 0 0,4 0 0 16,-5 0 9-16,1 4-9 16,0-4 8-16,4 0-8 0,-5 4 12 0,1-4-4 15,0 0 0-15,4 0 0 0,0 0-8 0,-5 0 0 16,1 0 0-16,4 0 0 0,-4-4 0 0,-1 4 0 0,-8 0-10 0,9-4 10 16,-9 4 26-16,9-4 11 0,-1-3 3 0,-8 7 0 15,0 0-28-15,9-4-12 0,0 0 10 0,-9 4-10 16,0 0 11-16,4-4-11 0,-4 4 12 0,9-4-12 15,-5-3 0-15,-4 7 0 0,0 0 0 0,0 0 0 16,0 0 8-16,0 0-8 0,0 0 0 0,0 0 0 16,0 0 23-16,0 0-3 0,0 0 0 0,0 0 0 15,0-8-12-15,0 8-8 0,0 0 8 0,0 0-8 16,-9-4 0-16,9 4-15 0,-4-8 3 0,4 8 0 16,-9-4 12-16,9 4 13 0,-4-7-2 0,4 7-1 15,-9-8-10-15,9 8 0 0,-4-4 0 0,4 4 8 16,-4-8 10-16,-1 1 2 0,1-1 0 0,4 8 0 15,0 0-20-15,0 0 0 0,-4-8 0 0,4 8 0 0,-5-4 0 0,-3-3 0 16,8 7 0-16,0-8 0 0,0 8 10 16,-5-4-2-16,1-3 0 0,0-1 0 0,4 0-8 15,-5 0 0-15,5 1 0 0,0-1 0 0,0 0 0 0,0-3 0 16,0 11 0-16,0-8 0 0,0 8 0 0,0-8 0 16,0 1 0-16,5-1 0 0,-5 0 8 0,0 0 0 15,4 1 0-15,-4-5 0 0,0 12-8 0,4-7 0 16,-4-1 0-16,5 0 8 0,-1 0-8 0,-4 8 0 15,4-11 0-15,-4 3 8 0,0-3-8 0,5 7 0 16,-5 4 0-16,0-12 0 0,4 4 8 0,-4 8 0 16,4-7 0-16,-4-1 0 0,0 0-8 0,5 4 0 15,-1-3 0-15,-4 7 0 0,0 0 0 0,4-8 0 16,1-3 0-16,-1 7 8 0,-4 4-8 0,4-8 0 0,1 0 0 0,-5 8 8 16,4-7-8-16,-4 7 0 0,0-8 0 0,0 0 0 15,4 0 0-15,-4 1 0 0,5-1 0 0,-5-4 0 16,0 9 0-16,0-5 0 0,0 0 0 0,-5 0 8 15,5 1-8-15,0 3 0 0,0-4 0 0,0 1 8 16,0-1-8-16,5 0 0 0,-5 0 0 0,4 1 8 16,-4-1-8-16,0 8 0 0,4-8 0 0,-4 1 0 15,5-1 0-15,-1-4 0 0,-4 5 0 0,0-1 0 16,0 0 0-16,0 0 0 0,-4-3 0 0,4 3 8 16,-5-3-8-16,5 3 0 0,-4 0 0 0,4 1 8 15,-4-1-8-15,4-4 0 0,0 5 0 0,-5-1 8 16,5-4-8-16,0 5 0 0,0-1 0 0,0-4 0 15,0 5 8-15,0-5 0 0,-4 4 0 0,4-3 0 0,0-1 4 16,0 1 0-16,-4-1 0 0,4 1 0 0,-5-1-4 16,5 0-8-16,-4 5 12 0,4-5-4 0,-4 4-8 15,4 8 8-15,0-7-8 0,-5-5 8 0,5 4-8 16,-4 1 0-16,4-1 0 0,4 0 0 0,-4 1 0 16,5-5 0-16,-5 4 0 0,0-3 0 0,4 3 12 0,-4-3-4 15,4 3 0-15,-4-4 0 0,5 5 2 0,-5-1 0 16,0-4 0-16,0 5 0 0,0-1-10 0,0 4 12 15,0-4-12-15,0 8 12 0,0-7-12 0,0 3 0 16,4-4 0-16,-4 0 0 0,0 5 0 0,4-5 0 16,1 0 0-16,-5-3 0 0,4 7 0 0,0-4 12 15,1 0-12-15,-5 8 12 0,4-4-12 0,1-3 0 16,-1-1 0-16,0 0-11 0,1 1 11 0,-1-1 8 0,0 0-8 16,1 4 11-16,-1-3-11 0,5-1 0 0,-5 0 0 15,0 1 0-15,1 3-9 0,3-4-4 0,1 0-1 0,0 1 0 16,4 3 14-16,-5-4 10 0,1 0-2 0,0 4 0 15,-1-3-8-15,1 3 8 0,0 0-8 0,-1 0 8 16,1-4-8-16,-9 8 0 0,9-7 0 0,-9 7 0 16,8-4 0-16,1 0 0 0,0-4 0 0,-1 4-11 15,-3-3 11-15,3-1 0 0,1 4 0 0,0 4 0 16,-1-7 0-16,1 3 0 0,4 0 0 0,-13 4 0 16,9-4 0-16,-1 4 0 0,-8 0 0 0,13-8 0 15,-4 8 0-15,-9 0 0 0,0 0 0 0,0 0 0 16,9-7 0-16,-9 7 0 0,0 0 0 0,0 0 0 15,8-4 0-15,-8 4 0 0,0 0 0 0,0 0 0 16,0 0 0-16,0 0 0 0,13-4 0 0,-13 4 0 16,0 0 0-16,0 0 0 0,0 0 0 0,0 0-8 0,0 0 8 15,0 0 0-15,0 0 0 0,0 0 0 0,0 0 0 0,0 0 0 16,9-4 0-16,-9 4-8 0,0 0-5 0,0 0-1 16,0 0 0-16,0 0 0 15,0 0-50-15,0 0-9 0,0 0-3 0</inkml:trace>
  <inkml:trace contextRef="#ctx0" brushRef="#br0" timeOffset="5122">511 952 806 0,'0'0'72'0,"0"0"-58"0,0 0-14 15,0 0 0-15,0 0 85 0,4-8 15 0,1 4 2 0,-5 4 1 16,0 0-70-16,0 0-13 0,0 0-4 0,0 0 0 16,0 0 10-16,0 0 2 0,0 0 0 15,0 0 0-15,0 0-28 0,0 0 0 0,0 0 0 16,0 0 0-16,0 0-14 0,0 0 5 0,0 0 1 0,0 0 0 16,0 0 16-16,0 0 3 0,0 0 1 0,0 0 0 31,0 0-44-31,0 0-8 0,0 8-1 0,-5 3-1 15,5-11-20-15,-4 8-4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5:12.15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394 87 1785 0,'0'0'79'0,"0"0"17"0,0 0-77 0,-4-7-19 15,-1-1 0-15,1-4 0 0,4 12 116 0,0 0 20 16,-4-7 4-16,4 7 1 0,-5-8-99 0,1 0-20 16,4 8-4-16,-4-7-1 0,-1-1 15 0,5 8 4 15,-8-8 0-15,8 8 0 0,-5-4-8 0,5 4 0 16,-8-7-1-16,3 7 0 0,5 0 0 0,0 0 0 15,-13-4 0-15,9 8 0 0,-9-4-6 0,0 3-1 16,0 1 0-16,0 4 0 0,-4 4-20 0,-1-1 8 0,-3 5-8 16,-1-1 0-16,-4 4 0 0,9-3 0 0,4 3 0 15,-5 4 8-15,1-4-8 0,-5-3 11 0,9 3-11 0,0 0 12 16,0-3-4-16,0-1-8 0,5-3 12 0,3-1-4 16,1 1-8-16,0-1 10 0,4 1-10 0,0-1 10 15,0 1-10-15,4 7 0 0,5-7 0 0,-1 7 0 16,1-4 0-16,4 1 8 0,0-1-8 0,-4 1 8 15,-5-5-8-15,5 1 0 0,-1 3 0 0,1-3 8 16,0-1-8-16,4-3 0 0,-5 0 0 0,5-1 0 16,0 1 0-16,-4 0 8 0,0 0-8 0,-5-5 8 15,9 1 2-15,-9 0 0 0,-4-4 0 0,0 0 0 16,0 0 3-16,0 0 1 0,13 4 0 0,-13-4 0 16,9 4-5-16,-9-4-1 0,0 0 0 0,0 0 0 0,0 0 0 15,0 0-8-15,0 0 12 0,0 0-4 0,0 0-8 16,0 0 12-16,0 0-12 0,0 0 12 0,-4 8-12 15,-5-1 10-15,-4 1-10 0,0 4 10 0,-4-9-10 0,4 13 0 16,-5-5 0-16,5 5 0 0,9-1 0 0,-5-3 8 16,1-1-8-16,-5 5 8 0,4-9 0 0,-4 9 0 15,9-5 0-15,-5 1 0 0,5 0-8 0,-5-5 8 16,9 9-8-16,-4-5 8 0,4 5-8 0,0-5 0 16,0 1 0-16,4 3 0 0,0-3 12 0,5-1-2 15,0 5-1-15,-1-5 0 0,5 1 2 0,0-1 0 16,-8 5 0-16,3-9 0 0,10 5-11 0,-1-4 8 15,0 3-8-15,1-3 8 0,3 4-8 0,5-5 0 16,0-3 0-16,-4 4 0 0,0-8-13 0,4 0-5 0,-5 0-1 16,1 0 0-1,4-8-177-15,0-3-35 0,22-28-7 0,-13-7-2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5:18.10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47 2793 0,'0'0'124'0,"0"0"25"0,0 0-119 0,0 0-30 0,0 0 0 0,0 0 0 16,0 0 0-16,0 0 0 0,0 0 0 0,17 4 0 15,-4 3 0-15,0 1-12 0,4 4 12 0,-4 3-13 16,0 8 13-16,-4 4-9 0,-5 8 9 0,5 7-8 15,-9 4 8-15,9 1 0 0,-18 3 0 0,9 0 0 16,0 4 0-16,-4-8 0 0,-5 0 0 0,5-7 8 16,-1-1 5-16,-3-3 2 0,8-4 0 0,0-8 0 15,0-4-15-15,0-3 0 0,0-5 0 0,0 1 0 16,0-12 0-16,0 0 0 0,0 0 8 0,0 0-8 16,0 0 0-16,0 0 0 0,0 0 0 0,0-12 0 15,8-7 0-15,-3 0 0 0,-1-8 0 0,0-4 0 0,5-8 0 16,4 1 0-16,4-8 0 0,-4-5 0 0,5-2 0 0,-5 6 0 15,17-3 0-15,-4 4 0 0,4 7 0 0,1-3 0 16,-1 7 0-16,-4 5 0 0,-9 3 0 0,9 0 9 16,-8 7-1-16,-1 5 0 0,-4 3 8 0,4 5 0 15,-4 3 1-15,0 4 0 0,-4 0 3 0,-9 0 1 16,9 4 0-16,4 3 0 0,-5 5-21 0,5-1 0 16,-4 5 0-16,4 3 8 0,-4 0 2 0,-1-3 1 15,1 3 0-15,-5 4 0 0,9-3-11 0,-8 3 12 16,-5-4-12-16,8 0 12 0,-8-3-12 0,-8-1 0 15,8 4-10-15,0 1 10 0,-5-1 0 0,-8 0 0 16,9-7 13-16,-5 3-4 0,-4-3-9 0,5-5 0 16,-1 1 0-16,0 0 0 0,-4-4 30 0,5-4 4 0,3 0 1 15,5 0 0-15,-8-8-22 0,3-4-4 0,5 8-1 16,0-11 0-16,0-8 0 0,5-4 0 0,8 0 0 0,4-8 0 16,5-3-8-16,-1 3 0 0,10-7 0 0,8 11 0 15,-5 4 0-15,10-4 0 0,-1 4-8 0,0 8 8 16,1 0 0-16,-1 7 0 0,5 0 0 0,-18 9 0 15,1 3 0-15,-5 0 0 0,4 7 0 0,-8 5 0 16,4 3 0-16,-13 1 0 0,13 7 8 0,-13 0-8 16,0 4 0-16,-5 0 0 0,1 4 0 0,-5 3 0 15,-4 1 0-15,0 0 0 0,-4 3 8 0,-5 1-8 16,9-1 8-16,-8-3-8 0,-1-4 0 0,-4 3 8 16,-4-7-8-16,4 4 0 0,8-4 0 0,1-4 0 0,4-3-10 15,-4 3-4-15,-1 0-1 0,-8-8 0 16,9 5-131-16,-9-9-26 0,0 1-6 15,-4-5-1067-15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08:56.80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0 224 1728 0,'0'0'153'0,"0"0"-122"0,0 0-31 0,0 0 0 16,4-4 72-16,5-4 8 0,-5 4 1 0,5 1 1 15,4 3-65-15,4-4-17 0,-4 0 0 0,9 0 0 16,-1 0 0-16,1 0-8 0,4 0-1 0,4 1 0 16,1-5 9-16,-1 4 11 0,0 0-3 0,5 0 0 15,0 0 0-15,-1 4 0 0,1 0 0 0,4-3 0 16,0-1-8-16,9 4 10 0,-5-4-10 0,5 4 10 15,4-4-10-15,0 4 0 0,0-4 0 0,4 4 0 0,1-4 0 16,-1-3 0-16,0 3 0 0,1 0 0 0,3 4 10 16,1-4 6-16,-5 0 2 0,1 0 0 0,3 1 14 0,-3-1 4 15,-1-4 0-15,5 8 0 0,4-4-19 0,0-4-3 16,-4 1-1-16,4 7 0 0,4-4-13 0,0 4 9 16,5-4-9-16,-5 0 8 0,5 0-8 0,-5 0 0 15,9 1 0-15,-4-1 0 0,0 0 8 0,-5 4-8 16,1-4 12-16,-5 0-4 0,-5 4 10 0,1-4 2 15,-5 0 0-15,-4 1 0 0,5-1 5 0,-14 0 2 0,-4 4 0 16,-4 0 0-16,4-4-3 0,-5 4 0 0,-3 0 0 16,-1 0 0-16,-8-4-2 0,4 0-1 0,-9 4 0 0,0 0 0 15,1 0-21-15,-5 0 9 0,0 0-9 0,0 4 0 32,-5 4-144-32,1 0-35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09:18.40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28263 100 2131 0,'9'-15'189'0,"-5"-1"-151"0,9 9-30 0,-13-9-8 16,17 5 134-16,-8 3 26 0,8 4 4 0,-4 0 2 15,5 0-135-15,-1-3-31 0,13 3 0 0,-8 0 0 16,0 8-11-16,-1-4-1 0,1 0 0 0,-9 0 0 16,5 11 20-16,8-11 3 0,-9 8 1 0,0 4 0 15,-4-5-12-15,0 13 0 0,9-13 0 0,-13 9 0 16,8-1 0-16,-8 4 0 0,-5 1 0 0,-4 3 0 15,0-4 0-15,0 4 0 0,-4-4 0 0,-5 8 0 0,-8-4-15 16,8 4 5-16,-4-7 1 0,-9 7 0 0,14-8 17 16,-14 0 3-16,9-7 1 0,-4 3 0 0,4-3-12 0,-5-5-12 15,1-3 2-15,-1 4 1 0,5-8 9 0,-4 0 9 16,-5 0-1-16,14 0-8 0,-14-8 12 0,9 4-4 16,4-3 0-16,1 7-8 0,-5-16 20 0,4 5-2 15,5-1-1-15,-1 1 0 0,1 3 15 0,-5-7 2 16,9 3 1-16,0-3 0 0,9-1-14 0,-5 1-2 15,5-8-1-15,0 3 0 0,4 5-6 0,4 3-2 16,-4-7 0-16,4-4 0 0,-4 8-1 0,9 7 0 16,-5-8 0-16,1 13 0 0,-1-13-9 0,5 5 0 0,0 7 0 15,-5-4 0-15,-4 8 29 0,4 0 1 0,-4 0 0 16,9 0 0-16,-9 0-30 0,-4 8-13 0,4 3 1 16,-13-11 0-16,0 0 12 0,4 8 0 0,5 4 0 0,-9 7-9 15,-5-15 20-15,-3 11 4 0,-5 4 1 0,8-11 0 16,-8 11-24-16,0-11-5 0,-4 4-1 0,4-1 0 15,-4 1 22-15,4-8 5 0,-5-1 1 0,5 5 0 16,-4-8-30-16,0 4-7 0,3-4-1 0,1 0 0 31,-4 0-94-31,-5 4-19 0,5-8-4 0</inkml:trace>
  <inkml:trace contextRef="#ctx0" brushRef="#br0" timeOffset="-96705">24132 2318 1958 0,'0'0'174'0,"4"-8"-139"16,-8-4-35-16,8 1 0 0,5-1 24 0,-5 5-1 15,5-13-1-15,4 9 0 0,-4-5-13 0,8 5-9 16,-4-1 12-16,0 5-12 0,4 3 16 0,-4-4-4 0,9 4-1 0,-5 4 0 16,-4 4-11-16,5 0 0 0,-5 4 9 15,0 3-9-15,4 5 12 0,-8-1-1 0,0 4-1 0,-1 0 0 16,1 1 3-16,-5 3 1 0,1 4 0 0,-5 0 0 16,-5-4 2-16,1 4 1 0,0-4 0 0,-1 0 0 15,-3 0-17-15,-1 0 8 0,0-3-8 0,-4-5 0 16,0 0 16-16,0 1-3 0,4-5-1 0,-4-3 0 15,5 0 8-15,-5 0 2 0,4-5 0 0,0-3 0 16,9 0 14-16,-8 0 2 0,3-3 1 0,-3-5 0 16,3 0 6-16,5-3 2 0,-4-5 0 0,4 1 0 15,0-4-24-15,9-1-5 0,-5-3-1 0,0 4 0 16,5-4-9-16,0 3-8 0,-1 1 9 0,5 0-9 16,-4 4 8-16,0 3-8 0,-1 4 0 0,1 1 0 15,0-1 0-15,-9 4 0 0,0 4 0 0,0 0 0 0,0 0 8 16,0 0-8-16,0 0 0 0,0 0 0 0,0 0 8 15,0 0-8-15,0 0 0 0,0 0 0 0,0 0 0 16,0 0 0-16,0 0 0 0,0 0 0 0,0 0-27 16,0 0 2-16,0 0 0 0,0 0 0 15,0 0-15-15,0 0-4 0,0 0 0 0,0 0 0 16,0 0 4-16,0 0 1 0,0 0 0 0,0 0 0 16,0 0-3-16,-5 0-1 0,-3 0 0 0,3 0 0 15,-3 0 13-15,8 0 2 0,0 0 1 0,-5 0 0 0,5 0 14 0,0 0 2 16,0 0 1-16,0 0 0 0,0 0 10 0,0 0 0 15,0 0 0-15,0 0 0 0,0 0 8 0,-8 0 4 16,8 0 1-16,0 0 0 0,0 0 3 0,-5 4 1 0,-8 0 0 16,9 0 0-16,-5-1-1 0,9-3-1 0,0 0 0 15,0 0 0-15,-8 8-7 0,8-8-8 0,0 0 11 0,0 0-11 16,0 0 0-16,0 0 0 0,0 0 0 0,0 0 0 16,0 0 11-16,0 0-11 0,0 0 10 0,0 0-10 15,0 0 12-15,0 0-3 0,0 0-1 0,0 0 0 16,0 0 4-16,0 0 0 0,0 0 0 0,0 0 0 15,0 0 2-15,0 0 1 0,0 0 0 0,0 0 0 16,0 0-15-16,0 0 11 0,0 0-11 0,0 0 10 16,0 0 4-16,0 0 1 0,0 0 0 0,0 0 0 15,4-8 6-15,0 1 2 0,-4-5 0 0,9 4 0 16,-5-3-7-16,5-1-2 0,-5-3 0 0,1 3 0 16,3 5-6-16,1-9 0 0,0 5-8 0,-1 3 12 15,-3 0-12-15,3 1 8 0,-3 3-8 0,-5 4 0 0,0 0 0 16,0 0 0-16,0 0 0 0,0 0 0 0,0 0 0 0,0 0 0 15,0 0 0-15,4 11 0 0,1 1 0 16,-5-1 0-16,-5 1 0 0,5-1 0 0,-4 5-8 16,-1-1 8-16,1-3 0 0,0 3 0 0,-1-3 0 0,-3 3 0 15,3-3 0-15,1-1 0 0,-5 1 0 0,1 0 0 16,-1-1 0-16,0-3 0 0,5-1 0 0,-5 1-8 16,-4-4 8-16,0 0 0 0,5 4 0 0,-5-8 0 15,0 3 0-15,4 1 0 0,9-4 9 0,-4 0-9 16,-5 0 8-16,9 0-8 0,-4-4 18 0,-1 1-2 15,1-5 0-15,4 0 0 0,0 0-1 0,0-3-1 16,0-1 0-16,4-3 0 0,1 3-14 0,3-3 0 0,-3 0 0 16,8 3 0-16,-5 4 0 0,1-3 0 0,0 3-10 15,-5 0 10-15,5 4 0 0,-5-3-8 0,-4 7 8 16,0 0 0-16,0 0 0 0,0 0-10 0,13 4 10 0,-13-4 0 16,4 7-10-16,5 5 10 0,-5-4-8 0,-4 7 8 15,0-3 0-15,-4 3 0 0,0 0 0 0,-1 5 0 16,1-5 0-16,0 0 0 0,-5 1 0 0,-4-1 0 15,9-3 8-15,-9-1-8 0,4 5 8 0,0-5-8 16,-4-3 9-16,5 0-9 0,-1-4 12 0,0-4-12 16,1 4 26-16,3-4-2 0,-3-4 0 0,-1 0 0 15,0 0 2-15,5-4 0 0,-5-3 0 0,5-1 0 16,0 4-15-16,-1-3-3 0,5-1-8 0,0 1 12 16,0-1-69-16,0 1-15 15,0-1-2-15,0 1-1179 0</inkml:trace>
  <inkml:trace contextRef="#ctx0" brushRef="#br0" timeOffset="-95684">27162 2927 2714 0,'0'0'120'0,"0"0"25"0,0 0-116 0,0 0-29 0,0 0 0 0,0 0 0 16,0 0 0-16,0 0 8 0,9 7-8 0,-5-3 0 15,5 4 0-15,-9-8 0 0,8 7 0 0,1 1 0 16,-9-8 0-16,4 12 0 0,1-5 0 0,-5 5 0 16,0-12 0-16,0 8 0 0,0-8 0 0,0 11 0 15,0-11 9-15,0 0-1 0,0 0 0 0,0 0 0 16,0 0-8-16,0 0 0 0,-5 8 0 0,5-8-11 15,0 0 11-15,0 0 11 0,0 0-3 0,0 0 0 16,0 0 4-16,-8-4 1 0,-5 0 0 0,13-3 0 16,-5-1 3-16,5 0 1 0,-4 0 0 0,4 1 0 0,4-1 12 0,1 0 3 15,-5-3 0-15,8 3 0 0,-3 0-7 0,3-3-1 16,1 3 0-16,0 0 0 0,4 5-11 0,0-9-2 16,-5 4-1-16,10 1 0 0,-5-1-10 0,4 4 10 15,0 0-10-15,-8 0 10 0,13 4-10 0,-14-4 0 16,5 4 0-16,0 0 8 0,0 4-8 0,0 0 0 15,-4 0 0-15,4 4 0 0,0-4 0 0,-4 3 0 16,0 1 0-16,-5 0 0 0,5 3 0 0,-9 1 0 16,8-1 0-16,-3 1 0 0,-1-1 0 0,0 1 0 15,-8 3 0-15,4 1 8 0,-4-5 3 0,-1 5 0 16,-3-1 0-16,3 1 0 0,-3-5-11 0,-1 5 0 0,-4-5-10 16,0 5 10-16,0-5 0 0,0-3 0 0,13 7 0 15,-5-7 0-15,-3 0 12 0,-1-1-4 0,9-7 0 0,-9 0-8 16,9 0 8-16,-13 0-8 0,13 0 0 0,0 0 0 15,0 0 15-15,-4-7-4 0,0-1-1 0,-1-4 0 16,5 1 0-16,5-5 0 0,3 1 0 0,-8 0 0 16,13-1-10-16,-8 5 0 0,-1-9 0 0,0 9 0 15,1-5 0-15,-1 5 0 0,5-1 0 0,4 5 0 16,-5-5 0-16,1 4 0 0,-9 1 0 0,13-1 0 16,0 4 0-16,-4-4 0 0,0 5 0 0,-9 3 0 15,0 0-8-15,0 0 8 0,8 0 0 0,-8 0 0 16,0 0 0-16,9-4 0 0,-9 4-9 0,9 0 9 15,-9 0 0-15,4 7 0 0,-4-7-8 0,13 8 8 0,-13-8 0 16,9 12 0-16,-5-5 0 0,0 1 0 0,-4 4 0 16,0-1 0-16,0 1-8 0,-4-1 8 0,4 1 0 0,-4-1 0 15,-1-3 0-15,-3 0 0 0,-1 0 0 16,0-1 0-16,1 1 0 0,-5 0 0 0,8-5 0 0,-3 5 0 16,-1-4 8-16,0 0-8 0,-4-4 0 0,4 4 9 15,1-4-9-15,-5 0 8 0,13 0-8 0,-5-4 10 16,-3 0-10-16,8 4 10 0,4-12-1 0,-4 5 0 15,-4-9 0-15,-1 5 0 0,10-8-9 0,-1 7 0 16,-4 0 9-16,4 1-9 0,-4-1 0 0,5 5 0 16,-5-1 0-16,0 8 0 0,0 0 0 0,0 0 0 15,0-8 0-15,0 8 0 0,0 0 0 0,0 0 0 0,0 0 0 16,0 0 8-16,0 0-8 0,0 0 0 0,0 0 0 16,0 0 0-1,0 0-54-15,0 0-9 0,0 0-1 0,0 0-1 16,0 0-75-16,0 0-14 0,0 0-3 0,0-4-1063 0</inkml:trace>
  <inkml:trace contextRef="#ctx0" brushRef="#br0" timeOffset="-94730">24236 2426 1846 0,'0'0'40'0,"0"0"9"0,0 0 2 0,0 0 1 0,0 0-41 0,0 0-11 16,0 0 0-16,0 0 0 0,0 0 49 0,13 7 8 16,-4-3 2-16,-1 4 0 0,5-4 3 0,5 0 1 15,-5-1 0-15,4 5 0 0,5-4-9 0,0 4-2 16,-1-1 0-16,10 1 0 0,3 0-20 0,5 0-4 0,5 3 0 15,3-3-1-15,-3 3 9 0,3 1 1 0,10-4 1 0,3 7 0 16,1 0-27-16,0 1-11 0,4-5 8 16,4 9-8-16,5-5 10 0,-1 1-10 0,1-1 12 15,4 0-12-15,-8 1 10 0,3-1-10 0,-3-3 8 0,-1 3-8 16,0-3 16-16,5-1-1 0,4-3-1 0,-4 0 0 16,-9-4-2-16,4 7 0 0,-4-3 0 0,0-1 0 15,-4-3 11-15,-5 4 1 0,0 0 1 0,-4-4 0 16,-4 3-25-16,0-3 0 0,-9 0 0 0,0 4 0 15,0-1 13-15,-13-3-2 0,0 0-1 0,-9 4 0 16,1-4-10-16,-1 0 0 0,0 3 0 0,1-3 0 16,-10 0 0-16,5 0 0 0,0 4 0 0,0-5 0 15,5 1-102 1,-5 0-19-16,4-4-4 0,0 0-680 0,1 0-136 0</inkml:trace>
  <inkml:trace contextRef="#ctx0" brushRef="#br0" timeOffset="-94476">27140 2695 2718 0,'0'0'60'0,"0"0"12"0,0 0 2 0,0 0 2 0,0 0-60 0,0 0-16 15,0 0 0-15,0 0 0 0,0 0 16 0,0 0 1 16,0 0 0-16,9 8 0 0,0 0-3 0,4-4-1 0,0-1 0 16,13 5 0-16,0-4 15 0,8 4 4 15,-3 3 0-15,-1 1 0 0,0-1-18 0,-8 5-3 16,0 3-1-16,-1-4 0 0,-3-3-10 0,-1 7 0 15,-8-3 0-15,-5 3 8 0,1 0-8 0,-10 1 12 0,-3-1-12 0,-6 4 12 16,-3 0 1-16,0 0 1 0,-14 0 0 16,-3-3 0-16,-1 3-4 0,-8-8-1 0,4 0 0 15,0-3 0 1,0 0-83-16,4-5-17 0,-4-3-3 0,4-8-1184 0</inkml:trace>
  <inkml:trace contextRef="#ctx0" brushRef="#br0" timeOffset="-94001">25125 2214 1152 0,'0'0'102'0,"0"0"-82"15,0 0-20-15,0 0 0 0,0 0 392 0,0 0 75 0,0 0 14 0,0 0 3 16,0 0-390-16,-9 11-78 0,-4 5-16 0,-9 3 0 15,-4 0 0-15,-17 4 0 0,-5 4 0 0,-4 4 0 16,-4 0 17-16,-5 4-2 0,-8-1-1 0,4 5 0 16,0 3-26-16,4-3-4 0,1 3-2 0,3-3 0 15,5-5 30-15,4 1 5 0,5-4 2 0,13-4 0 16,-1 0-8-16,10-4-2 0,3 0 0 0,5 0 0 16,0-4 2-16,9 5 0 0,0-1 0 0,8 4 0 15,5 3-11-15,4 1 12 0,0 0-12 0,8 4 12 16,1 3-12-16,8 5 12 0,1-1-12 0,3 0 12 15,10 5-12-15,-1-1 0 0,5 0 0 0,4 8 8 16,0-4-148 0,4 0-29-16,5 4-7 0</inkml:trace>
  <inkml:trace contextRef="#ctx0" brushRef="#br0" timeOffset="-80104">27700 3115 633 0,'0'0'56'0,"0"0"-44"15,0 0-12-15,0 0 0 0,0 0 119 0,0 0 21 16,0 0 5-16,0 0 1 0,0-7-41 0,0 7-8 0,-5-4-1 0,5 4-1 16,-8-8-11-16,8 8-1 0,0-4-1 15,0 4 0-15,0 0-17 0,0 0-3 0,-5-8-1 0,5 8 0 16,0 0-19-16,0 0-4 0,0 0-1 0,0 0 0 16,0 0-12-16,0 0-2 0,0 0-1 0,0 0 0 15,0 0 3-15,0 0 1 0,-4-7 0 0,4 7 0 16,0 0-10-16,0 0-1 0,0 0-1 0,0 0 0 15,0 0-14-15,0 0 11 0,0 0-11 0,0 0 10 16,0 0-10-16,0 0 0 0,0 0 0 0,0 0 8 31,0 0-51-31,0 0-10 0,-4-4-3 0,4 4 0 0,0 0-87 0,-9 0-17 16,0 4-4-16,-4 0-1 0,-4 3 20 16,13-3 4-16,-9-4 1 0,4 0 0 0,0 0 79 0,1 0 16 15,-1 0 3-15,9 0 1 0,-4 0 41 0,4 0 0 0,-18-4 8 0,18 0 0 16,0 4 25-16,-13-3 6 0,13-1 1 0,-8 0 0 15,3-4 24-15,-3 4 6 0,-1 4 1 0,5-7 0 0,-5 3 27 16,9 4 6-16,-4-4 0 0,-9 0 1 0,13 0-17 16,-9 0-3-16,9 4-1 0,0 0 0 0,0 0-10 0,0 0-2 15,0 0-1-15,0 0 0 0,0 0-31 0,0 0-7 16,0 0-1-16,0 0 0 0,0 0-12 0,0 0-2 16,0 0-1-16,0 0 0 0,9 8-17 0,-1 4 0 15,1-5 0-15,0 1 0 0,4 0 8 0,-5 3 5 16,5 1 1-16,0 3 0 0,0-3-14 0,0 7 11 15,5-3-11-15,-1 3 10 0,-4-4 2 0,9 5 0 16,-1 3 0-16,-3-4 0 0,12 4 7 0,0 0 1 16,-4 0 1-16,18 0 0 0,-5 0 2 0,4 1 0 0,0-1 0 15,9 4 0-15,-4 0-11 0,0 3-3 0,4-3 0 0,-5 0 0 16,-3 0-9-16,-1 0 0 0,0-4 0 0,9 4 0 16,-13-3 0-16,5-1 0 0,-1 4 0 0,1-4 0 15,-1 4 0-15,-13-4 0 0,9 0 0 0,-4 0 0 16,4 4 12-16,-4 0-2 0,-5-4-1 0,0 0 0 15,9 4 6-15,-4 4 1 0,-9-4 0 0,4 0 0 16,-4 4-8-16,-4-4-8 0,13 4 11 0,-14-4-11 16,5-4 12-16,-4 0-4 0,0-4 0 0,-1 4-8 15,-8-3 9-15,9-1-9 0,-5 0 0 0,1-4 9 16,-1 5-9-16,0-5 8 0,-4 1-8 0,0-1 8 16,0-3-8-16,-8-5 10 0,8 1-10 0,4 3 10 15,-8-3-10-15,-5 0 0 0,9 0 9 0,-13-8-9 0,0 0 8 16,0 0-8-16,9 7 10 0,-9-7-10 15,0 0 0-15,0 0 0 0,0 0 0 0,0 0 0 16,0 0-28-16,0 0-6 0,0 0-1 0,-9-7 0 16,-4-1-22-16,9-4-5 0,-5 1-1 0,0-5 0 15,1 1 31-15,-5 3 7 0,13-7 1 0,-5 4 0 0,-8 3 36 0,13-3 7 16,0-1 1-16,0 1 1 0,0-4 25 0,0-1 5 16,0 9 1-16,13-5 0 0,0 1-15 0,5 3-2 15,-1 1-1-15,-4-5 0 0,4 5-11 0,9-1-3 16,-8 1 0-16,12-1 0 0,5 8-2 0,-1-3-1 15,1 3 0-15,-9 4 0 0,5 4-17 0,-1 0 0 16,0-1 0-16,-4 5 0 0,-8 0 0 0,3 0 0 16,-3 3 0-16,-5 1 0 0,-5 3 0 0,-8 0 0 0,13 1 0 15,-13 3 0-15,0-3 0 0,0-1 0 0,-13 4 8 16,13-3-8-16,-4 3 0 0,-9-4 10 0,0 1-10 0,4-5 8 16,-4 5-8-16,-8-5 10 0,12 1-10 0,-13-4 10 15,5-1 7-15,0 1 2 0,-9-8 0 0,13 0 0 16,-18-4-19-16,18 0 0 0,-8 0-8 0,3 1 8 15,5-5 0-15,-4 0 0 0,4-3 11 0,0-1-3 16,4 0 0-16,-8 5 1 0,12-9 0 0,-3 5 0 16,8-1 7-16,-5 1 0 0,5 3 1 0,-4-4 0 15,4 5-1-15,4-5 0 0,1 4 0 0,8 1 0 16,-13-1-16-16,13 4 10 0,-9-4-10 0,9 5 8 16,-4 3-8-16,-9 0 0 0,0 0 0 0,13 3 0 15,-13-3-10-15,0 0 10 0,0 0 0 0,4 8-9 16,0 4 9-16,-4-1 0 0,0 1 0 0,-8 3 0 15,3-3 0-15,-3-1 0 0,-5-3 0 0,0 4 0 0,-5-5 0 16,5 1 0-16,13-8 0 0,-8 8 8 0,-1-4-8 16,0-1-12-16,-4 1 4 0,5-8 0 15,-1 1-60-15,-4-1-12 0,4-4-3 0,5 0 0 16,-5-3-153-16,1-1-30 0</inkml:trace>
  <inkml:trace contextRef="#ctx0" brushRef="#br0" timeOffset="-79538">29694 4541 2466 0,'0'0'109'15,"0"0"23"-15,0 0-106 0,0 0-26 0,0 0 0 0,0 0 0 0,0 0 35 0,0 0 1 16,0 0 1-16,0 0 0 0,0 0-3 0,0 8-1 16,-5 3 0-16,5-3 0 0,0-8-13 0,5 15-2 15,-5-3-1-15,13 7 0 0,-13 0 15 0,13 1 4 16,-5 3 0-16,1 4 0 0,4 0-4 0,4-4-1 15,-4 8 0-15,0 0 0 0,5 3-15 0,-5 1-2 16,4 3-1-16,5 1 0 0,-1-1 6 0,-8 1 1 16,13 3 0-16,-8 1 0 0,8-5-6 0,-9 1-1 15,0-1 0-15,-4 1 0 0,5-1-1 0,8 1 0 16,-9-4 0-16,5-1 0 0,-1 1 0 0,-3 0-1 16,-5-8 0-16,8 0 0 0,-12 0 0 0,4-4 0 0,0 0 0 15,0-4 0-15,-9 4-11 0,9-4 0 0,-4-3 0 16,-5-1-11-1,1-3-49-15,-5-1-11 0,0 5-1 0,0-5-860 0,8-3-172 0</inkml:trace>
  <inkml:trace contextRef="#ctx0" brushRef="#br0" timeOffset="-77327">26113 1855 1728 0,'0'0'76'0,"0"0"16"0,0 0-73 0,0 0-19 0,0 0 0 0,0 0 0 16,0 0 32-16,0 0 2 0,0 0 1 0,0 0 0 16,0 0-17-16,-4 0-3 0,-1-3-1 0,-8 6 0 15,5 5-14-15,-5 0 9 0,-5 3-9 0,1 1 8 16,-9 3-8-16,0-3 0 0,-4 3 0 0,4 1 0 15,-5-5 0-15,5 9 0 0,0-9 0 0,0 1 0 16,0 3 0-16,5 0 0 0,-1-7 0 0,0 4 0 16,5-1 0-16,4-3 0 0,-4-4 0 0,8 0 0 15,0 0 21-15,-4-1 9 0,9 1 2 0,0 0 0 16,-5-4-15-16,9 0-2 0,0 0-1 0,0 0 0 16,0 0 3-16,0 0 1 0,0 0 0 0,0 8 0 0,0 0-18 15,0 3 0-15,4-7 0 0,1 7 0 0,3 5 28 16,1-1 3-16,0 1 0 0,4 3 0 0,-5 0-16 15,10 1-3-15,-5 3-1 0,4-8 0 0,0 4 7 16,-4 1 2-16,5-5 0 0,-1 0 0 0,0 1-5 0,-4-1-1 16,5-3 0-16,-5-1 0 0,0-3 5 15,0 4 1-15,-5-5 0 0,1-3 0 0,0 4-32 0,4-4-7 16,-9 0-1-16,9-4 0 16,0 3-152-16,0-3-32 0,0-3-5 15</inkml:trace>
  <inkml:trace contextRef="#ctx0" brushRef="#br0" timeOffset="-76765">26859 1890 1839 0,'0'0'81'0,"0"0"18"16,0 0-79-16,0 0-20 0,-5-8 0 0,5 1 0 15,-8-1 45-15,8 0 6 0,-5 4 1 0,-3 1 0 16,-10-1-32-16,10 4-7 0,-5 0-1 0,-9 4 0 16,5-1-12-16,-14 1 0 0,1 4 0 0,-5 3 0 15,-4-3 0-15,5 4 0 0,-1-5 0 0,0 5 0 0,1 0 18 16,8-5 4-16,0 5 1 0,-1-4 0 0,6-1 14 15,3 1 3-15,5 4 1 0,0-12 0 0,5 7-13 16,3 1-2-16,5-8-1 0,0 0 0 0,0 0-25 0,0 0 0 16,0 0 0-16,0 0 0 0,0 8 18 0,0-8 11 15,0 0 3-15,5 11 0 0,-1 1-16 0,5-1-4 16,4-7 0-16,-5 4 0 0,1-4 9 0,8 3 2 16,-4-3 0-16,5 4 0 0,-5-4-7 0,0 0 0 15,4-4-1-15,1 0 0 0,-5 4 5 0,0-1 0 16,0 1 1-16,0 4 0 0,-13-8-21 0,4 8 0 0,0-1 0 15,-4 1 0-15,0 4 0 0,-4 3 0 0,-13 0 0 16,4 9 11-16,-5-1 4 0,-8 0 1 16,0-4 0-16,-4 4 0 0,-5 0-16 0,13-3 0 0,-4-1 0 15,0 0 0-15,13-3 0 0,0-5 0 0,0 1 0 0,9-5 0 16,0 5 0-16,4-1 0 0,4 1 0 0,0-4 0 16,5 3 0-16,0-3 0 0,4-4 0 0,-5 4 0 15,18-5 0-15,-8 5 0 0,3-8 0 0,1 8 0 16,0-8 0-16,4 0 0 0,-4-4 0 0,4 0 0 31,4 4-68-31,0-8-19 0,5 1-4 0,0-1-1 16,4-4-144-16,0 5-28 0,8-5-7 0</inkml:trace>
  <inkml:trace contextRef="#ctx0" brushRef="#br0" timeOffset="-76138">28978 2888 2419 0,'0'0'215'0,"0"0"-172"0,0 0-35 0,0 0-8 15,0 0 40-15,0 0 5 0,0 0 2 0,0 0 0 16,0 0-33-16,0 0-6 0,0 0-8 0,0 0 11 16,-8 4-11-16,-5 4 8 0,-5 3-8 0,1 5 8 15,-9-1-8-15,-4 0 0 0,-5 1 0 0,-4-1 0 16,-4 4-15-16,12 1-1 0,-12-5-1 0,4 1 0 0,4-1 17 0,1-4-8 15,3-3 8-15,5 0 0 16,5 3 0-16,-1-7 11 0,9 0 0 0,4 0 0 0,0 0 15 16,9-4 3-16,0 0 1 0,0 0 0 0,0 0-14 15,0 0-2-15,0 0-1 0,0 11 0 0,0-3-2 0,13 0-1 16,-8 0 0-16,8 7 0 0,0-7-10 0,-4 3 12 16,-1 5-12-16,14-1 12 0,-13-3-12 0,12-1 10 15,-3 5-10-15,-1-5 10 0,0 1-10 0,5 3 8 16,0 1-8-16,-5-9 8 0,-4 5-8 0,0-1 0 15,0-3 0-15,-4 0 0 0,-1-1 0 0,5-3-14 16,-4 4 3-16,0-8 1 16,4 4-154-16,-5 0-30 0,1-4-6 0,0 0-2 0</inkml:trace>
  <inkml:trace contextRef="#ctx0" brushRef="#br0" timeOffset="-75582">29498 3042 2552 0,'0'0'56'0,"0"0"12"0,0-8 3 0,13 5 0 0,-13 3-57 0,5-4-14 0,8 0 0 0,-13 4 0 16,0 0 13-16,0-8 0 0,9 0 0 0,-9 8 0 15,0 0-1-15,0 0 0 0,-9-3 0 0,9 3 0 0,0-8 1 16,-4 4 0-16,-10 4 0 0,-3 4 0 15,0-4-13-15,-5 0 8 0,-8 8-8 0,4-5 0 0,-5 5 10 16,1 4-10-16,-5-1 10 0,5-3-10 0,-9 4 0 0,17-5 0 16,-4 5 0-16,0-5-10 0,9 1 10 15,4 0-8-15,0-4 8 0,4 3-8 0,1 1 8 0,-5 0 0 16,13-8 0-16,0 8 0 0,-5-5 0 0,-3 5 9 16,8-4-1-16,0-4-8 0,-5 8 18 0,5-8-3 15,0 7-1-15,0 1 0 0,0 4-1 0,-4-5 0 16,8 1 0-16,-4-8 0 0,0 0-1 0,0 8-1 0,5 0 0 15,-5-8 0-15,0 0-11 0,0 7 12 0,13 5-12 16,0-5 12-16,-9-3-12 0,9 4 12 0,-13 0-12 16,13-1 12-16,-4-3-12 0,-1 4 0 0,-8-8 0 0,0 8 8 15,9 3-8-15,-9-3 0 0,0 4 0 0,-9-5 8 16,9 9-8-16,-4-5 0 0,-9-3 0 16,13 3 8-16,-13 1-8 0,13-4 0 0,0-1 0 0,-4 1 0 15,4 0 0-15,0-8 0 0,0 0 0 0,4 11 0 16,5-3 0-16,-5 0 0 0,9 0 0 0,-9-5 0 15,9 5 0-15,0-4 10 0,-13-4 1 0,9 4 0 16,-9-4-11-16,0 0 10 0,0 0-10 0,0 0 10 16,0 0-10-16,0 0 0 0,0 0 0 0,0 0 8 31,0 0-78-31,9 4-16 0,-1 0-3 0,5-1-1 0,-4 5-7 0,13-4-2 16,-5 0 0-16,0 0 0 0,14 3-9 0,-1 1-1 0,-8 0-1 0,-1-1-796 15</inkml:trace>
  <inkml:trace contextRef="#ctx0" brushRef="#br0" timeOffset="-74977">30782 4410 2516 0,'0'0'112'0,"0"0"22"0,0 0-107 0,0 0-27 0,0 0 0 0,0 0 0 16,-5 0 0-16,-3 0 0 0,8 4 0 0,-18 0 0 15,5 0 0-15,0-4-9 0,-8 7 9 0,-5-3-13 16,0 4-33-1,-9-1-6-15,-4-3-2 0,8 4 0 0,1 0 33 0,0-1 6 0,-1 1 2 0,5-4 0 0,-4 4 13 16,8-4 0-16,1-1 0 0,3 1 0 0,-8 0 21 16,9 0-2-16,4 0-1 0,4 0 0 0,1-4 11 0,-5 4 3 15,13-4 0-15,0 0 0 0,0 0-9 0,0 0-2 16,-5 7 0-16,5-7 0 0,0 0-13 0,0 8-8 16,0-8 10-16,5 8-10 0,-5 7 13 0,8-3-3 15,-3-1-1-15,-5 1 0 0,13-1 9 0,-9 1 2 16,9 3 0-16,0 1 0 0,4-5 8 0,-4 5 1 15,5-1 1-15,3 1 0 0,-3-5-12 16,-1-3-2-16,-4 3-1 0,4 1 0 0,-4-1-15 0,-8 1 9 0,8-4-9 16,-5-1 8-16,-8-7-8 0,5 8 0 0,-5-8 9 0,0 0-9 15,0 0-13-15,8 8-7 0,-8-8-2 0,0 0-801 16,0 0-160 0</inkml:trace>
  <inkml:trace contextRef="#ctx0" brushRef="#br0" timeOffset="-74410">31328 4649 2268 0,'0'0'100'0,"0"0"21"0,0-4-97 0,-5-4-24 0,5 8 0 0,-8-7 0 0,3 3 13 0,-8 0-2 15,13-4-1-15,-4 4 0 0,-5 0-10 0,-4 1 10 16,9 3-10-16,-9-4 10 0,0 0-20 0,-4 0-4 16,4 4-1-16,-5 0 0 0,-8 0-2 0,9 0-1 15,0 4 0-15,-9 4 0 0,8-5 18 0,-8 1-10 16,9 0 10-16,-9 4-8 0,9-4 16 0,4 0 4 15,-9 3 1-15,0-3 0 0,14 4 4 0,-14 0 1 16,9 3 0-16,9-3 0 0,-9 3-4 0,0-3-1 16,13 0 0-16,-9-4 0 0,0 0 15 0,9-4 4 15,0 3 0-15,0-3 0 0,0 0-6 0,0 12-1 16,0-4 0-16,0-8 0 0,0 0-9 0,0 0-1 0,0 11-1 16,0-11 0-16,9 8 20 0,-9-8 4 0,9 8 1 0,-1-1 0 15,-3 5-19-15,-5-12-3 0,13 8-1 16,-13-8 0-16,0 11-16 0,0 1 0 0,0-5 0 0,0 9 0 15,-13-1 13-15,0 1-4 0,-5-1-1 0,5 4 0 16,-8-3-8-16,-1 3 0 0,5-4 0 0,4-3 0 16,8 0-11-16,-3 3 3 0,3-4 0 0,5 5 0 15,5-1-2-15,8-3 0 0,0-1 0 0,-5 1 0 16,1-4 10-16,4 3 8 0,0 1-8 0,4-1 11 16,-8 1-1-16,-5-4 0 0,5 3 0 0,0-3 0 15,-9 0-10-15,0-8 0 0,0 0 0 0,0 0 8 16,0 0-30-16,0 0-6 15,8 7-2-15,-3-3 0 0,8 0-248 0,4-4-50 16</inkml:trace>
  <inkml:trace contextRef="#ctx0" brushRef="#br0" timeOffset="-73556">24423 2476 1785 0,'0'0'159'0,"0"0"-127"0,0 0-32 0,0 0 0 0,0 0 59 0,0 0 5 15,0 0 2-15,0 0 0 16,0 0-81-16,0 0-16 0,0 0-3 0,0 0-544 15,-5-4-109-15</inkml:trace>
  <inkml:trace contextRef="#ctx0" brushRef="#br0" timeOffset="-79141">30097 6202 1785 0,'-22'0'159'0,"22"0"-127"0,0 0-32 0,0-4 0 16,-4 4 305-16,4 0 55 0,0 0 12 0,0 0 1 0,4-8-278 0,9 4-56 16,4-3-11-16,-8-1-3 0,8 4 4 0,-4-4 1 15,0 8 0-15,0-4 0 0,5 4-18 0,-5 0-4 16,-5 0-8-16,5 4 12 0,-13-4 3 0,13 8 0 16,-4 0 0-16,0 3 0 0,-9 1-15 0,8-1-16 15,-3 1 3-15,-5 3 1 0,0 1 12 0,-5-1 0 16,-3 1 0-16,8-1 0 0,-9-3 0 0,0 3 13 15,-4-3-2-15,0-1-1 0,-4-3-10 0,13-4 0 16,-5 3 0-16,-8-7 8 0,17 0-8 0,0 0 0 16,-13-4 0-16,8 1 0 0,-3-9 0 0,8 1 0 15,0-5 0-15,0-3 0 0,8 3 0 0,-3-3 15 16,8 0-3-16,-5 0 0 0,1 3-4 0,-9 1-8 16,9 3 11-16,-5 1-11 0,5-1 8 0,-5 4-8 0,-8 1 0 0,4 7 0 15,0 0 0-15,-9-8 0 16,-4 4 0-16,9 0 0 0,-9-3 0 0,0 3-14 0,13 0 1 15,-13 0 0 1,13 4-73-16,0 0-14 0,0-4-4 0,0 4 0 16,0 0-88-16,0-11-17 0,13-1-4 0,-5 0-1 0</inkml:trace>
  <inkml:trace contextRef="#ctx0" brushRef="#br0" timeOffset="-71225">30040 6163 2228 0,'0'-19'99'0,"0"19"20"0,5-4-95 0,3 0-24 0,-8 4 0 0,9-4 0 15,-9 4 24-15,9 0 1 0,-5 0 0 0,9 4 0 16,0 0-25-16,-9-4 0 0,9 4 0 0,-13-4 0 16,9 8-10-16,-9-8 10 0,9 7 0 0,-9 1-9 15,8 4 9-15,-8-5-8 0,0-7 8 0,-8 12-8 16,8-4 8-16,-5 3 0 0,-12 1 0 0,8-5 0 15,1 1 0-15,-1-4 12 0,-4 4-2 0,0-8-1 16,4 3 4-16,1-3 1 0,-5-3 0 0,-5 3 0 16,5-8 23-16,9 4 5 0,-5-4 1 0,1-3 0 15,-1 3 6-15,9-7 2 0,-4-1 0 0,4 1 0 16,0-1-14-16,4 1-2 0,-4-4-1 0,9 3 0 16,-1 1 0-16,1 3 0 0,-5-3 0 0,9 7 0 0,5-3-22 15,-18 11-4-15,0 0 0 0,13-4-8 0,0 4 0 16,4-4 0-16,-4 4 0 0,4 4 0 0,-4 0 0 15,5 7 0-15,-5-3-10 0,0 3 10 0,-5 1-12 16,1-4 3-16,-9 3 0 0,9 1 0 0,-5-1 9 0,-4 1 12 16,-4-4-2-16,4 3-1 0,0-11-9 15,-9 12 0-15,5-4 0 0,-9-1 0 0,0 1 0 0,8-4-14 16,-8 0 5-16,-4 0 1 0,4-4 8 0,0-4 11 16,13 4-3-16,0-4 0 0,-4-4 4 0,-5-3 0 15,9 3 0-15,0-4 0 0,0-3-2 0,0 3 0 16,0-7 0-16,9 7 0 0,4-3-2 0,-5 3-8 0,5 1 12 15,-13 3-4-15,18 1-8 0,-10 3 0 0,-8 4 0 0,5-4 0 16,-5 4 0-16,0 0 0 0,13 0 0 0,-13 0-11 16,0 0 3-16,0 0 0 0,0 0 0 0,8 11 0 15,-8-11 8-15,0 12 0 0,0-12 0 0,0 11 0 16,0-11-13-16,0 0 2 0,-8 8 1 0,8-8 0 31,0 0-14-31,0 0-4 0,0 0 0 0,0 0 0 0,0 0 28 0,0 0 0 0,0 0 0 0,0 0-8 16,0 0 25-16,0 0 6 0,0 0 1 0,0 0 0 15,0 0-24-15,0 8 0 0,0-8 0 0,0 0 0 16,0 0 0-16,-13 4 0 0,0 0 0 0,-5-1 0 16,14 5 0-16,-5-4-16 0,1 0 2 0,-1 0 1 15,5-4 13-15,-5 0 0 0,-4 0 0 0,13-4-9 16,0 4 18-16,0 0 4 0,0 0 1 0,0 0 0 16,0 0-14-16,0 0 0 0,-4-4 0 0,4 4 0 0,0 0 16 15,0 0 0-15,0-12 0 0,0 12 0 0,0 0-8 16,4-7 0-16,-4 7-8 0,0 0 12 0,0 0-12 15,0 0 0-15,0 0 0 0,0 0 0 0,0 0 0 0,0 0 0 16,0 0-10-16,0 0 10 0,-9 4-12 0,1-1 4 16,-5-3 0-16,8 4 0 0,-8 0-4 0,0 0-1 15,9 4 0-15,-9-4 0 16,-13-1-107-16,9 1-20 0,-40-8-5 0,10-11-1 0</inkml:trace>
  <inkml:trace contextRef="#ctx0" brushRef="#br0" timeOffset="-63630">27344 1374 1324 0,'13'-31'59'0,"-9"12"12"0,5-1-57 0,-5 5-14 0,1-12 0 0,-5 4 0 15,0 0 173-15,0 3 32 0,0-3 7 0,0 4 0 16,0-4-132-16,-5 0-28 0,5 4-4 0,-13 3-2 16,13-3-22-16,-4 0-5 0,-5 3-1 0,-8 1 0 15,13-4-18-15,-9 3 0 0,-5 1 8 0,-3 7-8 16,-5-11 0-16,0 7-9 0,0 1 1 0,-5 3 0 16,-8 4 8-16,0-4-8 0,-4-3 8 0,-9 3-8 15,4 4 8-15,-12-7 0 0,3 3 0 0,-3-4 0 16,-5 12 0-16,0-3 0 0,0-1-10 0,-5 4 10 0,1-12 0 15,-1 12 0-15,1-4 0 0,0 4 0 0,-9 4 0 16,4 0-8-16,-4 4 8 0,9-8 0 0,-1 7 0 0,-3 5 0 16,3-12-8-16,-8 12 8 0,-4-1 0 0,0 5 0 15,4-1 0-15,-1-3 0 0,6 7 0 0,-5-8 8 16,-5 5-8-16,1 3 12 0,0 0-12 0,-1 1 0 16,-3-1 0-16,-1 4 0 0,9 0 0 0,-4 0 0 15,-1 4 0-15,5-4 0 0,0 4 0 0,4 4 0 16,1-4 0-16,8 8 0 0,0-12-9 0,8 4 9 15,1 0-13-15,8 0 5 0,1 4 8 0,3-1 0 16,1-3 0-16,4 4-8 0,4 0 8 0,1 0 0 0,3 0 0 16,1 3 0-16,0 1 0 0,4 7 0 15,-9-3 0-15,5 3 0 0,-5 5 0 0,5 3 0 0,-1-4 8 16,5 4-8-16,0 4 0 0,4 0 8 0,1 4-8 0,-1 3 0 16,5 1 12-16,-1 0-3 0,5-1 0 0,0 1 0 15,5 7-9-15,3-3 0 0,1-1 0 0,-5 1 0 16,9-1 0-16,5 1 0 0,-1-5 0 0,0 1 0 15,1 4 12-15,3-1-2 0,1 1-1 0,-5 3 0 16,9 0-1-16,-4 1-8 0,4-1 12 0,0 0-4 16,0 1-8-16,0-1 0 0,0 8 0 0,4-4 0 15,-4 4 0-15,5 0 0 0,3 1 0 0,1-1 0 16,0 0 11-16,4 0-3 0,0-8-8 0,0 8 12 16,-4-4-4-16,-1-3 0 0,1-1-8 0,0-3 12 15,-1-1-4-15,5-3-8 0,-4 3 11 0,4-3-11 0,0-1 23 16,-4-3-3-16,4 8 0 0,4-8 0 0,-4-1-20 15,4 1 0-15,5-4 0 0,-5 4 0 0,9-4 9 16,-4 0-9-16,4 0 12 0,-4 0-12 0,4-4 11 0,4 4-11 16,-8-4 10-16,8 4-10 0,0-4 9 0,1 4-9 15,-1 0 8-15,0 0-8 0,1 0 0 0,-1-4 8 16,9 4-8-16,0-4 0 0,0-4 9 0,0 4-9 16,5 0 10-16,3-4-10 0,1 4 8 0,0 1-8 15,-1-5 0-15,1-4 9 0,0 4 3 0,4-3 0 16,-5-1 0-16,5-3 0 0,9-1 7 0,0 1 1 15,-5 3 1-15,5-3 0 0,-5-1-7 0,5 1-2 16,4-1 0-16,-4 1 0 0,-1-1-12 0,10-3 11 16,-1 0-11-16,5-1 10 0,-5 1 2 0,0-4 0 15,5-4 0-15,0 0 0 0,4 0 8 0,-4 0 3 0,4-8 0 16,-5 4 0-16,1 0-13 0,0 0-2 0,-1-7-8 0,-3 3 12 16,-1-4-12-16,0-3 8 0,1 0-8 0,4 3 0 15,-5-7 14-15,0-1-3 0,9-3-1 0,-4 0 0 16,13 0-10-16,-9 0 0 0,8-4 0 0,-8 0 0 15,-4-4 0-15,4-4 0 0,5 1 0 0,-14-1 0 16,9-4 0-16,-9 1 0 0,-4-5 0 0,-4 1 0 16,0-4 8-16,8-4 0 0,-4-4 0 0,4 0 0 15,1 0 4-15,-10 0 0 0,14-4 0 0,0-8 0 16,-9 1-4-16,9-1 0 0,-1-7 0 0,5 4 0 16,-4-1-8-16,0 1 0 0,-9-4 9 0,-5 3-9 15,1-3 0-15,-9-4 9 0,0 0-9 0,-9-4 0 16,-8 0 8-16,9-4-8 0,-10 0 0 0,-8-3 0 0,-4-1 0 15,8-7 0-15,-12-1 0 0,-1 5-12 0,-4-5 12 0,4-3-11 16,1 4 11-16,-5-4-10 0,0 3 10 0,-5-3 0 16,10 4 0-16,-1-1 0 0,-4 1 0 0,0 4 0 15,-4-5 0-15,4 9 0 0,4-1 0 0,-13 0-10 16,9 1 10-16,-8 7 0 0,-5-4 0 0,4 4 8 16,-4 0 0-16,-13-4 1 0,9-7-9 0,-5 7 10 15,-4-8-10-15,-4 1 10 0,-5-1-10 0,5 1-14 16,-9-12 3-16,0 4 1 0,-5-1-1 0,1 1 0 15,-5 0 0-15,5 0 0 0,-9-4 11 0,9 7-13 16,-14 1 5-16,5 0 8 0,5 3-11 0,-18 1 11 16,8-1-8-16,-12 1 8 0,0 7 0 0,-1-4-8 0,-3 1 8 15,-10-5 0-15,10 8 0 0,-10 0 0 16,10 1 0-16,-10-1-8 0,-4 4 8 0,5-4 0 0,-5 0-9 0,5 4 9 16,4 0 0-16,-9 0 0 0,-8 1 0 0,0 2 0 15,8 1-8-15,0 4 8 0,-8-4 0 0,8 8 0 16,1-5 0-16,-5 1-9 0,0 4 9 0,4-4 0 15,-13 3 0-15,9 5-8 0,-4-9 8 0,-1 5 0 16,-3 0 0-16,3-1 0 0,-3 5 0 0,-1-5 0 16,-4 5 0-16,0-1 9 0,0 5 1 0,-4-1 0 15,8 8-10-15,0-8-11 0,0 1 3 0,-4 3 0 16,0-4 8-16,-4 8-10 0,4-4 10 0,-4 0-10 16,8 4 10-16,9 1 0 0,-4-1 10 0,4 7-10 15,0-7 0-15,4 4 0 0,5 0 0 0,-5 0 0 16,4 4 0-16,-3-1 0 0,8 5 0 0,0-4 0 15,4-1 0-15,5 5-8 0,-1-4 8 0,1 7 0 0,0 1 0 16,4-9 0-16,-5 9-8 0,1 3 8 16,-9 0-52-16,9 5-6 0,-9-1-2 0,-5 4-770 15,-12 0-154-15</inkml:trace>
  <inkml:trace contextRef="#ctx0" brushRef="#br0" timeOffset="-62886">22433 3732 2361 0,'-9'-16'210'0,"-8"-3"-168"15,-5-4-34-15,-4 4-8 0,-4-4 0 0,-9 0-16 16,0-1 4-16,-9 5 1 0,-8 0 3 0,-1-4 0 16,-3 3 0-16,-5 1 0 0,0 0 8 0,-9 0 0 15,-8-1 0-15,-1 1 0 0,-8 0 0 0,-4 0 0 16,0 3 0-16,-5 1 0 0,-4-4 0 0,-5-1 0 16,1 5 0-16,-9-1 0 0,4 1 0 0,-8 0 0 0,-5-1 0 15,-8 1 0-15,-5-1 0 0,-4 1 0 0,-9 3 0 16,-4 5 0-16,5-5 0 0,-10 1 0 0,-3-1 0 0,-1 4 0 15,9 1 0-15,-13-1 0 0,-9 0 0 0,-4 0 0 16,-9 5 0-16,-4-1 0 0,-9 0 0 0,5 0 0 16,0 4 0-16,-5 0 8 0,-4-4-8 0,4 4 8 15,-4 0 8-15,0 4 3 0,0 0 0 0,-5 0 0 16,1 0 10-16,8 3 3 0,1-3 0 0,3 4 0 16,9-4 5-16,1 3 2 0,8 1 0 0,4-4 0 15,9 0 1-15,4 0 0 0,13 0 0 0,14-1 0 16,8-3-17-16,13 4-3 0,8 0-1 0,14 0 0 15,8 0-19-15,5 0 10 0,4 0-10 0,9-1 8 16,4 5-80 0,-1 0-16-16,1 3-3 0,-4 5-1089 0</inkml:trace>
  <inkml:trace contextRef="#ctx0" brushRef="#br0" timeOffset="-62564">12931 2599 2944 0,'-35'-42'131'0,"22"30"26"0,0-3-125 0,-4 3-32 0,0 1 0 15,-5 3 0 1,0 0-19-16,-4 8-9 0,5 0-3 0,-5 12 0 0,-9-1 15 0,5 5 2 0,-9 3 1 0,-5 8 0 16,-8 8-4-16,0-1-1 0,-4 1 0 0,-5 7 0 15,-4 1 18-15,0 3-10 0,0 0 10 16,0-3-8-16,9-1 8 0,4-4 0 0,4-3 0 15,9 4-8-15,0-9 8 0,9 1 0 0,-1 0 10 0,14 0-10 16,0 0 0-16,8 3 0 0,5-3 0 16,8 4 0-16,9 4 0 0,4-1 0 0,9 1 0 0,13 3 0 15,5-4 27-15,21 1 5 0,13 0 2 0,9-1 0 16,4 1-6-16,13-1 0 0,13 1-1 0,8-1 0 16,-3 1-12-16,8 7-3 0,-5 4 0 0,6 4 0 15,-1 4-144 1,4 7-30-16</inkml:trace>
  <inkml:trace contextRef="#ctx0" brushRef="#br0" timeOffset="-51371">7968 5065 2764 0,'0'0'246'0,"0"0"-197"16,0-4-39-16,0 4-10 0,0 0 21 0,0 0 3 15,0 0 0-15,9-4 0 0,-1 0-24 0,10 1 0 16,-5-5 0-16,13 4 0 0,0-4 0 0,0 4 14 16,4-3-2-16,5 3 0 0,4-4 8 0,8 0 2 15,5 1 0-15,5-1 0 0,-1-3-2 0,5 3-1 16,4 4 0-16,4-4 0 0,5 4-8 0,-1 1-2 16,10-1 0-16,-1 4 0 0,5-4-9 0,0 4 0 15,4 0 9-15,0-4-9 0,4 4 12 0,-4 0-3 16,4 0 0-16,-4 0 0 0,5 0 0 0,-5 0 0 0,0 0 0 0,4 0 0 15,1 4-1-15,3-4 0 0,1 4 0 16,4 3 0-16,0-3 0 0,0 4-8 0,9 0 12 16,-5 3-4-16,1-3-8 0,-1 3 0 0,9-3 0 0,-9 4 8 15,1-1-8-15,-5 5 0 0,-5-5 0 0,-3-3 0 16,-1 4 0-16,-4 3 0 0,0-3 0 0,0 3 0 16,-13 0 8-16,0 5-8 0,-13-5 8 0,0 0-8 15,-4 1 12-15,-9 3-4 0,4-3 0 0,-4 3 0 16,-4-4 6-16,0 1 1 0,-9-1 0 0,0 0 0 15,0-3-4-15,4 0-1 0,-8-1 0 0,4 1 0 16,-5-5-10-16,6 5 12 0,-6 0-12 0,1-5 12 16,0 5-63-1,4-5-12-15,-5 1-2 0</inkml:trace>
  <inkml:trace contextRef="#ctx0" brushRef="#br0" timeOffset="-33167">9073 4450 1209 0,'0'-27'108'0,"-4"16"-87"0,0-5-21 0,4 1 0 16,0-4 88-16,0 3 14 0,-5-3 2 0,5 4 1 16,0 3-81-16,0 0-16 0,-4 1-8 0,4 3 8 15,0 8 18-15,0 0 3 0,0 0 1 0,0 0 0 16,0 0 5-16,0 0 1 0,0 0 0 0,-9 8 0 16,1 3-36-16,-1 9-9 0,-4 3-1 0,0 8 0 15,-4 7 10-15,-1 8 0 0,-3 1 0 0,-5 3-8 16,0 7 8-16,4-3 0 0,-4 0 0 0,4 0 0 15,0-7 0-15,1 3-8 0,3-8 8 0,1 4-8 16,4-3 8-16,0-5 0 0,4-3 0 0,5-4 0 16,0 0 0-16,4-5 8 0,0-2-8 0,0-1 0 15,8-8 0-15,1 1-8 0,0-1 0 0,-1 0 0 16,5 1 30-16,0-5 6 0,-4 1 2 0,4-4 0 16,0-1-6-16,4-7-2 0,1 8 0 0,4-4 0 15,-5-4-4-15,9 4-1 0,0-4 0 0,4-4 0 0,1-4-17 16,-1 0 10-16,5-3-10 0,-1-5 8 0,5 1 2 15,-4-8 0-15,4 0 0 0,0-4 0 0,0-4-1 0,0-4 0 16,-9-3 0-16,5 3 0 0,0-3 25 0,-9-5 5 16,0 5 1-16,-5-5 0 0,1-3 12 0,-5 8 4 15,-4-9 0-15,0 9 0 0,-8-1-11 0,-5 5-1 16,0 3-1-16,-5 0 0 0,-3 4-2 0,-1 0 0 16,-4 0 0-16,-4 8 0 0,-9-1-12 0,0 5-2 15,-13 0-1-15,0 7 0 0,-5 4-26 0,-3 8 0 16,-10 4-9-16,-3 11 9 15,-5 8-148-15,-5 15-22 0,-77 62-5 0,25-19-901 0</inkml:trace>
  <inkml:trace contextRef="#ctx0" brushRef="#br0" timeOffset="-27777">842 4138 2217 0,'-9'-19'98'0,"5"11"21"0,-1 0-95 0,5 8-24 16,0 0 0-16,0 0 0 0,0 0 0 0,0 0 0 16,5-7-10-16,3 3 10 0,5 0-18 0,0 4 3 15,0-4 1-15,5 0 0 0,3 4 14 0,5-4 0 16,0 4 0-16,5 0 0 0,-5 0-8 0,4 4 8 16,0-4 0-16,5 4-9 0,0 0 9 0,-1-4 0 15,5 4 0-15,5 0-8 0,-1 0 8 0,0-1 0 16,5 1 0-16,0-4 0 0,12 0 0 0,1-4 0 15,4 1 0-15,-4-1 0 0,4 4 8 0,0-8-8 0,4 0 10 16,-4 1-10-16,0-1 11 0,0 0-11 0,9 1 12 16,-9-1-12-16,4 0 8 0,-8 4-8 0,4-3 0 0,0 3 0 15,0 0 24-15,0 0-1 0,-4 4-1 0,4-4 0 16,9 0-22-16,-5 4-8 0,5-4 0 0,-5 4 0 16,5 0 8-16,-1-3 0 0,1 3 10 0,0-4-10 15,-1 4 9-15,-3 0-9 0,-1-4 8 0,0 0-8 16,-3 4 0-16,-6 0 0 0,-8-4 0 0,5 4 0 15,-5-4 9-15,4 0-9 0,0 4 10 0,-8 0-10 16,-9-3 13-16,9 6-3 0,4-3-1 0,0 0 0 16,-9-3-9-16,0-1 10 0,5 4-10 0,-5-4 10 15,1 4-10-15,-1 0 0 0,0 0 9 0,9-4-9 16,0 0 0-16,-4 4 0 0,-13 0 0 0,4-4 0 16,9 4 0-16,-9 0 0 0,-5-4 0 0,-3 4 0 0,-5 0 0 15,8 0 0-15,-3 0 0 0,-5 0 0 0,-5 0 0 16,5 0 0-16,5 0 0 0,-10 0 0 0,1 0 0 15,0 0 0-15,-1 0 0 0,5 0 0 0,0 0 16 0,0 0-2 16,-8-3 0-16,3 3 0 0,10 0-3 0,-1 0-1 16,-8 0 0-16,-1 0 0 0,5 0-10 0,0 0 10 15,0 0-10-15,-4 0 10 0,0 3-10 0,4-3 0 16,0 4 0-16,0-4 8 0,-5 4 1 0,5-4 0 16,0 0 0-16,1 4 0 0,-6 0 0 0,5-4 0 15,-8 4 0-15,-1-4 0 0,0 0 11 0,1 4 3 16,-10-4 0-16,5 0 0 0,0 0 14 0,-4 0 3 0,-9 0 1 15,0 0 0-15,0 0-31 0,0 0-10 0,9 0 0 16,-9 0-810-16,0 0-167 0</inkml:trace>
  <inkml:trace contextRef="#ctx0" brushRef="#br0" timeOffset="-11087">1409 1603 2109 0,'-47'-31'93'0,"25"23"20"0,-4-11-90 0,-4 7-23 0,-14 9 0 0,1-1 0 16,-9 11 0-16,0 5 0 0,-9-4 0 0,1 15 0 15,-1 0 0-15,0 8 0 0,1 7 0 0,-1 1 0 16,0-1 0-16,1 9-8 0,3 3 8 0,-4 11 0 16,1 9 0-16,-1 7 0 0,9 8 0 0,0 7 0 15,0 8 0-15,4 0 0 0,5 8 0 0,8 4 0 16,5 0 0-16,8 3-8 0,1-3 8 0,12-4-12 16,5 4 12-16,8-4 0 0,9-8 0 0,9-4 0 0,8-3 0 15,9-9 0-15,4-7 0 0,14-3 0 0,12-9 0 16,9-3 8-16,9-4-8 0,8-5 11 0,14-6 9 15,3-5 1-15,5-3 1 0,18-5 0 0,3-3-1 16,14-4 0-16,4-8 0 0,13-7 0 0,9-8-2 0,13-8-1 16,4-4 0-16,8-7 0 0,10-4-4 0,4-5-1 15,4-3 0-15,4-3 0 0,9-5-2 0,0 0-1 16,-8 4 0-16,-1 1 0 0,5-1 7 0,-5 0 2 16,-4 4 0-16,5 4 0 0,-10-4 3 0,1 0 1 15,-4 0 0-15,-5 4 0 0,-5 0-3 0,-8 0-1 16,0-1 0-16,-8-2 0 0,-5-1 6 0,-9 0 2 0,-4 0 0 15,-4-4 0-15,-9-4-27 0,-4 0 0 16,-5 1 0-16,1-9-11 0,-5 1 19 0,-9-4 4 0,0-4 1 16,-4 0 0-16,-17-4-13 0,-5 0 9 0,-12-8-9 0,-9 0 8 15,-9 5-8-15,-13-1 12 0,-13-8-12 0,-9 8 12 16,-13-3 14-16,-8-1 3 0,-18 1 1 0,-8-5 0 16,-22-3-5-16,-13-1-1 0,-13-3 0 0,-22 0 0 15,-21 0-24-15,-9 3 0 0,-18 1-14 0,-8 0 5 16,-13-1 9-16,-8 5 0 0,-14-5 0 0,-4 9 0 15,-13-1-12-15,-5 8 2 0,-12 4 1 0,-5 8 0 16,1 3 9-16,-5 8 14 0,-9 1-3 0,0 6-1 16,-4 17 0-16,-4-5 0 0,3 4 0 0,6 8 0 15,-1 8-1-15,0 8 0 0,-12-1 0 0,16 12 0 16,9 4-9-16,9 15 0 0,9-7-10 0,4 14 10 16,0 17-226-16,8-1-39 0</inkml:trace>
  <inkml:trace contextRef="#ctx0" brushRef="#br0" timeOffset="-3274">29087 4269 1875 0,'0'-19'83'0,"8"11"17"0,-3 0-80 0,-5 8-20 16,0 0 0-16,0 0-829 0</inkml:trace>
  <inkml:trace contextRef="#ctx0" brushRef="#br0" timeOffset="-3036">27158 3294 1396 0,'0'0'62'0,"0"0"13"15,0 0-60-15,0 0-15 0,-18-19 0 0,14 7 0 0</inkml:trace>
  <inkml:trace contextRef="#ctx0" brushRef="#br0" timeOffset="-2811">24470 2620 2257 0,'-4'-27'49'0,"4"19"11"0,4-3 1 0,-4 3 3 0,0 8-51 0,0 0-13 0,0 0 0 0,13 4-1000 16</inkml:trace>
  <inkml:trace contextRef="#ctx0" brushRef="#br0" timeOffset="-816">30842 1795 2016 0,'13'-27'179'0,"-13"16"-143"15,0-1-36-15,0-3 0 0,0 3 80 0,0 1 10 16,9-1 2-16,0 5 0 0,-9-1-33 0,13 0-7 16,-5 4 0-16,1-7-1 0,4 3-39 0,0 4-12 15,4-4 0-15,5 5 0 0,-5 3 9 0,1 0-9 16,-5 0 0-16,0 3 9 0,0 1-9 0,-9 0 0 15,13 4 0-15,-8 0 0 0,-5 3 0 0,1-3 8 0,8 7-8 0,-13-3 0 16,0 7 10-16,0-4-10 0,8 1 12 16,-8-5-12-16,-8 9 12 0,8-9-12 0,0 5 12 0,-5-1-12 15,-8-7 18-15,9 7-3 0,-5-3-1 0,-8-4 0 16,4 3 4-16,0-3 1 0,0 3 0 0,4-7 0 16,1 0-5-16,-10 0-1 0,5 0 0 0,9-4 0 15,-9 0 4-15,0 0 1 0,9-4 0 0,-5 0 0 16,-8 0 18-16,17 0 3 0,-13-3 1 0,8 3 0 15,-3-4-9-15,8 8-2 0,0-8 0 0,8 1 0 16,-3-1-5-16,-5 0 0 0,13-3-1 0,-9 3 0 16,9-4-11-16,0 1-1 0,4 3-1 0,-4 0 0 15,0 1-10-15,0 3 0 0,-8 0 0 0,-5 4 0 0,0 0 0 16,13 0 0-16,-13 0 8 0,0 0-8 0,0 0 0 16,0 0 0-16,0 0 0 0,0 0 0 0,4 8 0 0,-4-8 0 15,0 0 0-15,0 11 8 0,9 5-8 0,-18-1 0 16,9-7 0-16,-4 3-11 0,4-11 11 0,0 4 0 15,-13 4 0-15,13-4 0 0,0-4 0 0,0 0 0 16,0 0 0-16,0 0 0 0,-13 0 8 0,13 0-8 16,0 0 8-16,0 0-8 0,0-8 11 0,0 0-3 15,13-11 0-15,-13 4 0 0,8-1-8 0,-3 5 0 16,-5-5 0-16,4 5 8 0,5-1-8 0,-9 1 12 16,0-1-12-16,0 4 12 0,-9 1-12 0,9 3 0 15,0 4 0-15,0 0 0 0,0 0 0 0,0 0 0 16,-4-12 0-16,4 12 0 0,0 0-10 0,0 0 10 0,0 0-13 15,0 0 5-15,0 0-4 0,0 0-1 0,0 0 0 0,0 0 0 16,0 0 13-16,0 0-12 0,0 0 12 0,0 0-12 16,0 0 12-16,0 0 10 0,0 0-2 0,0 0 0 15,-5 4-8-15,-3 4-11 0,-10-8 3 0,5 0 0 16,0 8 8-16,5-8 0 0,-5 3 0 0,0-3 0 16,0 0-12-16,0 0-1 0,8 8 0 0,-3-8 0 31,8 0-171-31,-18 4-33 0</inkml:trace>
  <inkml:trace contextRef="#ctx0" brushRef="#br0" timeOffset="717">24119 2558 2876 0,'0'-7'64'0,"0"-9"12"0,0 5 4 0,4-1 0 0,1-3-64 0,3-1-16 0,5 1 0 0,0-1 0 0,5-7 0 15,-1 4-10-15,5-4 2 0,4 0 0 0,-5 0 8 0,5-4 8 16,5 4-8-16,4-4 11 0,4-8 9 0,0 0 1 16,8 1 1-16,1-5 0 0,4 1-22 0,4-1 0 15,14-3 0-15,-1-1-8 0,5-3 8 0,4 4 14 16,-5 3-3-16,10-11-1 0,-5 4-1 0,0 7 0 16,0-3 0-16,0 3 0 0,-4 1-1 0,-1-5 0 15,-3 5 0-15,-1 3 0 0,5 4 1 0,-5-3 0 16,0-1 0-16,5 4 0 0,0 0 15 0,4 1 2 15,0 3 1-15,0-8 0 0,0 0-13 0,9 1-2 16,-9-1-1-16,17 4 0 0,-4-4-11 0,-4 12 0 16,-5-8 9-16,-8 12-9 0,-5-4 0 0,-4 4 8 15,4 0-8-15,-12 7 0 0,-14-7 8 0,5 7-8 0,-5-3 10 16,-4 3-10-16,-4 1 11 0,-5 3-11 0,-4 0 12 16,0 0-12-16,-8 5 15 0,-1-5-4 0,-13 4-1 0,9 0 0 15,0 0-1-15,-4 1 0 0,0 3 0 0,-9 0 0 16,0-8-23-16,0 8-5 0,0 0-1 0,0 0 0 31,0 0-156-31,0 0-31 0,8-4-6 0,-3-4-2 0</inkml:trace>
  <inkml:trace contextRef="#ctx0" brushRef="#br0" timeOffset="1067">26919 320 2822 0,'0'-20'251'0,"-4"13"-201"16,-5-5-40-16,5 4-10 0,4 1 31 0,0 3 4 16,0-8 1-16,4 5 0 0,-4 7-36 0,9 0-9 15,-5 0-1-15,14 0 0 0,-5 0 10 0,0 0-10 16,8 0 10-16,1 3-10 0,4-3 10 0,0 4 0 16,4 0 0-16,5 4 0 0,8-8 0 0,1 0 19 15,-1 8-3-15,0 3-1 0,1-11-25 0,-1 12-5 16,5 3-1-16,-9 1 0 0,0-1 16 0,4 4 0 15,-4 1 0-15,-4 6-9 0,-5-2 21 0,-4-1 4 16,0 4 0-16,-4 4 1 0,-5-5-17 0,-4 5 0 16,0 0 0-16,-13 0 0 0,13 0 0 0,-8 0 0 15,-5 7 0-15,-5-7 0 0,5 4 9 0,-4-8-9 16,-5 3 0-16,-4 1 9 0,9 0-9 0,-5 0 0 16,-8 0 9-16,13-4-9 0,-9 4 0 0,0-4 0 0,8-1-12 0,-3 5 4 31,-1-8-169-31,0 1-34 0,5-5-6 0</inkml:trace>
  <inkml:trace contextRef="#ctx0" brushRef="#br0" timeOffset="1499">28519 586 2131 0,'-9'-20'94'0,"9"5"20"0,0 3-91 0,-4 5-23 16,4 7 0-16,0 0 0 0,0-4 143 0,0 4 24 15,0 0 5-15,0 0 0 0,0 0-142 0,4 0-30 16,14 0 0-16,-5 0-8 0,17 4 8 0,-4 3 0 15,9 5 8-15,-1 3-8 0,5 5 0 0,5-1 0 16,-1-4 0-16,0 8 0 0,5 4 0 0,-5 0 8 16,1 4-8-16,-1-4 11 0,0 12-3 0,14-12 0 15,-10 7 0-15,5 1 0 0,-4 3 14 0,0 1 2 16,8 0 1-16,-8-5 0 0,8 5 6 0,-8-1 1 0,4 1 0 0,-4-4 0 16,-5-5-6-16,0 1-1 15,-8 0 0-15,8-8 0 0,-12 0 1 0,8-4 0 0,-9 1 0 16,0-5 0-16,-12 4-26 0,12-11 0 0,-17 4 0 15,4-5 0-15,-4 5 0 0,0-8 0 0,5-4 0 16,-10 0 0 0,-3 0-206-16,8 0-37 0,-9-4-7 0</inkml:trace>
  <inkml:trace contextRef="#ctx0" brushRef="#br0" timeOffset="1755">30149 1071 3034 0,'0'0'67'0,"0"0"13"16,0 0 4-16,0 0 1 0,21 8-68 0,-12-8-17 0,17 7 0 0,-9 5 0 0,9 0 0 0,0 3 0 16,-4 8 0-16,8 0 0 0,1-3 0 0,-5 6 0 15,4 1 0-15,0 8-9 0,1-8 9 0,-1 8-8 16,-4-4 8-16,-9-1-8 0,10 9 8 0,-10-12 0 16,-4 0-9-16,-9 4 9 0,9-12 0 0,-13 0 0 15,0 1 0-15,0-5 0 0,0-4 0 0,0 1 0 16,0-4 8-16,-13-1-8 0,9 1 8 0,-13-4-8 15,-9 4 0-15,8-8 8 0,-8 4 4 0,-4-4 1 16,-5-4 0-16,-4 4 0 16,4-4-83-16,-17 0-17 0,5 0-3 0,-10-4-765 15,14 5-153-15</inkml:trace>
  <inkml:trace contextRef="#ctx0" brushRef="#br0" timeOffset="2430">30482 2289 2822 0,'0'0'251'0,"0"0"-201"16,0 0-40-16,0 0-10 0,0 0 46 0,0 0 7 15,5 7 2-15,12 1 0 0,-8 4-55 0,-5 3-20 16,9-3 1-16,-9 7 0 0,9 0 19 0,1 8-8 15,-14-4 8-15,13 4 0 0,-9 8 0 0,9 0 0 16,0 3 0-16,-13 1 0 0,4-1 0 0,9 1 0 16,-13 3 0-16,13 0 0 0,-4-3 0 0,-5 3 0 15,1-3 12-15,-5 3-3 0,8 1-9 0,-3 3-9 16,-5 0 9-16,0 0-13 0,8 1 13 0,-3-1 10 16,-1 4-2-16,5-4 0 0,-5 0-8 0,-4 1 0 15,0-1 0-15,9 0 8 0,-18 0-8 0,18 4 8 0,-5-3-8 16,-4 3 8-16,0-4 0 0,0 0-8 0,9 4 12 15,-1-3-4-15,-8-1-8 0,0 0 8 0,9 0-8 0,-9 1 8 16,-9-1-8-16,9-4 12 0,0 4-12 0,0-3 12 16,0-1-12-16,0 4 0 0,0-3 0 0,0-1 8 15,0 1-8-15,-4-1 0 0,4 0 0 0,0 1 8 16,-4-5-8-16,4 5 0 0,0-1 0 0,-9-4 0 16,9-3 0-16,0 0 0 0,0 0 0 0,0-5 0 15,0 1 0-15,0-4 0 0,-4 0-9 0,4-4 9 16,-9 4 0-16,9-4 16 0,0 0-2 0,0-3 0 15,0-1-2-15,0-7 0 0,0 3 0 0,9-3 0 16,-9 3 9-16,4-4 2 0,-4 5 0 0,0-5 0 0,0-3-8 16,0 4-2-16,0-1 0 0,9-3 0 0,-9-8-5 0,0 0-8 15,0 8 11-15,0-8-11 0,0 7 0 0,0-7 0 16,0 8 0-16,0-8 0 0,0 0 0 0,0 0-22 16,0 0 3-16,0 8 1 15,0-8-128-15,-9 8-26 0,9-8-4 0,0 7-1083 16</inkml:trace>
  <inkml:trace contextRef="#ctx0" brushRef="#br0" timeOffset="2837">30209 4909 3002 0,'0'0'133'0,"0"0"27"0,0 0-128 0,0 0-32 0,0 0 0 0,13 0 0 15,0 4 0-15,-4-4 0 0,0 3 0 0,4 5 0 16,4 0 0-16,-4 3 0 0,0 5 0 0,4-1 0 16,5 5 0-16,-5-1 0 0,1 4 0 0,-1 0 0 15,-4 4 0-15,0-4 0 0,0 4 0 0,0 0 0 16,-9-4 0-16,9 0 8 0,-8 4-8 0,8-4 0 15,-5 0 0-15,1 1 0 0,-9-5 0 0,13 0 0 16,-4 0 17-16,-5-3 0 0,0-5 0 0,9-3 0 16,-4 4 14-16,-4-1 2 0,12-3 1 0,-4 0 0 0,0-8 6 0,4 3 0 15,9-6 1-15,5 3 0 0,12-8-7 16,13 0-2-16,5-7 0 0,4-1 0 0,4 5-19 16,5-1-4-16,0-3-1 0,-1 3 0 0,-3-3-8 15,-5-1 0-15,-5 5 0 0,1-1-11 0,-5 1-6 0,5 3-2 16,-4-3 0-16,-14 3 0 15,5-4-79-15,4-3-16 0,-9 3-3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07:46.58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16350 2322 2106 0,'0'0'46'0,"-4"-4"10"0,-5-4 1 0,5 4 3 0,4 4-48 0,0 0-12 0,0 0 0 0,0 0 0 16,0 0 9-16,0 0 0 0,0 0 0 0,0 0 0 15,0 0-9-15,0 0-11 0,0 0 3 0,0 0 0 16,0 0 8-16,0 0 0 0,-4 12 8 0,4-1-8 16,-5 5 18-16,1-5-1 0,4 8 0 0,-4-7 0 15,4-12 5-15,0 12 1 0,4 3 0 0,-8 4 0 16,-1 1-36-16,5 7-7 0,-4-1-2 0,4 13 0 15,-4 0 69-15,-1-1 13 0,1 1 4 0,0-5 0 0,4-3-52 16,-5 0-12-16,1-4 0 0,0 4 0 0,4-4 0 16,0-4 0-16,-9 0 0 0,5 4 0 0,-1-4 54 15,1 4 8-15,0 0 2 0,-5 4 0 0,5-4-52 0,-1 4-12 16,1-4 0-16,0 3 0 0,4-3 0 16,-5 0 0-16,1 0 0 0,4 0 0 0,-4-4 0 0,4 4 0 15,0 0 0-15,-5 0 0 0,5-4 0 0,-4 1 0 16,4-1 0-16,-4-4 0 0,4 0 0 0,0 0 0 15,-5 1 0-15,1-1 0 0,0 0 54 0,-1 1 8 16,5 3 2-16,0 0 0 16,0-4-103-16,-4 4-20 0,0 0-4 0,4 4-1 0,0 0 103 0,-5-4 20 15,5 4 4-15,0-4 1 0,5 4-52 0,-5 0-12 0,4 0 0 16,0-4 0-16,1 4 0 0,-5 0-12 0,0 0 3 0,0-4 0 16,4 1 9-16,-4-1 11 0,4-8-3 0,-4 4 0 15,-4 1-8-15,4-1 0 0,0-7 0 0,0 3 0 16,0 0 0-16,0 5 0 0,-4-5 0 0,4 0 0 15,0 5 0-15,4-1 0 0,-8 0 0 0,4 0 0 16,0 5 0-16,-5 3 0 0,5-4 0 0,0 4 0 16,0 0 30-16,-4 3 1 0,0-6 0 0,-1 3 0 15,5 3 1-15,0 1 1 0,-4-8 0 0,4 4 0 16,0 4-33-16,0-4 0 0,-4-4 0 0,-1 0 0 16,14 0 0-16,-9 1 0 0,-9-1 0 0,5 0 0 15,13 0 0-15,-9 4 0 0,-5 0 0 0,5 4 0 16,5 3 0-16,-5-3 0 0,-13-8 0 0,4 12 0 15,18-4 0-15,-5 3 0 0,-8-7 0 0,-1 4 0 0,-3 0 0 16,8 4-11-16,0-4 0 0,0-1 0 0,4-3 11 0,-4 0 8 16,4 0-8-16,1-7 11 0,-5-1-11 0,4 0 0 15,-4 0 0-15,4 1 8 0,-4-5-8 0,5 4 0 16,-5-3 0-16,0 3 8 0,0 0-8 0,0-3 0 16,0 3 0-16,0-4 8 0,0 5-8 0,0-1 12 15,0 0-12-15,-5-3 12 0,5-1-4 0,0 0 0 16,5 1 0-16,-5-5 0 0,4 1 3 0,-4 0 0 15,-4-1 0-15,4 1 0 0,0-1 2 0,0 1 1 16,-5-1 0-16,5 1 0 0,0-4-3 0,0-1-1 0,0 5 0 16,-4-4 0-16,4 3 9 0,0-3 1 15,0-8 1-15,0 8 0 0,0 3-21 0,-4-3 0 16,4-8 0-16,0 0-8 0,0 4-7 0,0-4-1 0,0 0 0 0,0 0 0 31,0 0-181-31,0 0-37 0,0 0-7 0,-9-39-980 0</inkml:trace>
  <inkml:trace contextRef="#ctx0" brushRef="#br0" timeOffset="1207">16004 3508 230 0,'0'0'20'0,"0"0"-20"15,0 0 0-15,0 0 0 0,-9 0 422 0,9 0 80 16,0 0 16-16,0 0 3 0,0 0-415 0,0 0-83 16,0 0-23-16,0 0 8 0,0 0-8 0,0 0 0 15,0 0-11-15,0 0 11 0,0 0 0 0,0 0-9 0,0 0 9 16,0 0 0-16,0 0 0 0,0 0 0 16,0 0 0-16,0 0 0 0,0 0 8 0,9 8 8 0,-9-8 0 15,0 0 1-15,0 0-5 0,0 0-2 0,8 4 0 0,-8-4 0 16,13 4 31-16,-13-4 7 0,0 0 0 0,0 0 1 15,0 0-27-15,9 0-6 0,-9 0 0 0,0 0-1 16,0 0-15-16,9-4 0 0,-9 4 0 0,8 0 0 16,-8 0 8-16,9 0 0 0,-9 0-8 0,13-4 12 15,0 4-12-15,-4 0-8 0,-9 0 8 0,8-4-13 16,5 0 13-16,-4 0 0 0,-9 4 0 0,0 0 0 16,0 0 48-16,0 0 13 0,0 0 3 0,0 0 0 15,0 0-52-15,0 0-12 0,9-3 0 0,-9 3 0 16,0 0 0-16,0 0 0 0,0 0 0 0,0 0 0 15,0 0 0-15,0 0 0 0,0 0 0 0,0 0 0 16,8-4 0-16,-8 4 0 0,9-8 0 0,-9 8 0 0,4-4-10 16,-4 4-5-16,9-4-1 0,-9 4 0 0,0 0 26 15,0 0 5-15,0 0 1 0,0 0 0 0,0 0-16 0,0 0 0 16,0 0 0-16,0 0 0 0,0 0-16 0,0 0-7 16,0 0-1-16,0 0 0 0,0 0 39 0,0 0 7 15,0 0 2-15,0 0 0 16,0 0-44-16,0 0-8 0,0 0-1 0,0 0-1 0,0 0 30 0,0 0 0 15,0 0 0-15,0 0 10 0,0 0 12 0,0 0 2 16,0 0 1-16,0 0 0 0,0 0-25 0,0 0 0 16,0 0 0-16,0 0 0 0,0 0 0 0,0 0 0 15,0 0 0-15,0 0 0 0,0 0 0 0,0 0 0 16,-9 0 0-16,9 0 0 0,0 0 0 0,0 0 0 16,0 0 0-16,0 0 0 0,-4-4 0 0,4 4 0 0,0 0 0 15,0 0 0-15,0 0 0 0,0 0 0 0,0 0 0 0,0 0 0 16,0 0 0-16,0 0 0 0,-4-7 0 0,4 7 0 15,0 0 56-15,0 0 7 0,0 0 1 0,0 0 0 16,0 0-52-16,0 0-12 0,0 0 0 0,0 0 0 31,0 0-37-31,0 0-11 0,0 0-1 0,0 0-1 0,0 0-125 16,0 0-25-16,0 0-4 0</inkml:trace>
  <inkml:trace contextRef="#ctx0" brushRef="#br0" timeOffset="1606">16069 3736 921 0,'0'0'82'0,"0"0"-66"16,0 0-16-16,0 0 0 0,0 0 274 0,0 0 51 16,0 0 11-16,0 0 1 0,0 0-255 0,0 0-51 15,0 0-11-15,0 0-1 0,-5 3-19 0,5-3 0 0,0 0 0 0,-8 8-9 16,3-4 9-16,5-4 0 0,0 0 0 16,0 0 0-16,-4 8 0 0,4-8-8 0,0 0 8 0,0 0 0 15,9 4 0-15,-9-4 0 0,0 0 0 16,0 0 0-16,0 0 0 0,8 11 9 0,-8-11-9 0,5 8 10 15,-5 3-10-15,0-11 0 0,0 0 0 0,0 8-11 16,4 0 60-16,-4-8 12 0,0 0 3 0,0 0 0 16,13 8-52-16,-13-8-12 0,-9-4 0 0,9 4 0 31,13 0-48-31,-4-4-13 0,-9 4-3 0,4-8 0 16,9 0-102-16,-4-3-21 0,-5 3-4 0,5-3-589 0</inkml:trace>
  <inkml:trace contextRef="#ctx0" brushRef="#br0" timeOffset="2257">16138 3528 1036 0,'0'0'23'0,"0"0"5"0,0 0 0 0,0 0 1 0,0 0-29 0,0 0 0 0,0 0 0 0,0 0 0 16,0 0 0-16,0 0 0 0,0 0 0 0,0 0 0 15,4-8 0-15,-4 8 0 0,0 0 0 0,0-8 0 16,-4-3 57-16,4 7 6 0,0 4 1 0,0 0 0 16,0 0-5-16,0 0-1 0,9-8 0 0,-9 8 0 15,0 0-42-15,0 0-8 0,0 0-8 0,0 0 12 16,4-4 41-16,-4 4 9 0,13-8 2 0,-9 5 0 16,9 3-52-16,-4 0-12 0,0 0 0 0,4 0 0 15,0 0 0-15,-5 0 0 0,5 0 0 0,0 3 0 16,-4-3 0-16,0 0 0 0,8 0 0 0,-4 4 0 15,-4 0 44-15,4 0 5 0,-5-4 2 0,1 8 0 16,4-8-31-16,-4 7-5 0,-9-7-2 0,8 4 0 16,5 4-13-16,-8 0 0 0,-5-8 0 0,0 0 0 15,8 4 0-15,1 3 0 0,-9-7 0 0,9 12 0 0,-9-12 32 16,0 0 4-16,0 11 1 0,4 1 0 0,-8 0-10 16,4-12-3-16,0 11 0 0,0 1 0 0,-5 3-9 0,1-3-3 15,-5-5 0-15,1 5 0 0,3-1-12 16,1 1-12-16,-9 0 3 0,4-1 0 0,1-3 58 0,-5 3 12 15,0 1 3-15,0-4 0 0,-5 3-52 0,1 1-12 16,4-1 0-16,-9 1 0 0,5-4 0 0,0 3 0 16,4-3 0-16,4 0 0 0,0-5 0 0,9-3 0 15,0 0 0-15,0 0 0 0,0 0 0 0,0 0-15 16,0 0 3-16,0 0 1 16,0 0-33-16,0 0-8 0,0 0 0 0,0 0-1 15,0 0-214-15,0 0-42 0,-17 20-9 0,17-20-2 0</inkml:trace>
  <inkml:trace contextRef="#ctx0" brushRef="#br0" timeOffset="3179">16758 3639 979 0,'0'0'87'0,"0"0"-70"16,0 0-17-16,0 0 0 0,0 0 109 0,0 0 19 16,13-4 3-16,0 1 1 15,-13 3-148-15,0 0-28 0,0 0-7 0,8-8-1 0,1 4 42 0,0 0 10 0,-9 4 0 0,0 0 0 16,0 0 0-16,0 0 0 15,0 0 0-15,0 0 0 0,-9-11 71 0,0 7 16 16,9 4 3-16,0 0 1 0,-8-12-43 0,-1 5-9 0,9 7-2 0,0 0 0 16,-4-8-37-16,4 8-13 0,-9-12 0 15,9 12 0-15,0 0 21 0,0 0 4 0,-13-7 0 0,4-1 1 16,1 4-13-16,-1 4 0 0,-4-4 0 0,0 4 0 16,0-4 8-16,-4 8 0 0,8-4-8 0,-4 0 12 15,-4 4 5-15,-1-4 1 0,10 4 0 0,-1 4 0 16,-4-1-2-16,0 1 0 0,4 0 0 0,1 3 0 15,-5 1-1-15,0 7-1 0,0-4 0 0,0 1 0 16,8 7-5-16,-3-4-1 0,-1 1 0 0,0 3 0 16,5-4 8-16,0 0 0 0,-1-3 1 0,1-1 0 15,0 0-3-15,4 1-1 0,4-5 0 0,-4 1 0 16,0-4-5-16,4 3-8 0,1-3 11 0,-5-8-11 0,4 8 23 16,-4-8-3-16,0 0 0 0,9 7 0 0,-1-3-8 15,-8-4-3-15,0 0 0 0,0 0 0 0,9-4 44 0,0 0 9 16,4-3 2-16,0-5 0 0,0 1-46 0,0-9-9 15,4 5-1-15,-4-8-8 0,-4 0 15 0,4 0-4 16,4-4-1-16,0-4 0 0,-4 0-10 0,5 4 0 16,3-4 9-16,1 4-9 0,0 0 0 0,-1 8 0 15,1-4 0-15,-5 0 0 0,10 3-14 0,-6 5-4 16,-3-4-1-16,-1 0 0 0,-4-1 34 0,0 1 6 16,0 4 2-16,-4-5 0 0,-1 1-23 0,-3 4 0 15,8-1 0-15,0 5 0 0,-13-1-16 0,0 4-5 16,8 5-1-16,-3-1 0 0,-5 4 47 0,0 0 10 15,0 0 1-15,0 0 1 0,8 0-8 0,-8 0-1 16,0 0-1-16,0 0 0 0,9 15-27 0,-13 4 0 16,-5 4 0-16,0 4 0 0,1 0 0 0,-1 4 0 0,-4 0 0 15,-4 4 0-15,-5 3 0 0,5-3 0 0,8 4 0 16,-4 7 0-16,0-4 0 0,0 4 0 0,4-3 0 0,5-1 0 16,8-3 0-16,-8-1 0 0,4 1 0 15,-4-8 0-15,8-1 24 0,0-7-1 0,1-3 0 0,-1-1 0 16,-4 0-12-16,9 1-3 0,4-13 0 0,4 9 0 15,5-9-8-15,8 1 0 0,5-8 0 0,12-4 0 16,10 4-125-16,3-15-27 16,14-12-6-16,0 4-1 0</inkml:trace>
  <inkml:trace contextRef="#ctx0" brushRef="#br0" timeOffset="116471">16381 1121 576 0,'8'-27'51'0,"-8"19"-41"0,5 1-10 0,-5-1 0 16,4-7 157-16,0-1 30 0,9 1 5 0,-4-1 2 16,0-3-153-16,-1 0-30 0,5-4-11 0,0 7 0 15,0-3 0-15,-4 4 0 0,-5-1 0 0,5 1-9 0,4 3-6 16,0-3-1-16,-9-1 0 0</inkml:trace>
  <inkml:trace contextRef="#ctx0" brushRef="#br0" timeOffset="116986">16589 690 1558 0,'0'0'69'0,"-9"3"15"0,9-3-68 0,0 0-16 15,-9 0 0-15,9 0 0 0,-8 4 69 0,8-4 11 16,0 0 1-16,-9 8 1 0,5 0-51 0,-5 7-11 16,9 1-1-16,0-1-1 0,-4 4 2 0,-1 4 0 0,-3 4 0 0,3 8 0 15,5 0 12-15,-4 3 2 16,0 5 1-16,-1-1 0 0,1 4 0 0,0 0 0 0,4 8 0 15,0 0 0-15,0 0-3 0,4 4-1 0,0-4 0 16,1 8 0-16,-10 3-13 0,10 1-2 0,-1-1-1 16,0 4 0-16,1 1-7 0,-5 3 0 0,4 4-8 0,-4 0 12 15,0 4-2-15,0-4-1 0,-9 8 0 0,5-4 0 16,0 4 3-16,-1-4 0 0,-3 3 0 0,-1-7 0 16,5-3-4-16,-1-5 0 0,-3 4 0 0,-1-4 0 0,-4 5 10 15,9-5 2-15,-5-3 0 0,0-1 0 0,5-3 4 16,-5-1 0-16,5-3 1 0,0 4 0 15,-1-4-7-15,1 3-2 0,-5 5 0 0,5-1 0 16,0 5-7-16,-1-5-1 0,-3 12-8 0,-1-7 12 16,0-1-12-16,5 0 8 0,-5 1-8 0,1-1 0 15,-1-4 9-15,5 5-9 0,-1-5 8 0,1 1-8 0,0-1 12 0,4-3-2 16,0 0-1-16,0-1 0 0,0-3 1 0,0 8 0 16,0-1 0-16,0 1 0 0,0 3-10 0,4-4 12 15,-8 5-12-15,4-1 12 0,4-3 0 0,-4 3 0 16,0-4 0-16,-4-3 0 0,4 4-12 0,-5-9 0 15,5 1 0-15,0-4 8 0,-4 0 10 0,4-4 2 16,0-4 0-16,0 1 0 0,0-5-4 0,-4 4 0 16,4-7 0-16,0 7 0 0,-5-4-8 0,5 1-8 15,-4-1 9-15,0-7-9 0,4 3 0 0,0 1-13 16,0-4 1-16,4-1 0 16,0-3-126-16,9 0-25 0,-4-8-5 0</inkml:trace>
  <inkml:trace contextRef="#ctx0" brushRef="#br0" timeOffset="105755">28592 2142 691 0,'0'0'61'0,"0"0"-49"0,0 0-12 0,0 0 0 16,0 0 87-16,13-8 14 0,-13 8 3 0,8-3 1 15,1-5-81-15,-9 8-16 0,0 0-8 0,0 0 8 16,0 0 14-16,0 0 2 0,0 0 1 0,0 0 0 16,0 0 12-16,0 0 3 0,0 0 0 0,0 0 0 15,0 0 5-15,0 0 2 0,0 0 0 0,0 0 0 16,0 0-15-16,0 0-4 0,0 0 0 0,0 0 0 15,0 0-10-15,0 0-2 0,0 8-1 0,-4 3 0 16,-1 1-3-16,-3-1 0 0,-5 1 0 0,8-1 0 16,-8 5-2-16,0-1-1 0,0-3 0 0,5 3 0 15,-14 1 9-15,9-1 2 0,-4 0 0 0,4-3 0 0,-5 3-10 16,5-3-2-16,0 3 0 0,9 1 0 0,-9-1 5 16,0-3 1-16,4 3 0 0,-4 1 0 0,0-1 0 15,5 0 0-15,-10-3 0 0,14 7 0 0,-5-3-6 0,-8-1-8 16,4 4 11-16,0-3-11 0,4-1 8 0,-4 4-8 15,-4-3 0-15,-5 3 0 0,9-3 8 0,-4 3-8 16,-1 0 0-16,1 0 0 0,-5 1 8 0,5-1-8 16,0 0 0-16,-1-3 0 0,5-5 0 0,5 5 0 15,-10-1 0-15,18-4 0 0,-13 1 21 0,-4 0-2 16,17-5-1-16,-13 5 0 0,4 3-18 0,1-3 0 16,-5-1 0-16,0 1 0 0,4 3 0 0,-4 1 0 15,0-1 0-15,0 1 0 0,0-5 0 0,0 1 0 0,4 3 0 16,1-3 0-16,-5-1 0 0,4 1 0 0,5-1 0 0,-5 1 0 15,0-4 0-15,-4 3 0 0,9-3 0 0,-9 3 0 16,9 1 17-16,-5-4 3 0,-4 3 1 0,4-3 0 16,1 7-7-16,-5 1-2 0,8-5 0 0,-8 1 0 15,0-1 16-15,5 1 2 0,3 0 1 0,1-5 0 16,-9 5-31-16,13-4-13 0,-13-1 1 0,13 5 0 16,-4-1 12-16,-1-3 13 0,-3 0-2 0,-5 3-1 15,13 1-10-15,-13-1 0 0,-5 1-10 0,5 0 10 16,9-1 0-16,-9 1 0 0,-4 3 0 0,4-3 0 15,-5-1 0-15,5 1 0 0,0-4 0 0,0 3 0 16,5-3 0-16,-1-1 0 0,5 1 0 0,-5 4 0 0,5-5 0 16,-1 5 0-16,-3 0 0 0,-5-1 0 15,13 1 0-15,-13-5 0 0,8 5 0 0,-3 0 0 0,3 3 0 16,-8-3 0-16,9-5 0 0,-5 5 0 0,-8-1 0 16,13 1 0-16,-5-4 8 0,0 3-8 0,1-3 8 0,-5 0-8 15,13-1 0-15,-9 1 0 0,0 0 0 0,-4-1 0 16,13 1 0-16,-13 0 0 0,9 0 0 0,-5-1 0 15,1 1 0-15,-1 0 0 0,5-1 0 0,-1 1 0 16,-3 4 0-16,3-5 0 0,-3-3 0 0,3 4 0 16,-3 0 0-16,8-1 0 0,-9 5 0 0,0-4 0 15,5-5 0-15,-5 5 0 0,5 0 0 0,-5 3 0 16,0-7 0-16,1 4 0 0,-5 0 11 0,4-5-11 0,0 1 10 16,-4 4-10-16,5 0 0 0,-1-1 0 0,-4 1-8 15,0 4 8-15,4-5 0 0,-4 1 0 0,5 0 0 0,-5 0 0 16,-5 3 0-16,5 1 0 0,5-5 0 0,-1 1 0 15,-4 0 0-15,4-1 0 0,-4 1 0 0,5 0 0 16,-5 3-8-16,8-3 8 0,-8 4 0 0,0-5 0 16,5 5 0-16,-1 0 0 0,-8-1 0 0,4 1 0 15,0 3 0-15,0 0 0 0,4 1 0 0,-13-1 0 16,14 1 0-16,-14-1-8 0,18 1 8 0,-9-1 0 16,0 4 0-16,0-3 0 0,0-1 0 0,-5-3 0 15,5 3 0-15,5 0 0 0,-5 1 0 0,4-1 0 16,-8 1 0-16,4-1 0 0,0 4 0 0,0 1 0 15,-5-1 12-15,10 0-4 0,-5 0-8 0,-9 1 12 16,13 3-12-16,-12 0 9 0,8 4-9 0,-5-4 8 16,1 4-8-16,0 0 0 0,-1-4 0 0,-3 0 0 0,8 0 0 15,0 0 0-15,4 1 0 0,-4-9 0 0,0 4 0 16,0 4 0-16,0-7 0 0,9 3 0 0,-5-4 0 0,5 1 0 16,-9-5 0-16,8 1 0 0,1-4 0 0,4-8-9 15,0 0 9-15,0 0-681 16,0 0-129-16</inkml:trace>
  <inkml:trace contextRef="#ctx0" brushRef="#br0" timeOffset="106452">28696 1919 1976 0,'0'0'44'0,"0"0"8"0,0 0 3 15,0 0 0-15,-9 19-44 0,0-7-11 0,-4-1 0 0,9 1 0 0,-5 3 14 0,-8-3 1 16,13-1 0-16,-9 1 0 0,0 3-7 0,0 4-8 16,0 1 11-16,-5 3-11 0,-3 0 17 0,-1 4-3 15,-8 0-1-15,8 4 0 0,-13 3 23 0,5 5 4 16,0 3 0-16,-5 1 1 0,-4 7-14 0,-4-4-3 15,-1 0-1-15,-4 4 0 0,5 0-9 0,0 0-2 16,-5 1 0-16,0-1 0 0,-4 0 16 0,9 0 4 16,0 0 0-16,-5 0 0 0,5 0-32 0,-1 0 0 15,10-4 0-15,-5 5 0 0,-5-5 16 0,5 4-4 16,0-4 0-16,5-4 0 0,-1 1-12 0,5-1 11 16,-5-3-11-16,-4 3 10 0,9-3-10 0,-1-1 0 15,-3 1 0-15,-5 3 0 0,8 1 0 0,1-1 0 0,-1 0 0 16,1-3 0-16,0-1 0 0,4 1 8 0,-5-4-8 15,5-1 0-15,5 1 0 0,-5 3 0 0,0-7 0 0,-5 4 0 16,10 3 0-16,-5-3 0 0,-5 0 8 0,5 0-8 16,-8 3 0-16,3 4 12 0,-8 1-12 0,5-1 12 15,-5 1-12-15,13-1 0 0,-9 0 0 0,0 1-11 16,5-1 19-16,-5-3 4 0,5-1 1 0,8 5 0 16,-4-9-4-16,0 5-1 0,5-5 0 0,-1-3 0 15,5 8-8-15,-5-8 0 0,0-1 0 0,1 1-11 16,-1 0 1-16,5-4 0 0,-1 4 0 0,1-8 0 15,4 0 10-15,4-4 0 0,-4-3 0 0,-4-1 0 16,17 1 8-16,-5-5 3 0,1-3 1 0,4-8 0 16,0 0-98-16,0 0-19 0,0 0-4 15,9-12-607-15,4-11-120 0</inkml:trace>
  <inkml:trace contextRef="#ctx0" brushRef="#br0" timeOffset="107033">28726 2054 1728 0,'0'0'153'0,"0"0"-122"0,0 0-31 0,0 0 0 15,0 0 100-15,0 0 13 0,0 0 3 0,0 0 1 16,-17 7-65-16,12 5-12 0,-3-1-4 0,-1 5 0 15,-13 3-27-15,9 4-9 0,-17 4 0 0,8 0 0 16,-8 8 15-16,-9-1-4 0,9 5-1 0,-14 7 0 16,1 4 26-16,-5 0 4 0,-8 8 2 0,0 4 0 15,-5 3-5-15,4 1-1 0,-12 3 0 0,-5 4 0 16,1 1-19-16,-1 3-4 0,5 4-1 0,-9-4 0 0,-5 7-12 16,5-3 0-16,-4 4 8 0,4 0-8 15,0 0 0-15,0-1 8 0,4 1-8 0,0 0 0 0,5-4 19 16,4-8-3-16,0 4 0 0,4-4 0 0,5-3-5 0,4-1-2 15,0 4 0-15,9-11 0 0,-1 0-9 0,5-5 0 16,5 1 0-16,-5-4 0 0,4-4 0 0,0 0 0 16,1 0 8-16,3-3-8 0,-3 3 0 0,-5-4 0 15,8 0 0-15,1 0 0 0,4-3 0 0,0-1 0 16,4 4 0-16,-4-3 8 0,4-1-8 0,-4-7 12 16,5 3-12-16,-1-7 12 0,-4 4-12 0,9-8 0 15,-5 4 0-15,5-4 0 0,-1 0 0 0,1 0 0 16,8 0 0-16,-12 0 0 15,16-4-28-15,-3 4-5 0,-5-8-1 0,4 4-1170 0</inkml:trace>
  <inkml:trace contextRef="#ctx0" brushRef="#br0" timeOffset="112205">28622 1757 1292 0,'0'0'57'0,"0"0"12"0,0 0-55 0,0 0-14 0,0 0 0 0,0 0 0 16,0 0 37-16,0 0 5 0,0 0 1 0,0 0 0 15,0 0-26-15,0 0-5 0,0 0 0 0,0 0-1 16,0 0 7-16,0 0 2 0,0 0 0 0,0 0 0 15,0 0-20-15,0 0 0 0,0 0 8 0,0 0-8 16,0 0 0-16,9 11 0 0,-9-11 0 0,0 0 0 16,0 0 0-16,0 0 0 0,0 0-8 0,0 0 8 15,0 0 0-15,4 8 0 0,13-4 0 0</inkml:trace>
  <inkml:trace contextRef="#ctx0" brushRef="#br0" timeOffset="113157">28925 1749 518 0,'0'0'23'0,"0"0"5"0,0 0-28 0,0 0 0 0,0 0 0 0,0 0 0 15,0 0 90-15,0 0 13 0,5 12 2 0,-5-12 1 16,0 0-62-16,0 0-12 0,0 0-2 0,0 7-1 16,8 1 23-16,-8-8 4 0,-8 8 0 0,8 0 1 15,0-1-1-15,0 1-1 0,0-8 0 0,0 8 0 16,-13 3-7-16,8-3-2 0,-8 0 0 0,9-5 0 15,-5 5-10-15,5 0-3 0,-5 0 0 0,-8-1 0 16,13-3 3-16,-5-4 1 0,-8 4 0 0,4 4 0 16,0-4-18-16,8 7-4 0,-12 1-1 0,0-1 0 15,8 1-5-15,-8-1-1 0,4 5 0 0,-5-5 0 16,5 5 4-16,0-5 0 0,0 5 0 0,0-5 0 16,5 1-12-16,-1-1 0 0,-4 1 0 0,-4 0 8 15,4-1-8-15,0 5 0 0,-5-5 0 0,5 1 0 0,9 3 8 0,-9-3 0 16,0-1 0-16,9 1 0 0,-5-1 0 0,0 1-8 15,1-1 12-15,-5 1-4 0,8 0 4 0,-8-1 0 16,9 1 0-16,-5-1 0 0,-4-3-12 0,9 3 0 16,0-3-12-16,-5 8 12 0,-4-5 0 0,13 1 0 15,-9-5 0-15,1 5 0 0,8-4 0 0,-5-1 0 16,-3 1 0-16,8 0 12 0,-13-1-12 0,13 1 0 16,-5 0 0-16,-8 0 0 0,9-1 0 0,-5 1 8 15,1 0-8-15,-1-1 8 0,5 5 1 0,-5-4 0 16,-4-1 0-16,13 1 0 0,-17 4-1 0,12-1-8 15,-3-3 12-15,-10 3-4 0,14-3-8 0,-5 4 0 16,-8-1 0-16,4-3 8 0,0 4-8 0,8-5 0 0,-8 5 0 16,0-1 8-16,5 1-8 0,-1 0 0 0,-4-1 0 15,0-3 0-15,13-1 0 0,-9 5 0 0,1-4 0 0,-5 3 0 16,8 1 0-16,-3-4 0 0,-1-1 0 0,0 5 0 16,-4-1 0-16,9 1 0 0,0 0 0 0,-5-1 0 15,5 5 0-15,-5-1 0 0,-4 0 0 0,-4-3 0 16,4 3 0-16,-5-3 0 0,5 7 0 0,9-7 0 15,-9 3 0-15,0-3 0 0,0-1 0 0,4 5 0 16,1-5 8-16,-5 5-8 0,4-5 8 0,0 1-8 16,-4-1 0-16,0 1 0 0,5-1 0 0,-1 1 0 15,-4 0 0-15,4-5 0 0,1 5 0 0,-5-1-11 16,8 1 11-16,-3-1 0 0,-1 1 0 0,0 0 0 16,-4-1 0-16,5 1 0 0,-1-1 0 0,-4 1 0 0,13-1 0 15,-13 1 0-15,13-1 0 0,-9 1 0 0,1-4 0 16,-5 3 0-16,13-3 0 0,-13 4 0 0,4-1 0 0,0 1 0 15,-4-5 0-15,5 5 0 0,-1 0 0 0,-4-1 0 16,4 1 0-16,1-1 0 0,-5-3 0 0,4 3 0 16,-4 1 0-16,0 0 8 0,4-1 1 0,-4-3 1 15,5 3 0-15,-5 1 0 0,0 0 6 0,0-1 2 16,8-3 0-16,-8 3 0 0,5 1-18 0,-1-1 8 16,0-3-8-16,1 0 0 0,3 0 11 0,5-1-11 15,0-7 10-15,-4 12-10 0,4-4 8 0,0-8-8 16,0 7 0-16,0 1 0 0,-13 0 0 0,13-1 0 0,-4 1 0 15,-5 0-678-15,9-8-132 16</inkml:trace>
  <inkml:trace contextRef="#ctx0" brushRef="#br0" timeOffset="114216">27751 2974 1386 0,'0'0'30'0,"0"0"6"16,0 0 2-16,0 0 2 0,0 0-32 0,0 0-8 0,0 0 0 0,0 0 0 0,0 0 0 0,0 0-12 16,0 0 4-16,0 0 0 0,0 0 8 0,0 0 0 15,0 0 0-15,0 0 0 16,0 8-52-16,0-8-8 0,-5 8-1 0</inkml:trace>
  <inkml:trace contextRef="#ctx0" brushRef="#br0" timeOffset="114918">27677 2057 1209 0,'0'0'53'0,"0"0"12"0,0 0-52 0,0 0-13 15,0 0 0-15,0 0 0 0,0 0 48 0,0 0 8 16,0 0 0-16,0 0 1 0,0 12-42 0,0-4-15 15,9 3 9-15,-9 1-9 0,0-1 27 0,0 5 0 16,0-5 0-16,0 5 0 0,0-1 7 0,0 4 2 16,4 5 0-16,-4 3 0 0,0 3 0 0,0 1 1 15,-4 12 0-15,4-1 0 0,-9 8-12 0,9 4-2 16,0 4-1-16,0 3 0 0,-13 5-5 0,13 7-1 0,-4-4 0 16,-1 9 0-16,-3-1 2 0,3 4 0 0,5-4 0 15,-8 0 0-15,8 4 1 0,0-4 0 0,-5 0 0 0,5 0 0 16,-4 0-10-16,4-4-1 0,0 4-8 0,-4-4 12 15,4 0 2-15,-5-3 0 0,1 7 0 0,-5-4 0 16,9 0 8-16,-13 1 2 0,13-5 0 0,-8 4 0 16,-1-7 4-16,5 3 2 0,-5-4 0 0,5 1 0 15,-5-8-9-15,5 0-1 0,-1 3-1 0,-3-3 0 16,8-4 3-16,0 0 1 0,-5-4 0 0,5 0 0 16,0-4-10-16,-4 4-1 0,0-7-1 0,4-1 0 15,-5-3-11-15,5-1 12 0,-13 1-12 0,13-8 12 16,-13-1-12-16,13-3 10 0,-4-4-10 0,0-3 10 15,-1-1-94-15,1-7-20 16,0-5-3-16</inkml:trace>
  <inkml:trace contextRef="#ctx0" brushRef="#br0" timeOffset="115536">26364 2146 748 0,'-13'-4'67'0,"13"4"-54"0,0 0-13 0,0 0 0 0,0 0 192 0,0 0 36 0,0 0 8 0,0 0 0 16,0 0-188-16,13 8-39 0,-5 3-9 0,-3 1 0 15,-1 3 20-15,0 1 3 0,1 3 0 0,-1 4 0 0,-4 4 11 0,0 4 2 16,0 4 1-16,0 3 0 16,0 1-1-16,0 11 0 0,0-4 0 0,9 8 0 0,-18 4 8 0,9 3 0 15,0 1 1-15,0 7 0 0,0 9-5 0,0 2-2 16,-4 5 0-16,-1 4 0 0,1-1-14 16,0 1-4-16,-9-4 0 0,13 11 0 0,-13-3-4 0,13-5 0 15,-9 5-1-15,5-5 0 0,-5-3-15 16,0 0 11-16,9 0-11 0,-8 3 10 0,3-7-10 0,-3 4 0 15,-1 0 9-15,-4 0-9 0,9-5 8 0,-9-3-8 16,0 4 8-16,4-7-8 0,0-1 22 0,-4 4 0 16,0-12 0-16,9 1 0 0,0-4 2 0,-1-5 0 15,1-3 0-15,0-4 0 0,4-7-13 0,0 3-3 16,0-7 0-16,0-1 0 0,0 1-8 0,0-9 0 0,4 5 0 16,-4 0 0-16,0-4 0 0,0-1 8 0,0 1-8 0,0 0 0 15,0-4 8-15,0 4-8 0,0-4 0 16,0-4 8-16,0 4-8 0,4-8 0 0,-4 4 0 15,0-7 0 1,9-1-185-16,-5-3-39 0</inkml:trace>
  <inkml:trace contextRef="#ctx0" brushRef="#br0" timeOffset="115689">26970 6304 576 0,'-4'34'25'0,"-9"-18"6"15,0-1-31-15,4 0 0 0,-4-3 0 0,5 0 0 16,-5-5 475-16,4 1 89 0,9-8 17 0,0 0 4 16,0 0-689-16,0 0-137 0</inkml:trace>
  <inkml:trace contextRef="#ctx0" brushRef="#br0" timeOffset="117913">29428 532 1843 0,'0'0'81'16,"0"0"18"-16,0 0-79 0,0 0-20 0,0 0 0 0,0 0 0 15,0 0 147-15,0 0 25 0,5 11 6 0,-5 1 1 0,13 3-155 0,-13 4-24 16,13 5-17-16,-9 2 2 0,9 5 15 0,-4 8 0 16,-5-1 0-16,9 9 0 0,-9 3 0 15,-4 7 16-15,0 13-1 0,0-1-1 0,0 12-14 0,0 0-15 16,-13 12 3-16,9-1 1 0,0 0 22 15,-5 5 4-15,-4-1 1 0,-4 0 0 0,12 5 0 16,-3 3 1-16,-5 4 0 0,8-4 0 0,-8 3-7 0,9 1-2 16,-5 0 0-16,9 0 0 0,-8 0 28 0,-1-4 6 0,9 4 1 15,-13-4 0-15,0 4-14 0,4 0-2 16,1-4-1-16,-5 0 0 0,8 4 3 0,-8 0 1 16,9-4 0-16,-5 0 0 0,9 0-21 0,0-4-9 15,0 8 8-15,0-4-8 0,-4-4 18 0,4 0-2 16,-9 0 0-16,9-3 0 0,-4-1-3 0,4-4-1 15,0 1 0-15,-4-1 0 0,4 1 1 0,-9-5 0 16,18-3 0-16,-9 4 0 0,4-1-1 0,-4 1-1 0,0-8 0 16,0 0 0-16,4 0 3 0,5-4 1 0,-9-4 0 0,4 0 0 15,-4-3-2-15,0-1 0 0,0 0 0 0,9-3 0 16,-18-8-3-16,9-1-1 0,0 1 0 0,0-8 0 16,0 0-9-16,0-3 12 0,0-5-12 0,0-3 12 15,0-5-12-15,-4 1 0 0,-5-4 0 0,9-4 0 16,-4-4 0-16,4-4 0 0,-4-3-12 0,-5-5 12 31,9-3-149-31,-13-12-23 0,-4-8-4 0</inkml:trace>
  <inkml:trace contextRef="#ctx0" brushRef="#br0" timeOffset="119763">30642 0 1843 0,'0'0'164'0,"0"0"-132"15,0 0-32-15,0 0 0 0,0 0 192 0,0 0 32 16,-13 8 7-16,4 3 1 0,-4 1-203 0,-8 3-40 15,3 4-8-15,1 4-1 0,-9 8 20 0,-9 4 8 16,5 4 0-16,-9-1 0 0,4 8-8 0,-4 1 0 16,-4 3 0-16,-5 4 0 0,5-4 0 0,-1 0-16 15,1 4 4-15,13-4 1 0,-14 4 11 0,1-8 11 16,8 0-3-16,-8 4 0 0,4-7-8 0,4-1 0 16,5 4 9-16,-9 1-9 0,9-1 0 0,-5 0-8 15,-4 4 0-15,-4-4 0 0,8 1 22 0,-8 3 5 16,-1 0 1-16,1 0 0 0,-5-4 3 0,1 4 1 15,-5 0 0-15,8-4 0 0,1 1-10 0,-1-1-2 16,10 0 0-16,-5 0 0 0,4-3-12 0,-4-1 0 16,9 1 0-16,-1-1 0 0,1-4 0 0,-5 5 9 0,-4-5-9 15,5 1 8-15,-5-1-8 0,4-3 0 0,-4 4 0 0,4-1 8 16,-8-3-8-16,4 3 8 0,-4-3-8 0,-5 4 8 16,5-1-8-16,-1 1 0 0,1-1 0 0,0 1 8 15,-5-5-8-15,5 5 0 0,-1-4 0 0,1-1-11 16,12 5 31-16,-12-1 5 0,4 1 2 0,0-1 0 15,-4-3-11-15,-1 8-1 0,1 3-1 0,0-4 0 16,8 1-6-16,-8-1 0 0,-1 4-8 0,1-3 12 16,-5 3-12-16,5 0 8 0,0-4-8 0,4 5 0 15,-5-9 8-15,5 5-8 0,-4-5 0 0,4-3 0 16,-4 3 10-16,12-3-10 0,-12 0 10 0,13-1-10 16,-5 1 18-16,4-4-2 0,-8 0-1 0,13 3 0 0,-8-7 6 15,3 4 2-15,-8 0 0 0,5 4 0 0,-5-1-23 16,-5 1-20-16,-3 0 4 0,3 3 1 0,1-7 15 15,4 4 0-15,-4-5 0 0,4-3 10 0,4 4-10 0,5-4 0 16,-5-4 9-16,5 4-9 0,-1-4 8 0,10 1-8 16,-5-5 8-16,0 4-8 0,0 0 10 0,0-4-2 15,-9 8-8-15,5-7 12 0,8-1-12 0,-8 4 8 16,-1 0-8-16,1 0 0 0,8 4 0 0,-4 0 0 16,-4-8 0-16,-1 8 0 0,1 0 0 0,0-4 0 15,-1 4 0-15,1-3 0 0,4-1 0 0,-4 4 0 16,8-4 0-16,0 0 0 0,-8-4 8 0,13 0-8 15,-9 5 0-15,8-5 9 0,-3 0-9 0,-1 0 0 0,0 4 0 16,1 1 8-16,-5-1-8 0,0 0 0 0,-5-4 0 16,-3 4 0-16,3 4 0 0,5-4 0 0,-4 0 0 15,0 4 0-15,-1-3 0 0,-3 2 0 0,-1-2 8 0,0-1-8 16,1 0 0-16,3 0 0 0,-3 4 9 0,3-8-9 16,1 4 0-16,-1-3 8 0,1-1-8 0,-5 0 0 15,-4 0 0-15,9 1 0 0,-5-1 0 0,1 4 8 16,3 0-8-16,-3 0 0 0,-5 4 0 0,-5 0 0 15,1 0 0-15,0 0 0 0,-1 4 0 0,-3-4 0 16,8 0 0-16,0-4 0 0,-5 4 0 0,1 0 0 16,4-4 0-16,0 0 0 0,-4-4 0 0,8 1 8 15,-4-1-8-15,4-4 0 0,1 5 0 0,-1-1 8 16,-4-4-8-16,8 5 0 0,-3-1 0 0,3 4 8 16,-8-4-8-16,5 1 0 0,-1 3 0 0,0 0 0 15,1 0 0-15,-5 4 0 0,4 0 0 0,0 0-8 0,1-4 8 16,-1 4 0-16,0-4 0 0,1 4 0 0,3-8 0 15,1 1 0-15,8-1 0 0,1 0 0 0,-10 0 0 0,5 1 0 16,0-1 0-16,0 4 0 0,-4 0 0 0,0 0 0 16,-5 0 0-16,0 4 0 0,1 4 0 0,-1-4 0 15,0 0 0-15,-4 4 0 0,0-4 0 0,0 4 0 16,-4-4 0-16,8 0 0 0,0 3 0 0,1-6 0 16,-10 3 0-16,5 0 8 0,-4-1-8 0,4 1 8 15,0 0-8-15,-4 0 8 0,-1 4-8 0,1 0 0 0,4 0 8 16,-9 4-8-16,-4-5 0 0,0 5 0 15,0 4 0-15,0-5 0 0,-4 1 0 0,0 0 0 16,-5-1 0-16,9 1 0 0,-5 0 0 0,5-5 8 0,0 1-8 0,-4 4 0 16,8-4 8-16,-4 0-8 0,0-1 8 0,0 1-8 15,-4 4 0-15,4 0 0 0,9-1 0 0,-5-3 8 16,0 8-8-16,1-9 0 0,3 5 0 0,-3 0 0 16,3-4 0-16,-3 0 0 0,-1 3 0 0,0 1 0 15,0 0 0-15,1-5 0 0,-1 5 0 0,0-4 0 16,1 4 0-16,-1-5 0 0,0-3 0 0,1 8 0 15,-1-4 0-15,0 0 0 0,1-1 0 0,-1 1 0 16,0 4 0-16,-4 0 0 0,5-5 0 0,-5 5 0 16,4 0 0-16,0 0 0 0,1-1 0 0,-1-3 0 15,9 8 0-15,-4-9 0 0,-1 1 0 0,5 4 0 16,0 0 0-16,0-5 0 0,-4 5 0 0,-1 0 0 16,-3-1 0-16,3 5 0 0,1-4 0 0,0 3 0 15,-9 1 0-15,0-1 0 0,4 1 0 0,-4-1 0 16,0 1 0-16,0-1 0 0,4-3 0 0,-4 4 0 0,-4-5 0 15,4 5 0-15,-4-1 0 0,-1-3 0 0,1 0 0 16,4-1 0-16,-5 1 0 0,1-4 0 0,-5 7 0 0,5-3 0 16,-5 4 0-16,-4-5 8 0,-4 5-8 0,0-1 0 15,-1 1 0-15,10-1 0 0,-5 5 0 0,0-1 0 16,-5-3 0-16,1 7 0 0,8-4 0 0,-4 1 0 16,-4 3 0-16,4-4 0 0,0-3 0 0,4-1 8 15,0 1-8-15,1-1 0 0,-5-3 0 0,4 4 0 16,9-5 0-16,-4 1 8 0,-5 0-8 0,0 3 0 15,5 1 0-15,4-1 0 0,-9 5 0 0,0-5 0 16,1 1 0-16,3-8 0 0,1 7 0 0,4-3 9 0,-4-4-9 16,4-1 10-16,0-3 5 0,0 8 1 0,4-12 0 0,0 12 0 15,5-8-2-15,0-4 0 0,4 4 0 16,0 0 0-16,0 0-5 0,4-4-1 0,0 4 0 16,5 0 0-16,4-4-8 0,4-4 0 0,1 8 0 0,-1-7 0 31,9-5-76-31,0 4-15 0,4-3-2 0</inkml:trace>
  <inkml:trace contextRef="#ctx0" brushRef="#br0" timeOffset="130534">25947 3480 1670 0,'0'0'148'0,"0"0"-118"15,0 0-30-15,0 0 0 0,0 0 92 0,5-8 12 16,8 4 2-16,-5-4 1 0,1 1-85 0,4-1-22 15,0 0 0-15,-13 8 0 0,0 0 20 0,0 0-4 16,4-7 0-16,5 3 0 0,-5 4 5 0,9 0 1 0,-13 0 0 16,9-4 0-16,0 4 16 0,-9 0 3 0,0 0 1 0,8 0 0 15,-3 4 1-15,-5-4 0 0,0 0 0 16,0 0 0-16,13 4-23 0,-13-4-5 0,4 7-1 16,-4-7 0-16,0 8-6 0,4 0 0 0,1-1-8 0,-5 1 12 15,0-8-12-15,4 8 9 0,-4-8-9 0,0 0 8 16,-4 11-8-16,4-11 0 0,0 0 9 0,0 0-9 15,0 0 8-15,0 0-8 0,0 8 10 0,-5 0-10 16,1-4 16-16,-5 3-4 0,1-3 0 0,8-4 0 16,-5 8 4-16,-3-4 1 0,-1 0 0 0,0-4 0 15,9 0 9-15,0 0 2 0,0 0 0 0,0 0 0 16,0 0 1-16,0 0 1 0,0 0 0 0,0 0 0 16,0 0-8-16,0 0-2 0,0 0 0 0,0 0 0 15,0 0-10-15,0 0-2 0,-13-4-8 0,13 4 12 0,0 0-12 16,0 0 11-16,0 0-11 0,0 0 10 0,0 0-10 0,0 0 0 15,0 0 0-15,0 0 0 0,0 0 0 0,0 0 0 16,0 0 0-16,0 0 0 0,0 0 8 0,0 0-8 16,0 0 0-16,0 0 8 0,0 0-8 0,0 0 0 15,0 0 0-15,0 0 0 0,0 0 0 0,0 0 0 16,0 0 0-16,0 0 8 0,0 0-8 0,0 0 0 16,0 0 9-16,0 4-9 0,-4 3 9 0,4-7-9 15,4 4 12-15,-4-4-12 0,0 0 12 0,0 0-12 16,0 0 12-16,0 0-12 0,0 0 12 0,0 0-4 15,-4 0 0-15,4 0-8 0,0 0 12 0,0 0-4 16,0 0 0-16,0 0-8 0,0 0 0 0,0 0 0 0,0 0 0 0,0 0 0 16,-9 0 0-16,9 0 0 0,0 0 0 0,0 0 0 15,0 0 0-15,0 0 0 0,0 0 0 0,0 0-9 32,0 0-15-32,-8-4-2 0,8 4-1 0,0 0 0 0,0 0 27 0,0 0-10 0,0 0 10 0,-9 0 0 15,-4 0-23-15,4 0 3 0,1 0 0 0,-5 4 0 31,0 0-40-31,-5 0-8 0,10 0-2 0,-10 0-770 0,1 3-155 0</inkml:trace>
  <inkml:trace contextRef="#ctx0" brushRef="#br0" timeOffset="131566">25804 4562 1882 0,'0'0'84'0,"0"0"16"0,0 0-80 0,0 0-20 0,0-7 0 0,0-1 0 16,-4 0 14-16,4 8-2 15,4-7 0-15,-4-1 0 0,0 0 0 0,0 0 0 16,13-3 0-16,-8 3 0 0,3 0 15 0,-3 1 2 0,-5 7 1 0,8-8 0 16,-3 4 10-16,8-4 1 0,-9 5 1 0,-4 3 0 15,9-4 14-15,-9 4 4 0,0 0 0 0,0 0 0 16,0 0-24-16,4-4-5 0,-4 4-1 0,0 0 0 15,0 0-22-15,0 0-8 0,0 0 0 0,0 0 9 16,17-4-1-16,-17 4-8 0,0 0 12 0,0 0-4 16,0 0-8-16,0 0 0 0,0 0 9 0,0 0-9 15,0 0 12-15,0 0-3 0,0 8 0 0,-4 3 0 16,0-3-1-16,-5 0-8 0,5-1 12 0,-5 1-4 16,0 0 0-16,1 0 0 0,-1-1 0 0,5 1 0 15,-9 0-8-15,4-4 8 0,0 3-8 0,5-3 8 0,-5 0 1 0,5 0 0 16,-9 0 0-16,13-4 0 15,0 0 8-15,0 0 2 0,0 0 0 0,0 0 0 16,0 0 7-16,0 0 2 0,0 0 0 0,0 0 0 0,0 0-1 16,0 0 0-16,0 0 0 0,0 0 0 0,0 0-3 0,0 0-1 15,0 0 0-15,13-8 0 0,-9 0-9 0,5 4-2 16,-9 4 0-16,4-3 0 0,9-1-12 0,-13 4 11 16,0 0-11-16,0 0 10 0,9 0-10 0,-9 0 0 15,0 0 0-15,0 0 0 0,0 0 0 0,0 0 0 16,0 0 0-16,0 0 8 0,4 7-8 0,-4-7 8 15,0 0-8-15,0 0 8 0,0 12-8 0,0-12 0 16,0 0 0-16,0 0 0 16,0 0-22-16,0 0-6 0,0 0-2 0,-8-4-890 15,-1-7-177-15</inkml:trace>
  <inkml:trace contextRef="#ctx0" brushRef="#br0" timeOffset="133786">25930 2763 1576 0,'0'0'70'0,"0"0"14"0,0 0-67 0,0 0-17 0,-9-4 0 0,9 4 0 15,0 0 32-15,0 0 2 0,0 0 1 0,0-8 0 16,9-3 12-16,-9 11 2 0,4-8 1 0,5 0 0 16,0 1-27-16,-1 3-6 0,1-4-1 0,-9 8 0 15,0 0 7-15,9-4 1 0,-9 4 0 0,8-4 0 16,-8 4-7-16,0 0-1 0,0 0 0 0,9 8 0 0,-9-8 16 0,9 4 2 16,-9-4 1-16,0 0 0 0,4 12-15 0,0-5-2 15,1 5-1-15,-1-4 0 0,-4 3-17 0,0-3 10 16,4 3-10-16,-4-11 8 0,-4 8 1 0,4 0 0 15,0-1 0-15,0-7 0 0,-9 8-9 0,9 0 0 16,0-8 0-16,0 0 0 0,-8 8 25 0,-1-1 0 16,9-7 0-16,0 0 0 0,-4 4 10 0,4-4 1 15,-9 4 1-15,5 0 0 0,4-4-18 0,0 0-4 16,-13 4-1-16,13-4 0 0,0 0 14 0,0 0 4 16,0 0 0-16,0 0 0 15,0 0-50-15,0 0-10 0,0 0-1 0,0 0-1 0,0 0 30 0,0 0 0 16,0 0-8-16,0 0 8 0,0 0 12 0,8-8 6 0,-8 8 1 15,9-4 0-15,-5 0-5 0,5 4-1 0,-9 0 0 0,0 0 0 16,0 0-13-16,13 0 0 0,-13 0 0 0,0 0 0 16,0 0 0-16,0 0 0 0,0 0 0 0,0 0 0 15,0 0 12-15,0 0-3 0,0 0-1 0,0 0 0 16,0 0-8-16,0 12 0 0,0-12 0 0,0 0 0 16,0 0 0-16,0 0 0 0,0 0 0 0,0 0 0 15,0 0 0-15,0 0 8 0,0 0-8 0,0 0 8 16,0 0 7-16,0 0 1 0,0 0 0 0,0 0 0 15,0 0-16-15,0 0 9 0,0 0-9 0,0 0 8 16,0 0-8-16,0 0 0 0,0 0 0 0,0 0 0 16,0 0 0-16,0 0 0 0,0 0 0 0,0 0 0 15,0 0 12-15,0 0 0 0,0 0 0 0,0 0 0 16,0 0 6-16,0 0 2 0,0 0 0 0,0 0 0 0,0 0-20 0,0 8 0 16,0-8 0-16,0 0 0 0,0 0 0 15,0 7 0-15,0-7 0 0,0 0 0 0,0 0-16 0,0 0-6 16,0 0-2-16,0 0 0 15,0 0-150-15,-4 8-30 0,4-8-7 0,0 8-1 16</inkml:trace>
  <inkml:trace contextRef="#ctx0" brushRef="#br0" timeOffset="134538">26043 3518 2268 0,'0'0'100'0,"0"0"21"0,0 0-97 0,0 4-24 16,-5-4 0-16,5 4 0 0,-13 0 13 0,13-4-2 15,0 0-1-15,-4-4 0 0,0 8-10 0,-1 0 0 16,-3-1 0-16,-1 1 0 0,9 4-9 0,-9-4 9 0,5 4 0 0,0-5 0 15,4-3 0-15,-9 8 0 0,9-8 0 16,0 0 0-16,-4 0 0 0,4 0 0 0,-5 4 0 0,5-4 0 16,-8 0 0-16,3 0 16 0,1-4-2 0,4 4 0 15,0 0 30-15,-4-8 5 0,4 5 2 0,-5-5 0 16,5 0-19-16,0 8-4 0,0 0-1 0,0-8 0 16,5 1-27-16,-1-1 0 0,0-4-12 0,1 1 12 15,-5 3 0-15,13-3 0 0,-9 3 0 0,0-4 0 16,1 9 0-16,-1-5 8 0,-4 8 0 0,0 0 0 15,0 0-8-15,0 0 10 0,0 0-10 0,0 0 10 16,0 0 14-16,0 0 2 0,0 0 1 0,0 0 0 16,0 0-11-16,0 0-1 0,0-4-1 0,0 4 0 15,0 0-14-15,0 0 0 0,0 0 0 0,0 0 0 16,0 0 0-16,0 0-10 0,0 0 2 0,0 0 0 16,0 0 8-16,0 0 0 0,0 0 0 0,0 0 0 15,0 0 0-15,0 0 0 0,0 0 0 0,0 15 0 0,0-15-12 0,-4 16-1 16,-5-9 0-16,9-7 0 15,0 12-163-15,0-12-33 0,-4 15-7 0</inkml:trace>
  <inkml:trace contextRef="#ctx0" brushRef="#br0" timeOffset="135045">25930 4493 1429 0,'0'0'63'0,"0"0"13"0,-9 0-60 0,9 0-16 16,-4 4 0-16,4-4 0 0,0 0 10 0,0 0-1 16,0 0 0-16,0 0 0 0,0 0 21 0,0 0 4 15,0 0 1-15,0 0 0 0,0 0 49 0,0 0 9 16,0 0 3-16,0 0 0 0,0 0-14 0,0 0-2 16,0 0-1-16,0 0 0 0,0 0 1 0,0 0 1 15,0 0 0-15,0 0 0 0,0 0-34 0,0 0-7 16,0 0-2-16,0 0 0 0,0 0-28 0,0 0-10 15,4 8 0-15,5 3 9 16,0-3-113-16,-1 0-24 0</inkml:trace>
  <inkml:trace contextRef="#ctx0" brushRef="#br0" timeOffset="137331">25952 2817 403 0,'0'0'36'0,"0"0"-36"15,0 0 0-15,0 0 0 0,0 0 68 0,0 0 8 16,13-4 0-16,-9-4 1 0,5 4-44 0,-5-3-9 15,-4 7-1-15,0 0-1 0,0 0-14 0,9-4-8 16,-5 0 8-16,-4 4-8 0,0 0 8 0,0 0-8 16,0 0 10-16,0 0-10 0,0 0 24 0,0 0-2 15,0 0 0-15,0 0 0 0,0 0-22 0</inkml:trace>
  <inkml:trace contextRef="#ctx0" brushRef="#br0" timeOffset="137871">25991 3495 460 0,'0'0'41'0,"0"0"-33"0,0 0-8 0,0 0 0 15,0 0 107-15,0 0 19 0,0 0 4 0,0 0 1 16,0 0-39-16,0 0-8 0,0 0-2 0,0 0 0 16,0 0-15-16,0 0-3 0,0 0-1 0,0 0 0 15,0 0-11-15,0 0-1 0,0 0-1 0,-9-4 0 16,5 0-26-16,4 4-4 0,0 0-2 0,0 0 0 16,-13 0-18-16,13 0-19 0,0 0 4 0,-13 0-726 15</inkml:trace>
  <inkml:trace contextRef="#ctx0" brushRef="#br0" timeOffset="145466">29623 3526 403 0,'0'0'36'0,"0"0"-36"15,0 0 0-15,0 0 0 0,0 0 64 0,0 0 5 16,0 0 2-16,0 0 0 0,0 0-46 0,0 0-9 16,0 0-1-16,0 0-1 0,0 0 2 0,0 0 0 15,0 0 0-15,0 0 0 0,0 0 6 0,-4-4 2 16,-5-4 0-16,9 8 0 0,0 0 2 0,0 0 1 15,0 0 0-15,0 0 0 0,0 0-15 0,0 0-4 0,0 0 0 16,0 0 0-16,0 0-8 0,0 0 0 0,-4-4 0 16,4 4 0-16,0 0 0 0,0 0 0 0,0 0 0 0,-13-3 0 15,13 3 0-15,0 0 0 0,0 0 0 0,0-4 0 16,-13 0 0-16,13 4 0 0,0-4 9 0,0 4-9 16,-13-4 0-16,13 4 0 0,0 0 0 0,-4 0 0 15,-9 0 0-15,0 0 0 0,4 0 0 0,0-4 0 16,-4 4 0-16,9 0 0 0,-9 0 0 0,13 0 0 15,0 0 0-15,-13 0 8 0,9 0-8 0,-5-4 0 16,9 4 0-16,0 0 0 0,-9 0 0 0,9 0 0 16,-13-3 8-16,13 3-8 0,0 0 8 0,0 0-8 15,-8 0 9-15,8 0-9 0,-13-4 12 0,13 4-12 0,-5 0 13 16,-8 0-4-16,0 0-1 0,9 0 0 16,-9-4-8-16,9 4 0 0,-5 0 0 0,-4 0 0 0,9 0 0 15,4 0 0-15,-5 0 0 0,5 0 0 0,-8-4 0 16,8 4 0-16,0 0 8 0,0 0-8 0,-13 0 19 0,13 0-2 15,0 0 0-15,0 0 0 0,0 0-17 0,0 0 0 16,0 0-8-16,0 0 8 0,0 0 0 0,0 0 0 16,0 0 0-16,0 0 0 0,0 0 0 0,0 0 0 15,0 0 0-15,0 0 0 0,0 0 10 0,0 0 5 16,0 0 1-16,0 0 0 0,0 0 6 0,0 0 2 16,0 0 0-16,0 0 0 0,0 0-24 0,0 0 0 15,0 0 0-15,0 0 0 0,0 0-11 0,0 0 11 16,0 0-13-16,0 0 5 0,0 0 8 0,0 0 0 15,0 0 0-15,0 0 0 0,0 0 0 0,0 0 0 0,0 0 0 16,0 0 0-16,0 0 16 0,0 0-2 0,0 0 0 0,0 0 0 16,0 0-14-16,0 0 0 0,0 0 0 0,0 0 0 31,0 0-40-31,0 0-12 0,0 0-1 0,0 0-1 0</inkml:trace>
  <inkml:trace contextRef="#ctx0" brushRef="#br0" timeOffset="146700">29727 3256 172 0,'0'0'16'0,"0"0"-16"0,0 0 0 0,0 0 0 15,0 0 44-15,0 0 7 0,0 0 1 0,0 0 0 16,0 0 21-16,0 12 5 0,0-12 1 0,-13 7 0 16,9 1-38-16,0 0-7 0,-5 3-2 0,-4-3 0 15,0 0 10-15,9 0 2 0,-14-1 0 0,5 1 0 16,-4 0-20-16,0-5-3 0,-5 1-1 0,5 4 0 15,4-4-20-15,0 0 0 0,-5-4 0 0,5 4 0 16,0-4 24-16,5 3 0 0,-5-6 0 0,0-1 0 16,0 4 3-16,13-4 1 0,-13 4 0 0,0-4 0 15,4 4-16-15,-4 0-2 0,-4 0-1 0,4 0 0 16,-13 0-1-16,13-4-8 0,-5 4 12 0,5-4-4 16,-13 4-8-16,9-4 0 0,4 4-10 0,4 0 10 15,1-3 0-15,-6 3 0 0,-3-4 0 0,13 0 0 16,4 4 0-16,-9-4 0 0,-4 4 0 0,13 0 0 0,0 0 0 15,-4-4 0-15,-9 4 0 0,13 0 0 0,-5-4 0 0,5 4 0 16,0 0 0-16,-8 0 0 0,-5-3 0 0,13 3 0 16,-5 3 0-16,5-3 0 0,-13 0 0 0,0 0 0 15,13 0 0-15,-4 0 0 0,-9 0 0 0,9 0 0 16,-5 0 0-16,9 0 0 0,-13 0 0 0,9 0 0 16,-9 0 0-16,0 0 10 0,8-3-10 0,-8 3 0 15,13-4 0-15,-13 4 0 0,9 0 0 0,-9 0 0 16,0 0 0-16,13 0 0 0,-13 4 0 0,4-8 0 15,1 0 0-15,8 4 0 0,-13 0 0 0,13 0 0 16,-18-4 0-16,18 4 0 0,-13-4 0 0,9 4 0 16,-5-4 0-16,9 4 0 0,-8 0 24 0,-1-4 4 0,-4 4 0 15,4-3 0-15,1 3-28 0,-5-4-14 0,8 4 2 0,-8 0 0 16,0 0 12-16,9-4-11 0,4 4 11 0,0 0-10 16,-13 0 10-16,13 0 0 0,0 0 0 0,0 0 8 15,-13-4-8-15,13 4 0 0,-13-4 0 0,9 4 0 16,-5-4 0-16,5 4 0 0,-9 0 0 0,0 0 0 15,13 0 0-15,0-4 0 0,-9 4 0 0,0 0 0 16,5 0 0-16,4 0 0 0,-9 0 0 0,-4 4 8 16,9-4-21-16,-9 0-4 0,-17 0-1 15,-1-7 0-15</inkml:trace>
  <inkml:trace contextRef="#ctx0" brushRef="#br0" timeOffset="-55891">1612 4988 2318 0,'-21'-8'103'0,"16"0"21"0,-3 5-100 0,-1-5-24 15,-4 0 0-15,9 4 0 0,4 4 16 0,0 0-3 16,-9-7 0-16,9 7 0 0,0 0-13 0,0-8 0 0,0 0-9 0,0-3 9 15,0-1-10-15,4-7 10 0,9 0-10 0,5-5 10 16,-5-3 0-16,8 1 0 0,1-5 0 0,4 0 0 16,4 4 18-16,-4-8 3 0,5 4 1 0,-1 1 0 15,5 3 2-15,-1 0 0 0,-3 4 0 16,3-1 0-16,1 9-24 0,0 0 8 0,-1 7-8 0,1 4 0 16,4 4 0-16,0 8 0 0,-4 3 0 15,-5 5 0-15,0 3 0 0,1 4 8 0,-1 0-8 0,0-4 0 16,1 5 0-16,4-1 0 0,-1-8-10 0,5 1 10 15,-4-5 12-15,13-3 8 0,8-4 3 0,5-8 0 16,-1-4 22-16,18-7 5 0,5-5 1 0,8-3 0 16,4-4-17-16,0 0-3 0,-4 4-1 0,0-4 0 15,9 4-6-15,-9 0-2 0,-8 4 0 0,-1-1 0 16,0 9-39 0,1-4-8-16,-5 3-2 0,4-3 0 0,0 3-156 0,5 0-31 15</inkml:trace>
  <inkml:trace contextRef="#ctx0" brushRef="#br0" timeOffset="-55236">1322 7542 1440 0,'0'0'128'0,"0"0"-103"0,0 0-25 0,0 0 0 0,0 0 218 0,0 0 38 16,4-7 8-16,-4-1 2 0,5-3-228 0,-1 3-38 16,5 0-23-16,4-3 3 0,-5-1 20 0,10 4 0 15,-5-3 0-15,8-1 0 0,5 1 27 0,-4-5 2 16,-5 5 1-16,9-5 0 0,9 5-2 0,0-1-1 16,-5 1 0-16,9 3 0 0,4 0-11 0,1 4-3 15,-1 4 0-15,5 8 0 0,4 0-13 0,0 11 0 16,8 0 0-16,1 8 0 0,-5 4 10 0,5-4-10 15,0 8 10-15,4-5-10 0,0-3 8 0,9 0-8 16,-1-3 0-16,1-5 9 0,0-4 15 0,12-3 2 16,14-1 1-16,-9-3 0 0,0-4-5 0,9-4-1 15,4-8 0-15,0 4 0 0,-4-3-8 0,-5-1-1 0,0 4-1 16,1-4 0-16,8 1-1 0,-13 3 0 0,-9-8 0 0,5 5 0 16,4-1-10-16,-5-8 0 0,1 1 0 0,4-4 8 31,-4-8-79-31,4 0-16 0,0-4-3 0,0-4-707 0,-4-3-142 0</inkml:trace>
  <inkml:trace contextRef="#ctx0" brushRef="#br0" timeOffset="-54511">1898 5273 1728 0,'0'0'153'0,"0"0"-122"16,0 0-31-16,0 0 0 0,-8-4 108 0,8 4 15 16,0 0 3-16,0 0 1 0,0 0-105 0,0 0-22 15,0 0 0-15,0 0 0 0,0 12-17 0,-5 3 1 16,5 8 1-16,0 4 0 0,5 4 15 0,-1 4 0 16,-4 3-10-16,4 8 10 0,1 5 0 0,-1-1 0 15,0 7 0-15,1-3 0 0,-1 4 20 0,0 8 0 16,1-1-1-16,-1 1 0 0,-8-1 9 0,4 8 1 15,0 1 1-15,-5-5 0 0,1 4 12 0,-5-11 2 16,1 0 1-16,3-9 0 0,-3-2-10 0,3-5-3 16,1-4 0-16,0 1 0 0,-1-9-16 0,1-7-3 0,0 0-1 0,-1 0 0 15,1-4-12-15,4-7 8 0,-4-1-8 0,4-3 0 16,-9-1 0-16,9-3 0 0,0-8 0 0,0 0 0 31,0 0-130-31,0 0-22 0,0 0-5 0</inkml:trace>
  <inkml:trace contextRef="#ctx0" brushRef="#br0" timeOffset="-54158">1890 5273 2016 0,'-22'-8'179'0,"9"8"-143"16,-4 0-36-16,-1 0 0 0,-3 0 100 0,3 4 12 15,1 4 4-15,-5 0 0 0,1 3-95 0,3 5-21 16,-8-5 0-16,0 8 0 0,9 8 0 0,0 0-8 15,-5 0 8-15,0 0-10 0,1 0 10 0,-1 0 0 16,0 0 0-16,5 0-8 0,0-4 8 0,-1-3 0 0,10-1 0 0,-1-4 0 31,0 1-24-31,1-5-2 0,-1 1-1 0,5-1 0 16,4 1-176-16,0-12-35 0,0 0-7 0,0 0-2 0</inkml:trace>
  <inkml:trace contextRef="#ctx0" brushRef="#br0" timeOffset="-53992">1868 5281 864 0,'0'0'38'0,"0"0"8"0,0 0-37 0,0 0-9 0,0 0 0 0,13 7 0 16,0 5 312-16,0 0 61 0,0-1 12 0,4-3 3 15,1 7-262-15,-1 4-52 0,5-3-10 0,4-1-3 16,0 5-39-16,0-1-8 0,8 4-2 0,-3 0 0 16,-1-4-12-16,0 1 9 0,1-1-9 0,-1 0 8 15,0 4-48-15,1 0-11 0,4-3-1 0,-9 7-1024 16</inkml:trace>
  <inkml:trace contextRef="#ctx0" brushRef="#br0" timeOffset="-53633">1487 6733 2718 0,'0'0'60'0,"0"0"12"0,0 0 2 0,0 0 2 0,0 0-60 0,0 0-16 0,8 12 0 0,1-1 0 31,4 5-20-31,0 3-6 0,-4-3-2 0,-1 3 0 0,5 0 28 0,5 0 0 0,-5 1 0 0,4-5 0 15,0 4-11-15,1-7 11 0,-1-4-13 0,0-1 5 16,-4 1 8-16,0-4 0 0,0-4 0 0,5-4 0 16,-1 0 28-16,5-7 5 0,-1-5 1 0,5-11 0 15,5-4-14-15,3-7-2 0,1-5-1 0,8 1 0 16,1-8-17-16,3 0-17 0,1-8 3 0,0 8 1 16,-1 0-141-1,-3-4-28-15,-1 0-6 0</inkml:trace>
  <inkml:trace contextRef="#ctx0" brushRef="#br0" timeOffset="-52825">524 6240 1555 0,'0'0'68'0,"-13"-8"16"0,0 1-68 0,0-5-16 0,5 4 0 0,-1-3 0 15,0-1 245-15,5-3 46 0,0-4 9 0,-1-1 1 32,5-3-291-32,0 0-58 0,-4-4-12 0,4 0-3 15,0-4 15-15,-4 4 4 0,4 4 0 0,0 0 0 16,0 0 11-16,0 4 2 0,-5 3 1 0,5 5 0 0,-8-1 30 0,3 1 10 0,-8 7 0 0,0 0 0 16,0 8-10-16,-8 4 0 0,-5 3 0 0,0 5-11 15,4 3-5-15,-4 4-2 0,0 0 0 0,4 4 0 16,-4-4 18-16,0 4 0 0,4 4-8 0,1-4 8 15,-1 4 0-15,5 3 0 0,4-3 0 0,0 0 0 16,0 4 0-16,0-1 12 0,4-3-1 0,5 4-1 16,-1 0 3-16,1-5 1 0,0-6 0 0,4-1 0 0,4 0-14 15,0-8 0-15,1 1 0 0,-1-1 0 0,5-7 18 16,-5-1 1-16,5 1 0 0,-5-4 0 0,-4-4-11 0,13 4-8 16,-13-4 9-16,9 0-9 0,-5-4 31 0,5-4 0 15,-1-3 0-15,1-5 0 0,0-3 5 0,4-8 0 16,0 0 1-16,0-8 0 0,0 1-25 0,0-5-4 15,-5 5-8-15,1-5 11 0,8 0-11 0,1 1 0 16,-10-1 0-16,5 5 0 0,-4 3 0 0,4 0 0 16,-4-4 0-16,0 5 0 0,-5-1 0 0,0 0 0 15,5-4 0-15,0 1 0 0,-9 3 8 0,4-4-8 0,0 0 0 16,1 1 8-16,-1-1-8 0,-4 0 0 0,4 1 0 16,1-1 8-16,3 4-8 0,-3 0 0 0,3 4 0 0,-3 4 0 15,-1 0-9-15,5 4 9 0,-5 7 0 16,0-3 0-16,1 7-9 0,-1 4 9 0,-4 4 0 0,0 0-9 15,0 0-1-15,0 0 0 0,4 8 0 0,1 11 0 16,3 1 1-16,-3 7 0 0,3 7 0 0,-3 5 0 16,-1 7 9-16,5 0 0 0,-1 4 0 0,5 4 8 15,-4 0 1-15,4 4 1 0,0-4 0 0,-4 0 0 16,-1 0 1-16,5-4 0 0,-4 0 0 0,0-8 0 16,-5 1 9-16,5-5 3 0,4-3 0 0,-5-4 0 15,1 3-9-15,0-10-2 0,-1-5 0 0,5-4 0 16,0 1 0-16,0-5 0 0,-4 1 0 0,4-4 0 15,9-5-12-15,-1-3-16 0,5-3 3 0,5-5 1 16,8-4-135-16,4-11-26 0</inkml:trace>
  <inkml:trace contextRef="#ctx0" brushRef="#br0" timeOffset="36827">7039 4556 2361 0,'0'0'210'0,"-8"0"-168"16,-1 0-34-16,5 0-8 0,-5 0 65 0,5-4 11 0,4 4 3 0,0 0 0 15,0 0-57-15,0 0-11 0,0 0-3 0,0 0 0 16,0 0-8-16,0 0-12 0,13 0 2 0,0-3 1 16,0-5 9-16,0 8 0 0,4-4 0 0,0 0 0 15,1 0 8-15,3 1 0 0,1-1 0 0,4 0 0 16,-4 0 9-16,8-4 3 0,-4 1 0 0,4 3 0 16,5-4-2-16,0-4 0 0,-1 5 0 0,5 3 0 15,-8-8-18-15,3 1 10 0,6 3-10 0,3-4 8 16,0 1 20-16,5 3 4 0,4-3 1 0,0-1 0 15,4 1-17-15,5-5-4 0,0 5-1 0,4-5 0 16,0 5-2-16,0-5 0 0,0 5 0 0,0-1 0 16,0 1-9-16,0-1 0 0,0 0 0 0,4 1 8 15,5 3-8-15,-9-3 8 0,-4 3-8 0,-5 0 8 16,9 0-8-16,-9 5 12 0,-4 3-12 0,0 0 12 16,-4 0-12-16,-5 3 0 0,1 1 9 0,-5 4-9 0,0-4 0 15,-5 7 0-15,1 1 0 0,0 0 0 0,-5 3 0 16,-4 0 0-16,0-3-10 0,-4 3 10 0,-5 5 0 0,0-5 0 15,1-3 0-15,3-1 0 0,-3 5 0 0,8-5 0 16,0-3 0-16,0 3 0 0,0-3 0 0,4 4 0 16,5-9 0-16,0 5 0 0,-1-4 0 0,10 0 0 15,-1-8 0-15,9 4 0 0,9 0 18 0,-5-4 4 16,5 0 1-16,4 0 0 0,4 1-5 0,0-1-1 16,-4-4 0-16,5 4 0 0,-5 0-17 0,4 1 0 15,5-1 0-15,-5 0 0 0,1 4 8 0,-1-4 0 16,-4 4 1-16,0-4 0 0,-4 4 0 0,-5 0 0 0,-4 4 0 15,4-4 0-15,-8 0-9 0,0 0 0 0,-1 4 0 16,-3-4 0-16,-14 4 0 0,5-4 0 0,-5 0 0 16,-4 4 0-1,-4-4-50-15,-1 0-12 0,-8 0-2 0,-8 0-864 0,-5 0-172 0</inkml:trace>
  <inkml:trace contextRef="#ctx0" brushRef="#br0" timeOffset="37503">7429 5762 2854 0,'0'0'63'0,"0"0"13"0,0 0 2 0,0 0 2 0,0 0-64 0,0 0-16 0,0 0 0 0,13 4 0 16,0-4 0-16,0 0-9 0,-4 0 1 0,-9 0 0 16,0 0 16-16,13 0 3 0,5 0 1 0,-1 0 0 15,5 0 11-15,4 0 2 0,4-4 1 0,5 1 0 16,-1-5 0-16,5 0 0 0,0 4 0 0,5-3 0 15,3-5-6-15,-3 4-2 0,3-3 0 0,10 3 0 16,3-7 4-16,5-1 1 0,5-3 0 0,3 4 0 16,5-5-8-16,5 5-2 0,-5-4 0 0,4 3 0 15,1 5-13-15,-5 3 0 0,4 4 8 0,-4 0-8 16,-4 4 0-16,-9 8 0 0,0 0 0 0,-5-1 0 16,-3 9 0-16,-1-1 0 0,-4 1 0 0,-4 3 0 15,-14 0 0-15,5-4 0 0,-4 1-8 0,0-1 8 16,-1 1 0-16,-3-1 0 0,-1 1 0 0,1-1 0 0,3 0 0 15,10 1 0-15,-5-5 0 0,8 1 0 0,5-4 15 0,5-5 3 16,-1 1 1-16,13-4 0 0,1 0 1 0,3 0 1 16,1-4 0-16,-5 4 0 0,1 0-13 0,-1-3-8 15,-4 3 8-15,5 0-8 0,-1 0 0 0,-4 0 0 16,-4 0 0-16,-1 0 8 0,-3-4-8 0,-5 4 0 16,0 0 0-16,4-8 0 15,0 0-70-15,5-3-9 0,0-8-1 0,-9 3-1352 16</inkml:trace>
  <inkml:trace contextRef="#ctx0" brushRef="#br0" timeOffset="39120">6589 7716 2541 0,'0'0'112'0,"0"0"24"0,0 0-108 0,0 0-28 0,0 0 0 0,0 0 0 16,0 0 16-16,0 0-3 0,0 0 0 0,13-4 0 16,-5 0-13-16,5 0 0 0,0-3 0 0,5 3 0 15,-5-4 33-15,4 0 1 0,5-3 0 0,-1 3 0 16,-3-3-8-16,3 3-2 0,-8 0 0 0,5-3 0 15,3 3-12-15,1-4-4 0,-5 5 0 0,5-5 0 16,0 0 20-16,-1 1 4 0,1-1 1 0,0 1 0 16,-1-5-19-16,5 5-4 0,0-1-1 0,0 1 0 15,0-5 6-15,0 1 1 0,0-1 0 0,0 1 0 16,-4 3-3-16,4 1 0 0,-4-4 0 0,-1 3 0 16,5 4 3-16,0-7 0 0,-8 3 0 0,8 5 0 15,-5-5 0-15,1 4 0 0,-5 1 0 0,1-1 0 16,-5-4-8-16,4 1-8 0,0 3 11 0,5 0-11 15,0 1 12-15,4-5-12 0,-4 4 12 0,4 1-12 16,-5-1 8-16,5 4-8 0,0-4 0 0,0 8 0 0,0-7 0 16,-4 3 0-16,-5 4 0 0,5 0 0 0,-5 0 0 0,-4 0 0 15,5 0 0-15,-5 0 0 0,0 0 0 0,0 4 0 16,0 0 0-16,-5-1 0 0,5 5 0 0,-4-8 0 16,-9 0 0-16,9 8 0 0,-1-4 0 0,1 3 0 15,-5 5 0-15,5 0 0 0,-5 7 0 0,1 4 0 16,-1 8 0-16,0 3 0 0,1 5 0 0,-5 3 12 15,4 5-3-15,-4-1 0 0,0 0 0 0,0 4 0 16,4-4 0-16,1 4 0 0,-5-3-9 0,8 3 0 16,-3 0 9-16,-1 0-9 0,0-4 0 0,5 4 0 15,-5 4 0-15,1-4 0 0,-1 0 0 0,0 0 0 16,-4 1 0-16,5-1 0 0,-1-4 0 0,0 0 0 0,5-3 0 16,0-1 8-16,-1 0-8 0,5-3 0 0,-4-4 0 0,8 3 0 15,-4-3 0-15,5-1 0 0,-5-3 0 0,0-4 0 16,0 4 0-16,0-8 0 0,-5 0 0 0,10-3 0 15,-1-5 0-15,0-7 9 0,1 3-9 0,-5-3 0 16,4 0 9-16,0-5-9 0,1-3 0 0,3 0 9 16,1 0-9-16,0 0 12 0,-5-7-12 0,9 7 12 15,-4 0-12-15,-5 0 8 0,5 0-8 0,-5 0 8 16,1 0-8-16,-1 4 0 0,-4 3 0 0,4 1 0 16,1 4 0-16,-5 7 0 0,4 4 0 0,-8 8 0 15,-1 3 0-15,-3 13 0 0,-1-1 0 0,0 4 0 16,-4 8 0-16,0-4 0 0,0 0 12 0,5 0-4 15,-1 0-8-15,0-4 0 0,5 4 9 0,4-4-9 0,0-4 0 0,4-4 0 16,1 1 0-16,-1-5 0 0,-4-3 0 0,4 0 0 16,5-5 0-16,4 1 0 0,0-4 0 0,0 0 0 15,0 0 8-15,4-4-8 0,-8 0 0 16,4-3 0-16,0-1 0 0,0 4-8 0,-4-4 8 0,-1 1 0 16,1 3 0-16,0-4 0 0,-5 0 0 0,5 1 0 15,-1 3 0-15,1-8 0 0,0 4 0 0,-1-7 0 16,5-1 0-16,5 1 0 0,-5-4 0 0,4-4 0 15,5-4 0-15,-1 0 0 0,1-4 0 0,8-4 8 16,-3-4-8-16,-1 1 8 0,0-1-8 0,-5 1-13 16,1 3 3-16,-9 0 1 0,-4 4 1 0,-5 4 0 15,0 0 0-15,-8 0 0 0,0 0-1 0,-9 0 0 0,0 0 0 16,8 12 0-16,-3-4 9 0,-1 3-10 0,5 9 10 16,-5-5-10-16,0-3 10 0,1 3 0 0,-1-3 0 0,0-1 0 15,1 4 8-15,-1-3-8 0,5-4 10 0,-1 3-10 16,1-3 9-16,0 0-9 0,4-1 8 0,0 1-8 15,0 0 0-15,0 3 8 0,0-3-8 0,0 0 0 16,4 3 0-16,-4-3 0 0,0 4 0 0,0-1 0 16,0 1 0-16,-4-5 0 0,4 5 0 0,0-4 0 15,-5 3 0-15,5-3 0 0,5-4 0 0,-1 4 0 16,-8-5 0-16,4 5 0 0,0-4 0 0,4 0 0 16,0 0 0-16,5-4 8 0,-9 0-8 0,4 0 0 15,1 0 0-15,-1 0 0 0,-4-4 8 0,0 4-8 16,-4 0 0-16,-1 4 0 0,-8-4 0 0,0 0 0 0,13-4 0 15,-13 4 0-15,13 4 0 0,-4 3 0 0,0-7 0 16,-1 4 0-16,1 4 0 0,0-8 0 0,-1 11 0 0,1-7 0 16,4 0 0-16,0-4 0 0,0 8 0 0,4-4 0 15,-4 0 0-15,5-1 0 0,3 1 0 0,-3 0 0 16,-1 0 8-16,0 4-8 0,1-4 0 0,-1-1 0 16,5 5 0-16,0 0 0 0,-1 0 0 0,1-1 0 15,0 1 0-15,-1 4 0 0,1 3 0 0,0-4 0 16,4 1 0-16,-5-4 0 0,10 7 0 0,-5-3 0 15,-5-5 0-15,1 5 0 0,4 0 0 0,-4-1 0 16,-5-3 0-16,5 0 0 0,-9-1 0 0,4 1 0 16,0 4 0-16,-4-5 0 0,-4-3 0 0,4 4 0 15,-4-1 0-15,4-3 0 0,0 4 0 0,-5-4 0 16,5 4 0-16,9-8 0 0,-5 7-16 0,9-3-1 0,5-8-1 16,3-3 0-1,10-5-179-15,-14-7-36 0</inkml:trace>
  <inkml:trace contextRef="#ctx0" brushRef="#br0" timeOffset="42068">7950 3304 1036 0,'0'0'92'0,"0"0"-73"0,-5-4-19 0,5 4 0 0,0 0 248 0,0 0 47 15,0 0 9-15,0 0 1 0,0 0-218 0,0 0-44 16,0 0-9-16,0 0-2 0,0 0-18 0,0 0-4 16,5 12-1-16,-5-1 0 0,4 5 24 0,0 3 5 15,1 4 1-15,-1 4 0 0,-4 4 7 0,4 7 2 16,-4 5 0-16,5 3 0 0,-5 8-15 0,0 0-2 16,0 4-1-16,0 3 0 0,0 1-20 0,0 4-10 15,-5 3 10-15,5 0-10 0,0 5 11 0,-4-1-11 16,4 0 12-16,0 4-12 0,-4 4 21 0,-1 0-2 15,1 4-1-15,0-1 0 0,-1 5 1 0,-3 3 0 16,3 5 0-16,-3-1 0 0,-1 0-4 0,0 1-1 0,1 3 0 16,-1 0 0-16,0 4-1 0,-4-4 0 0,0 1 0 15,0 3 0-15,-8 3-5 0,3-6 0 0,1-1-8 0,0 0 12 16,-1 0-4-16,-3 0 0 0,3-3-8 0,-3-5 12 16,-1 12 1-16,5-8 0 0,-1 1 0 0,1-1 0 15,0-3 1-15,-1 3 0 0,1-4 0 0,0 1 0 16,4-4-2-16,0-1 0 0,4 5 0 0,5-9 0 15,-5 1 2-15,0 0 0 0,-4 0 0 0,4-4 0 16,1 0 2-16,-5-4 0 0,4 0 0 0,0-4 0 16,-4 0-7-16,5-4-1 0,3 1 0 0,1-1 0 15,-5-3 0-15,5-1 0 0,0-3 0 0,-1-4 0 16,-3-4 5-16,3-1 1 0,1-6 0 0,4 3 0 16,-4-4 0-16,-5-7 0 0,5-1 0 0,-1 1 0 15,5-9-2-15,-4 5-1 0,0-4 0 0,-1-4 0 16,5 0-1-16,-4-8 0 0,0 0 0 0,4 1 0 0,0-9-10 15,-5 1 0-15,5-4 0 0,0-8 0 0,0 0-9 16,0 0-7-16,0 0-2 0,0 0 0 16,13-4-148-16,5 0-30 0,-1-8-5 15</inkml:trace>
  <inkml:trace contextRef="#ctx0" brushRef="#br0" timeOffset="42565">6168 10825 2826 0,'0'0'125'0,"0"0"26"0,0 0-121 0,0 0-30 0,9 0 0 0,-9 0 0 0,0 0 0 0,0 0-15 16,8-4 2-16,1 4 0 0,0-7 13 0,4 7 0 15,0 0 0-15,0-4 0 0,0 4 21 0,4 0-2 16,0 4-1-16,5-4 0 0,-5 0 10 0,9 7 3 16,-4-7 0-16,4 0 0 0,0 0-9 0,4 4-2 15,-3 0 0-15,3 0 0 0,0 4-20 0,5-4 0 16,0-4 0-16,4 0 8 0,0-4-8 0,0-4 0 15,0 8 0-15,0-8 0 0,0-3-22 0,0-1-2 16,4 4-1-16,-4-11 0 16,-4 0-193-16,-1 4-38 0</inkml:trace>
  <inkml:trace contextRef="#ctx0" brushRef="#br0" timeOffset="42801">7000 10409 2934 0,'-26'12'64'0,"-4"-1"14"0,-9 9 2 0,4-1 3 0,-4 0-67 0,0 0-16 0,0 16 0 0,0-4 0 16,0 0-14-16,5 11-6 0,-1 4-2 0,-4 4 0 16,4 0 22-16,5 1-11 0,4 3 11 0,4-8-8 15,0 4 8-15,5-8-8 0,8-3 8 0,5-1-8 16,0-3 23-16,-1-4 5 0,5-8 0 0,9 12 1 16,0-12-1-16,-1 8-1 0,10-16 0 0,-1 12 0 15,5-8-8-15,8 0-2 0,5-7 0 0,4-4 0 16,13-8-9-16,0-8 0 0,9-11 0 0,4-4 0 0,8-12-14 0,5-11-5 15,-4-4-1-15,8-8-857 16,5-15-172-16</inkml:trace>
  <inkml:trace contextRef="#ctx0" brushRef="#br0" timeOffset="44119">7568 5918 1036 0,'0'0'46'0,"0"0"10"0,0 0-45 0,0 0-11 0,0 0 0 0,0 0 0 15,0 0 242-15,0 0 46 0,-8-7 10 0,8 7 2 0,0 0-237 0,0 0-47 16,0 0-16-16,0 0 9 15,0 0-9-15,0 0 0 0,-9 0 0 0,9 0 0 0,0 0 0 16,-9 0 0-16,9 0 0 0,0 0 0 16,-8-4 16-16,8 4 8 0,0 0 2 0,-9-4 0 0,9 4 8 0,-4-4 2 15,-5 4 0-15,9 0 0 0,-9-4 0 0,9 4 1 16,0 0 0-16,0 0 0 0,-13 0-25 0,13 0-4 16,-9 4-8-16,1 0 11 0,-1 0-11 0,-4 0 8 15,4-4-8-15,1 7 8 0,3-3-8 0,-3 4 8 16,-5-1-8-16,4 1 8 0,-4 0-8 0,0 3 0 15,0 1 0-15,-4 3 0 0,4 1 0 0,0-5 13 16,-5 5-1-16,5-1-1 0,-4-3 4 0,0 7 1 16,4-4 0-16,-5 5 0 0,5-1 7 0,0-4 1 15,0 1 1-15,-4-1 0 0,4 4-25 0,4-3-19 0,-4-1 3 16,-4 5 1-16,8-5 15 0,-4 8 0 0,5-4 0 16,-5 1 0-16,0-1 13 0,4 0-1 0,-4 4 0 15,4 0 0-15,-4 1 3 0,0-5 0 0,0 4 0 0,0 0 0 16,0 4-6-16,0-4-1 0,5-4 0 0,-5 5 0 15,4-5-8-15,0 0 0 0,1 0 0 0,3 1 0 16,1-5 0-16,0 4 0 0,-1-3 0 0,1-1 0 16,0-3 0-16,4 3 0 0,-5-3 0 0,5-1 0 15,-4 5 15-15,4-5 1 0,0 1 0 0,0-1 0 16,0 1-16-16,0-1 0 0,-4 1 8 0,4-4-8 16,4 3 0-16,0-3 9 0,1 3-9 0,3-3 8 15,-3 4-8-15,-1-1-14 0,5 1 3 0,-5-1 1 16,5 1 34-16,4 0 6 0,-5-5 2 0,1 5 0 0,-5-1-32 15,5 1 0-15,0-1 0 0,-1 1 0 0,1-4 0 16,0-1-15-16,-1 5 2 0,-3 0 0 0,3-1 13 0,1-3 16 16,0 0-3-16,-5-1-1 0,9-3-12 0,-9 4 0 15,5 3-9-15,4-3 9 0,-4 0 0 0,-1-1 0 16,1 1 0-16,0 0 0 0,4 0 8 0,-5-1-8 16,1 5 0-16,4-4 0 0,-4 3 13 0,4-3-4 15,0 0-1-15,0-1 0 0,-5-3-8 0,5 4 0 16,5 0 0-16,-5-5 8 0,-5 5-8 0,5-4 8 15,0 0-8-15,0 0 8 0,0 3-8 0,5-3 0 0,-10 0 9 16,5 0-9-16,5-4 8 0,-1 4-8 16,-8 0 8-16,4 3-8 0,0-3 0 0,0 0 8 15,0 0-8-15,0-4 0 0,-13 0 8 0,8 8-8 0,1-5 10 16,4 1-10-16,0 0-10 0,5 0-8 0,-5 0-2 16,4 0-871-16,-4 0-174 0</inkml:trace>
  <inkml:trace contextRef="#ctx0" brushRef="#br0" timeOffset="46707">6350 6408 1825 0,'-4'0'80'0,"4"-4"18"0,-5-4-78 0,1 4-20 0,4-4 0 0,-4 1 0 15,4-1 12-15,0 8-2 0,4-12 0 0,-4 12 0 16,-4-7-10-16,4-1-14 0,-5 0 3 0,1 4 1 15,4-3 10-15,-9 3-12 16,5 4 12-16,0-4-12 0,-5 8 4 0,0-4 0 16,1 0 0-16,-5 4 0 0,0 0 8 0,4 3 14 0,0 1-3 15,-4 4-1-15,0-1 21 0,-8 1 4 0,3-1 1 0,-3 5 0 16,3-5 19-16,-3 5 4 0,8-1 1 0,0-3 0 16,-5-5-6-16,10 1-1 0,-1 0 0 15,0 3 0-15,5-3-21 0,0 4-4 0,4-12 0 0,0 11-1 16,0-11-7-16,0 8 0 0,0-8-1 0,4 8 0 15,5-1-19-15,-5 1 0 0,5 0 0 0,-1-4 0 16,1 7 0-16,0-3 0 0,-1 0 10 0,1-1-10 16,-9 5 0-16,0 3 0 0,0 1 0 0,-9 7 0 15,1 4 0-15,-5 4 0 0,0-1 0 0,-5 5 0 16,5-4 0-16,0 0 0 0,9-8 0 0,0 0 0 16,4-4 0-16,4 0 0 0,5 1 0 0,4-1 0 15,0-7 10-15,8 3-10 0,5 0 12 0,-4-3-12 0,-9-1 18 0,4 1-3 16,1 3-1-16,3-3 0 0,-3 0-5 0,-1-1-1 15,0-3 0-15,1 7 0 0,-1-3-8 16,0-1 0-16,-4-3-12 0,9-4 12 16,0-8-164-16,4 0-26 15</inkml:trace>
  <inkml:trace contextRef="#ctx0" brushRef="#br0" timeOffset="47451">7984 4535 921 0,'0'0'82'0,"0"0"-66"0,0 0-16 0,-4-4 0 16,0 0 236-16,-5-3 44 0,5-1 9 0,-1 4 2 16,1-4-230-16,-5 4-45 0,5 1-16 0,-5-1 9 15,1 0-9-15,-1 0 10 0,-4 0-10 0,4 4 10 16,1-8-10-16,-5 8 12 0,4 0-12 16,-4 0 12-16,0 0 7 0,0 8 1 0,-4 0 1 0,-1 0 0 15,1 3-6-15,-5 1-2 0,-4-1 0 0,5 5 0 16,-1 3-1-16,-4 0 0 0,0 4 0 0,4 0 0 15,1 1-12-15,-1 3 9 0,5-1-9 0,-1 1 8 16,10 0-8-16,-5-3 0 0,4 3 9 0,-4 3-9 16,0 1 9-16,4 0-9 0,0 0 12 0,1 3-12 15,-1-3 31-15,0 0-1 0,1 0 0 0,8-4 0 16,0 0 7-16,0 0 2 0,0-8 0 0,8 4 0 16,-3 0-19-16,3 1-4 0,1-5-1 0,0 0 0 15,-1 0 6-15,1 1 2 0,8-5 0 0,-3 4 0 0,3 1-8 0,5-5-2 16,-5 0 0-16,5 1 0 0,-1-5-13 15,1 5 11-15,0-5-11 0,-5 1 10 0,5-4-10 0,-5 3 0 16,0-7 0-16,1 0 0 16,-1 0-37-16,0 0 0 15,-4-8 0-15,-4 0 0 0,0 0-115 0,4-4-24 0,-5-3-4 0</inkml:trace>
  <inkml:trace contextRef="#ctx0" brushRef="#br0" timeOffset="48008">7156 4828 2502 0,'0'0'55'0,"-4"-4"11"0,-5 4 2 0,1-4 3 0,3 0-57 0,1 0-14 0,0 1 0 0,4 3 0 0,-5-4 0 0,5 4 0 16,-4-4 0-16,4 4 0 0,-4 0 0 0,-5 4 0 16,0-4 0-16,1 7 0 0,-1 1 0 0,-8 7-10 15,-1 1 2-15,-3 3 0 0,-1 4 8 0,0-3 0 16,1 7 0-16,3-4 0 0,-3-4 0 0,8 0 8 16,-5 0-8-16,10-3 11 0,-1-1-11 0,0-3 0 15,5-1 0-15,4-3 8 0,4 4-8 0,5-5 0 16,-5 5 0-16,5-1 0 0,0-3 0 0,-1 4 0 15,1-5 10-15,0 5-10 0,-1 3 8 0,1 1-8 16,0 3 0-16,-1 0 0 0,-3 4 0 0,-1 1 0 0,5-1 0 16,-1 0 0-16,1 0 8 0,0-8 0 15,8 5 1-15,0-5 0 0,5-7 7 0,8-1 0 0,1-3 1 16,-1 0 0-16,9-12 2 0,4 1 0 0,9-5 0 0,0 1 0 31,-8-5-81-31,3-3-16 0,5 4-3 0,1-5-1027 0</inkml:trace>
  <inkml:trace contextRef="#ctx0" brushRef="#br0" timeOffset="49944">6697 7687 230 0,'0'0'20'0,"0"0"-20"0,0 0 0 0,0 0 0 16,0 0 121-16,0 0 20 0,0 0 4 0,0 0 1 15,0 0-85-15,0 0-17 0,0 0-3 0,0 0-1 16,0 0-22-16,0 0-5 0,0 0-1 0,0 0 0 16,0 0-12-16,0 0-13 0,0 0 2 0</inkml:trace>
  <inkml:trace contextRef="#ctx0" brushRef="#br0" timeOffset="50958">6723 4485 1134 0,'-4'-16'50'0,"4"16"10"0,-5-7-48 0,1-1-12 0,0 0 0 0,-5 1 0 16,0-1 8-16,1 0 0 0,-1 4-8 0,0-3 12 16,-8 7-22-16,0-4-5 0,-1 4-1 0,-3 0 0 15,-1 4-4-15,0 0-2 0,-8-1 0 0,4 1 0 16,-9 0 33-16,0 4 6 0,1-1 2 0,-5 1 0 15,-5 0 38-15,5 0 8 0,0 3 2 0,-4-3 0 16,-9 3-23-16,4 1-5 0,-4 3-1 0,0 1 0 16,-4 7-23-16,0-4-5 0,-5 8-1 15,5 0 0-15,-5 4-9 0,-4 0 0 0,-9 3 0 0,1 5 0 16,7 3 0-16,-3 1 0 0,-5 3 0 0,9 0 0 16,-8 0 8-16,8 5 5 0,-5-1 2 0,10 4 0 15,3-4 29-15,1 7 5 0,0-3 2 0,-1 0 0 16,14 0-20-16,0 4-4 0,4 4-1 0,0 3 0 15,4 1 0-15,5-1 0 0,-1 5 0 0,1-1 0 16,-1 0 7-16,5 5 2 0,5-1 0 0,-1 0 0 16,9 4-11-16,4-8-1 0,5-3-1 0,4-4 0 15,9-1-2-15,-5 1 0 0,5-4 0 0,8 3 0 0,0 1 0 16,5-4 0-16,0 0 0 0,8 3 0 0,1 1 2 16,8-4 0-16,0 3 0 0,4-7 0 0,9 0 10 0,-4-4 3 15,-1-4 0-15,10 5 0 0,3-9-5 0,-3 4-1 16,-5-7 0-16,4-5 0 0,-4 5-16 0,0-8-3 15,0 0-1-15,-4-4 0 0,-1 0-9 0,-3-8 8 16,-1 4-8-16,-4-8 8 0,-4 1-8 0,-5-5 0 16,-4-7 0-16,0 0 8 15,-4 0-32-15,0-4-8 0,-9-4 0 0,-5-4-728 16,5-15-146-16</inkml:trace>
  <inkml:trace contextRef="#ctx0" brushRef="#br0" timeOffset="51470">2917 6095 2577 0,'-4'-15'114'0,"-1"11"24"0,-3 0-110 0,8 4-28 0,8-7 0 0,1-1 0 0,-5 0 0 0,9-3 0 16,13-5-12-16,0 1 12 0,9-1-11 0,-5 1 11 16,1-4-8-16,3 7 8 0,5-3-12 0,-13 3 4 15,-4 1 0-15,4-1 0 0,0 4 0 0,4 8 0 16,-8 0 0-16,-5 4 0 0,-8 0 8 0,4 0-13 15,5 8 5-15,-14-5 8 0,-8 5-10 0,8 7 10 16,0-4 0-16,-4 5-9 0,-8-1 9 0,3 4 0 16,-8 4 0-16,4 0 0 0,1-4 10 0,-10 4-2 15,-3-4-8-15,3 0 12 0,5 0-20 0,-4-3-5 16,-9 3-1-16,4-8 0 0,5 5 14 0,4-5 0 16,4 0 9-16,-4 1-9 0,-4-5 16 0,8-3-2 15,9-8-1-15,0 0 0 0,-4 8-13 0,4-8 0 16,0 0 0-16,4 7 0 0,-4-7 0 0,5 12 12 0,3-4-1 15,1-1-1-15,8-3 7 0,-4 0 2 0,-13-4 0 16,9 4 0-16,4 0-19 0,-4 0 10 0,-9-4-10 0,13 4 8 16,-5-1-8-16,5-3 0 0,5 0 0 0,-5 0 0 31,-5-3-120-31,5-5-27 0,13 0-5 0,-4-3 0 0</inkml:trace>
  <inkml:trace contextRef="#ctx0" brushRef="#br0" timeOffset="51923">4066 5833 2451 0,'-13'-3'108'0,"13"-1"24"0,8-4-106 0,1 0-26 16,-5 4 0-16,5-7 0 0,-5-1 12 0,14 1-4 16,3-1 0-16,-12 1 0 0,-9 3-8 0,4 0 0 15,5 4 0-15,-9 4 0 16,0 0-24-16,0 0-4 0,0 0-1 15,0 0 0-15,9 0 29 0,-9 0 0 0,-9 16 0 0,0-1 0 0,1 5 0 0,-10-1 0 16,-8 0 0-16,-4 0 0 0,4 8 11 0,-4-4 1 16,-5 1 1-16,0-1 0 0,-4 0 7 0,9-4 0 15,4 0 1-15,0-3 0 0,0-1 3 0,4 1 0 16,9-5 0-16,5-3 0 0,-1-4-16 0,5 3-8 16,-5 1 8-16,9-8-8 0,0 0 0 0,0 0 0 15,-4 4 0-15,4-4 0 0,0 0 0 0,8 8-10 16,-8-8 10-16,0 11 0 0,0-3-9 0,5 3 9 0,-1 1 0 15,-4 0-9-15,-4-1 9 0,-1 1 0 16,10 3 0-16,-1 4 0 0,-13-3 0 0,5 3 0 0,4 0 0 16,0-3 0-16,9-1 0 0,-9-3 0 0,0 3 0 0,8-7 0 15,10-1 0-15,-5 1 0 0,0-4-12 0,0 4 4 16,13-4 8-16,-9-4 0 0,9 0 0 0,-9 3 8 16,1 1-8-16,-1 4 0 0,5 0 0 0,-5 3 8 15,-8 1-8-15,4-1 0 0,4 5 0 0,0-1 0 16,-4 4 0-16,0 1 0 0,-4-1 0 0,13-4 0 15,12 1-96 1,-3-5-20-16,-10-7-4 0,14-8-568 0,21 1-115 0</inkml:trace>
  <inkml:trace contextRef="#ctx0" brushRef="#br0" timeOffset="52545">7551 7506 2149 0,'0'0'95'0,"-17"0"20"0,17 0-92 0,-13-8-23 0,0 4 0 0,13 4-632 16,0 0-132-16</inkml:trace>
  <inkml:trace contextRef="#ctx0" brushRef="#br0" timeOffset="52952">7573 5914 1036 0,'-9'-3'46'0,"5"-1"10"0,-5 0-45 0,5 0-11 16,-5-4 0-16,5 8 0 0,4 0 324 0,0 0 62 16,-5-4 13-16,5 4 2 0,0 0-321 0,0 0-65 15,0 0-15-15,0 0 0 0,0 0-11 0,0 0-3 16,0 0-1-16,0 0 0 0,0 0 15 0,0 8 0 15,0 4-10-15,0-12 10 0,0 0 0 0,0 0 0 0,0 0-9 16,5 7 9-16,-5 5-22 0,0-12-1 16,0 0 0-16,0 0 0 15,4 8-182-15,-4-8-37 0</inkml:trace>
  <inkml:trace contextRef="#ctx0" brushRef="#br0" timeOffset="53348">7854 4462 2188 0,'0'-8'195'0,"-4"-4"-156"0,0 1-31 0,-1 3-8 16,1 1 0-16,8-1-10 0</inkml:trace>
  <inkml:trace contextRef="#ctx0" brushRef="#br0" timeOffset="55400">7902 3649 2937 0,'-26'-31'261'0,"13"19"-209"0,-4 1-41 0,-9-1-11 0,0 1 17 0,0-1 2 15,0 4 0-15,0 5 0 0,0 3-19 0,-5 3-12 16,1 5 1-16,-5 8 1 16,1 7-15-16,-5 7-3 0,-9 9-1 0,-4 11 0 15,4 4 1-15,-8 8 1 0,-1-1 0 0,1 9 0 0,0 3 15 0,-9 8 2 16,4 7 1-16,5 5 0 0,4 7 9 0,0 0 0 16,4 8 0-16,5 4 0 0,-1 3 0 0,10 5 0 15,-1 3 0-15,5 1 8 0,4-1-8 0,0 0 0 16,13 8 0-16,0-8 0 0,8-3 0 15,5-12 8-15,5-4-8 0,12-8 8 0,5-7-8 0,4-1 0 16,13-7 0-16,0-4 8 0,8 0-8 0,1-3 11 16,13-5-11-16,4-4 12 0,0-7-12 0,4-4 10 15,5-4-10-15,-1-7 10 0,5-5-1 0,9-7 0 16,13-8 0-16,4-11 0 0,0-5-1 0,13-14-8 16,0-9 12-16,4-7-4 0,9-8-8 0,-4-7 0 0,0-8 9 15,-1-8-9-15,1-4 0 0,-4-4 0 0,-1-7 0 0,-4-4 0 16,9-8 0-16,-9-4 0 0,-9-8 0 0,5 1 0 15,-13-4 0-15,-1-8 0 0,-3 0 0 0,-5-4 0 16,-13-8 0-16,0 1 0 0,-9-5 9 0,0-7-9 16,-8 4 26-16,-13-1-2 0,-5 1 0 0,-4 4 0 15,-17 3 3-15,-1 0 0 0,-12 12 0 0,-9 0 0 16,-4 8-6-16,-18 4-1 0,-8 3 0 0,-18 4 0 16,-8 4 2-16,-22 8 0 0,-13 4 0 0,-26 7 0 15,-22 4-14-15,-21 20-8 0,-27 11 8 0,-25 19-8 16,-27 16-39-1,-34 30-12-15,-35 35-2 0</inkml:trace>
  <inkml:trace contextRef="#ctx0" brushRef="#br0" timeOffset="66049">7191 3144 403 0,'0'0'36'0,"0"-4"-36"0,0 4 0 0,0-8 0 0,0 8 418 0,4-7 77 16,-4 3 15-16,0 4 3 0,5-8-386 0,-1 4-78 16,-4 4-15-16,9-7-3 0,-1-1-31 0,1 4 8 15,4-8-8-15,0 9 0 0,0-1 0 0,0-4 0 16,4 0 0-16,1 1 0 0,-1-1 8 0,5 4 0 16,-5-4-8-16,5 5 12 0,4-1-4 0,-5-4 0 15,-3 4-8-15,-1 0 12 0,0 4-12 0,10-4 0 16,-6 4 0-16,5 0 0 0,5-3 0 0,-5 3 0 15,4-4 0-15,5 4 0 0,-1-4 0 0,5 0 0 16,0 0 0-16,5-4 0 0,3 5 9 0,5-5 6 16,0 0 1-16,5 0 0 0,3-3 8 0,1 7 1 15,4-4 1-15,0 5 0 0,4-5-2 0,1 4-1 16,3-4 0-16,1 4 0 0,4 1 2 0,5-1 1 16,3-4 0-16,-3 4 0 0,3 4-11 0,1-8-3 0,4 8 0 15,0-3 0-15,-4 3 4 0,-5-4 1 0,0 4 0 16,1 0 0-16,-9 0-5 0,-1 4-2 0,-3-4 0 0,-1 0 0 15,0 3-10-15,1-3 0 0,3 4 0 0,5 0-847 16,5 4-176-16</inkml:trace>
  <inkml:trace contextRef="#ctx0" brushRef="#br0" timeOffset="72357">7078 3560 1785 0,'-39'-38'159'0,"18"14"-127"0,-10-3-32 0,1 4 0 16,-5-4 194-16,5 8 33 0,4-4 6 0,0 8 2 16,0 3-188-16,4 4-38 0,1 4-9 0,-5 8 0 15,0 12-22 1,-9 7-6-16,-4 8-2 0,0 7 0 0,-9 8 16 0,5 8 3 0,-5 12 1 0,0 3 0 15,-4 4 10-15,13 5 0 0,0 6 0 0,5 5 0 16,-5 3 0-16,4 5 8 0,9 3-8 0,4 8 11 16,5 7-2-16,4 1 0 0,4 3 0 0,5 5 0 0,8 3-9 15,1 4 0-15,12-4 0 0,0 4 8 0,9 0-8 0,5 0 0 16,-1-4 0-16,13 0 0 0,1 1 0 0,3-5 0 16,5-4 0-16,5-7 0 0,4-4 0 15,4-4 0-15,-5-8 0 0,14-3 0 0,4-5 0 0,4-7 0 16,1-4 10-16,3-7-10 0,5-9 18 0,0-3-3 15,0-8-1-15,9-7 0 0,4-5 12 0,0-3 2 16,5-8 1-16,-1-8 0 0,5-4-13 0,4-11-4 16,4-4 0-16,-4-4 0 0,0-7-12 0,5-12 0 15,3-4 8-15,-3-4-8 0,-5-11 11 0,4-5-1 0,-4-3 0 16,4-11 0-16,1-5-2 0,-5-3 0 0,-4-1 0 16,-5-3 0-16,0-8 14 0,-8-3 2 0,-9-1 1 0,-4-8 0 15,-1-3-1-15,-12-4-1 0,-5-8 0 0,-8-4 0 16,-5-11-13-16,-8-4-2 0,-5 3-8 15,-3-7 12-15,-19-7-12 0,1 3 8 0,-13 0-8 16,-1 4 0-16,-8 0 9 0,-4 8-9 0,-9 3 8 0,0 12-8 16,-9 0 22-16,-4 12-1 0,-9 7 0 0,-4 5 0 15,-4-1-5-15,-13 12 0 0,-9 3-1 0,-5 5 0 16,-8 3-15-16,-8 8 9 0,-5 8-9 0,-9 8 8 16,-17 3-8-16,0 12 0 0,0 3 0 0,-9 9 0 15,-4 7 0-15,0 8 0 0,-4 4 0 0,-5 7 0 16,0 8 0-16,-8 4 0 0,-5 12 0 0,-4 3 0 15,4 0 0-15,-4 8 0 0,-4 4 0 0,8 4 0 16,1 4 0-16,3 0 0 0,-8 7 0 0,13 4 0 16,4 0 0-16,14 4 0 0,-1 0 0 0,9 0 0 15,0 1-11-15,8-5-1 0,10 4 0 0,3-4 0 16,1 4-127-16,8 0-25 0,5-4-6 16,4 1-1061-16</inkml:trace>
  <inkml:trace contextRef="#ctx0" brushRef="#br0" timeOffset="73372">7278 4046 2700 0,'-39'-27'120'0,"26"15"24"0,-9 1-116 0,0-1-28 0,-4 4 0 0,5 1 0 16,3 7 0-16,-3 0 0 0,3 7 0 0,-3 9 0 31,-1 3-52-31,-8 12-17 0,4 3-3 0,-5 5-1 16,1 7 36-16,-5 4 7 0,1 8 2 0,-5 8 0 0,0 3 28 0,0 4 0 0,0 8 11 0,4 0-3 16,-4 4 22-16,9 7 5 0,-1 5 1 0,5 7 0 15,5-4-20-15,3 8-4 0,10 0-1 0,8-1 0 16,4 1-11-16,9 0 0 0,9 0 0 0,4-8 0 15,8 0 0-15,5-3 0 0,13-5 0 0,0 1 0 16,5-9 0-16,8-3 0 0,0-4 0 0,4-7 0 16,0-5 0-16,9-7 12 0,0-8-2 0,5 0 0 15,-1-7 8-15,9-5 2 0,0-11 0 0,9 0 0 16,-5-8-2-16,5-3 0 0,0-5 0 0,4-11 0 0,4-3 0 16,-4-9 0-16,-4-7 0 0,4-4 0 0,-4-4-7 0,-1-8-2 15,5-4 0-15,0-7 0 0,-4-4-1 0,0-8-8 16,-1-7 12-16,1-5-4 0,-5-3 1 0,-4-4 0 15,0-4 0-15,-8 0 0 0,-1-7 2 0,-12-1 0 16,-1-7 0-16,-4-1 0 0,-4-3 3 0,-14-4 1 16,-8-4 0-16,-8-3 0 0,-5-1-1 0,-5 0 0 15,-3 0 0-15,-10 1 0 0,-3 3-5 0,-1 8-1 16,-4 3 0-16,-13 5 0 0,-9 7 3 0,-4 4 0 16,-8 0 0-16,-10 8 0 0,-3 4 1 0,-10 3 0 0,1 8 0 0,-13 4 0 15,-9 8 4-15,-9 0 2 0,0 11 0 0,-4 8 0 16,-4 0-18-16,-9 8 0 0,-9 7 0 15,-4 9 0-15,0 3-15 0,-9 7-3 0,-4 13-1 16,-4-1 0-16,-9 8 5 0,4 4 1 0,5-1 0 0,-1 9 0 16,5 3 37-16,5 1 8 0,8-1 2 0,8 8 0 15,5-4-26-15,4 12-8 0,5 0 0 0,8 0 0 32,9 4-24-32,0 3-8 0,5 4-1 0,8 1-1 0,0-1-101 15,8 4-20-15,-3 0-4 0,8 8-650 0,0-4-131 0</inkml:trace>
  <inkml:trace contextRef="#ctx0" brushRef="#br0" timeOffset="200566">9822 8011 1846 0,'0'0'82'0,"0"0"17"0,0 0-79 0,0 0-20 16,0 0 0-16,0 0 0 0,0 0 8 0,-4-8-8 15,4 8 12-15,4-8-12 0,1 1 0 0,-5-1-9 16,8 0-1-16,-8 8 0 0,5-7 18 0,3-1 3 16,1 0 1-16,4-3 0 0,0-1 12 0,4 1 4 15,5-5 0-15,0 5 0 0,4-9-2 0,4 1 0 16,0 0 0-16,1 0 0 0,3-5-3 0,1-3-1 0,0 4 0 15,8 0 0-15,-4-4-9 0,4 4-1 16,5-8-1-16,-5 0 0 0,1 1-11 0,-1-1 8 0,5 0-8 16,4 0 8-16,4 0-8 0,-4-3 10 0,5-1-10 0,-1 0 10 15,-4-3 2-15,4 3 1 0,-4 4 0 0,0-3 0 16,0-1-2-16,0 0-1 0,5 1 0 0,-5-1 0 16,8-4-1-16,-3 5 0 0,-5-5 0 0,4 4 0 15,0-3-9-15,1 3 0 0,-1 1 9 0,1-1-9 16,-5 0 0-16,0 1 8 0,0 3-8 0,4-4 0 15,-4 0 0-15,0 1 8 0,-9-1-8 0,9 0 0 16,-4 1 0-16,4 3 0 0,0-4 0 0,-4 4 0 16,4-3 0-16,0-1 0 0,0 0 0 0,0 4 8 15,-5-7-8-15,5 7 0 0,0 0 0 0,-4 0 8 16,-4 4-8-16,-5 1 8 0,0 2-8 0,-5 1 8 16,5 0-8-16,-8 8 8 0,-5-1-8 0,-5 1 8 0,1 3 11 15,0 1 2-15,-9-1 1 0,0 5 0 0,0-1 9 16,0 0 1-16,-9 4 1 0,5 0 0 0,-5 1-2 0,-4 3-1 15,4-8 0-15,-4 8 0 0,0 0-18 0,0 0-3 16,9-4-1-16,-5-4 0 0,1 1-21 0,-5 7-5 16,0 0-1-16,0 0-780 15,4-4-156-15</inkml:trace>
  <inkml:trace contextRef="#ctx0" brushRef="#br0" timeOffset="201500">9827 7961 345 0,'0'0'31'0,"0"0"-31"16,0 0 0-16,0 0 0 0,0 0 172 0,0 0 28 16,0 0 5-16,0 0 2 0,0 0-115 0,0 0-24 15,0 0-4-15,0 0 0 0,0 0-28 0,0 0-6 16,0 0-1-16,0 0 0 0,0 0-14 0,0 0-3 15,0 0-1-15,0 0 0 0,0 0-11 0,0 0 0 16,0 0 0-16,0 0-11 0,0 0-5 0,0-8-2 16,0 8 0-16,0-8 0 15,0 8-11-15,0 0-3 0,0 0 0 0,0 0 0 0,0 0 19 0,0 0 3 0,0 0 1 0,0-7 0 16,0 7 9-16,0 0 0 0,-5-4 0 0,5 4-8 31,0 0-38-31,0 0-7 0,0-8-2 0</inkml:trace>
  <inkml:trace contextRef="#ctx0" brushRef="#br0" timeOffset="206950">9324 9097 230 0,'0'0'10'0,"0"0"2"0,0 0-12 0,0 0 0 0,0 0 0 0,-5 4 0 16,5-4 239-16,0 0 45 0,0 0 8 0,0 0 3 16,-8 0-178-16,8 0-35 0,0 0-7 0,0 0-2 15,0 0-19-15,0 0-4 0,0 0-1 0,0 0 0 16,0 0-31-16,0 0-6 0,0 0-2 0,4-7 0 15,-4 7 2-15,9-8 0 0,-5 0 0 0,5 0 0 16,-5 1 14-16,5-1 3 0,4 0 1 0,-9 1 0 16,5-1 6-16,-5 0 0 0,9 1 1 0,-4-1 0 15,-1 0-19-15,1 0-4 0,0 1-1 0,4-1 0 16,-5-4-1-16,-3 5 0 0,8-1 0 0,-5 0 0 16,5 1-12-16,0-1 9 0,0 0-9 0,0 0 8 15,0-3 16-15,-4 3 2 0,0 1 1 0,4-1 0 16,0 4-15-16,-4-4-2 0,-1 1-1 0,5-1 0 15,-4 0 4-15,0 4 1 0,4 0 0 0,0-3 0 0,0 3-6 16,-5-4 0-16,5 4-8 0,0-3 12 0,0-1-12 16,0 0 8-16,-4 4-8 0,4-3 0 0,0-1 12 15,0 4-3-15,0 0-1 0,4 0 0 0,-4 1 4 0,0-1 0 16,0-4 0-16,5 4 0 0,-5 0-4 0,0 0 0 16,4 1 0-16,0 3 0 0,-4-8-8 0,5 4 10 15,3 0-10-15,1 0 10 0,-5-3-10 0,9 7 0 16,-4 0 9-16,0-4-9 0,-5 4 0 0,5-4 8 15,-1 0-8-15,5 0 0 0,-4 0 8 0,4-3-8 0,0 3 8 16,-4 0-8-16,4-4 10 0,0 4-2 16,-5-3-8-16,1 3 12 0,0-4-2 0,-1 4-1 0,1-3 0 15,0 3 0-15,-1 0-9 0,1 0 10 0,0 0-10 16,4-4 10-16,0 5-10 0,0 3 8 0,0 0-8 0,0-4 8 16,4 0-8-16,1 4 0 0,-10-4 0 0,5 0 8 15,5 0-8-15,-5 0 0 0,0 1 0 0,0 3 0 16,0 3 0-16,-5-3 0 0,1-3 0 0,4 3 0 15,-9 0 9-15,5 3-9 0,0-3 10 0,-5 4-10 16,5 0 13-16,-1 0-3 0,-3 0-1 0,3-4 0 16,1 4-9-16,4 0 8 0,-4-4-8 0,-1 3 8 15,5 1-8-15,5-4 0 0,-5 4 9 0,0-4-9 16,0 4 0-16,4 0 8 0,0-4-8 0,-8 4 0 16,-5-4 11-16,5 4-3 0,0-1 0 0,4 1 0 15,-5 0-8-15,5-4 0 0,0 8 0 0,0-4 8 16,1-1-8-16,-1 1 0 0,0 0-12 0,0 0 12 0,4 0 0 15,0 0 0-15,1 0 0 0,-5-4 0 0,4 3 0 16,-4 1 0-16,9 4 0 0,-5-4 0 0,-4 0 0 16,4 0 0-16,1 3 10 0,-5-3-10 0,-5 0 9 0,1 0-9 15,4 0 0-15,4 0 9 0,-4-1-9 0,5 5 0 16,-1-4 0-16,-4 0 0 0,0 0 12 0,0 3-2 16,0-3-1-16,0 4 0 0,0 0-9 0,0-5 8 15,0 5-8-15,-4-8 8 0,4 8-8 0,0 0 0 16,0-5 0-16,0 5 0 0,0 0 0 0,0 0 8 15,0-5-8-15,4 5 0 0,-8 0 10 0,0 0-10 0,-1-1 12 16,1 1-12-16,4 0 8 0,0 3-8 0,-4-3 0 16,-1 0 0-16,5-1 18 0,0 1-3 0,-4 0-1 15,0-1 0-15,-1-3-14 0,1 4 0 0,-5 0 0 16,5-4 0-16,-5-1 0 0,1 5 11 0,-5 0-11 0,4-4 10 16,-4 3 0-16,4 1 0 0,-4-4 0 0,0 0 0 15,0 4 2-15,-4-5 1 0,4 1 0 0,-4 4 0 16,4-4-13-16,-5 0 11 0,1 0-11 0,0-1 10 15,-1 1-10-15,1 0 0 0,0 0 0 0,-1 0 0 16,-8-4 0-16,9 0 0 0,-9 0 0 0,9 0 0 16,-9 0-97-1,0 0-15-15,4-4-4 0,0-4-1105 0</inkml:trace>
  <inkml:trace contextRef="#ctx0" brushRef="#br0" timeOffset="209156">11443 5984 1094 0,'-4'-8'97'0,"0"-7"-77"0,-5 0-20 0,0 3 0 16,-4-3 164-16,5-5 30 0,-5 5 6 0,4 3 0 15,-8 1-148-15,4-1-31 0,0-3-5 0,-5 3-2 16,1 5-14-16,0-1 0 0,-1 0 8 0,-3 4-8 15,-1 0 0-15,0 1 9 0,5-1-9 0,0 4 8 16,-9 0-8-16,4 4 0 0,0-1 0 0,-4 1 8 16,-4 4 0-16,4 0 0 0,-4 3 0 0,-1 1 0 0,-3 3-8 15,-5 1 0-15,-5 7 0 0,5-4 0 16,-4 0 0-16,0 8 0 0,4 0 0 0,-9-4 0 0,4 4 0 16,-3 4 8-16,3 4-8 0,-8 0 8 0,0-5-8 0,-4 5 0 15,8 4 0-15,-4 7 8 0,-4-4-8 0,-5 8 8 16,1 0-8-16,-5 4 8 0,0 8 6 0,-5 0 1 15,-8 7 0-15,5 0 0 0,3 5-3 0,1-1 0 16,-5-4 0-16,9 0 0 0,0 1 4 0,13-1 0 16,-4-3 0-16,8 3 0 0,5-3-6 0,-5 3-1 15,5-4 0-15,-1 5 0 0,5-5-9 0,0 5 0 16,9-1 0-16,0 0 0 0,-1 1 0 0,1-5 13 16,0 5-3-16,4-5-1 0,8-3 7 0,1-1 2 15,4-3 0-15,0 0 0 0,4 4-5 0,5-1-1 0,0 1 0 16,8-4 0-16,0 3-4 0,5-3 0 0,4 0-8 15,0-8 12-15,0 4 0 0,4-4 0 0,5 0 0 0,0 0 0 16,8 0-12-16,0 0 8 0,5 4-8 0,4-4 0 16,0 1 9-16,0-1-9 0,0-4 8 0,0 4-8 15,0-8 10-15,9 1-10 0,-1-1 12 0,1-3-12 16,4-1 24-16,4-3-3 0,1 0 0 0,3 3 0 16,1-3-21-16,4-4 8 0,0 3-8 0,5-3 0 15,-5 0 20-15,4-4-1 0,-4 0 0 0,4-4 0 16,1-4 0-16,3 4 0 0,-3-7 0 0,-1 3 0 15,0-4-1-15,1-3 0 0,-1-4 0 0,5 3 0 16,0-11 2-16,4 0 1 0,0 0 0 0,0 0 0 16,0 0-8-16,-5-4-1 0,5-3-1 0,-4-1 0 15,-5 0-3-15,5-3-8 0,8 7 12 0,-4-4-4 0,0-3-8 16,1-1 12-16,-6 0-12 0,10 1 12 0,-1-4-12 16,-4-1 8-16,0 1-8 0,0-5 8 0,0 1-8 0,-4 0 0 15,-1 0 0-15,-3-1 8 0,-1 1-8 0,0-4 0 16,1 0 9-16,-5 0-9 0,4-4 9 0,1 4-9 15,-1 0 12-15,-4-4-12 0,0 3 12 0,-4-3-4 16,4 0 0-16,-9 1-8 0,5-1 12 0,-5 0-12 16,-4 0 12-16,0-4-12 0,0 4 9 0,0-8-9 15,-4 0 0-15,-1-3 9 0,1-1 2 0,0-7 0 16,0-4 0-16,-1-4 0 0,5 0-3 0,-4-4 0 16,0-3 0-16,-1-5 0 0,-3 8-8 0,3-3 0 0,1-9 9 15,-9 5-9-15,0-1 0 0,0-3 8 0,-9 4-8 16,1-5 0-16,-5 5 0 0,0-5 9 0,0-3-9 15,-5 4 0-15,1-1 8 0,-5 1-8 0,1 7 0 0,-5-3 0 16,4-1 8-16,-4 1-8 0,4-4 0 0,-4 3 0 16,0 1 8-16,0 3-8 0,-4-4 0 0,0 1 0 15,-1 7 0-15,1 0 0 0,-9-3 0 0,9 7 0 16,-9-4 8-16,0 4-8 0,0 4 0 0,0-4 0 16,0 0 14-16,0 4-4 0,-9 4-1 0,5-1 0 15,-1 1-1-15,-3 0-8 0,3 4 12 0,-3-5-4 16,-5 1-8-16,0 0 0 0,-5 0 0 0,5 3 0 15,-4-3 0-15,0 4 0 0,-1-5 0 0,1 5 0 16,-5-4 0-16,-4 7-11 0,0 1 11 0,-4-1-8 16,0 1 8-16,-5 3-13 0,-8 4 5 0,4-4 8 15,0 5-12-15,-9-1 12 0,0 4-12 0,-4-4 12 0,-4 8-12 16,0 0 12-16,-5 4-12 0,0-5 12 16,-8 1-10-16,-1 4 10 0,-3 4 0 0,-1-1-9 0,-4 8 9 0,-4 1-8 15,-1-1 8-15,-8 4-8 0,5-3 8 0,-5 3-13 16,0 4 5-16,0-4 8 0,0 0-13 0,4 4 5 15,-9-4 8-15,5 4-13 0,0 0 13 0,0 4 0 16,-4 4 0-16,4-1-9 0,-4 5 9 0,-1 3 0 16,-8 1 0-16,5 3 0 0,3 4 0 0,-4 0-8 15,5 0 8-15,-5 4 0 0,5 4 0 0,-5 0 0 16,1 4 0-16,-5 3 0 0,8 5 0 0,5-1 0 16,0 4 10-16,0 0-10 0,4-3 15 0,9-1-3 0,5-3-1 15,12-1 0-15,0-3-11 0,9 0 0 0,5-1 0 16,3-7 8-1,10 4-76-15,3-4-15 0,5 4-3 0</inkml:trace>
  <inkml:trace contextRef="#ctx0" brushRef="#br0" timeOffset="212309">11656 6951 864 0,'0'0'76'0,"0"0"-60"0,0 0-16 0,0 0 0 16,0 0 55-16,0 0 8 0,0 0 1 0,0 0 1 15,0 0-42-15,0 0-9 0,0 0-2 0,0 0 0 0,0 0 53 16,0 0 11-16,-4-4 1 0,4 4 1 0,0 0-2 0,0 0-1 15,0 0 0-15,0 0 0 0,0 0-2 16,0 0 0-16,-9-3 0 0,9 3 0 0,0 0-19 0,0 0-4 16,0 0-1-16,0 0 0 0,0 0-35 0,0 0-14 15,0 0 11-15,0 0-11 0,0 0 0 0,0 0 0 16,0 0 0-16,0 0-10 0,0 0 10 0,0 0 0 16,0 0 0-16,0 0 0 0,0 0 0 0,0 0 0 15,0 0 0-15,0 0 0 0,0 11 0 0,0-3 9 16,0-8-9-16,0 8 0 0,0-1 8 0,-4 5-8 15,4-4 0-15,4 3 0 0,-4-3 0 0,0 3 0 16,4 1 0-16,1-4 0 0,-1 3 0 0,-4-3 0 16,4 3 0-16,-4-3 0 0,0 0 0 0,5 0 0 0,-1 3 0 15,-4 1 0-15,0-5 10 0,0 5-10 0,0-4 8 16,0 3-8-16,0-3 24 0,-4 3-1 0,4-3 0 16,0 0 0-16,0 3-11 0,-5 1-3 0,5-4 0 0,0 7 0 15,0-3-9-15,0-1 8 0,0-3-8 16,-4 3 8-16,4 5-8 0,0-1 0 0,-4-3 0 15,4 3 0-15,0-7 0 0,0 4 0 0,0-1 8 0,0 5-8 16,-5-5 0-16,5 1 8 0,-4 3-8 0,4 0 0 16,0 1 9-16,-4-1-9 0,4 1 10 0,0-1-10 15,-5 1 10-15,1-1-10 0,-1 0 10 0,5 1-10 16,0-5 8-16,0 9-8 0,0-9 0 0,0 8 9 16,0-3-9-16,0-1 8 0,0 1-8 0,0-1 8 15,0 0-8-15,0 5 0 0,0-1 0 0,0 0 0 16,0 1 0-16,0-1 0 0,0 0 0 0,0 0 8 0,-4 1-8 0,4-1 0 15,0 4 0-15,0-4 0 0,0 1 0 0,-4-1 0 16,-1 0 0-16,5 0 0 0,0-3 27 0,-4-1 0 16,4 1 0-16,-4-5 0 0,4 8-27 0,-5-3 0 15,5-1-12-15,-4 1 12 0,4 3 0 0,0 0 0 16,0-3 0-16,0 3 8 0,0 0-8 0,0-4 0 16,0 1 0-16,0 3 0 0,0 0 0 0,0-7 0 15,0 3 0-15,0 1 0 0,0-5 8 0,0 5-8 16,4-5 0-16,-4 5 8 0,0-5-8 0,0 5 8 15,0-5-8-15,0 5 8 0,0-1-8 0,0 1 8 16,0-1-8-16,0-3 8 0,-4-1 7 0,4 1 1 16,4 3 0-16,1-7 0 0,-10-1 17 0,5 5 4 15,0 0 1-15,0-5 0 0,0 5-24 0,5-4-5 0,-10 3-1 16,5 1 0-16,0 3 8 0,0-3 2 0,0-5 0 0,-4 5 0 16,4-12-18-16,0 0 0 0,0 8 0 0,0 3 0 15,0-3 0-15,0-8 10 0,0 0-10 0,0 0 8 16,0 8-8-16,0-8 0 0,0 0 0 0,0 0 0 15,0 0 0-15,0 0 0 0,0 0 0 0,0 0 8 32,0 0-158-32,-4-16-32 0</inkml:trace>
  <inkml:trace contextRef="#ctx0" brushRef="#br0" timeOffset="212851">11560 6886 1861 0,'0'0'82'0,"-8"0"18"0,-5 0-80 0,4 0-20 0,-4 4 0 0,0-4 0 16,13 0 32-16,0 0 4 0,0 0 0 0,0 0 0 16,-9 7-23-16,1 1-4 0,-1 0-1 0,-4 3 0 15,4 1-8-15,-4-1-17 0,5 5 4 0,-5 3 1 16,0 0 12-16,-5 1 0 0,5-5 0 0,-4 4-9 15,0 4 9-15,-1-3 0 0,5-1 0 0,-4 0 0 16,4 0 0-16,0 1 8 0,0-5-8 0,4-3 11 16,1-1-11-16,3 1 0 0,1-4 0 0,4-1 0 0,0-7 0 0,0 0-12 15,0 0 0-15,0 0 1 16,0 0-76-16,0 0-15 0,0 0-3 0,9 0-658 16</inkml:trace>
  <inkml:trace contextRef="#ctx0" brushRef="#br0" timeOffset="213162">11769 6920 1555 0,'0'0'138'0,"0"0"-110"0,0 0-28 0,0 0 0 16,0 0 102-16,0 0 15 0,0 0 3 0,0 0 1 15,0 0-100-15,0 0-21 0,0 0 0 0,0 0 0 16,0 0 12-16,0 0 7 0,-5 12 1 0,5-12 1 15,-4 12-8-15,4-1-1 0,0-3-1 0,4 3 0 16,1 5-11-16,-1-5 0 0,0 1 0 0,1 3 8 16,3 1 4-16,1-1 1 0,0 1 0 0,-1-1 0 15,5 4 1-15,-4-3 0 0,4 3 0 0,-4 0 0 16,4-3 8-16,0 3 2 0,0-4 0 0,0 1 0 16,0-1-8-16,-5 1 0 0,5-5-1 0,-4 4 0 15,0-3 0-15,-1 0 0 0,1-1 0 0,0-3 0 16,-5 0-15-16,5-1 8 0,-9-7-8 0,4 4 0 15,-4-4-8-15,0 0-8 0,9 4-2 0,-9-4-1031 16</inkml:trace>
  <inkml:trace contextRef="#ctx0" brushRef="#br0" timeOffset="213694">11179 8392 1382 0,'0'0'123'0,"0"0"-99"0,0 0-24 0,0 0 0 16,0 0 267-16,0 0 48 0,0 0 9 0,0 0 3 15,0 0-266-15,0 0-53 0,13 4-8 0,-4-4 0 16,4 8-11-16,0 0 11 0,-5-1-12 0,5 5 12 15,5 3-9-15,-5-3 9 0,4 7 0 0,0 0-9 16,-4 1 9-16,5 3 0 0,-5 0 0 0,0 4 0 16,0-4 0-16,-5 0 0 0,5-8 0 0,-4 1-8 0,0-5 8 15,-1 5 0-15,1-8 0 0,-5-1 0 0,1 1 11 0,3-4-3 16,1 0 0-16,-9-4 0 0,0 0 32 0,0 0 7 16,9-8 1-16,8 4 0 0,0-4-21 0,5-3-4 15,0-8-1-15,4-1 0 0,0-3-8 16,4 0-2-16,-4-4 0 0,5 4 0 0,-5 0-12 0,0 0 0 15,4 0 0-15,-4 0-10 0,0 3-10 0,0 5-3 16,-4-4 0-16,-1 3 0 16,1 1-145-16,0 3-28 0,-1-3-7 0,-3-1-1 0</inkml:trace>
  <inkml:trace contextRef="#ctx0" brushRef="#br0" timeOffset="214816">12193 7564 1209 0,'0'0'108'0,"0"0"-87"0,-8-8-21 0,-1 4 0 0,5-3 243 0,-1-1 44 15,1 0 9-15,0 1 1 0,4 7-231 0,0-8-46 16,-5-4-10-16,1 1-2 0,0-1 0 0,-1 4-8 15,5 8 12-15,0-7-4 0,0 7 4 0,0 0 0 16,0-12 0-16,0 12 0 0,-4-11-4 0,4 11 0 16,0 0 0-16,0-8 0 0,0 8 0 0,-9-8-8 15,1 0 12-15,-1 1-4 0,-4 7-8 0,0-4 12 16,4 0-12-16,-4 8 12 0,-4 0-12 0,4-4 0 16,0 7 0-16,0-3 0 0,0 4 0 0,4 0 0 15,1-1 0-15,-5 1 0 0,4 0 0 0,0 0 0 16,1 3-11-16,-1 1 11 0,0-5 0 0,5 5 0 0,-5 0 0 0,5-1-8 15,0 1 8-15,-1-5-8 0,5 5 8 16,-4 3-8-16,0-3 8 0,4-1 0 0,0 1 0 16,0 3 0-16,-5 1 0 0,10-5 0 0,-5 5 0 15,4-1 11-15,-4-3 4 0,4-1 1 0,1 1 0 0,-1-1 0 16,-4-11 0-16,4 12 1 0,5-4 0 16,-5 3 0-16,-4-11 0 0,9 8 0 0,-9-8 0 0,4 8 0 15,9-4 3-15,-4-1 1 0,0-3 0 0,-1 0 0 16,5 0 5-16,-4 0 1 0,4-3 0 0,-4 3 0 15,-1-4-14-15,1 4-2 0,0 0-1 0,-9 0 0 16,0 0-10-16,0 0 0 0,0 0 9 0,0 0-9 0,8 7 8 16,-8 5-8-16,0 7 8 0,-4 4-8 0,-5 8 0 15,-4 0 0-15,-4 8-12 0,0 3 4 0,-1-4 8 0,5-3 0 16,0 0 0-16,0-4 0 0,5-4 0 0,3-4 11 16,5-4-11-16,0 0 12 0,5-3-12 0,3 3 0 15,5-8 0-15,0 5 0 0,0-5 0 16,5-3 0-16,-1 0 0 0,0-4 8 0,5 3-8 0,0-3 0 15,-5 0 9-15,9 0-9 0,0-4 0 0,-4 0 0 16,8 0 0-16,5-8-8 16,-1 1-144-16,5-9-28 0</inkml:trace>
  <inkml:trace contextRef="#ctx0" brushRef="#br0" timeOffset="247735">11639 6944 1306 0,'0'0'28'0,"0"0"7"0,0 0 1 0,0 0 1 0,0 0-29 0,0 0-8 0,0 0 0 0,-9 7 0 16,-4 1-28-16,0 4-6 0,0-1-2 0,-5 5 0 15,-3-1 23-15,3 0 4 0,1 5 1 0,-5-1 0 16,1-4 8-16,-1 5 0 0,0 3 0 0,1-8 0 16,-1 4-42-16,5-3-3 0</inkml:trace>
  <inkml:trace contextRef="#ctx0" brushRef="#br0" timeOffset="247964">11738 6971 1868 0,'0'0'83'0,"0"0"17"0,0 0-80 0,0 0-20 0,0 0 0 16,0 0 0-16,0 0 28 0,0 0 1 0,0 0 1 0,0 0 0 15,0 0-14-15,0 0-4 0,0 0 0 0,9 7 0 16,0 1-25-16,-1 0-6 0,1-1-1 0,-9-7 0 16,4 12 10-16,5-1 2 0,4 5 0 0,-4-5 0 31,4 5-108-31,0-1-20 0,0-3-5 0</inkml:trace>
  <inkml:trace contextRef="#ctx0" brushRef="#br0" timeOffset="248865">12185 7479 230 0,'0'0'10'0,"0"-8"2"0,0 8-12 0,-5-7 0 0,5-5 0 0,0 4 0 16,-4 1 248-16,4 7 46 0,4-8 10 0,-4 8 1 31,0-12-278-31,0 12-56 0,5-7-11 0,-5 7-3 0,0-12 22 0,0 5 4 0,-5-1 1 0,-3 0 0 16,8 4 16-16,-9-3 8 0,0 3-8 0,1 0 12 15,-5 4-12-15,4 0 0 0,-4 4 0 0,-4 0 0 16,-1-4 17-16,-3 3 11 0,3 1 1 0,1 0 1 16,0 4-7-16,-1 0-2 0,1-1 0 0,0 5 0 15,-1-5-21-15,5 1 0 0,0 0 0 0,0-4 0 16,5 7 12-16,-1-7-3 0,5 4 0 0,-5-4 0 16,9-4 12-16,0 0 3 0,0 0 0 0,-4 7 0 0,-1 1-7 15,5-8-1-15,0 0 0 0,0 12 0 0,0-1-4 16,0-11 0-16,0 0-1 0,0 12 0 0,5 3-11 0,-5 1 12 15,0-16-12-15,8 11 12 0,-3-3-3 0,-5-8 0 16,4 15 0-16,5-3 0 0,-5-1 11 0,-4-11 3 16,9 12 0-16,-1-4 0 0,-8-8 8 0,13 7 1 15,-4 1 1-15,-9-8 0 0,9 4-4 0,4 4-1 16,0-8 0-16,-5 4 0 0,1-1-4 0,0-3-2 16,4 0 0-16,-5 0 0 0,-8 0-6 0,0 0 0 15,0 0-1-15,9 0 0 0,4 0-3 0,-13 0-1 0,0 0 0 16,0 0 0-16,0 0 4 0,0 0 1 15,0 0 0-15,0 0 0 0,0 0-8 0,0 0-8 0,0 0 11 0,0 0-11 16,0 0 30-16,0 0-1 0,0 0 0 0,0 0 0 16,0 12-21-16,0 0-8 0,-9-1 0 0,5 4 0 15,-5 1 0-15,1 3-15 0,-1 4 2 0,-4 0 0 16,0-3 21-16,4-1 4 0,-4 0 0 0,0 0 1 16,5 1-13-16,-1-5-13 0,0 1 2 0,1-1 1 15,-1-3 10-15,5 3 9 0,-1 0-1 0,1-3-8 16,-5 3 19-16,5-3-3 0,0 3-1 0,4-3 0 15,-5 3-1-15,5-3 0 0,0-1 0 0,5 5 0 16,-5-5-2-16,4 1 0 0,5-4 0 0,-1 3 0 16,1 1 13-16,4-5 3 0,0 1 0 0,0 0 0 15,4 0-4-15,1-5 0 0,3 1 0 0,5 0 0 16,5-4-24-16,3 0 0 0,1-4 8 0,4 4-8 16,9-4-128-16,4 1-28 15</inkml:trace>
  <inkml:trace contextRef="#ctx0" brushRef="#br0" timeOffset="253042">11452 7656 518 0,'0'0'46'0,"0"0"-37"0,0 0-9 0,0 0-228 16</inkml:trace>
  <inkml:trace contextRef="#ctx0" brushRef="#br0" timeOffset="256061">11474 7753 1152 0,'0'0'102'0,"0"0"-82"0,-9 0-20 0,9 0 0 15,0 0 71-15,0 0 9 0,0 0 3 0,0 0 0 16,0 0-75-16,-4 0-8 0,-1-4-14 0,5 4 3 15,0 0 11-15,-8-4 8 0,8 4-8 0,0 0 11 16,-9 0 18-16,9 0 4 0,0 0 1 0,0 0 0 16,-4-4-14-16,4 4-4 0,0 0 0 0,0 0 0 15,0 0 1-15,0 0 0 0,0 0 0 0,0 0 0 16,0 0-3-16,0 0-1 0,0 0 0 0,0 0 0 16,0-8-4-16,0 8-1 0,0-7 0 0,0 7 0 15,8-4 4-15,-8 4 0 0,5-4 0 0,-5 4 0 16,4-4-12-16,-4 4 0 0,9-4 0 0,-9 4 0 15,0 0 0-15,0 0 0 0,0 0 0 0,0 0 0 16,0 0 0-16,0 0 0 0,0 0 0 0,0 0 0 16,0 0 0-16,0 0 8 0,0 0 0 0,0 0 0 15,0 0 21-15,0 0 4 0,0 8 1 0,-5 4 0 0,-3-5-9 16,3 1-1-16,-3 0-1 0,-1-1 0 16,0 1-8-16,1 4-2 0,-1-8 0 0,-4-1 0 0,4 1-13 15,1 4 0-15,-5-8 0 0,4 4 0 0,0 0 8 16,1-4-8-16,-1 0 11 0,9 0-11 0,-9 0 11 0,9 0-11 15,0 0 10-15,0 0-10 0,-4-4 20 0,4 4-3 16,0 0 0-16,0 0 0 0,0 0 5 0,0 0 1 16,0 0 0-16,0 0 0 0,0 0-7 0,4-8-2 15,1 0 0-15,-1 1 0 0,5 3-14 0,-1-4 0 16,1 0 0-16,4 5 0 0,-4-1 0 0,4 0 0 16,-5-4 0-16,5 4 0 0,0 0-8 0,5 1 8 15,-5 3 0-15,0-4 0 0,0 4 0 0,0 0 0 16,-5 0 0-16,5 0 0 0,-4 0 0 0,8 0 0 0,-4 0-8 15,-4 4 8-15,0-1-8 0,-1 1 8 0,1 0 0 0,-5 0 0 16,5 4 0-16,-5-4 0 0,-4-4 0 0,0 0 0 16,0 11 0-16,0 1 0 0,0 3 0 0,0-3 0 15,-4-1-10-15,0 1 10 0,-5-1-8 0,5-3 8 16,-5 0 0-16,5-1 0 0,-5 1 0 0,0 0 0 16,1-4 0-16,8-4 0 0,0 0 0 0,-9 7 8 15,9-7-8-15,0 0 8 0,0 0-8 0,0 0 8 16,-9 4-8-16,9-4 12 0,0 0-4 0,0 0 0 15,0 0 13-15,0 0 3 0,0 0 1 0,0 0 0 16,0 0 7-16,0-11 2 0,0 3 0 0,0 0 0 16,0 8-21-16,5-7-4 0,3-1-1 0,-3 0 0 15,3 0-8-15,-3 1 0 0,-1 3 9 0,-4 4-9 0,0 0 0 16,0 0 0-16,0 0 0 0,0 0 0 0,0 0 0 16,0 0 0-16,0 0 0 0,0 0 0 0,0 0 0 15,0 0-8-15,0 0 8 0,0 0-8 0,0 0 8 0,0 8 0 16,-4-1 0-16,4-7 0 0,-5 8 0 0,5-8 0 15,-8 8 10-15,8-8-10 0,-9 7 8 0,9-7-8 16,0 0 0-16,0 0 9 0,0 0 3 0,0 0 1 16,0 0 0-16,0 0 0 0,0 0-13 0,0 0 0 15,-9-7 0-15,5 7-10 0,4 0 34 0,0 0 6 16,0 0 2-16,0 0 0 0,0 0-32 0,0 0 0 16,0 0 0-16,0 0 0 0,0 0 0 0,0 0 0 15,0 0 0-15,0 0 0 0,0 0 0 0,0 0-15 0,0 0 2 16,0 0 0-16,0 0 2 0,0 0 1 15,0 0 0-15,0 0 0 0,0 0 10 0,0 0 0 0,0 0 0 0,0 0 8 16,0 0-19-16,4-8-3 0,-4 8-1 0,0 0 0 16,0 0 15-16,0 0 16 0,0 0-3 0,0 0-1 15,0 0-12-15,0 0 0 0,0 0 0 0,0 0 0 16,0 0 0-16,0 0 0 0,0 0 0 16,0 0 0-16,0 0 8 0,0 0-8 0,0 0 0 0,0 0 0 15,0 0 22-15,0 0-2 0,0 0 0 0,0 0 0 16,0 0-9-16,0 0-3 0,0 0 0 0,0 0 0 15,0 0-8-15,0 0 0 0,0 0 0 0,0 0 0 16,0 0 0-16,0 0-11 0,0 0 11 0,0 0-8 16,0 0 8-16,0 0 8 0,0 0-8 0,0 0 11 15,0 0-11-15,0 0-9 0,0 0 9 0,0 0-13 16,0 0 13-16,0 0 0 0,0 0 0 0,0 0 10 16,0 0-10-16,0 0 0 0,0 0 0 0,0 0 0 0,0 0 0 15,0 0 0-15,0 0 0 0,0 0 0 0,0 0-11 16,0 0 11-16,0 0-8 0,0 0 8 0,0 0 0 0,0 0 9 15,0 0 0-15,0 0 0 0,0 0-9 0,0 0 0 16,0 0 0-16,0 0 0 0,0 0 0 0,0 0 0 16,0 0 0-16,0 0 0 0,0 0 0 0,0 0 0 15,0 0 0-15,0 0 0 0,0 0 0 0,0 0 0 16,0 0 0-16,0 0 0 0,0 0 0 0,0 0 0 16,0 0 0-16,0 0 0 0,0 0 0 0,0 0 0 15,0 0 0-15,0 0 0 0,0 0 0 0,0 0 0 16,0 0-12-16,0 0 12 0,0 0 0 0,0 0 0 0,0 0 0 0,0 0 0 15,0 0 0-15,0 0 0 0,0 0 0 16,0 0 0-16,0 0 0 0,0 0 0 0,0 0 8 16,0 0-8-16,0 0 0 0,0 0 0 0,0 0 0 0,0 0 0 15,9-4 0-15,-9 4 0 0,0 0 0 0,0 0 0 16,0 0 0-16,0 0 0 0,0 0 0 0,0 0 0 16,0 0 0-16,0 0 0 0,0 0 0 0,0 0 0 15,0 0 0-15,0 0-11 0,0 0 3 0,0 0 0 16,0 0 8-16,0 0 0 0,0 0 8 0,0 0-8 15,0 0 8-15,0 0-8 0,0 0 10 0,0 0-10 16,0 0 0-16,0 0 0 0,0 0 0 0,0 0 0 16,0 0 0-16,0 0-13 0,0 0 4 0,0 0 1 15,0 0 8-15,0 0 0 0,0 0 0 0,0 0 0 16,0 0 8-16,0 0 1 0,0 0 0 0,0 0 0 0,0 0-9 0,0 0 0 16,0 0 0-16,0 0 0 0,0 0 0 15,0 0 0-15,0 0 0 0,0 0 0 0,0 0 0 0,0 0-11 16,0 0 11-16,0 0-8 0,0 0 8 0,0 0 0 15,0 0 10-15,0 0-10 0,0 0 0 0,0 0 0 16,0 0 0-16,0 0 0 0,0 0 0 0,0 0 0 16,0 0 8-16,0 0-8 0,0 0 0 0,0 0 9 15,0 0-9-15,0 0 8 0,0 0-8 0,0 0-9 16,0 0 9-16,0 0-13 0,0 0 13 0,0 0 0 16,0 0 0-16,0 0 10 0,0 0-10 0,0 0 0 15,0 0 0-15,0 0-11 0,0 0 11 0,0 0 9 16,0 0-1-16,0 0-8 0,0 0 0 0,0 0 0 0,0 0 0 15,0 0 0-15,9-4 0 0,-9 4 0 0,0 0 8 0,0 0-8 16,0 0 0-16,0 0 0 0,0 0-8 0,0 0 8 16,0 0 0-16,0 0 0 0,0 0 0 0,0 0 0 15,0 0 0-15,0 0 0 0,0 0 0 0,0 0 0 16,0 0 0-16,0 0 0 0,0 0 0 0,0 0 0 16,8-4 8-16,-8 4-8 0,0 0 0 0,0 0 0 15,0 0 8-15,0 0-8 0,0 0 12 0,0 0-12 16,0 0 0-16,0 0 0 0,0 0 0 0,0 0 0 15,0 0 0-15,0 0 0 0,0 0 0 0,0 0-12 16,0 0 12-16,0 0 0 0,0 0 12 0,0 0-12 16,5 0 8-16,-5 0-8 0,0 0 0 0,0 0 0 15,8-3 0-15,-8 3 0 0,0 0 0 0,0 0 0 16,0 0 0-16,0 0 0 0,0 0 0 0,0 0 0 16,0 0 0-16,0 0 0 0,0 0 0 0,0 0 0 0,0 0 0 15,0 0 0-15,0 0 0 0,0 0 0 0,0 0 13 16,0 0-4-16,0 0-1 0,0 0 0 0,0 0 5 0,0 0 1 15,0 0 0-15,0 0 0 0,0 0-14 0,0 0 0 16,0 0 8-16,0 0-8 0,0 0 0 0,0 0 0 16,0 0 0-16,0 0 0 0,0 0 0 0,0 0 0 15,0 0 0-15,0 0 0 0,0 0 0 0,0 0 0 16,0 0 0-16,0 0 0 0,0 0 18 0,0 0 1 16,0 0 0-16,0 0 0 0,0 0-31 0,0 0-5 15,0 0-2-15,0 0 0 0,0 0 19 0,0 0 0 16,0 0 0-16,0 0 0 0,0 0-13 0,0 0 1 15,0 0 0-15,0 0 0 0,0 0 12 0,0 0 0 0,0 0 0 16,0 0 0-16,0 0 0 0,0 0 0 0,0 0 0 16,0 0 0-16,0 0 0 0,0 0 0 0,0 0 0 0,0 0 0 15,0 0 0-15,0 0 0 0,0 0 0 0,0 0 0 16,0 0 0-16,0 0 0 0,0 0 0 0,0 0 0 16,0 0 0-16,0 0 16 0,0 0-3 0,0 0-1 15,0 0-12-15,0 0 0 0,0 0 0 0,0 0 0 16,0 0 19-16,0 0 1 0,0 0 0 0,0 0 0 15,0 0-31-15,0 0-5 0,0 0-2 0,0 0 0 16,0 0 29-16,0 0 5 0,0 0 2 0,0 0 0 16,0 0-30-16,0 0-7 0,0 0-1 0,0 0 0 15,0 0 20-15,0 0 0 0,0 0 0 0,0 0 0 16,0 0 0-16,0 0 0 0,0 0 0 0,0 0 9 16,0 0-9-16,9 0 0 0,-9 0 0 0,0 0 0 15,0 0 0-15,0 0 0 0,0 0 0 0,0 0 0 16,0 0 0-16,0 0 0 0,0 0 11 0,0 0-11 0,0 0 0 0,0 0 0 15,0 0 0-15,0 0 0 0,0 0 0 0,0 0-10 16,0 0 10-16,0 0-12 0,0 0 26 0,0 0 5 16,0 0 1-16,0 0 0 0,0 0-29 0,0 0-6 15,0 0-1-15,0 0 0 0,0 0 16 0,0 0 0 16,0 0 0-16,0 0-9 0,0 0 9 0,0 0 0 16,0 0 0-16,0 0 0 0,0 0 0 0,0 0 0 15,0 0 0-15,0 0-8 0,0 0 8 0,0 0 0 16,0 0 0-16,0 0 0 0,9-4 0 0,-9 4 11 15,0 0-3-15,0 0 0 0,0 0 4 0,0 0 0 16,0 0 0-16,0 0 0 0,0 0-24 0,0 0-4 16,0 0 0-16,0 0-1 0,0 0 27 0,0 0 6 0,0 0 0 15,0 0 1-15,0 0-17 0,0 0 0 0,0 0 0 16,0 0 0-16,0 0-11 0,0 0-5 0,0 0-2 16,0 0 0-16,4-8 18 0,-4 8 0 0,0 0 0 0,0 0 0 15,0 0 8-15,0 0-8 0,0 0 0 0,0 0 9 16,0 0-9-16,0 0 0 0,0 0-12 0,0 0 12 15,0 0 0-15,0 0 0 0,0 0 0 0,0 0 0 16,0 0 0-16,0 0 0 0,0 0 0 0,0 0 0 16,0 0 0-16,0 0 0 0,0 0 0 0,0 0 0 15,0 0 0-15,0 0 0 0,0 0 0 0,0 0 0 16,0 0 9-16,0 0 7 0,0 0 0 0,0 0 1 16,0 0-29-16,0 0-7 0,0 0-1 0,0 0 0 15,0 0 20-15,0 0 0 0,0 0 0 0,0 0 0 0,0 0 0 0,9-4 0 16,-9 4 0-16,0 0 0 0,0 0 0 0,0 0 0 15,0 0 0-15,0 0 0 0,0 0 0 0,0 0 0 16,0 0 0-16,0 0 0 0,0 0 0 16,0 0 0-16,0 0 0 0,0 0 0 0,0 0 0 0,0 0 0 15,0 0 0-15,0 0 0 0,0 0 0 0,0 0 0 16,0 0 0-16,0 0 0 0,0 0 15 0,0 0 3 16,0 0 1-16,0 0 0 0,0 0-31 0,0 0-5 15,0 0-2-15,0 0 0 0,0 0 19 0,0 0 0 16,0 0 0-16,0 0 0 0,0 0 0 0,0 0 0 15,0 0 0-15,0 0 0 0,0 0 0 0,0 0 0 16,0 0 0-16,0 0 0 0,0 0 0 0,0 0 0 16,0 0 0-16,0 0 0 0,0 0 0 0,0 0 0 15,0 0 0-15,0 0 0 0,0 0 16 0,0 0 1 0,0 0 0 16,0 0 0-16,0 0-26 0,0 0-6 0,0 0-1 0,0 0 0 16,0 0 16-16,0 0 0 0,0 0 0 0,0 0 0 15,0 0 10-15,0 0 5 0,0 0 1 0,0 0 0 16,0 0-16-16,0 0 0 0,0 0 0 0,0 0 0 31,0 0-18-31,0 0-6 0,0 0-2 0,0 0 0 16,0 0-163-16,0-7-33 0,0 7-6 0,-18-16-2 0</inkml:trace>
  <inkml:trace contextRef="#ctx0" brushRef="#br0" timeOffset="258733">11951 10854 1152 0,'-18'-3'102'0,"10"3"-82"16,-1-4-20-16,0 0 0 0,1 4 128 0,-1-4 22 15,9 4 4-15,0 0 1 0,-4 0-73 0,4 0-14 16,0 0-4-16,0 0 0 0,0 0-26 0,0 0-6 16,-9 0 0-16,9 0-1 0,0 0-21 0,0 0-10 15,0 0 10-15,0 0-10 0,0 0 18 0,0 8-2 16,0 3-1-16,0 1 0 0,0-1 17 0,0 5 3 16,-4 3 1-16,4 0 0 0,0 8-4 0,-5 0-1 15,5 4 0-15,0 0 0 0,0 4-15 0,5-5-4 16,-5 9 0-16,-5-4 0 0,10 3-12 0,-5-7 11 0,0 4-11 15,0-4 10-15,0-4 1 0,4 3 0 0,-4-3 0 16,0-4 0-16,0 1-3 0,0-1-8 0,0-4 12 16,0 0-4-16,0 0-8 0,0-3 0 0,0-1 9 0,0 1-9 15,4-1-14-15,-4-3-7 0,0-1-2 0,0-3 0 32,5 3-178-32,-5-11-36 0</inkml:trace>
  <inkml:trace contextRef="#ctx0" brushRef="#br0" timeOffset="259254">11877 11016 1497 0,'-17'0'66'0,"17"0"14"0,-9-4-64 0,9 4-16 16,0 0 0-16,0 0 0 0,0 0 160 0,0 0 29 16,0 0 6-16,0 0 1 15,0 0-196-15,9 4-32 0,4 0-9 0,0 0-3 0,4 0 36 0,0 0 8 16,1 3 0-16,3-7 0 0,5 8 12 0,0-4 5 16,9 0 1-16,-5 0 0 0,1-4 10 0,3 0 3 15,10 7 0-15,-1-7 0 0,5-7-7 0,8 7 0 16,0 0-1-16,5-8 0 0,0 4-9 0,8-4-2 15,5 1 0-15,0-1 0 0,8-4-4 0,0 5 0 0,1-5-8 16,-1 1 12-16,5-1-1 0,-5-3-1 0,0 7 0 16,1-4 0-16,-1 1 2 0,-4 3 0 0,-9-3 0 0,1 3 0 15,-5 4-3-15,0 0 0 0,0-4 0 0,-4 8 0 16,-14 0-1-16,1 0 0 0,0 0 0 0,-5 4 0 16,-4 0 5-16,-4 4 1 0,-5 0 0 0,0 3 0 0,-4 1 2 0,-4-5 1 15,0 13 0-15,-5-1 0 16,0 0 7-16,-4 0 0 0,0 5 1 0,-8-1 0 15,3 7 11-15,-8 1 1 0,5 0 1 0,-5 0 0 16,0 4-9-16,0-5-1 0,-5 1-1 0,1 0 0 16,-5 0-14-16,1 0-2 0,3 0-1 0,-3-4 0 0,-1 0-10 15,0 0 0-15,-4-4 9 0,0-4-9 0,0 12 0 16,0-4 0-16,-4-4 0 0,-5 0-12 16,5 4-24-16,-9 4-4 0,0-4-2 15,-4 0 0-15,-1 0-162 0,-8-4-32 0</inkml:trace>
  <inkml:trace contextRef="#ctx0" brushRef="#br0" timeOffset="259450">12371 11997 1612 0,'-78'11'144'0,"48"-7"-116"16,-9-4-28-16,4 0 0 0,5 0 305 0,8-4 55 16,0 4 12-16,14 0 1 0,-1 0-279 0,9 0-56 0,0 0-11 0,17 8-3 15,9-8-24-15,13 7-14 0,9-7 2 0,13 0 0 16,4 4 12-16,13-4 0 15,13-4 0-15,8 4 0 0,6-7 0 0,7 7 12 0,5-4-4 0,9 4-8 16,-5-4 0-16,9 4 0 0,0 0-10 16,5-4 10-1,8 4-116-15,4-7-15 0,9 3-3 0</inkml:trace>
  <inkml:trace contextRef="#ctx0" brushRef="#br0" timeOffset="265798">11279 7771 1670 0,'0'0'74'0,"0"0"15"0,0 0-71 0,8-4-18 0,-3 1 0 0,3-1 0 16,1-4 0-16,-5-3 0 0,9 3 0 0,-4 4-9 16,4-4 9-16,-4 1 11 0,4 3-3 0,-9-4 0 15,9 4 17-15,-9-4 3 0,5 5 1 0,-5-1 0 16,5 0 19-16,-5 0 3 0,5 4 1 0,0-8 0 15,-1 8-2-15,-8 0 0 0,0 0 0 0,5-4 0 16,-1 1-18-16,-4 3-3 0,9-4-1 0,-5 4 0 16,5-4-14-16,-9 4-3 0,0 0-1 0,0 0 0 15,8-4 2-15,-8 4 1 0,0 0 0 0,5-4 0 16,3 0 20-16,-8 4 4 0,0 0 1 0,0 0 0 16,0 0-18-16,0 0-4 0,0 0-1 0,0 0 0 15,0 0-15-15,0 0 8 0,0 0-8 0,0 0 0 16,0 0 0-16,0 0 0 0,0 0 0 0,0 0 0 0,0 0 0 15,0 0 0-15,0 0 0 0,0 0 0 16,0 0-141-16,0 0-25 0,0 0-5 0</inkml:trace>
  <inkml:trace contextRef="#ctx0" brushRef="#br0" timeOffset="266433">11339 7987 853 0,'0'0'37'0,"-8"0"9"0,-1 4-37 0,9-4-9 0,0 0 0 0,0 0 0 16,-9-4 0-16,9 4 10 0,0 0-10 0,0 0 10 15,0 0 35-15,0 0 7 0,0 0 2 0,0 0 0 16,0 0 20-16,0 0 4 0,0 0 1 0,0 0 0 16,0-4-9-16,0 4-2 0,0 0 0 0,0 0 0 15,0 0-37-15,0 0-8 0,5-7-2 0,-5 7 0 16,8-8-21-16,1 4 0 0,4-4 0 0,0 1 0 16,0-1 0-16,0 0 0 0,4-3 8 0,-4-1-8 15,0 1 31-15,5-1 1 0,-5 0 1 0,4-3 0 16,0 3 9-16,5 1 2 0,-5-1 0 0,-4 5 0 0,0-9-4 15,0 8 0-15,0 1 0 0,0-1 0 0,-4-4 1 16,4 5 0-16,5-1 0 0,-1-3 0 0,0 3-33 0,5-8-8 16,-5 1 0-16,5 3 0 0,0-3 0 15,4 0 0-15,-5-1 0 0,5 5 8 0,0-5-8 0,-4 1 0 16,4-1 0-16,0 1 8 0,-4 0-8 0,4-1 0 16,0-3 0-16,-5 3 0 0,1-3 0 0,0 4 0 15,-1-4 0-15,5-1 8 0,0 1-8 0,0-4 0 16,0 4 0-16,5-8 0 0,-1 4 0 0,0-4 10 15,-4-4-10-15,0 4 10 0,5-4 3 0,-1 4 1 16,0-8 0-16,-4 4 0 0,5 4-5 0,-1-3-1 16,-4-1 0-16,4 0 0 0,1 0-8 0,-1-3 8 0,9-1-8 15,-4 0 8-15,0 0-8 0,-1 1 0 0,5-1 0 0,0-3 0 16,5-1 8-16,-1 4-8 0,-4 1 8 0,0-1-8 16,4-3 9-16,-4 3-9 0,0 4 10 0,0 0-10 15,0 0 8-15,5 1-8 0,-1 3 0 0,-8 3 9 16,-9 1 6-16,4 0 1 0,5 8 0 0,-1-1 0 15,-8 1-28-15,0 3-4 0,0 1-2 0,-4-1 0 16,0 5-4-16,-5-1-1 0,-4 4 0 0,0 0-1029 16</inkml:trace>
  <inkml:trace contextRef="#ctx0" brushRef="#br0" timeOffset="267295">11652 7902 2077 0,'-13'-7'92'0,"13"7"19"0,-5-4-89 0,5 4-22 0,0 0 0 0,0 0 0 16,0 0-15-16,0 0-7 0,0 0-2 0,0 0 0 15,0 0 5-15,9-4 1 0,4 0 0 0,-4-4 0 16,-9 8 18-16,8-7 0 0,1 3-8 0,0 0 8 15,-9 4 0-15,0 0 0 0,0 0 0 0,0 0 0 0,0 0 21 0,0 0 2 16,4-4 0-16,-4 4 0 0,0 0 9 16,13 0 1-16,-13 0 1 0,9-4 0 0,-1 4-20 0,5 0-4 15,-4-4-1-15,4 1 0 0,0 3-9 0,0 0 0 16,0 0 0-16,0 0 0 0,4-4 0 0,1 4 0 16,-1 4 0-16,0-4 0 0,-4 0 0 0,9 0 0 15,-5 3 0-15,5 1 0 0,0 0 0 0,4 0 0 16,0 0-9-16,0 4 9 0,4-1 0 0,0-3 0 15,14 4 0-15,-1 0 9 0,0 3 3 0,5-3 1 16,4 3 0-16,4 1 0 0,-4-4-2 0,5 3-1 16,8 5 0-16,-5-1 0 0,6 0-2 0,-1 1 0 0,4-1 0 15,0 1 0-15,1-1-8 0,8 0 0 0,-5 5 0 16,1-1 0-16,4-4 0 0,0 9 0 0,0-5 0 16,-4 8 0-16,-1 0 0 0,-3 4 0 0,4-1 8 0,-1 5-8 15,1 0 0-15,0 3 0 0,-1 1 0 0,-3-1 0 16,-1 9 8-16,-4-5 2 0,4 0 1 0,-8 1 0 15,4-5 1-15,0 1 0 0,-4-1 0 0,-5 1 0 16,0-1 16-16,-4-3 4 0,-4 0 1 0,-4-4 0 16,3-1 0-16,-8-3 0 0,0 0 0 0,-4-4 0 15,-5 4 14-15,1-7 2 0,-5-1 1 0,0 0 0 16,-5 0-14-16,1 1-2 0,0-5-1 0,-5 1 0 16,-4-5-18-16,4 1-4 0,-4-1-1 0,0-3 0 15,-4 3-10-15,0-3 0 0,-9-8 0 0,4 4 0 16,-4-4-131-16,0 0-25 15,0 0-4-15</inkml:trace>
  <inkml:trace contextRef="#ctx0" brushRef="#br0" timeOffset="267938">11621 7629 1324 0,'-17'0'118'0,"8"4"-94"0,5-4-24 0,-1 0 0 0,5 0 172 0,0 0 29 15,0 0 7-15,0 0 0 0,0 0-175 0,13 0-33 16,5 0-11-16,-1 0 0 0,5-4 11 0,0 0 9 16,-1-4-1-16,5 1-8 0,0-1 17 0,5-4-3 15,-5 1-1-15,4-1 0 0,5-3 16 0,-5-1 3 16,9 1 1-16,0-4 0 0,-4-8-5 0,4 4-2 16,4-1 0-16,0-3 0 0,5 0-12 0,4 1-2 15,-4-1-1-15,-1-8 0 0,10 0-1 0,-1-3 0 16,5-5 0-16,-1-3 0 0,-3-4 10 0,12 0 1 15,-4 0 1-15,9 0 0 0,-5 0-22 0,-4-1 0 16,0 5-12-16,0-4 4 0,-8 0 8 0,3 4 0 16,1 0 0-16,-5-1 0 0,-8 5 0 0,-5-4 12 15,5 0-2-15,-9 7-1 0,4 0 3 0,-8 1 1 0,0 3 0 16,-5 4 0-16,0-3 12 0,-3 3 3 0,-6 4 0 16,-3 4 0-16,-1 0-4 0,0 0-1 0,-4 3 0 0,0 1 0 15,-4 4-12-15,0-1-3 0,-1 1 0 0,5 3 0 16,-8 1-8-16,3 3 0 0,-8-4 0 15,5 5 0 1,-1-5-24-16,-4 4-11 0,0 8-1 0,0-7-1 16,0 7-194-16,0-8-38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2:35.02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8198 3325 3016 0,'-13'-8'134'0,"9"0"27"0,0 1-129 0,-1-5-32 0,1 4 0 0,4-3 0 16,4-1-10-16,-4 1-9 0,9-5-1 0,0 1-1 31,8 0-7-31,-4-5-2 0,4 1 0 0,5 0 0 0,0-1 22 0,4 1 8 0,0-4 0 0,0 0-9 16,4 0 9-16,5-8 0 0,4 0 0 0,8 0 0 15,-3-11 8-15,8 0 0 0,9-9 0 0,4-6 0 16,8-9-8-16,5-3-8 0,0-1 8 0,5-7-12 16,8-7 12-16,-5 3 14 0,5-8-3 0,0 8-1 15,0-4-10-15,0 5 0 0,1-1 0 0,-1 0 8 16,-5 4 3-16,5 3 0 0,-4 1 0 0,-5 8 0 16,-4 7 6-16,0-4 2 0,-4 8 0 0,-5 4 0 15,1 4-6-15,-5 4-1 0,-5-1 0 0,-3 9 0 16,-5-1-4-16,-4 4 0 0,-1 4-8 0,-8 4 12 15,0-4-12-15,-8 4 9 0,-1 4-9 0,0-1 8 16,-8 5-28-16,0 0-7 0,-5 7-1 16,-4 4-864-16,0 4-172 0</inkml:trace>
  <inkml:trace contextRef="#ctx0" brushRef="#br0" timeOffset="734">7912 4908 2826 0,'0'0'62'0,"0"0"13"0,-8 8 2 0,3-4 3 0,1 8-64 0,0-5-16 0,8 5 0 0,0 3 0 16,1 1-10-16,3 7-5 0,10 4-1 0,-1 4 0 15,5 3 16-15,4 9 15 0,-5 3-3 0,5 0-1 16,13 8-3-16,5 4-8 0,-1 7 12 0,5 1-4 15,-5 7 26-15,5 0 5 0,-1 0 1 0,5 8 0 16,-4 0-16-16,0 4-4 0,4 0 0 0,0 0 0 16,4-1 4-16,5 5 0 0,-5 0 0 0,5-1 0 15,-5 1 6-15,-4-1 2 0,0 5 0 0,5-4 0 16,-5-5-3-16,0 5 0 0,0-4 0 0,-5-1 0 16,1-3-11-16,-5-4-2 0,5-3-1 0,-5-9 0 15,1-3-15-15,-1-8 0 0,-4-4 0 0,0-8 0 16,-4-3-42-1,4-8-14-15,0-8-4 0,0-8 0 0,0-11-109 16,0-19-23-16,4-16-4 0,-12-8 0 0</inkml:trace>
  <inkml:trace contextRef="#ctx0" brushRef="#br0" timeOffset="1166">8272 2897 2480 0,'-17'4'110'0,"8"0"22"0,0 0-105 0,-4 3-27 0,5 1 0 0,-1 8 0 16,-4 3 10-16,9 4-10 0,-5 8 12 0,5 7-12 16,-1 8 0-16,-3 8 0 0,-1 8 0 0,0 7-12 15,-4 12 12-15,-4 0 12 0,0 8-3 0,-1-1 0 16,1 9 37-16,0-1 7 0,-5-3 2 0,5-5 0 15,-5 1-16-15,0-4-3 0,1-1-1 0,3-7 0 16,1-3-15-16,0-9-2 0,-1-3-1 0,10-4 0 16,-5-8-17-16,8 0 8 0,1-12-8 0,0 1 0 0,-1-8 0 15,5-4 0-15,0-4-15 0,0-8 5 16,5 1-116-16,-1-5-23 0,5-3-5 16,-1-4-605-16,1-4-121 0</inkml:trace>
  <inkml:trace contextRef="#ctx0" brushRef="#br0" timeOffset="1616">9139 3579 2750 0,'-26'-8'122'0,"13"8"25"0,-4-3-118 0,-1-1-29 0,1 4 0 0,0 0 0 16,-1 0 0-16,5 0 0 0,-4 4-11 0,4-1 11 16,-4-3-11-16,4 8 11 0,-9-4-8 0,5 4 8 15,-1-1 0-15,1 9-10 0,0-5 10 0,-5 1 0 16,5-1 0-16,-1 5 19 0,1-5-3 0,-5 5 0 16,5-1 20-16,0 1 4 0,4 3 1 0,0 0 0 15,0-3-8-15,4 3-1 0,0-4-1 0,1 1 0 16,3-1-4-16,1-3-1 0,0-1 0 0,4 1 0 15,4-4-14-15,-4 3-4 0,9-3 0 0,-1 3 0 16,1-3 0-16,4 4-8 0,-4-5 12 0,8 5-4 16,0 3-8-16,1 1 8 0,-10-1-8 0,5 4 8 15,0 4-8-15,-8 12 0 0,-1 0 0 0,-4 7 0 0,-4 4-13 16,-1-3 5-16,1-1 8 0,8 1-13 0,1-5 13 16,8-3 0-16,8-4 0 0,1-1 0 0,8-6 0 0,5 3 0 15,8-8 0-15,5 0 0 0,0-3 8 0,8-5 0 16,-8 1 1-16,4 3 0 0,-13-3-9 0,0-1 0 15,-5 5 9-15,-8-9-9 16,-4 5-49-16,0-1-15 0,-9-3-2 0,-5 4-1 16,-8-12-145-16,0 0-30 0,0 0-6 0</inkml:trace>
  <inkml:trace contextRef="#ctx0" brushRef="#br0" timeOffset="2084">7904 886 2649 0,'-18'-16'236'0,"18"16"-189"0,0 0-38 0,0 0-9 0,-8 4 53 0,3 4 9 15,1 7 2-15,4 8 0 0,4 16-64 0,1 7-18 16,-5 12-1-16,0 15 0 0,-5 24 19 0,1 10-8 16,-5 21 8-16,-8 14 0 0,0 16 0 15,-5 16 8-15,-4 10 0 0,4 9 1 0,-4 8 19 16,9-5 3-16,-9 4 1 0,9-3 0 0,4-4-8 15,0-1 0-15,-5 5-1 0,1-5 0 0,0 5 12 0,-1 3 2 16,-3-3 1-16,-6 3 0 0,6-7-17 0,-1-1-3 16,0 1-1-16,1-4 0 0,-5-4 12 0,4-4 3 15,0-8 0-15,5-7 0 0,-5-8-11 0,9-8-1 16,5-7-1-16,-1-8 0 0,9-4-19 0,-4-4 0 16,4-4 0-16,0-7 0 0,4-8 0 0,-4-8 0 15,4-8-12-15,-4-7 3 16,0-4-21-16,-4-12-4 0,4-3-1 0,-4-8 0 15,-1-12-113-15,1-8-24 0,0-7-4 0</inkml:trace>
  <inkml:trace contextRef="#ctx0" brushRef="#br0" timeOffset="2678">517 0 2617 0,'-4'-4'57'0,"-5"0"12"0,1 4 3 0,-1 0 2 0,5 4-59 0,-5 3-15 0,5 9 0 0,-5 7 0 15,5 16 0-15,4 14-18 0,0 17 4 0,4 22 1 16,-4 20 21-16,4 23 4 0,-4 23 0 0,5 23 1 16,-5 19 11-16,-5 28 3 0,-3 18 0 15,-5 20 0-15,-5 12-27 0,-3 7 0 0,-5 0 0 0,-5 0 0 16,1 8 15-16,-1-16-3 0,10-11 0 0,-5-4 0 16,-5-8 33-16,5-3 7 0,5-8 0 0,3-1 1 15,-8 1-17-15,9-12-3 0,8-3-1 0,5-13 0 16,4-3 10-16,-13-11 2 0,-4-5 0 0,4-7 0 15,8-4-10-15,1-12-2 0,-13-7 0 0,8-8 0 16,9-4-15-16,0-11-3 0,4-9-1 0,-8-10 0 16,0-13-13-16,8-10 0 0,9-5 0 0,0-15 0 15,-4-12-38-15,4-11-10 16,8-12-3-16,5-11 0 0,9-12-101 0,4-19-21 16,4-16-4-16,9-22-1067 0</inkml:trace>
  <inkml:trace contextRef="#ctx0" brushRef="#br0" timeOffset="3389">959 2677 2541 0,'0'0'112'0,"-4"4"24"0,0 0-108 0,-1 0-28 16,5-4 0-16,0 0 0 0,0 0 9 0,13 8-9 15,5-1 10-15,3 1-10 0,5 4 0 0,9-5-16 0,0 1 1 0,12-4 1 16,14-4 14-16,0 0 0 0,4 0 12 0,9 0-12 15,4-4 23-15,13 4-3 0,4 0 0 16,5 0 0-16,-1-4 6 0,5 4 1 0,9 0 0 16,0 0 0-16,4-4-15 0,4 1-2 0,5-1-1 0,4 0 0 15,4-4 1-15,9 4 0 0,0-7 0 16,9 3 0-16,4-4-1 0,9 5 0 0,-5-5 0 16,1 5 0-16,-1-5 2 0,-4 4 0 0,-4 1 0 0,-5 3 0 15,1 4 2-15,-5 0 1 0,-5 0 0 0,-8 4 0 16,0-1 10-16,-13 5 3 0,-8 4 0 0,-5-1 0 15,-9 1-5-15,-4-1-1 0,-4 5 0 0,-13-5 0 16,-9 1-21-16,0-1 0 0,-5-3 0 0,-3 0 0 16,-5 0 0-16,0-5-15 0,-9 1 4 0,0 0 1 15,5-4-199-15,-9-8-40 0</inkml:trace>
  <inkml:trace contextRef="#ctx0" brushRef="#br0" timeOffset="3681">5615 2238 3394 0,'0'0'151'0,"0"0"30"0,0 0-145 0,0 0-28 16,4-7-8-16,9 3 0 0,13 0 0 0,13 0 0 16,18 0-11-16,12 4 11 0,5-4-9 0,8 4 9 15,13 4-8-15,-4 4 8 0,5 0 0 0,3 3-8 0,1 8 8 0,4 1 0 16,-13-1-18-16,0 8 2 0,-13-4 0 15,-8 4 0-15,-10 4 4 0,-8 3 2 0,-8-3 0 16,-10 4 0-16,-8-4 10 0,-13 7 0 0,0 1-9 16,-17-1 9-16,-5 1 0 0,-8 3 10 0,-9 5-1 0,-4 3 0 15,-14-4-1-15,1 0-8 0,-13-4 12 0,-5 5-4 32,-4-1-60-32,0 0-12 0,-4-3-2 0,-1-1-1 15,1-4-125-15,-5 1-26 0</inkml:trace>
  <inkml:trace contextRef="#ctx0" brushRef="#br0" timeOffset="4132">2039 2111 2707 0,'-44'-8'120'0,"23"8"24"0,-14 4-115 0,-4 12-29 15,-13 7 0-15,4 8 0 0,-4 7 60 0,0 5 5 16,-4 3 2-16,0 0 0 15,4 4-81-15,-5 0-16 0,-3 8-3 0,-1-4-1 0,0 4 34 0,5-4-8 0,4 0 8 0,-9 0 0 16,9-4 0-16,-4-8-12 0,4-3 12 0,4-1-10 16,5-7 22-16,-1 4 5 0,5-8 1 0,5 0 0 15,-1-1 17-15,5-2 3 0,8-1 1 0,5 0 0 16,-1 0-15-16,10 4-2 0,3 4-1 0,10 3 0 16,8 5 3-16,8 3 1 0,1 8 0 0,8 4 0 15,5 4-17-15,8 0-8 0,5 0 8 0,4 3-8 16,4 9 11-16,5-9-3 0,4 1-8 0,9-4 12 15,-1 0-12-15,5-4 0 0,9 0 0 0,0-4 0 32,4-8-28-32,4 0-12 0,1-3-3 0,-1-8 0 0,0 3-174 15,1-7-35-15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3:13.12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65 463 2728 0,'0'11'60'0,"-9"-3"13"0,-8 0 3 0,4-1 0 0,0 5-61 0,4-8-15 0,9-4 0 0,0 0 0 0,-4 4 0 0,4-4 0 16,4 7 0-16,5 1 0 0,4-4 0 0,4 0 0 16,5 3 0-16,8 1 0 0,5 0 0 0,4 0 0 15,-5-1 12-15,5-3-3 0,0 4-9 0,0-1 8 16,0-3-8-16,0 0 8 0,0-4-8 0,0 4 0 16,0-4 0-16,5 4 0 0,-5-4 0 0,0 0 0 15,-5 0 0-15,1 0 0 16,4 0-49-16,-9 4-3 0,1-8 0 15,-5 0 0-15,-4 0-180 0,-1 0-36 0,14-11-7 0,-18 0-587 0</inkml:trace>
  <inkml:trace contextRef="#ctx0" brushRef="#br0" timeOffset="500">689 0 2304 0,'-13'20'204'0,"-9"-1"-163"0,0 0-33 0,1 0-8 16,-1 1 68-16,9 3 11 0,-4 4 2 0,4 0 1 15,4 0-72-15,-4 3-10 0,4 1-11 0,1 4 3 16,-1 3 8-16,0 9 0 0,1-5 10 0,3 8-10 16,1 0 9-16,0 8-9 0,-1-4 8 0,1 8-8 15,0-5 26-15,-1 5 0 0,5 4 0 0,0-5 0 16,-4 5 2-16,4-1 0 0,0-3 0 0,4-4 0 15,1 3-12-15,-1-11-1 0,5 1-1 0,-1-9 0 16,1-4-14-16,4 1 0 0,-4-8 0 0,4 0 0 16,-5-1-14-16,10-3 1 0,-5 0 0 0,4-3 0 15,5-5-40-15,-1 0-8 0,1-4-2 16,0-3 0-16,-1-12-98 0,1 0-20 0,4-12-4 0,0-3-1 16,4-12 82-16,-3-8 16 0,-1-7 3 15,0-4 1-15,0 0 9 0,-5-5 3 0,5 1 0 0,-4 4 0 16,-5 8-29-16,1 7-6 0,-1 8-1 0,-4 3 0 0,-4 9 87 0,-9 11 21 15,0 0 0-15,8 15 0 0,-3 5 152 0,-1 3 34 16,-4 11 7-16,4 5 2 0,1 7-61 0,3 0-12 0,-3 4-2 16,8 0-1-16,0 4-12 0,4-3-3 15,0 2 0-15,5-2 0 0,-5-9-52 0,5 4-10 0,4 0-2 16,-4-3-1-16,-5-5-18 0,5 1-3 0,-9-4-1 16,-5-1 0-16,1 1 11 0,-5-4 1 0,-8 3 1 0,-5-3 0 15,1 0 0-15,-10 0 0 0,1 0 0 0,-9-8 0 16,4 0-22-16,-4-4-8 0,-4-7 0 0,-5-8 0 31,-4-8-100-31,0-8-25 0,-8-7-6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2:48.63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885 863 864 0,'0'0'76'0,"0"0"-60"0,0 0-16 0,0 0 0 15,0 0 464-15,0 0 91 0,0 11 17 0,0 5 4 16,-9 11-459-16,5 4-92 0,4 11-25 0,4 8 8 16,-4 12-8-16,0 7 0 0,5 8 0 0,-1 8 0 15,5 7 0-15,-1 1 0 0,-3 7 0 0,3 4 0 16,5 4 0-16,0 0 0 0,0 4 0 0,-4-1-11 16,0-3 11-16,-1 8 14 0,5 3-3 0,-4 5-1 15,-5-5-10-15,1-3 0 0,8-1 0 0,-5 1 0 16,1-1 0-16,4 1 12 0,-9-4-4 0,9-1 0 15,-4-3 6-15,4 4 1 0,-4 0 0 0,-1-1 0 16,5-3-15-16,-4 4 9 0,0-4-9 0,-1 0 8 16,-3-4 24-16,3 4 5 0,1-4 1 0,0-4 0 15,-1 0-22-15,5 0-5 0,-4 1-1 0,4-5 0 0,0 4-10 16,0 0 0-16,0-3 0 0,0 3 8 0,0 0-8 16,0 4 0-16,-4 0 0 0,4 0 8 0,0 0-8 15,0-8 12-15,0 1-12 0,0-1 12 0,4 0-12 0,-4-7 10 16,4 0-10-16,-4-5 10 0,-4-3-10 0,8-4 0 15,-4 4 0-15,0-7 8 0,0-5-8 0,0 4 0 16,0 0 0-16,0 0 0 0,-4-3 9 0,4-1-9 16,0-3 10-16,-4-1-10 0,0 5 16 0,-1-5-2 15,1 1-1-15,0-1 0 0,4-3-1 0,-5-4 0 16,1-1 0-16,0-3 0 0,-1 0-4 0,1-8-8 16,-5-3 11-16,5 3-11 0,0-4 10 0,-1 1-10 0,1-5 8 15,-5 1-8-15,5-1 0 0,0-7 8 0,-5 4-8 16,0 0 0-16,1-8 0 0,-1 3 0 0,-4-6 0 0,4 2 0 15,-4-6 0-15,0-1 0 0,5 0 0 0,-5-3 0 32,-5-5-149-32,5-11-23 0,0 0-4 0</inkml:trace>
  <inkml:trace contextRef="#ctx0" brushRef="#br0" timeOffset="1216">876 2427 403 0,'0'0'17'0,"-8"-4"5"0,-1 0-22 0,0 1 0 0,5-5 0 0,4 8 0 15,0 0 423-15,0-8 80 0,0 8 16 0,0-8 3 16,9 1-373-16,-1 3-74 15,-8 4-15-15,5-8-4 0,8-3-25 0,0 3-6 0,0 0-1 16,0 1 0-16,-5-1 13 0,14 0 3 0,0 0 0 16,4-3 0-16,-9-1-23 0,9 1-4 0,4-1-1 0,5 4 0 15,-5-7 4-15,5 3 1 0,4-3 0 0,0 0 0 16,0-1-2-16,4-3-1 0,-4 4 0 0,9-1 0 16,0-3 6-16,-1 0 0 0,1-4 1 0,4 3 0 15,0-3-21-15,0 0-10 0,9 4 1 0,0-4 0 16,4 0 9-16,0 3 12 0,-9 1-2 0,5 0-1 15,-1 7 1-15,1 1 0 0,-5-1 0 0,-8 8 0 16,0 0-10-16,-5 4 0 0,-4 0 0 0,-4 4 0 16,-1 0 0-16,-3 4 0 0,-5 3 0 0,0 1 0 15,-4 3 0-15,-5 5 0 0,5-1 0 0,-5 0 0 16,-4-4 0-16,0 5 0 0,0-1 9 0,0 0-9 16,4 1 9-16,-4-1-9 0,-8-4 12 0,3-3-12 15,1 3 12-15,0-3-4 0,4-1 0 0,0 1-8 0,-5-1 13 16,10 1-4-16,-1-4-1 0,5-1 0 0,4 1-8 0,0 0 0 15,4-4 0-15,0 0 8 0,1-1-8 0,-1-3 12 16,5-3-12-16,-1-1 12 0,5 0 6 0,5 0 2 16,3-4 0-16,1 1 0 0,0-1-20 0,-1 4 0 15,10 0 0-15,-5 0 0 0,4-7 8 0,0-1-8 16,1 1 0-16,-1-1 0 0,-4 0-8 0,9 1-6 16,4-4-1-16,0 3 0 0,0 0 15 0,0 1 16 15,-4-1-3-15,4 5-1 0,0-5-12 0,0 4 0 16,-5-3 0-16,5 3 0 0,-4 0 0 0,4 1 8 15,-13-1-8-15,5 0 0 0,-5 1 0 0,0-1 0 0,0 4 0 0,0 0 0 16,-5-4 0-16,-3 5 0 0,3-1 0 0,-3 0 0 16,-5 0-10-16,0 4 2 0,-5-4 0 0,5 0 0 15,-8 0 8-15,-5 4 8 0,4 0-8 0,-4 0 11 16,-9 0 1-16,5-3 0 0,-5 3 0 0,1-4 0 16,-1 4-12-16,-4 0 0 0,4 0 0 0,-4 0 0 15,0 0 0-15,5 0 0 0,-5-4 0 0,0 4 0 31,0-4-78-31,0 0-21 0,-5 4-4 0,1-4-1218 0</inkml:trace>
  <inkml:trace contextRef="#ctx0" brushRef="#br0" timeOffset="2143">1180 3664 2188 0,'0'0'97'0,"0"0"20"0,0 0-93 0,0 0-24 15,0 0 0-15,0 0 0 0,0 0 83 0,0 0 12 16,0 0 2-16,0 0 1 0,4-4-81 0,0 4-17 16,-4 0 0-16,9-4 0 0,0 0 0 0,-1 4 0 15,1-3 0-15,0-1 0 0,4 0 0 0,0 0 0 16,0 0 0-16,8 0 0 0,-3 0 0 0,8-3 0 16,-5-1 11-16,5 0-11 0,0 4 20 0,-4-3-2 15,4 3-1-15,4-4 0 0,-4 1 6 0,5-1 1 16,-5 4 0-16,4-4 0 0,1 1 4 0,-1-1 0 15,0-4 1-15,5 5 0 0,0-1 15 0,4-4 4 16,4 5 0-16,0-9 0 0,9-3-24 0,0 4-4 16,5-1 0-16,-1 1-1 0,5-1-19 0,-1 1 10 15,1 3-10-15,8 1 8 0,-4-1 20 0,5 1 4 0,-1-1 1 16,1 4 0-16,-5-3-33 0,-5 7 0 0,5 0 0 16,-4 4 0-16,-9 0 0 0,0 4 0 0,-4 7 0 15,-1 1 0-15,-8 0 0 0,0 3-14 0,0 0 4 0,-4 5 1 16,-5 7 9-16,5 0 0 0,-5-4 0 0,-4 0-8 15,-4 0 8-15,4 0 0 0,-9 4 0 0,5-4 0 16,4-4 0-16,4 1 0 0,-4-1 8 0,0-4-8 16,5 1 15-16,3-1-2 0,1-3 0 0,0-4 0 15,8-5 2-15,1-3 0 0,3 0 0 0,10-3 0 16,3-9 3-16,1 4 1 0,4 1 0 0,0-5 0 16,0-3-6-16,4 3-1 0,1-3 0 0,-1-1 0 15,0 1-12-15,1-1 0 0,-5 5 0 0,0-1 0 0,-4 5 0 16,-5 3 0-16,0 0 0 0,1 4 0 0,-10 0 0 0,5 0 0 15,-4-4 0-15,-5 8 0 0,1 0 0 16,-1 3 0-16,5-3 0 0,-5 4 0 16,5 0-52-16,-5-4-4 0,-4 3-1 15,4-3-901-15,1 8-180 0</inkml:trace>
  <inkml:trace contextRef="#ctx0" brushRef="#br0" timeOffset="3757">1210 6076 2347 0,'0'0'104'0,"0"0"21"0,0 0-100 0,0 0-25 0,0 0 0 0,0 0 0 0,0 0 21 0,9-4-1 16,-1 0 0-16,5 4 0 0,0-4-20 0,0-3 0 15,0 3 0-15,5 0 0 0,-1-4 0 0,5 4 0 16,-1 1 0-16,5-5 0 0,0-4 16 0,0 1 1 16,5-1 1-16,3-3 0 0,1 7-6 0,0-3-2 15,0-1 0-15,4 0 0 0,4 1-10 0,-8-1 8 16,4 5-8-16,0-5 8 0,0 1 4 0,4-1 1 15,0 0 0-15,1 5 0 0,-5-1-5 0,0 4 0 16,4 0-8-16,0 0 12 0,1 1 23 0,-1-1 4 16,0 0 1-16,5 0 0 0,-5 0-24 0,5 8-4 15,0 0 0-15,-1 0-1 0,10 0-11 0,-5-1 0 0,4 5 0 16,-4 0 0-16,9 0 0 0,-5 3 0 0,1-3 0 16,-1 7 0-16,-8-3 0 0,-1 3 0 15,5 4 0-15,-8 1 0 0,3-1 0 0,1-4 0 0,-5 1 0 16,1 3 0-16,-5 4 0 0,4 0 0 0,0 4 0 15,1 0 8-15,3 0 3 0,-3 0 0 0,4 4 0 0,-5 0 0 16,5 0 5-16,4 3 2 0,-5-3 0 0,10 4 0 16,-5-4-1-16,4 3 0 0,5 5 0 0,-5-1 0 15,5 1-8-15,-5-4-1 0,0 3-8 0,1 1 12 16,3 3-12-16,-8-3 0 0,5-1 0 0,-1 5 0 16,5-5 0-16,0 1 8 0,-9-1-8 0,0 1 0 15,4-1 17-15,0 1-2 0,1-1-1 0,-1 1 0 16,0 3 2-16,1 1 1 0,3-5 0 0,1 4 0 15,-5 5-4-15,1-5-1 0,-1 0 0 0,5 1 0 0,-5-1 4 16,0 1 0-16,-4-5 0 0,9 5 0 0,-4-1-16 0,-1 0 0 16,-4 1-12-16,4-5 12 0,-8 1 0 0,4-5 0 15,0 1 0-15,4 4 9 0,-4-5 7 0,0 5 0 16,0 3 1-16,-4-7 0 0,0 3 10 0,-1-3 1 16,1 0 1-16,-5 3 0 0,5-3-8 0,0-4-1 15,-5 3-1-15,0-3 0 0,1 4-9 0,-9 0-2 16,4-8 0-16,-9 0 0 0,0 0-8 0,5 0 0 15,-9-8 0-15,4 4 8 0,-4 0-8 0,5 0-17 16,-5-4 4-16,-5-7 1 16,5 3-143-16,-4-7-28 0,-5 0-5 0,-8-8-2 0</inkml:trace>
  <inkml:trace contextRef="#ctx0" brushRef="#br0" timeOffset="7796">876 2693 1378 0,'-21'0'61'0,"21"0"13"0,0 0-59 0,0 0-15 0,0 0 0 15,0 0 0-15,0 0 9 0,0 0-1 16,0 0 0-16,0 0 0 0,0 0-8 0,0 0 0 0,0 0 0 0,0 0 0 16,0 0 8-16,0 0 8 15,0 0 3-15,0 0 0 0,13 4 15 0,-13-4 3 0,0 0 1 0,13 4 0 16,0 0 19-16,0-1 4 0,-13-3 1 0,13 0 0 16,4 4-22-16,-4-4-5 0,0 0-1 0,0 0 0 15,0 0-6-15,0 0 0 0,0 0-1 0,4 0 0 16,-4 0-10-16,9-4-1 0,-5 1-1 0,1 3 0 15,3-4 7-15,1 0 2 0,0 0 0 0,4 0 0 16,-5 0-1-16,5 0 0 0,5 4 0 0,-5-3 0 16,0-5-11-16,4 4-1 0,0 0-1 0,5 0 0 15,0 0-2-15,-1 1-8 0,5-1 12 0,1 4-4 16,-6 0-8-16,5 0 0 0,-4-4 9 0,4 4-9 16,-4 0 0-16,-1 0 8 0,5 0-8 0,5 0 0 15,-5 4 8-15,0-4-8 0,-5 4 8 0,1-1-8 0,0 1 0 16,-1 4 9-16,1-4-9 0,-5 4 0 0,5-5 11 15,-9 5-11-15,0-4 10 0,-4 8-10 0,-1-5 8 16,1 5-8-16,-5-1 0 0,1 1 9 0,-1 0-9 0,5-5 0 16,-5 5 0-16,5-5 8 0,-5 1-8 0,0 0 0 15,1 0 0-15,-1-1 0 0,5 1 0 0,-5-4 0 16,5 4 9-16,-1-5-9 0,1 1 12 0,4 0-3 16,-4 0 0-16,4 0 0 0,0 0 13 0,0-4 2 15,0 0 1-15,4 0 0 0,5 0-4 0,4-4-1 16,-4 4 0-16,8-4 0 0,-4 0-7 0,4 0-1 15,1 0-1-15,3 1 0 0,5-1-11 0,0-4 8 16,-4 0-8-16,8 4 8 0,-4-3-8 0,5 3 0 16,-5 0 9-16,4 4-9 0,-4-4 0 0,0 0 8 0,0 4-8 15,-4 0 0-15,4-4 0 0,0 4 0 0,4 4 0 0,-4-4 0 16,-4 4 8-16,0-4-8 0,-5 0 10 0,5 4-10 16,-5 0 10-16,0 4-10 0,1-5 10 15,-5 1-10-15,0 4 8 0,-5-4-8 0,-3 0 0 0,-1 0 9 16,-4-4-9-16,0 3 10 0,0 1-10 0,0 0 10 15,-4 0-1-15,4-4 0 0,-9 0 0 0,5 4 0 16,-1 0-9-16,1-4 0 0,0 0 0 0,-5 4 0 16,1-4 0-16,-5 0 0 0,4-4 0 0,0 8 0 15,-4-4-88 1,5 0-24-16,-1-4-4 0,5 8 0 0,-5-1-103 0,5-3-20 16</inkml:trace>
  <inkml:trace contextRef="#ctx0" brushRef="#br0" timeOffset="10018">1513 6562 1440 0,'-17'-12'64'0,"8"8"12"0,1 0-60 0,-1 0-16 0,-4 1 0 0,4 3 0 16,9 0 140-16,0 0 26 0,0 0 5 0,0 0 1 15,0 0-138-15,0 0-34 0,0 0 0 0,0 0 0 16,0 0 0-16,0 0 0 0,0 0 0 0,0 0 0 0,0 0 0 15,0 0 0-15,0 0 0 0,0 0 0 16,9-4 0-16,-9 4 0 0,9-4 0 0,-1 4 10 16,5 0 2-16,0 4 1 0,0-4 0 0,0 0 0 0,-4 0-1 0,4 0-1 15,0 0 0-15,0 0 0 0,5 0-11 0,-1 0 12 16,-4 0-12-16,9-4 12 16,-5 4-12-16,5-4 0 0,-1 4 0 0,-3 0 8 0,8-4-8 15,-5 4 0-15,1-4 9 0,0 4-9 0,-1 0 0 0,1 0 8 16,0 0-8-16,-1 0 0 0,-3 0 17 0,3 0-1 15,5 0 0-15,-4 0 0 0,-5 4-16 16,1 0 0-16,-1-4 0 0,5 0 0 0,4 4 0 0,-5 0-16 16,5-4 4-16,0 4 0 0,0-4 12 0,0 3 8 15,0-3 0-15,5 0-8 0,-5 4 8 0,0-4-8 0,0 0 0 0,-5 0 0 16,5 0 16-16,-4 0-4 0,4 0-1 16,0 4 0-16,-4-4-11 0,4 4 0 0,0 0-12 15,-5-4 12-15,6 0 0 0,-6 0 0 0,5 0 0 0,0 0 0 16,0 4 0-16,-4 0 0 0,4-1 0 0,0 1 0 15,4 0 0-15,-4 0 0 0,0 0 0 0,5-4 0 16,-5 7 0-16,4-7 0 0,-4 4 0 0,4 0 0 16,1 0 0-16,-5 4 0 0,4-4 0 0,5-1 0 15,-5 1 0-15,5-4 0 0,-1 0 0 0,5 4 0 16,0 0 0-16,0 4 8 0,-13-4-8 0,9-4 8 16,0 0-8-16,-1 3 0 0,-3-3 0 0,3 0 8 15,1 4-8-15,0-4 0 0,0 4 0 0,-1 0 0 16,1 0 0-16,0 0 0 0,4-4 0 0,-5 0 0 15,1 4 0-15,0-1 8 0,-1 1-8 0,5 0 0 16,-4 0 0-16,-5 0 0 0,5 0 0 0,0 0 0 0,-5-1 0 16,5 5 0-16,-9-4 0 0,4 4 0 0,9-1 0 0,-9 1 0 15,5 0 0-15,-5-1 0 0,9-3 0 0,-4 4 8 16,0 0-8-16,-1-4 0 0,1 3 8 0,0-3-8 16,-1 0 0-16,1 0 8 0,-5 7-8 15,1-3 8-15,4 0-8 0,-5 0 8 0,5-1-8 16,-5 1 0-16,5 3 9 0,-1-3-9 0,1 0 0 0,0 0 8 15,-1 3-8-15,-3-3 0 0,-1 0 0 0,5 3 8 16,-5-3-8-16,0 3 0 0,1-7 0 0,-1 4 0 16,0 0 0-16,5-1 0 0,-9-3 0 0,0 4 8 15,0-4-8-15,4 3 0 0,-4 1 0 0,5 0 0 16,-5 0 0-16,4-5 0 0,-4 5 0 0,4-4 8 0,-4 0-8 16,0 0 8-16,0 3-8 0,-4 1 0 0,0-4 0 15,4 4 0-15,-4-4 0 0,-1-1 8 0,1 1-8 0,-5 4 0 16,5-4 0-16,-5 0 9 0,1 0-9 0,8-4 0 15,-9 7 8-15,5-3-8 0,-5 0 0 0,5 0 0 16,-1-4 8-16,-3 4-8 0,-1 0 0 0,0-4 0 16,1 3 9-16,3 1-9 0,-3 0 0 0,-1 0 9 15,5-4-9-15,-5 4 0 0,0 0 0 0,5-1 8 16,-5 1-8-16,1 0 0 0,-1 0 0 0,-4-4 0 16,4 4 0-16,1 0 0 0,-5 0 0 0,0-1 0 15,0 1 0-15,4 0 8 0,-4-4-8 0,0 4 0 16,0 0 0-16,4 4 8 0,-4-8-8 0,0 7 0 15,5-3 0-15,-1 0 0 0,-4 0 8 0,0 0-8 16,4 0 0-16,-4-4 0 0,0 3 0 0,5 1 8 0,-10 0-8 16,5-4 0-16,0 8 0 0,0-8 0 0,5 4 0 0,-5 0 10 15,8-1-10-15,-3 1 10 0,3 0-10 0,-3 4 0 16,-1-4 0-16,-4-1 8 0,4-3-8 0,1 4 0 16,-5-4 0-16,0 8-11 0,4-4 11 0,-4 0 0 15,0-4 0-15,0 4 0 0,-13-4 0 0,13 3 0 16,5 1 0-16,-10 0 0 0,-8-4 0 0,13 8 0 15,0 0 0-15,0-5 0 0,-13-3 0 0,13 0 0 16,-13 0 0-16,13 4 0 0,5 0 0 0,-18-4 0 16,0 0 0-16,8 4 0 0,5 0 0 0,0 0 0 15,-13-4 0-15,0 0 0 0,0 0 0 0,9 4 0 16,-9-4 0-16,0 0 8 0,0 0-8 0,9 3 0 0,-9-3 0 16,0 0 8-16,0 0-8 0,0 0 0 0,8 8 8 15,-8-8-8-15,0 0 0 0,0 0 8 0,0 0-8 16,9 8 0-16,-9-8 0 0,9 4 0 0,-9 3 0 0,0-7 0 15,0 0 0-15,0 0 0 0,0 0 0 16,0 0 8-16,0 0-8 0,0 0 0 0,0 0 0 0,13 4 0 31,-13-4-157-31,8-4-30 0</inkml:trace>
  <inkml:trace contextRef="#ctx0" brushRef="#br0" timeOffset="14747">1145 2362 846 0,'0'0'37'0,"0"0"8"0,0 0-36 0,0 0-9 15,0 0 0-15,0 0 0 0,0 0 33 0,0 0 5 16,0 0 1-16,0 0 0 0,0 0-15 0,0 0-2 15,0 0-1-15,0 0 0 0,0 0-3 0,0 0-1 16,0 0 0-16,0 0 0 0,0 0-1 0,0 0-1 0,0 0 0 16,0 0 0-16,0 0-15 0,0 0 0 0,0 0 8 0,0 0-8 15,0 0 10-15,4-8-1 0,-4 8 0 0,5-8 0 16,-5 8-1-16,4-7-8 0,-4-1 12 0,0 8-4 16,0 0 7-16,4-12 1 0,-4 1 0 0,0 3 0 15,0 8-16-15,0 0 11 0,0 0-11 0,0 0 10 16,0-8-10-16,0 8 0 0,0-7 0 0,0 7 0 15,0 0 0-15,0 0 0 0,0 0 0 0,0 0 0 16,0 0 0-16,0 0 0 0,-4-8 8 0,4 8-8 16,0 0 15-16,0 0 1 0,-9 0 0 0,9 0 0 15,0 0 6-15,0 0 2 0,0 0 0 0,0 0 0 16,0 0-16-16,0 0-8 0,0 0 10 0,0 0-10 16,0 0 0-16,0 0 0 0,0 0 0 0,0 0-10 15,0 0 10-15,0 0 0 0,0 0 0 0,0 0 0 16,0 0 0-16,0 0 0 0,0 0 0 0,0 0 8 15,0 0 4-15,0 0 0 0,0 0 1 0,0 0 0 0,0 0 2 0,0 0 0 16,0 0 0-16,0 0 0 0,0 0 0 0,9 4 0 16,-9-4 0-16,0 0 0 0,0 0 1 0,0 0 1 15,13 4 0-15,-13-4 0 0,4 7-4 0,-4-7-1 16,9 4 0-16,-9-4 0 0,0 0 4 0,9 8 0 16,-9-8 0-16,8 4 0 0,-8-4-7 0,9 4-1 15,-9-4 0-15,0 0 0 0,9 3-8 0,-9-3 0 16,0 0 0-16,4 8-11 0,-4-8 11 0,9 8 0 15,-9-8 0-15,0 0 0 0,0 0 0 0,8 4 0 16,-8-4 8-16,0 0-8 0,0 0 20 0,0 0 0 16,0 0 0-16,9 7 0 0,-5 1-4 0,-4-8-2 0,0 0 0 0,9 8 0 15,-5-1-14-15,-4-7 9 0,0 0-9 0,5 12 8 16,-1-4 7-16,-4-8 1 0,0 11 0 0,4-3 0 16,-4-8-16-16,0 12 0 0,0-1 0 0,0-3 0 15,0 0 10-15,0 3-1 0,-4 1 0 0,4-1 0 16,0 1-9-16,-4-1 8 0,4 1-8 0,-5-1 8 15,5-3-8-15,0 4 0 0,0-5 0 0,0 5 0 16,0-4 8-16,-4 3-8 0,4-7 8 0,0 4-8 16,-4 3 8-16,4-3-8 0,0-8 8 0,-5 8-8 15,5-8 9-15,0 8-9 0,0-8 10 0,0 11-10 16,0-3 12-16,0-8-4 0,0 0-8 0,-4 7 12 16,4-7-4-16,0 8-8 0,0-8 11 0,-4 8-11 15,4-8 19-15,0 0-3 0,0 0-1 0,0 0 0 16,-5 8-7-16,5-8 0 0,0 0-8 0,-4 7 12 0,4 1-12 15,0-8 8-15,0 0-8 0,-4 8 0 16,4-8-35-16,0 0-13 0,0 0-2 0,4 7-587 16,5 1-118-16</inkml:trace>
  <inkml:trace contextRef="#ctx0" brushRef="#br0" timeOffset="15767">1661 2285 979 0,'0'0'43'0,"0"0"9"0,0 0-41 0,0 0-11 16,0 0 0-16,0 0 0 0,0 0 27 0,0 0 3 15,0-12 1-15,0 4 0 0,0 8 13 0,0 0 2 16,0 0 1-16,0 0 0 0,4-7-3 0,1-5-1 16,-1 4 0-16,-4 8 0 0,0 0 2 0,0 0 1 15,4-11 0-15,-4 11 0 0,0 0-25 0,0 0-5 16,0 0 0-16,0 0-1 0,0 0-4 0,0 0-1 16,0 0 0-16,0 0 0 0,0 0 6 0,0 0 0 15,-4-8 1-15,0 4 0 0,-5 4-17 0,0 0 0 0,1 0 8 16,-1 4-8-16,-4-4 0 0,4 4 0 0,1 0 0 15,-1 0 0-15,0-4 0 0,1 3 10 0,3 1-10 0,5-4 8 16,0 0-8-16,-4 4 0 0,0 0 0 0,4-4 0 16,0 0 0-16,-9 4 0 0,5 4 0 0,-1-1-11 15,5-3 11-15,0-4 0 0,0 0 0 0,0 0 0 16,-4 8 0-16,4-8 0 0,0 0 0 0,4 11 0 16,-4-11 0-16,0 12 0 0,0-12 0 0,5 12 0 15,-5-12 17-15,0 0-1 0,0 0 0 0,8 7 0 16,-8-7 7-16,9 8 1 0,-9-8 0 0,9 12 0 15,-9-12-7-15,8 3-1 0,-8-3 0 0,13 8 0 16,0-4-8-16,-4 4-8 0,-9-8 12 0,13 3-12 16,0 1 10-16,-4 0-10 0,-1 0 8 0,5-4-8 15,-13 0 0-15,13 0 8 0,-4 0-8 0,4 0 0 0,-4 0 9 16,4 0-9-16,-5 0 10 0,1 0-10 0,0 0 18 0,-9 0-2 16,8-4-1-16,1 4 0 0,-9 0-7 0,0 0-8 15,0 0 11-15,0 0-11 0,0 0 12 0,0 0-12 16,0 0 12-16,0 0-12 0,0 0 11 0,0 12-11 15,-4-1 10-15,4 1-10 0,-5-1 12 0,1-3-4 0,-5 4-8 16,5-5 12-16,-5 5-12 0,5-8 9 16,4-4-9-16,-9 8 8 0,9-8-8 0,-4 7 0 15,4-7 0-15,0 0 0 0,0 0 0 0,0 0-9 16,-4 12 9-16,4-12 0 0,0 0-8 0,0 7 8 16,0-7 0-16,0 12 0 0,0-12 0 0,4 8 0 0,-4-8 0 15,4 7 0-15,-4-7 0 0,9 8 0 0,0-4 0 16,-1 4 0-16,5-4 0 0,-4-1 0 0,0-3 10 15,-1 0-2-15,1 0-8 0,0 0 12 0,-1 0-4 0,-8 0 0 16,13 0-8-16,-8 4 0 0,3-4 0 0,-8 0 8 31,0 0-112-31,9 8-21 0,0-4-5 0</inkml:trace>
  <inkml:trace contextRef="#ctx0" brushRef="#br0" timeOffset="16807">928 2092 1389 0,'0'0'61'0,"-4"-4"14"0,-5 4-60 16,1-4-15-16,8 4 0 0,-9-7 0 0,0 3 31 0,1 0 3 16,8 4 1-16,-5-8 0 0,-8 4-12 0,5 4-3 15,8 0 0-15,-5 4 0 0,-3-8-11 0,-1 8-9 16,-13 4 12-16,14 0-12 0,-1 3 0 0,-4-3 0 16,-4 7 0-16,-5 1 0 0,5-1 0 0,-5 12 0 15,-4-4 0-15,0 8 0 0,-4 0 20 0,-1 0 4 16,5 7 1-16,0-3 0 0,-4 3-13 0,4 1-2 15,8 3-1-15,1-3 0 0,4-1-9 0,4 5 12 0,-4-9-12 16,9 1 12-16,4 4-12 0,0-9 0 0,0 1 0 16,4-4 0-16,5 0 0 0,0-4 0 0,-1 0 0 15,5-3 0-15,0-1 0 0,0-4 0 0,5 1 0 0,-1-5 8 16,1-3 15-16,-1 4 2 0,5-5 1 0,4 1 0 16,4 0-5-16,-4-4-1 0,0-1 0 0,4-3 0 15,9 0-1-15,-4 0-1 0,-5 0 0 0,9-3 0 16,-4-1-6-16,4-4 0 0,-4 0-1 0,-1 1 0 15,-3-9-3-15,3 5 0 0,-3-9 0 0,-1 1 0 16,0-4 1-16,5 0 0 0,-5 0 0 0,1 0 0 16,3-4-1-16,-3 0 0 0,-5 0 0 0,4-8 0 15,0 0 2-15,-4-3 0 0,5-1 0 0,-5-3 0 0,-5-1 0 16,5-3 0-16,-4 4 0 0,-4-1 0 16,-1 1-10-16,0 0 10 0,-8 3-10 0,0 5 10 15,-5 3-10-15,0 4 8 0,-4 7-8 0,0 1 8 0,-4 4 20 0,0-4 4 16,-5 7 1-16,-4 4 0 0,0-3-4 0,-4 3-1 15,-1 4 0-15,-4 4 0 0,1 0-12 0,-5 4-4 16,0 4 0-16,0-1 0 16,4 1-41-16,-4 0-9 0,-4 0-2 0,8 3 0 15,0-3-12-15,5 3-4 0,-5 1 0 0,9 3 0 16,-4 1-133-16,4-1-27 0</inkml:trace>
  <inkml:trace contextRef="#ctx0" brushRef="#br0" timeOffset="17282">1223 2890 748 0,'0'0'67'0,"0"0"-54"0,0 0-13 0,0 0 0 0,0-8 203 0,0 8 37 15,0-12 8-15,9 5 2 0,-1-1-164 0,1 0-33 16,0 0-6-16,-1 1-2 0,1-1-20 0,4 0-4 15,-4 8-1-15,4-4 0 0,-5 1-20 0,1 3 0 16,4 0 0-16,-4 0 0 0,-1 0 0 0,5 0 0 16,-4 3 0-16,0 1 0 0,-5 4 0 0,5 0 8 15,-1-1-8-15,-3 5 0 0,3 0 8 0,-3 3-8 16,-1 4 8-16,5 0-8 0,-1 1 11 0,1 3-3 16,-9 4 0-16,9-4 0 0,-9 4-8 0,4 4 12 15,-4-4-12-15,4-4 12 0,-8 4-4 0,4-4 0 16,-4 0 0-16,-1 0 0 0,5 0-8 0,-4-3 0 15,4-5 9-15,-4-3-9 0,-5-1 14 0,5-3-2 0,-1 7 0 16,1-7 0-16,0 0 3 0,4-8 0 0,0 0 0 16,0 0 0-16,0 0-5 0,0 0-1 0,0 0 0 0,0 0 0 31,0 0-29-31,0 0-5 0,0 0-2 0,0 0-890 0</inkml:trace>
  <inkml:trace contextRef="#ctx0" brushRef="#br0" timeOffset="17586">2016 2859 864 0,'0'0'76'0,"0"0"-60"0,0 0-16 0,0 0 0 15,0 0 234-15,0 0 44 0,0 0 9 0,0 0 1 0,-4 7-207 0,-5 1-41 16,1 4-9-16,-5-5-2 0,0 5-20 0,-5 3-9 16,1-3 8-16,0-1-8 0,4 1 0 0,-5 0 0 15,5-5 0-15,5 5 0 0,-5-4 0 0,8-1-11 16,-3-3 11-16,8-4-12 0,0 0 12 0,0 0-13 15,0 0 5-15,4 12 8 0,-4-1-16 0,4 5 5 16,1-5 1-16,-1 1 0 0,0-1 10 0,1 5 0 16,-1-1 0-16,-4 4 0 0,0-3 8 0,0-1-8 15,4 4 8-15,-4 1-8 0,0-5 12 0,5-3-1 16,-1 3-1-16,0-7 0 0,5 0-10 0,0-1 0 16,4-3 0-16,-5 0 0 0,5-8 0 0,5 0 0 15,-1-3 0-15,0-5 0 16,-4 0-49-16,0-3-6 0,0 0-1 0,0-1 0 0</inkml:trace>
  <inkml:trace contextRef="#ctx0" brushRef="#br0" timeOffset="18486">382 2142 748 0,'4'-19'67'0,"1"15"-54"0,-5 0-13 0,4-4 0 0,5 4 120 0,-5 1 20 15,-4 3 5-15,0 0 1 0,4-4-41 0,-4 4-8 16,0 0-1-16,0 0-1 0,5-4-52 0,-5 4-11 16,0 0-1-16,0 0-1 0,0 0-22 0,0 0-8 15,0 0 0-15,0 0 0 0,0 0 22 0,0 11-2 16,0 1 0-16,0 7 0 0,-5 4 23 0,1 4 4 15,-13 8 1-15,4 4 0 0,0 7-24 0,-9 4-4 16,-8 8 0-16,-5 3-1 0,9 5-19 0,-9 3 10 16,1 1-10-16,3-1 8 0,1 4-8 0,8-3 0 0,5-1 9 15,-5-4-9-15,1 5 17 0,3-5-1 0,10 1 0 16,3-5 0-16,1 1 0 0,-5 0 0 16,5-1 0-16,8-3 0 0,5 0-8 0,-5-4-8 0,1 0 9 15,8 0-9-15,4-4 15 0,0 0-3 0,-8-8-1 0,4 5 0 16,4-9-11-16,9 4 0 0,0-3 0 0,0-4 0 15,0-1 11-15,5-3-3 0,3 0-8 0,1-4 12 16,0 0-2-16,4 0-1 0,-5-4 0 0,10-4 0 16,-1 1 2-16,1-5 0 0,-5 0 0 0,4-3 0 15,9-4-1-15,-9-1 0 0,1-3 0 0,-1 0 0 16,0-4 1-16,1-4 0 0,-5-3 0 0,0-1 0 16,-5-4 5-16,5-7 2 0,-4-4 0 0,0-4 0 15,-1-8 3-15,5 1 1 0,5-5 0 0,-5-7 0 16,4-4-2-16,-4-4 0 0,0-4 0 0,0 0 0 15,4-4-8-15,-4-3-3 0,1-1 0 0,-6 1 0 0,1-8-9 16,0-4 12-16,-5-4-12 0,5 0 12 0,-1 0-12 16,1 0 12-16,0-4-12 0,-5 4 12 0,0 4-3 0,-4 4 0 15,0 4 0-15,-4 7 0 0,-5 0-9 0,1 12 0 16,-10 0-12-16,1 8 12 0,-9-1 0 0,-4 5 10 16,-5-1 1-16,0 5 0 0,-8-1 1 0,-9 4 1 15,4 4 0-15,-8 0 0 0,4 4-5 0,-9 4 0 16,-4 4-8-16,-4-1 12 0,-5 5-12 0,-4 3 0 15,-4 8 0-15,-9 4 0 0,4 3 0 0,-8 5 0 16,-1 3 0-16,1 1-10 0,-5 3 10 0,1 0 0 0,-1 1-9 0,5-5 9 16,12 0 0-16,1 5 0 15,0-1 0-15,4 0 0 0,8-3 0 0,1 3 0 0,8-4 0 16,1 5 0-16,-1-5 0 0,9 4 0 0,4-3-9 0,0-1 9 16,-4 0 0-16,9 5 0 0,8-5-8 0,-4 4 8 15,5 5 0-15,-1-9-10 0,0 4 10 0,1-3-8 31,8 3-33-31,-5 4-7 0,1-4 0 0,0 1-1 16,8 3-127-16,-4 0-26 0,0 0-5 0</inkml:trace>
  <inkml:trace contextRef="#ctx0" brushRef="#br0" timeOffset="19244">1600 3968 2534 0,'0'0'225'0,"0"0"-180"15,0 0-36-15,0 0-9 0,0 0 8 0,0 0-8 16,0 0 12-16,0 0-4 0,0 0-8 0,0 0-16 16,0 12 4-16,0-1 1 0,0-3 11 0,5 4-13 15,-1 3 5-15,0-3 8 0,5 3-10 0,0 4 10 16,-1 1 0-16,5 7-9 0,-4 3 9 0,4 5 0 16,0 4-9-16,0-1 9 0,0 1 0 0,0 7 0 15,0 4 0-15,0 0 0 0,0 8 0 0,-4 0 0 16,-1 3 0-16,1 1 0 0,0 4 0 0,-1-5 0 15,-3 5 0-15,3-1 0 0,-3-7 9 0,-1 0-9 16,5 7 10-16,-5-7-10 0,0 4 11 0,1-8-11 0,-5 3 12 16,0 1-12-16,0-4 15 0,0 4-4 0,0-4-1 0,-5-4 0 15,1-4 6-15,0-3 2 0,-1 3 0 0,-3-8 0 16,3-3-2-16,-3-4-1 0,3 0 0 0,1-4 0 16,0-4-15-16,-1 0 11 0,1-4-11 0,0 1 10 15,-1-5-10-15,1-4 8 0,4-3-8 0,0 0 8 16,0-8-8-16,0 0-9 0,0 0 9 0,0 0-13 31,0 0-103-31,0 0-20 0,0 0-4 0,4-16-571 0,1-3-114 0</inkml:trace>
  <inkml:trace contextRef="#ctx0" brushRef="#br0" timeOffset="19677">2905 4569 2228 0,'0'0'49'0,"0"0"11"0,0 0 1 0,-4 8 1 0,-5 0-50 0,5 3-12 16,-5-3 0-16,0 4 0 0,-4 3 24 0,0-3 1 16,-4-1 1-16,0 1 0 0,-1 3-1 0,1-3 0 15,4-5 0-15,-4 5 0 0,4 3-6 0,0-3-2 16,4-4 0-16,-4 3 0 0,0-3-7 0,4 0-2 15,1-1 0-15,3-3 0 0,-8 4 13 0,13-8 3 16,0 0 0-16,0 0 0 0,0 0 5 0,0 0 2 16,0 0 0-16,0 0 0 0,0 0-14 0,0 0-2 15,0 0-1-15,0 0 0 0,0 0-14 0,0 0 8 16,0 0-8-16,0 0 0 0,0 0 12 0,0 8-4 0,0-8-8 16,0 0 12-16,0 0-12 0,0 0 0 0,0 0 0 15,0 7 0-15,0-7 0 0,0 8 12 0,0-8-3 0,0 0-1 16,0 0-8-16,0 0 0 0,0 0 0 15,0 0 0-15,5 8 8 0,-5-8 0 0,0 0 0 0,0 0 0 16,0 0-8-16,4 7 0 0,0 1 0 0,-4-8 0 16,0 0 0-16,0 0 0 0,0 0 0 0,0 0 0 15,0 0 0-15,0 0-11 0,5 8 3 0,-5-8 0 32,0 0-229-32,0 0-46 0,0 0-9 0,0 0-1 0</inkml:trace>
  <inkml:trace contextRef="#ctx0" brushRef="#br0" timeOffset="21308">1600 5548 1782 0,'0'0'79'0,"-17"4"16"0,4-4-76 0,-4 0-19 0,-1 0 0 0,-4-4 0 15,5 4 36-15,0 4 3 0,-1 0 1 0,5-4 0 16,-4 0-12-16,4 4-3 0,-4 0 0 0,-5-1 0 16,0 1-15-16,5 8-10 0,0-4 12 0,-5 3-12 15,0-3 17-15,5 3-3 0,-5 1-1 0,1 3 0 16,-1 1 4-16,0 3 1 0,-4 4 0 0,0-4 0 16,0 5 2-16,0 2 0 0,-4 1 0 0,4 4 0 15,0 4-4-15,-4 0 0 0,-5 3 0 0,5 5 0 16,4-1-3-16,-5 4-1 0,-3 0 0 0,8 4 0 15,0-3-2-15,8 3-1 0,1 0 0 0,0-4 0 16,-9 0-9-16,8 4 10 0,14-3-10 0,-5-1 10 16,1-4-10-16,3 5 0 0,5-5 0 0,0 0 0 15,9-3 0-15,-5-1 0 0,1 1 0 0,3-4 0 16,14-5 0-16,-9 1 0 0,-4 0 0 0,-5-4 0 0,5 4 0 0,-1 0 0 16,5-4 0-16,0 4 8 0,-8-5-8 15,8 1 0-15,4 0 0 0,0 0 0 0,-4 4 0 0,0-8 8 16,9-3-8-16,0 3 0 0,-5 0 0 0,5-4 8 15,-5 0-8-15,5 1 0 0,-1 7 8 0,1-8-8 16,0 0 0-16,-5 0 8 0,9 1-8 0,-4-1 0 16,-1 0 0-16,1-3 8 0,4 3-8 0,0-4 0 15,-4 1 9-15,-1 3-9 0,1-7 0 0,0 3 8 16,-5 0-8-16,5 1 0 0,-1-5 0 0,1 1 0 16,-5-1 0-16,1 1 8 0,-1 0-8 0,0-5 9 0,5 5-9 15,0-4 10-15,-9-1-10 0,4 1 10 0,0-4-10 0,1 3 10 16,-1 1-10-16,1 0 10 0,-5-4-10 15,4 3 10-15,-4 1-10 0,0 0 0 0,0 0 0 16,0-1 0-16,4-3 0 0,-4 0 8 0,0-4-8 16,-4 4 0-16,0 4 0 0,4-5 8 0,0 1-8 15,0 0 0-15,0 4 0 0,0-4 0 0,-5 0 0 16,5-1 0-16,0 5 0 0,0 0 0 0,0 0 0 0,0-5 0 16,0 5 0-16,0 0 0 0,0-4 0 0,0-1 0 15,0 5 0-15,0 0 0 0,0-4 0 0,0 0 0 0,0-1 0 16,0-3 0-16,0-3 8 0,0 3-8 15,-4 7 0-15,0-3 10 0,4 0-10 0,-5-4 10 16,-8 0-1-16,0 0 0 0,0 0 0 0,13 4 0 16,-4-4-9-16,0 8 10 0,-9-8-10 0,13 0 10 15,-5 3-10-15,1-3 10 0,4 4-10 0,-4 0 10 0,4-4-2 16,-5 0-8-16,-8 0 12 0,13 0-4 0,0 0-8 0,-4 4 10 16,0 0-10-16,4-4 10 0,-5-4-10 0,5 0 0 15,-4 4 9-15,4 0-9 0,-4-4 8 16,-1 0-8-16,5 4 8 0,-4-3-8 0,4-5 0 0,0 8 9 15,-4-4-9-15,-1 4 0 0,5-4 8 0,0 0-8 16,0-3 0-16,5-1 0 0,-5 0 8 0,0 4-8 16,4-3 0-16,-4-5 0 0,4 1 8 0,-4-1-8 15,5-3 12-15,-1 3-12 0,0 0 9 0,1 1-9 16,-1-1 0-16,0 1 9 0,1-1-9 0,-5 1 0 16,0-1 9-16,4-3-9 0,1 3 0 0,-1-3 9 0,-4-1-9 15,4-3 0-15,-4-4 16 0,0-4-3 0,0-4-1 16,0-7 0-16,5-9-2 0,8-10-1 0,0-9 0 15,-5-7 0-15,10-8-9 0,3-4 10 0,-3 0-10 0,-1 4 10 16,-4 4-10-16,0 0 0 0,0 4 0 0,-9 8 0 16,1-1 8-16,-5 4-8 0,-5 5 12 0,1 3-4 15,-5 0 16-15,1 4 4 0,-10 3 0 0,1 1 0 16,0 4-4-16,-9-4-1 0,4 3 0 0,-4 1 0 16,-4 3-5-16,-5 5-1 0,0-1 0 0,-12-4 0 15,-1 1-2-15,-4 3-1 0,0 1 0 0,-4-1 0 16,-9 4-4-16,4 4-1 0,-8 0 0 0,-1 8 0 15,1 0-9-15,-1 3 12 0,-12 8-12 0,0 1 12 16,-9 3-12-16,0 0 8 0,-5 4-8 0,5 4 8 16,0 0-8-16,0 3 0 0,5-3 0 0,-5 0 0 15,4 0 0-15,0-4 0 0,5 4 0 0,4-4 0 16,0 0-84-16,8-4-10 16,5 0-2-16,0-4 0 0,9 1-129 0,0-1-27 0</inkml:trace>
  <inkml:trace contextRef="#ctx0" brushRef="#br0" timeOffset="23302">460 1102 2246 0,'0'0'100'0,"9"-4"20"0,4-4-96 0,-13 8-24 16,0 0 0-16,0 0 0 0,13 0-12 0,0-4-8 16,-13 4 0-16,8 4-1 0,6 4 11 0,-1 3 10 15,4 1-13-15,-4 7 5 0,4 4 31 0,9 4 6 16,5 8 2-16,-5 4 0 0,-9 3-20 0,13 12-11 15,1 7 12-15,8 5-12 0,-9 7 16 0,0 4-3 16,1 0-1-16,-1 8 0 0,-4 4 28 0,0-1 4 0,-9 9 2 16,-4-1 0-16,5 0 13 0,-5 4 2 0,-5 5 1 15,1 2 0-15,-5 5-16 0,9 0-3 0,-4 0-1 16,0 3 0-16,-1 1-9 0,5 7-1 0,0 4-1 0,5 0 0 16,-1 4-19-16,0 4-4 0,1-4-8 0,3 12 12 15,-3 3-2-15,-5 8-1 0,0 8 0 0,0 4 0 16,0 0 4-16,0 7 1 0,-5 4 0 0,-3 0 0 15,3 5-2-15,1-1-1 0,0 0 0 0,4 0 0 16,-5 4 0-16,5 4 0 0,9-1 0 0,-5 5 0 16,-4 4-11-16,0-1 8 0,-4 4-8 0,4 1 8 15,4-1 1-15,-4 4 0 0,0 1 0 0,0-1 0 16,0 0 4-16,0 0 1 0,0-3 0 0,1-1 0 0,-6 4-6 16,5-7 0-16,0-1-8 0,-4-11 12 0,-5 0-12 15,5-12 0-15,-5-7 8 0,5-8-8 0,-5-8 16 16,5-7 0-16,0-8 0 0,-5-8 0 0,5-8-16 0,-1-3 8 15,1-8-8-15,0-8 0 0,-1 4 0 0,-3-4 8 16,3-11-8-16,-8-4 0 0,0-4 13 0,0 0 0 16,0-8 0-16,0-12 0 0,0-7-26 0,0-7-6 15,0-13-1-15,0-7 0 16,0-8-60-16,-4-11-12 0,-5-4-2 0,5-16-1 16,-13-18-88-16,-5-28-17 0,-13-19-4 0</inkml:trace>
  <inkml:trace contextRef="#ctx0" brushRef="#br0" timeOffset="24027">807 266 2502 0,'13'-35'55'0,"-9"16"11"0,-8-8 2 0,-5-4 3 0,1 0-57 0,3 4-14 16,1 4 0-16,0 0 0 0,-1 7 35 0,1 1 4 16,13 3 1-16,-5 5 0 0,0 7-16 0,-4 0-4 15,9 0 0-15,8 11 0 0,14 9-20 0,-5 10 0 16,-9 13 0-16,9 7 0 0,4 11 0 0,-4 13 0 16,-4 3 0-16,0 19 0 0,-1 4 11 0,-3 16-3 15,3 7 0-15,-3 4 0 0,-5 12-8 0,4 4 0 16,5 3 0-16,-5 4-11 0,5 1 11 0,-5-1 11 15,0 0-3-15,5 4 0 0,-5-7 0 0,1 7-8 16,-5 4 12-16,8 4-4 0,-8-8 20 0,5 0 3 16,-5 0 1-16,4 0 0 0,-4-4-8 0,4 1-2 0,-4-5 0 15,0-3 0-15,0-1-12 0,-4 1-2 0,4-1-8 0,-4 1 12 16,-1 11 0-16,1-4-1 0,-5 8 0 0,-4 0 0 16,5 4 21-16,-5-4 4 0,-5 8 0 0,5 3 1 15,-4 5-21-15,4-5-5 0,0 8-1 0,0-3 0 16,4-5-10-16,1-7 10 0,8 0-10 0,0-8 10 15,0-4-10-15,0 1 0 0,0 3 0 0,-4 4 0 16,4 4 0-16,-9-1 0 0,-4 5 0 0,4 7 0 16,-8 12 0-16,0-4 0 0,-5 1 0 0,-4-9 0 15,4-3 10-15,5-5-10 0,-5-3 12 0,9-8-12 16,-4-7 8-16,8-5-8 0,-4-3 0 0,9 0 0 16,-5-1 0-16,-4-7 0 0,5-4 0 0,-1 1 0 15,0-1 0-15,1-4 12 0,-5 4-4 0,0-4-8 0,4-3 33 16,0 3 0-16,-4-7 0 0,0-1 0 0,5-3-21 0,-5-8-12 15,4-8 12-15,0-7-12 0,1-8 11 0,3-8-11 16,-3-7 10-16,-1-8-10 0,5-8 0 0,-1-8-8 16,1-3-1-16,0-9 0 15,-1-3-71-15,5-4-15 0,-4-3-2 0,4-5-855 16,4 1-170-16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3:14.28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650 12 2937 0,'-18'8'261'0,"5"-4"-209"0,-8-1-41 0,3-6-11 0,-8-1 52 0,5 0 9 0,3 0 2 0,-3 0 0 31,8-4-75-31,-5 8-14 0,5 0-3 0,0 0-1 0,-4 8 30 0,4 0 0 0,0 3 0 0,-4 5 0 16,-1 7-19-16,1 8 3 0,0 11 0 0,-1 12 0 15,-3 15 7-15,-5 12 9 0,-5 16-13 0,5-1 5 16,-4 8 19-16,-5 0 4 0,5 0 1 0,8-4 0 16,5 1 25-16,-5-5 6 0,5-8 1 0,4-7 0 15,0-7-22-15,9-5-4 0,4-7-1 0,0-8 0 16,0-1-21-16,8-2 0 0,5-5 0 0,9 0 0 15,-9-11 0-15,9-1 0 0,4-7 0 0,0-3-8 16,4-5 8-16,0-8-8 0,1-7 8 0,-1-4-8 16,5-8 0-16,4-7 0 0,0-8 0 0,4-8 0 15,5-7 8-15,-1-5 0 0,-8-7 0 0,0 0-8 0,5-8 8 0,-1 4 0 16,0 4 0-16,1 0 0 0,-10 8 0 0,5 3 0 16,-8 8 0-16,-5 4 0 0,0 8 0 0,-4 8 0 15,-5 3 0-15,0 4 0 0,-4 0 9 0,0 8-9 16,-4 8 12-16,4 3-12 0,-4 8 20 0,-1 12-4 15,1 3 0-15,0 12 0 0,-1 8-4 0,1 0-2 16,-5 4 0-16,5-1 0 0,-5 1-10 0,5 0 0 16,0-5 0-16,-1-3 0 15,1-7-52-15,0-5-12 0,-1-7-2 0,1 3-882 16,0-7-177-16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20:49.684"/>
    </inkml:context>
    <inkml:brush xml:id="br0">
      <inkml:brushProperty name="width" value="0.035" units="cm"/>
      <inkml:brushProperty name="height" value="0.035" units="cm"/>
      <inkml:brushProperty name="fitToCurve" value="1"/>
    </inkml:brush>
    <inkml:context xml:id="ctx1">
      <inkml:inkSource xml:id="inkSrc10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8-11-15T09:20:51.409"/>
    </inkml:context>
  </inkml:definitions>
  <inkml:trace contextRef="#ctx0" brushRef="#br0">23169 15856 403 0,'-17'15'36'0,"17"-15"-36"0,-9 4 0 0,-4-4 0 16,-4 0 548-16,4 0 104 0,-4-4 20 0,-1 0 4 16,1 0-545-16,-5 4-109 0,9-7-22 0,-4 14 0 15,-13-7 0-15,12 12 0 0,-8-1 8 0,-4 5-8 16,-1-1 0-16,1 5 0 0,-5 3-13 0,1 7 4 16,3-3 9-16,-3 4 0 0,-5 0 8 0,8 0-8 15,1 0 30-15,8-4 2 0,-4-4 0 0,0 0 0 0,13 4-17 0,-4-8-3 16,4 4-1-16,9-3 0 0,-5-1-11 15,0-4 0-15,1 1 0 0,8-1 0 16,0-3-8-16,0-5 8 0,0 9 0 0,8-5 0 0,1-3 0 0,0-4 0 16,4 4 0-16,0-5 0 0,0 5 0 0,8-8 0 15,-8 0 10-15,5-4-10 0,12 4 16 0,-4-4-4 16,0 1-1-16,4-5 0 0,1 4-11 0,-1-4 0 16,0 1 0-16,-4 7 0 0,-4 0 10 0,0 0-10 15,-1 0 12-15,-8 7-12 0,0 1 12 0,0 4-4 16,-4-1 0-16,0 5-8 0,-5-1 15 0,5 8-4 0,-5 4-1 15,-4 4 0-15,0 0-2 0,-4 7-8 0,-5 1 12 16,5-1-4-16,0 5-8 0,-5-5 0 0,-4 1 0 16,13-1 8-16,-5-7-8 0,-3-4-16 0,8 4 4 15,0-8 1 1,0-8-101-16,0-7-20 0,0-8-4 0,13 0 0 16,0-4-89-16,0-11-18 0,4-8-3 0,-4-12-1 15,5 8 135-15,8-11 26 0,0-1 6 0,-5 1 0 16,10 7-115-16,-5 4-23 0,-9 0-5 0,5 7-1 0,-1 9 336 0,-8 3 66 0,5 1 14 0,-5 3 2 15,-5 4 98-15,1 0 19 0,8 4 4 0,-4-1 1 16,0 1-148-16,0 8-28 0,0-5-7 0,9 5-1 16,-9-4-81-16,13 7-17 0,-9-3-3 0,1-1-1 15,3 9 0-15,1-5 0 0,0-3 0 0,-1-1 0 16,-8 8-19-16,13-3-11 0,-4 3 12 0,-9 0-12 16,0-7 9-16,0 7-9 0,-9-7 0 0,9 3 9 15,-13-3-9-15,-4 3 0 0,-5 4 0 0,5 1 0 16,-9-1 0-16,0 0-11 0,0 0 1 0,-4 1 0 0,-1-1 10 15,1-4 0-15,0 1-9 0,-5-9 9 0,9 9 0 16,9-12 8-16,-1 7 0 0,5-11 0 0,-8 8 0 0,8-8-8 16,0 0 12-16,0 8-4 0,8 3-8 0,1-3-11 15,0 4 3-15,8-5 0 0,0 1 0 0,9-4 0 16,-8 3 0-16,12 1 0 0,0-4-9 0,5 0-2 16,-5-4 0-16,1 0 0 15,-10-8-105-15,10 0-20 0,-5-3-5 0,-9-4-674 16,9 3-134-16</inkml:trace>
  <inkml:trace contextRef="#ctx0" brushRef="#br0" timeOffset="-38379">25402 14742 1990 0,'0'0'88'0,"0"0"19"0,0 0-86 0,0 0-21 0,0-4 0 0,0 4 0 16,0 0 27-16,0 0 1 0,8-7 0 0,-8 7 0 15,0 0-19-15,5-8-9 0,-5 0 10 0,13 4-10 16,-13-3 28-16,17-1-1 0,-8 8 0 0,-5-8 0 16,9 0 1-16,4 1 1 0,-4-5 0 0,5 4 0 15,-5 5-3-15,4-5-1 0,5 4 0 0,-14-4 0 16,18 8-4-16,-13-4-1 0,5 1 0 0,-5 3 0 16,0 0-4-16,-9 0-2 0,9 0 0 0,-13 0 0 0,0 0-3 15,0 0-1-15,9 11 0 0,-5 5 0 0,-4-5-10 0,-4 8 0 16,-5-3 9-16,5 11-9 0,-5-4 9 0,-8 0-9 15,-1 0 12-15,-8 0-12 0,13-3 12 16,-4 3-12-16,-9-4 12 0,9-4-12 0,4 5 30 0,-5-5-1 16,1-3 0-16,4-1 0 0,0 1-29 0,0-5 8 15,-4 1-8-15,12-4 0 0,-3 4 23 0,8-8 1 16,0 0 1-16,-13-8 0 0,8 8 11 0,5 0 1 16,0-4 1-16,0 4 0 0,-4-8-25 0,-5 1-5 15,9-1 0-15,0-4-8 0,0 5 13 0,0-1-4 16,0 0-1-16,0 1 0 0,9-1 0 0,-5 0-8 15,-4-3 12-15,0 3-4 0,5 4-8 0,8-4 12 0,-5 1-12 16,-3-5 12-16,-1 4-12 0,9 1 0 0,0 3 0 16,-4-4 0-16,-1 0 0 0,5 5 0 0,-13 3 0 15,9-8 0-15,0 4 0 0,4 0 10 0,-13 4-2 0,0 0-8 16,8 0 9-16,-8 0-9 0,0 0 0 0,0 0 9 16,0 0-9-16,0 0 12 0,0 0-12 0,0 0 12 15,0 0-12-15,0 0 0 0,0 0 0 0,0 0 0 16,-8 4 0-16,-10 4 0 0,14-4 0 0,-9-1 0 15,0-3 0-15,0 4 0 0,9-4 0 0,-5 0 0 16,-4-4 0-16,9 4 0 0,-9-3 0 0,13 3 0 16,0-4 0-16,0 4 8 0,-13-8-8 0,13 8 8 15,0-4 0-15,0 4-8 0,0-11 12 0,8 3-4 16,-8 8-8-16,5-8 10 0,-5-3-10 0,8 3 10 0,-8 8-10 16,0 0 0-16,5-8 0 0,-5 8 0 0,4-4 0 15,-4 4 0-15,0 0-8 0,0 0 8 0,0 0-9 0,0 0 9 16,0 0-12-16,0 0 12 0,0 0-13 0,0 0 4 15,0 0 1-15,0 0 0 0,0 0 8 0,0 0 0 16,0 0 0-16,0 0 0 0,0 0 0 0,0 0 0 16,9-7-9-16,-5-5 9 0,-4 12 0 0,0-4 0 15,0-3 0-15,9-1 0 0,-5 0 0 0,-4 8 0 16,0-4 0-16,0 4 0 0,0 0 0 0,0 0 0 16,0 0 0-16,0 0 0 0,0 0 0 0,0 0 0 15,0 0 0-15,0 0 0 0,0 0-9 0,0 0 9 16,0 0-12-16,0 0 12 0,0 0-16 0,0 0 3 0,0 0 1 15,0 0 0-15,0 0 12 0,0 0 0 16,0 0-10-16,0 0 10 0,0 0 0 0,-4-4 0 0,4 4 0 16,0 0 0-16,0 0 0 0,0 0 0 0,0 0 0 0,0 0 0 15,0 0 0-15,0 0 0 0,0 0 0 0,0 0 0 16,0 0-8-16,0 0 8 0,0 0 0 0,0 0 0 16,0 0-8-16,0 0 8 0,0 0-10 0,0 0 10 15,0 0-9-15,0 0 9 0,0 0-8 0,0 0 8 16,0 0 0-16,0 0 0 0,0 0 0 0,0 0 0 15,0 0 0-15,0 0-8 0,0 0 8 0,0 0 0 16,0 0-10-16,0 0 10 0,0 0-12 0,0 0 12 16,0 0-33-16,0 0 0 15,0 0 0-15,0 0 0 0,0 0-28 0,0 0-6 0,-13 8-1 16,0-4 0-16,13-4-128 0,-5 4-27 0,-3 4-5 16</inkml:trace>
  <inkml:trace contextRef="#ctx0" brushRef="#br0" timeOffset="-37414">22935 14773 2361 0,'0'0'210'0,"-4"11"-168"0,4-3-34 0,-9 4-8 15,9 3 60-15,0-3 9 0,9 7 3 0,-5 4 0 16,-4 4-63-16,9 0-9 0,-5 0 0 0,1 0-12 15,-5 8 12-15,0-5 0 0,8 5 0 0,-3-4 0 16,-5 0 0-16,0 0 0 0,0-1 0 0,0 1 0 16,0 0 0-16,0-12 0 0,0 8 0 0,0-7 0 15,0-1 0-15,0 0 0 0,0-7 8 0,-5-5-8 16,5-7 0-16,0 0 0 0,0 0 8 0,0 0-8 16,0 0 9-16,0 0-1 0,0 0-8 0,0-7 12 15,-8-5-12-15,8-7 8 0,0-8-8 0,0 0 0 16,8-12 0-16,-3 1 0 0,-5-1 0 0,13 1 0 15,-5-1 0-15,1 12 0 0,0-4 0 0,-1 5 0 16,-3 6 18-16,3 9-2 0,-8-1-1 0,13 4 0 0,-13 1-15 16,9 3-8-16,-9 4 8 0,0 0-13 0,0 0 23 0,0 0 5 15,9 8 1-15,-1 3 0 0,-3 5-16 0,-5-1 9 16,8 4-9-16,-3 4 8 0,-5-3 5 0,0 3 1 16,4-4 0-16,0 0 0 0,-4 1-14 0,5-1 8 15,-5 0-8-15,0 0 0 0,0-3 11 0,0 3-11 16,4-4 12-16,-4 1-12 0,0-5 0 0,0 5 0 15,-4-5 0-15,4-3 0 16,0-8-24-16,-9 8-12 0,9-8-3 0,0 0 0 16,-9 4-142-16,9-4-29 0,-8-4-6 0,8 4-767 0</inkml:trace>
  <inkml:trace contextRef="#ctx0" brushRef="#br0" timeOffset="-35749">22953 15201 2548 0,'0'0'56'0,"0"0"12"0,0 0 3 0,0 0 0 15,0 0-57-15,0-8-14 0,8 0 0 0,-3-3 0 0,8-1 0 0,4 1-10 16,0 3 2-16,-4-4 0 0,18 5 8 0,-10-5 8 15,1 4-8-15,8 1 11 0,-4-1-3 0,5 0 0 16,-1 0 0-16,0 1 0 0,9-1 0 0,-4-4 0 16,4 1 0-16,-4-4 0 0,8 3 27 0,9-3 5 15,-4-1 0-15,-1 1 1 0,14-1-25 0,-5 1-4 16,-4-1-2-16,0 5 0 0,9-4-10 0,-5 3 12 16,1 0-12-16,-1 5 12 0,-4-5-2 0,5 1 0 15,3-1 0-15,-3 4 0 0,-10 1-10 0,10-1 0 16,3 0 0-16,1 0 0 0,8 5 0 0,-8-1 0 15,0 0 0-15,-5-4 0 0,5 0 0 0,-1 5 0 16,-3-5 0-16,3 4 0 0,-3 0 0 0,4 0 0 16,-5 1 0-16,-8-1 0 0,4 4 0 0,-5 0 0 0,-3 0-9 15,-1 0 9-15,-8 0 22 0,-5 0 8 0,0 0 2 16,-4 4 0-16,5-4-24 0,-14 3-8 0,5-3 0 16,-5 0 0-16,-4 0 0 0,-9 0 0 0,9 0 0 0,-13 0 0 15,0 0 0-15,0 0 0 0,0 0 0 0,0 0 0 16,0 0 0-16,0 0 0 0,-13 4 0 0,0 4 0 15,-4 0 0-15,-9-1 0 0,-4 5-11 0,-1-1 11 16,-16 5-9-16,-10-5 9 0,-3 5 0 0,-14-5 0 16,-13 5-8-16,1-1 8 0,-5 1 0 0,-9-1 0 15,9 0 0-15,-13 1 11 0,0-1 0 0,4 1 0 16,5-1-11-16,-5-3 0 0,0-1 0 0,9 1 0 16,5-4 0-16,-6 3 0 0,19-3 0 0,-1 3 0 15,9-3 0-15,13-4 10 0,9 4-1 0,8-1 0 16,5-7 6-16,8 0 1 0,5 4 0 0,4 0 0 15,4-4-6-15,0 0-1 0,9 0 0 0,0 0 0 0,0 0-9 16,0 0-11-16,0 0 3 0,0 0 0 0,0 0 8 0,18 0 0 16,3-4-9-16,1 0 9 0,8-3 0 0,14-5 0 15,8-3 0-15,0-1 8 0,4 1-8 0,13-1 0 16,5-3 0-16,4-4 0 0,5-4 0 0,-1 0 0 16,18 0 0-16,-9-8 0 0,13 12-8 0,0-4 8 15,-5 0 0-15,5 0 0 0,-4 8 0 0,-9 0 0 16,13 3 0-16,-21 5 8 0,-1-1-8 0,-13 1 0 15,-8 3 0-15,0 0 0 0,-9 4 0 0,-13 1 0 16,0-1 0-16,-9 0 0 0,0 4 0 0,-4-4 0 16,-8 4 0-16,-14 0 0 0,9 0 0 0,-13 0 0 15,0 0 0-15,0 0 0 0,0 0 0 0,0 0 0 16,-13 8 0-16,4 3 0 0,-17 1 0 0,-4-1 0 0,-13 1-9 16,-1 3 9-16,-25 1-14 0,0-1 1 0,-27 1 0 15,5 3 0-15,-13 4 3 0,-9 0 1 0,-8-4 0 0,0 5 0 16,4-5 9-16,0 0-10 0,0-3 10 0,8-1-10 15,5 0 18-15,5 1 3 0,12-5 1 0,0 5 0 16,9-9-12-16,9 5 10 0,8-4-10 0,13 3 10 16,-4-11 0-16,22 12 0 0,0-4 0 0,-1-8 0 15,18 7-1-15,5-3 0 0,-1 0 0 0,-4-4 0 16,13 0-9-16,0 0-9 0,0 0 9 0,0 0-13 16,0 0 13-16,0 0 0 0,22 0 0 0,-1-4 0 15,-3 0 0-15,16-3 0 0,5 3-8 0,5-12 8 16,16 5 0-16,-3-9 0 0,3 5 0 0,14-4 0 15,0-4 0-15,0 3 0 0,8-3 0 0,-4 4 0 16,13-4 0-16,-4 4 0 0,-1 3 0 0,-3-3 0 0,-1 3 0 16,0 1 0-16,-8 4 0 0,-9-5 0 0,4 8 0 15,-8-3 0-15,0 7 0 0,-9-4 0 0,-4 1 0 0,-5 3 0 16,-8 0 0-16,-5 0 0 0,-4 0 0 0,-9 4 0 16,-4-4 0-16,0 4 0 0,-13 0 0 0,0 0 0 15,0 0-12-15,0 0 12 0,0 0-12 0,-13 12 12 16,-17-4-13-16,4 3 5 0,-22 5-5 0,5-5-1 15,-13 5 0-15,-18-1 0 0,0-4 14 0,-4 5 0 16,-13-1 0-16,-9 1 0 0,14-1 0 0,-10 1 0 16,1-5-12-16,13 8 3 0,-5-3 9 0,5-1 12 15,4 1-2-15,0-1-1 0,-5 4-9 0,9-3 0 16,5 3 0-16,8-4 0 0,1 1 0 0,3-1 12 0,14 1-2 16,4-5 0-16,4 1-10 0,5-1 0 0,0-3 0 15,8 4 0-15,0-9 0 0,14 1 0 0,-1 4 0 16,-4-4 0-16,13 4 0 0,0-8 0 0,0 0-10 0,0 0 10 15,0 0 0-15,0 0 0 0,0 0 0 0,13 0 10 16,4-4-10-16,5 0-12 0,0 0 2 0,4-4 1 16,8-3 9-16,5-1 0 0,5-3 0 0,3-1 0 15,14-3 0-15,8-4 0 0,5-4 0 0,0 4 0 16,4-4 0-16,-4 0 12 0,12-4-4 0,5 4 0 16,-4-4-8-16,8 0-13 0,1 4 3 0,-5 1 1 15,-5-1 9-15,1 3 0 0,-13 1 0 0,-1 8 0 16,1-1 0-16,0 1 0 0,-26 7 0 0,4 1 0 15,-9-1 0-15,-8 0 0 0,-9 1 0 0,-9 7 0 16,0-4 11-16,-4 0-3 0,5 0 0 0,-18 4 0 16,0 0-8-16,0 0 0 0,0 0 0 0,0 0 0 0,-18 8 0 15,1 3-11-15,-13 5 3 0,-14-1 0 0,-12 0 8 16,-5 5-10-16,-8 3 10 0,-22-4-10 0,4 4 10 16,-17 0 0-16,-4 4 10 0,-5 0-10 0,5 0 0 0,-5-4-10 15,5 4 0-15,-5-3 0 0,9-1 10 0,13 0 14 16,0-4-3-16,8 0-1 0,10-3 10 0,12-5 1 15,5 1 1-15,12 3 0 0,5-7-4 0,9-4-1 16,4 3 0-16,13-3 0 0,0-4-6 0,0 0-2 16,13 0 0-16,0 0 0 0,0 0-9 0,0 0 0 15,13-4 0-15,0-3 0 0,4-1 8 0,9-3 7 16,9-1 1-16,4-7 0 0,4 3-25 0,5-3-5 16,21 0-1-16,-4 3 0 0,5-3 15 0,-1 4 0 15,5 3 0-15,4-3-9 0,-4 3 9 0,4 1 0 0,-5 3-9 0,1 0 9 16,0 0-14-16,-1 5 2 0,-12-1 0 15,-5 0 0-15,5 4 2 0,-18 0 1 0,1 0 0 0,-14 0 0 16,-4 4 1-16,-9-4 0 0,1 4 0 0,3-4 0 16,-16 0-10-16,8 0-2 0,-13 0 0 0,0 0 0 31,0 0-28-31,0 0-5 0,-9-12-2 0,9 4 0 16,-4 1-162-16,-1-1-33 0</inkml:trace>
  <inkml:trace contextRef="#ctx0" brushRef="#br0" timeOffset="-32247">23026 14750 1785 0,'0'0'159'0,"0"0"-127"0,0 0-32 0,0 0 0 16,0 0 72-16,13 0 9 0,0 0 2 0,-4 0 0 15,0 4-49-15,8 3-10 0,-4 1-1 0,9 4-1 16,-9-1 9-16,-5 5 1 0,5 3 1 0,0 0 0 16,0 0-6-16,-8 5-2 0,12 2 0 0,-8 1 0 15,-5-3-12-15,-4-1-2 0,17 4-1 0,-12-4 0 16,-1 0 9-16,0 0 1 0,5-4 1 0,-5 1 0 15,-4-5-21-15,9-3 0 0,-9-1 0 0,0-11 0 16,0 0 0-16,0 0 0 0,0 0 0 0,0 0 0 16,0 0 9-16,0 0 1 0,0 0 0 0,0 0 0 15,0 0-10-15,0 0 0 0,0 0 0 0,0 0 0 32,-9 0-37-32,-4-4 0 0,9 0 0 0,-9 1-683 0,0 3-137 0</inkml:trace>
  <inkml:trace contextRef="#ctx0" brushRef="#br0" timeOffset="-31842">25445 14573 345 0,'0'0'15'0,"0"0"4"0,0 0-19 0,0 0 0 0,0 0 0 0,0 0 0 16,0 0 495-16,0 0 95 0,0 0 19 0,0 15 4 16,0-3-496-16,-4-5-99 0,-5 5-18 0,9-5 0 15,0 5 0-15,-4-4 0 0,4-8 0 0,0 0 0 16,0 0 0-16,0 11 0 0,0-11 0 0,0 8 0 16,0-8-36-1,0 0 0-15,0 0 0 0,0 0 0 0,-5 4-189 0,5-4-38 0,0 0-7 16,-26 0-2-16</inkml:trace>
  <inkml:trace contextRef="#ctx0" brushRef="#br0" timeOffset="-27387">23182 15135 403 0,'-8'8'36'0,"8"-8"-36"16,0 0 0-16,0 0 0 0,0 0 213 0,0 0 36 16,0 0 7-16,0 0 2 0,0 0-157 0,0 0-31 15,0 0-6-15,0 0-2 0,0 0-29 0,0 0-5 16,13-8-2-16,4 4 0 0,-8-3 22 0,4-1 4 15,0 4 0-15,-5-4 1 0,5 8-1 0,5-7 0 16,-5 3 0-16,8-4 0 0,-12 0-14 0,17 4-3 0,-13-3-1 16,9-1 0-16,-9 0 3 0,13 1 1 0,-9 3 0 15,13-4 0-15,-8-3-13 0,0 3-2 0,8-4-1 0,-4 8 0 16,4-3 7-16,1-1 2 0,-1 4 0 0,0-4 0 16,9 5-23-16,-4-1-8 0,-5-4 0 0,5 4 0 15,4 0 0-15,4-3 8 0,1 3-8 0,-1-4 0 16,1 4 0-16,-1-4 0 0,0 1 0 0,1 3 0 15,-1-4 0-15,0 1 0 0,1-5 0 0,-5 8 0 16,4-4 0-16,0 1 9 0,1 3-1 0,-5-4 0 16,-5 0-8-16,10 8 0 0,-14-3 0 0,9-5 8 15,-4 8-8-15,-5-4-14 0,0 0 3 0,-8 0 1 16,0 0 10-16,-5 4 0 0,5-3 0 0,-9 3 0 16,-5 0 0-16,5 0-8 0,-13-4 8 0,0 4-8 15,0 0-1-15,0 0 0 0,0 0 0 0,0 0 0 0,0 0-3 16,-13 11 0-16,-4 1 0 0,-9-1 0 15,-4 9-11 1,-5-1-2-16,-21 0-1 0,-5 0 0 0,-8 5-12 0,-5-1-2 0,-8-4-1 16,-5 8 0-16,-4-4 25 0,-4 0 6 0,8 0 1 0,-8 0 0 0,-5 1 19 0,13-5 4 15,0 0 1-15,14-4 0 0,-1 1 21 0,9-5 4 16,9-3 0-16,8 0 1 0,9 0-2 0,9-5-1 16,-1 1 0-16,18 0 0 0,5-4-15 0,-1 0-3 15,-4-4-1-15,13 4 0 0,0 0-11 0,17-7-8 16,-8 3 9-16,8-8-9 0,5 1 12 0,4-1-3 15,0 0-1-15,17-3 0 0,1-4-8 0,-1 0 12 0,5-1-12 16,12-3 12-16,10 0-12 0,-1-4 0 0,9-4 0 16,0 0 8-16,9 1-8 0,0-1 0 0,-1 0 0 15,5 4 0-15,0-4 0 0,-4 8 0 0,4 4 0 0,-4-1 0 16,-14 5 0-16,1 0-9 0,-13 3 9 0,-5 1 0 16,-13 3 0-16,5 0-8 0,-18 4 8 0,5-3 0 15,-13 7 0-15,-5-4 0 0,-4 0 0 0,0 4 0 16,-4 0 0-16,-9 0 0 0,0 0 11 0,0 0-11 15,0 0 10-15,-13 8-10 0,-13-1 8 0,0 1-8 16,-5 4 0-16,-3-1 0 0,-18 8-9 0,4 1 9 16,-17 3-13-16,0-4 4 0,-9 4 1 0,1-4 0 15,-5 1 8-15,0 7-12 0,4-8 12 0,5 0-12 16,-5-3 12-16,5-1 0 0,4 0 0 0,8-3 0 16,1 0 8-16,17-5 4 0,-5 5 1 0,10-4 0 0,3-1 10 15,10 1 1-15,-1-4 1 0,5 0 0 0,4-1 0 0,-5 1 0 16,14-4 0-16,4 0 0 0,-9 4-11 0,9-4-2 15,0 0-1-15,0 0 0 0,0 0-11 0,0 0 10 16,13-8-10-16,5 1 10 0,-5-5 0 0,17 1 0 16,0-5 0-16,9-3 0 0,9-4-10 0,8-4 8 15,1 0-8-15,4 0 8 0,4-4-8 0,8 4 0 16,1-4 0-16,8 0 0 0,-4 5 0 0,9 2-17 16,-5 1 4-16,-4 8 1 0,-13-1 12 0,5 5 0 15,-10-1 0-15,1 5 0 0,-4 3 0 0,-14-4 13 16,-4 8-2-16,-4 0-1 0,-5 0-10 0,-4 0 0 0,-9 0 0 15,-12 0 8-15,8 0-8 0,0 4 0 0,-13-4 0 16,0 0 0-16,0 0 0 0,0 0 0 0,0 0 0 0,0 0-11 31,0 0-16-31,0 0-3 0,-13 0-1 0,8 4 0 16,-8-4-93-16,0 4-20 0,-8-4-3 0,-1 3-579 0,-8-3-116 0</inkml:trace>
  <inkml:trace contextRef="#ctx0" brushRef="#br0" timeOffset="-204865">22294 0 2620 0,'0'0'58'0,"4"12"12"0,0-1 2 0,-4 5 1 0,0-1-58 0,0 4-15 16,9 8 0-16,-9 8 0 0,0 7 12 0,0 5 0 0,-9-1 0 0,5 0 0 16,-5 8-4-16,1-4-8 0,-5 4 11 0,4-4-11 15,5 4 10-15,-5-4-10 0,-8-4 8 0,17-3-8 16,-9-8 8-16,5-1-8 15,-1-7 8-15,-8 0-8 0,13-11 12 0,0-1-4 0,0-7 0 0,0-8 0 16,0 0 2-16,0 0 0 0,0 0 0 0,0 0 0 16,0-8 8-16,9-11 2 0,0-4 0 0,-1-8 0 15,-3-4 0-15,12-3 0 0,-4-1 0 0,0-3 0 16,13 3-5-16,-4 1-1 0,-9 3 0 0,8 8 0 16,1 4-14-16,-5 4 0 0,-4-1 0 0,9 13 0 15,-9-1-10-15,4 4-2 0,1 4 0 0,-1 0 0 16,0 8 12-16,-4-1 0 0,9 1 0 0,0 8 0 15,-5 3 13-15,5 4 2 0,-5 0 0 0,-4 4 0 16,4 4 1-16,-12 3 0 0,8-3 0 0,4 0 0 16,-8 4-6-16,-5 0-1 0,9-5 0 0,-13-3 0 0,13 4-9 15,-9-8 0-15,-4 0 9 0,0 0-9 0,0-3 0 16,-4-1 0-16,4-4 0 0,-4-3 0 16,-5 3-135-16,9-7-25 0,-4 0-4 15</inkml:trace>
  <inkml:trace contextRef="#ctx0" brushRef="#br0" timeOffset="-202823">23360 682 1785 0,'0'0'79'0,"0"0"17"0,0 0-77 0,0 0-19 16,0 0 0-16,0 0 0 0,0-8 28 0,0 8 3 16,0-7 0-16,4-1 0 0,-4 0 4 0,0 8 1 0,9-11 0 0,0 3 0 15,-9 8-20-15,4-8-3 0,0-3-1 0,1 3 0 16,8 4 12-16,-13 4 1 0,8-7 1 0,1-1 0 15,0 4-12-15,-5 0-2 0,9 0-1 0,-4-3 0 16,-1-1-2-16,5 0 0 0,5 0 0 0,-10 5 0 16,5-5-9-16,0 4 10 0,-4 0-10 0,4-4 10 15,4 5-10-15,-4-9 10 0,0 4-10 0,5 4 10 16,-5-3-2-16,4-1-8 0,-4 4 12 0,4-3-4 16,-4-1-8-16,0 4 8 0,0-4-8 0,0 4 8 15,-8 1-8-15,8-1 0 0,-13 4 0 0,8-4 8 16,1-4-8-16,4 4 0 0,0-3 0 0,-9-1 0 0,9 4 0 0,0 0 0 15,-4 0 0-15,0 4 0 16,4-7 0-16,0 3 0 0,-9 0 0 0,9 4 0 16,-4-4 8-16,-1 0-8 0,-8 4 8 0,9-4-8 15,-5 0 9-15,9 4-9 0,-13 0 10 0,0 0-10 0,0 0 8 0,0 0-8 16,0 0 0-16,13-3 0 0,-8-1 0 0,4 0 8 16,-5 0-8-16,-4 4 0 0,0 0 0 0,0 0 0 15,13-4 0-15,-4 4 0 0,-9 0 0 0,0 0 0 16,0 0 0-16,8 0 0 0,5-4 0 0,-13 4 0 15,0 0 8-15,9 4-8 0,0-4 0 0,-9 0 0 16,0 0 8-16,0 0-8 0,0 0 0 0,0 0 0 16,0 0 0-16,13 0 0 0,-13 0 0 0,0 0 0 15,8 0 0-15,1-4 0 0,-9 4 0 0,0 0 0 16,0 0 0-16,0 4 0 0,0-4 0 0,0 0 0 16,0 0 0-16,13 0 0 0,-13 0 8 0,0 0-8 15,0 0 0-15,0 0 0 0,13 0 0 0,-13 0 0 16,0 0 0-16,0 0 0 0,0 0 0 0,0 0 0 0,9 0 0 0,-9 0 0 15,0 0 0-15,0 0 0 0,0 0 0 0,0 0 0 16,0 0 8-16,0 0-8 0,0 0 0 0,8 4 9 16,-8-4-9-16,0 0 0 0,0 0 0 0,0 0 8 15,0 4-8-15,0-4 0 0,0 0 9 0,0 0-9 16,0 0 0-16,0 0 8 0,0 0-8 0,0 0 0 16,0 0 0-16,0 0 8 0,0 0-8 0,0 0 0 15,0 0 16-15,0 0-2 0,0 0 0 0,0 0 0 16,0 0-22-16,0 0-5 0,0 0-1 0,0 0 0 15,0 0 14-15,0 0 0 0,0 0 12 0,0 0-12 16,0 0 14-16,0 0-4 0,0 0-1 0,0 0 0 16,0 0-9-16,0 0 0 0,0 0 0 0,0 0 8 15,0 0-8-15,0 0 0 0,0 0 0 0,0 0 8 16,13 4-8-16,-13-4 0 0,0 0 0 0,0 0 8 0,0 0-8 16,0 0 8-16,0 0-8 0,0 0 8 0,0 0 6 15,0 0 1-15,0 0 0 0,0 0 0 0,0 0-4 0,0 0-1 16,0 0 0-16,0 0 0 0,0 0-10 0,0 0 0 15,0 0 0-15,0 0 8 0,0 0-8 0,0 0 0 16,0 0 0-16,0 0 0 0,0 0 0 0,0 0 0 16,0 0 0-16,0 0 0 0,0 0 0 0,0 0 0 15,0 0 9-15,0 0-9 0,0 0 0 0,0 0 9 16,-4-4-9-16,4 4 0 0,-9 0 23 0,9 0-3 16,0 0 0-16,0 0 0 0,0 0-20 0,-8 4-12 15,-1-4 2-15,9 0 0 0,0 0 10 0,0 0 0 16,0 0 0-16,0 0 8 0,0 0-8 0,0 0 0 0,-13 4 0 15,13-4 0-15,0 0 0 0,0 0 0 0,-4 7 0 0,-5-3 0 16,5 0 0-16,-9 0 0 0,13 0 8 0,-13 0-8 16,8-1 0-16,1 1 0 0,4-4 0 0,0 0 0 15,-9 8 0-15,9 0 8 0,-13-4-8 0,13-4 0 16,0 0 0-16,0 7 0 0,-13 1 0 0,9 4 0 16,4-12 0-16,-13 7 0 0,13 1 0 0,-13 0 0 15,13-4 0-15,-9 7 0 0,0-3 0 0,5 3 8 16,-5-3-8-16,5 0 0 0,0-1 0 0,-1 1 0 15,1 0 0-15,-9 3 9 0,13-3-9 0,0 4 0 16,-4 3 0-16,-5-3 0 0,9 3 0 0,0-3 0 16,0-1 0-16,0 5 0 0,-4-5 0 0,-1 1 0 15,-3 3 8-15,8-3-8 0,0-1 0 0,-5 5 0 0,-3-5 0 16,8 5 0-16,0-1 0 0,-5 0 0 0,1 1 9 0,0-1-9 16,4-3 0-16,0-1 9 0,-5 5-1 0,5-1-8 15,-4-3 12-15,4 3-4 0,0-3 7 0,0-5 1 16,0 5 0-16,4 0 0 0,1-5-2 0,-5-7 0 15,0 8 0-15,0 4 0 0,4-5-3 0,-4 5-1 16,4-4 0-16,1-1 0 0,-5-7-10 0,0 12 10 16,0-12-10-16,8 8 10 0,-3 3-10 0,-5-11 0 15,0 0 9-15,0 8-9 0,13-1 0 0,-9-3 0 16,-4-4 0-16,9 8 0 0,-5-4 0 0,13 0 0 16,-17-4 0-16,9 4 0 0,-5-4 0 0,9 0 8 15,5-4-8-15,-5 0 0 0,-4-4 8 0,4-3-8 16,8-5 10-16,-3-3-10 15,-5-4-71-15,17-8-20 0,-4 0-4 0</inkml:trace>
  <inkml:trace contextRef="#ctx0" brushRef="#br0" timeOffset="-18650">18583 890 230 0,'0'0'20'0,"0"0"-20"0,0 0 0 0,0 0 0 15,0 0 311-15,0 0 57 0,0 0 12 0,0 0 3 16,0 0-295-16,0 0-58 0,0 0-12 0,13 0-2 16,0 0-7-16,0 0-1 0,4 4 0 0,-4 0 0 15,5 0 17-15,3 0 3 0,1-1 1 0,8 1 0 16,1 4 11-16,-1-4 1 0,9 0 1 0,5 3 0 16,3 1 0-16,1 0 0 0,0-4 0 0,4 7 0 0,0-3-19 15,0 4-4-15,0-5-1 0,0 5 0 0,-5-1-9 16,1 1-1-16,-5-1-8 0,-4-3 12 0,0 8-12 0,0-9 9 15,0 1-9-15,-4 0 8 0,-5-1 4 0,1 1 0 16,-1 4 0-16,0-8 0 0,-4 3-12 0,-4-3 0 16,-9 0 9-16,0 0-9 15,5 0-152-15,-10 3-34 0,-8-7-7 0,9 4-615 0</inkml:trace>
  <inkml:trace contextRef="#ctx0" brushRef="#br0" timeOffset="-16319">19060 520 230 0,'0'0'20'0,"0"0"-20"15,0 0 0-15,0 0 0 0,0 0 269 0,0 0 50 16,0 0 9-16,13 4 3 0,4 8-235 0,-4-5-48 16,0-3-8-16,5 8-3 0,3-4 24 0,10 3 5 15,-1-3 1-15,0 3 0 0,14 5-20 0,-1-5-4 16,0 1-1-16,9 3 0 0,0 1-10 0,5-1-3 16,-1 4 0-16,5 1 0 0,-1-1-19 0,1 4-10 15,-4 0 10-15,-5-4-10 0,-5 5 8 0,1-5-8 16,-9 0 0-16,-4 0 0 15,-1 4-15-15,-3-3-9 0,-5 3-1 0,-5 0-575 16,1 0-114-16</inkml:trace>
  <inkml:trace contextRef="#ctx0" brushRef="#br0" timeOffset="-15400">20334 224 2016 0,'0'0'179'0,"0"0"-143"16,0 0-36-16,0 0 0 0,0 0 20 0,13 3-2 15,-4 5-1-15,0 0 0 0,-1 3-7 0,1 1-2 16,0 3 0-16,-1 1 0 0,-3-1 3 0,-5 1 0 16,4 3 0-16,-4 0 0 0,-4 0-3 0,-1 1-8 15,1-5 12-15,-5 4-4 0,5 1 1 0,-9-1 0 16,4 0 0-16,1 0 0 0,-5-3 5 0,4-5 1 16,-4 1 0-16,0-4 0 0,4 3-15 0,-4-3 0 15,9-4 0-15,4-4 0 0,0 0 24 0,0 0-2 16,0 0 0-16,0 0 0 0,-9 0 14 0,9 0 4 15,0 0 0-15,0 0 0 0,0-8-7 0,5 0-1 16,-1-3 0-16,9-1 0 0,0-3-23 0,9-4-9 16,4-1 0-16,0 1 9 0,0 0-9 0,4 3 0 15,-4 5 0-15,4-1 0 0,1 1-10 0,-5 7 10 16,0 0 0-16,-5 0-9 0,-3 0 9 0,3 4-8 0,-8 4 8 16,5 0-8-16,-5 4 8 0,0-1 0 0,-5 5 8 15,5 0-8-15,-4 3 8 0,-5 0-8 0,9 1 8 16,-8-1-8-16,-1 8 12 0,0-3-3 0,1 3 0 15,-1-4 0-15,-4 4-9 0,4-4 10 0,-4 4-10 0,0 1 10 16,0-1-19-16,-4 4-4 0,4-4-1 0,-9 4 0 31,1 0-138-31,-10 4-27 0,1 3-5 0,-5-3-787 0</inkml:trace>
  <inkml:trace contextRef="#ctx0" brushRef="#br0" timeOffset="-118542">14040 10823 1497 0,'-4'-3'133'0,"-13"-5"-106"15,-9 0-27-15,0 4 0 0,8 4 41 0,-16 4 3 16,-14 4 1-16,5 3 0 0,-5 5-45 0,0 11 0 16,-4 8 0-16,-4 3-10 0,-5 8 10 0,0 12 0 15,1 8 0-15,-5 3 0 0,-5 8 8 0,5 8 4 16,13 3 1-16,5 9 0 0,-1-1-13 0,9 0 0 16,4-3 8-16,9-1-8 0,5-3 0 0,3 0 0 0,5-1 8 0,5-3-8 15,8-8 0-15,4-4 8 0,5-11-8 0,4-4 0 16,4-8 17-16,9-4-2 0,13-7-1 15,9-5 0-15,-5-7 54 0,18-4 10 0,12-7 2 0,10-9 1 16,3-7-10-16,18-7-3 0,1-9 0 0,16-7 0 16,9-8-31-16,9-3-6 0,-1-13-2 0,5-3 0 15,0-4-20-15,-8-3-9 0,-5-9 8 0,-4 4-8 16,-9-3 12-16,-5-4-4 0,-8-1 0 0,-4 1 0 16,-13 3 13-16,-9-3 3 0,-13 7 0 0,-9 1 0 15,-8 7 1-15,-9 0 1 0,-13 4 0 0,-13-4 0 16,-9 4 18-16,-8 0 3 0,-13-8 1 0,-14 0 0 0,-8 4-26 15,-22-11-5-15,-17 3-1 0,-13 0 0 16,-13 5-16-16,-17 3-19 0,-13 7 4 0,-18 5-822 16,-17 0-165-16</inkml:trace>
  <inkml:trace contextRef="#ctx0" brushRef="#br0" timeOffset="-169685">24058 12430 288 0,'0'0'25'0,"0"-4"-25"0,-13 1 0 0,4-1 0 15,1-4 484-15,-5 4 92 0,13 4 19 0,0 0 3 16,0 0-481-16,0-4-96 0,-9 0-21 0,9 4 0 16,0 0 0-16,0 0 0 0,0 0 0 0,0 0 0 15,0 0 0-15,0 0 14 0,4-7-1 0,-4 7 0 16,0 0-4-16,5-4-1 0,-5 4 0 0,0 0 0 15,0 0-8-15,13 0 0 0,-5-4 9 0,-8 4-9 16,0 0 8-16,0 0-8 0,0 0 10 0,9 8-10 16,-9-8 8-16,0 0-8 0,9 15 0 0,-5-7 0 15,-4 3 9-15,9 1-9 0,-18-1 8 0,9 5-8 0,0-5 12 16,-13 1-4-16,9 0 0 0,-9-1 0 0,0 1 24 16,-5-1 5-16,5 1 1 0,-8-4 0 0,-1-1-7 0,4 1-2 15,1-4 0-15,4 0 0 0,0-1 5 0,0 1 1 16,-4-4 0-16,12 0 0 0,5 0-22 0,0 0-4 15,-13 0-1-15,13 0 0 0,0 0-8 0,0-7 8 16,-4-1-8-16,4 8 8 0,-4-12 0 0,4 5-8 16,0-5 12-16,0 4-4 0,-5 1-8 0,5-1 8 15,0 4-8-15,0 4 8 0,5-8-8 0,-5 8 8 16,4-7-8-16,0-1 8 0,-4 8-8 0,5-8 0 16,-5 8 0-16,13-4 8 0,-5-3-8 0,1 3 0 15,-9 4 0-15,13-4 0 0,-4 0 0 0,4 0 8 0,-13 4-8 16,8 0 8-16,1 0-8 0,-9 0 0 0,0 0 0 15,4 4-11-15,-4-4 11 0,0 0 0 0,0 0 0 0,18 8 0 16,-18-8 0-16,0 0 8 0,0 8-8 16,0 3 11-16,0-3-3 0,0 3-8 0,-9-3 12 15,0 0-4-15,9 0-8 0,-13-1 12 0,13 1-12 16,-8 0 12-16,-1-4-4 0,-4-1 0 0,13 5 0 0,0-8 0 16,-13 0-8-16,13 0 10 0,0 0-10 0,0 0 10 15,-4 4-10-15,4-4 0 0,0 0 0 0,0 0 0 16,0 0-14-16,0 0-5 0,-13 0-1 0,13 0 0 31,0 0-96-31,0 0-20 0,-13-4-4 0,13 4-693 0,0 0-139 0</inkml:trace>
  <inkml:trace contextRef="#ctx0" brushRef="#br0" timeOffset="-122076">23733 12507 2134 0,'0'0'95'0,"0"0"19"0,0 0-91 0,0 0-23 0,-5-7 0 0,5 7 0 0,0-8 11 0,0 8-3 16,5-8 0-16,-5 0 0 0,13 5-8 0,-9-5 0 15,5 0 0-15,-5 4-11 0,9-3 11 0,-4 3 11 16,-1-4-3-16,-8 8 0 0,0 0 3 0,0-8 0 16,13 8 0-16,5-7 0 0,-5 3 2 0,-5 0 1 15,-3 0 0-15,12 0 0 0,-4-3-6 0,-4 7 0 16,-9 0-8-16,8-4 12 0,5 4-4 0,-4-4 0 16,4 4-8-16,-4 0 12 0,-9 0-12 0,9 0 0 0,-5 4 0 15,-4-4 0-15,0 0 0 0,13 4 0 0,-9 3 0 16,1 1 0-16,-5-8 0 0,0 12 0 0,0-1 8 0,0 1-8 15,-5-1 0-15,1 1 0 0,-9-1 0 0,0 1 0 16,8-4 0-16,-8 3 12 0,0-3-3 0,0-4-1 16,-4 0-8-16,4-1 0 0,9 5 0 0,-9-8 0 15,0 4 8-15,0-4 4 0,-5 0 0 0,5 0 0 16,-4-4 8-16,13 4 3 0,-5-4 0 0,9 4 0 16,-4-7 1-16,-1 3 1 0,-3-4 0 0,8 8 0 15,0 0-12-15,0-8-2 0,-5 1-1 0,5 7 0 16,0 0-10-16,0 0 0 0,0-8 0 0,0-4 0 15,0 12 9-15,5-7-9 0,-1-1 10 0,0 4-10 16,5-4 12-16,-9 4-4 0,13 1-8 0,0-1 12 16,-9-4-3-16,-4 8-1 0,0 0 0 0,13-4 0 15,5 0 0-15,-5 1-8 0,-5-1 12 0,5 4-4 16,-4-4-8-16,4 0 0 0,-4 0 0 0,-9 4 0 0,13 4 8 16,-5 0-8-16,-8-4 12 0,0 0-4 0,9 8 7 15,-5-5 1-15,9 5 0 0,-13-8 0 0,0 0-5 16,0 12-1-16,0-1 0 0,0 1 0 0,0-1-2 0,0 1 0 15,-13-1 0-15,13 1 0 0,0 0 0 0,-13-1 0 16,9 1 0-16,-9-5 0 0,0 5 4 0,0-4 0 16,9-5 0-16,-9 5 0 0,13-8-12 0,-13 4 8 15,8 0-8-15,-3-4 8 0,-1 0 4 0,0 0 0 16,-4 0 0-16,9 0 0 0,-9-4 6 0,13 0 2 16,-4-7 0-16,-5 3 0 0,9 0-2 0,-9 1 0 15,9-5 0-15,0 0 0 0,5-3-8 0,-1 0-2 0,5-1 0 16,-5 1 0-16,9-1-8 0,-9 5 0 0,-4 3 0 0,13 0 0 15,-13 1 0-15,13 3 0 0,0 0-11 0,-13 4 11 16,0 0 0-16,0 0-8 0,5 0 8 0,8 0 0 16,-13 0 0-16,0 0-10 0,13 4 10 0,-13-4 0 15,4 8-11-15,-4-8 11 0,0 11-10 0,0-3 10 16,0 3-9-16,-4-3 9 0,4-8-8 0,-5 8 8 16,5-8-16-16,0 0 1 0,0 0 1 0,-8 7 0 15,-5-3-6-15,13-4 0 0,0 0-1 0,0 0 0 16,0 0-166-16,0 0-33 15,-5-7-6-15,1-1-2 0</inkml:trace>
  <inkml:trace contextRef="#ctx0" brushRef="#br0" timeOffset="-116825">23984 12434 1501 0,'-13'0'66'0,"9"-4"14"15,-9 0-64-15,9 4-16 0,-5-3 0 0,0-1 0 0,-4 4 28 0,4 0 1 16,-4 0 1-16,5 4 0 0,-1-1 34 0,-4-3 6 16,4 8 2-16,1-8 0 0,8 0-42 0,0 0-8 15,0 0-2-15,0 0 0 0,0 0-20 0,0 0 0 16,-5 8 0-16,5-8 0 0,0 0 8 0,-8 4-8 15,3-1 8-15,-3 1-8 0,-1 0 28 0,0 4 0 16,-4-4 1-16,5 0 0 0,-1-1-10 0,-4 5-3 16,-4 0 0-16,4-4 0 0,-5 0 16 0,5 3 4 15,0-3 0-15,0 0 0 0,-4 0-20 0,17 0-4 16,0-4-1-16,-13 4 0 0,13-4-11 0,-4 3 0 16,4-3 0-16,-5 8 0 0,5-8 0 0,-8 12 0 15,8-1 0-15,-5 1 0 0,-3-1-28 0,8-3 3 16,-9 0 0-16,9-8 0 15,0 0-134-15,0 0-26 0,0 0-6 0,0 0-588 0</inkml:trace>
  <inkml:trace contextRef="#ctx0" brushRef="#br0" timeOffset="-170871">21821 11899 2138 0,'0'0'47'0,"0"3"9"0,-4-3 3 0,-5 0 1 0,5-3-48 0,-1 3-12 16,-8-4 0-16,13 0 0 0,0 0-15 0,-4 0-5 15,-5 4-2-15,9 0 0 0,0 0 8 0,0 0 2 16,-4-8 0-16,4 8 0 0,-4-3 12 0,4 3 0 16,0 0 12-16,0 0-12 0,0 0 19 0,-9-8-3 15,9 8-1-15,0 0 0 0,0 0 2 0,0 0 1 16,9-8 0-16,-9 8 0 0,0 0-1 0,0 0 0 16,0 0 0-16,4-8 0 0,-4 8 1 0,0-7 0 0,0-5 0 15,0 12 0-15,0 0-18 0,0 0 10 0,0-8-10 16,0 8 8-16,0-11 5 0,0 11 1 0,0 0 0 0,0 0 0 15,0-8 0-15,0 8 0 0,0 0 0 0,0 0 0 16,0-11 8-16,0 11 2 0,0 0 0 0,0 0 0 16,0 0-24-16,0 0 0 0,0 0 0 0,4-8 0 15,-4 8 0-15,0 0 0 0,0 0 0 0,0 0 8 16,0 0 0-16,0 0 0 0,0 0 0 0,0-8 0 16,0 8-8-16,0 0 0 0,0 0 0 0,0 0 8 15,0 0-8-15,0 0 12 0,0 0-4 0,0 0 0 16,0 0-8-16,0 0 0 0,0 0 0 0,0 0 0 15,0 0 0-15,0 0 8 0,0 0-8 0,0 0 0 16,0 0 10-16,0 0-2 0,0 0-8 0,0 0 12 16,9-8-12-16,-9 8 0 0,4-7 0 0,-4 7 0 0,0 0 0 0,13-4 11 15,-13 4-3-15,0 0-8 0,0 0 8 0,0 0-8 16,0 0 0-16,0 0 0 0,0 0 10 0,0 0-2 16,0 0 0-16,0 0 0 0,13-4-8 0,-13 4 0 15,0 0 0-15,0 0 8 0,0 0-8 0,0 0 0 16,13 0 0-16,-13 0 0 0,5-4-10 0,-5 4-1 15,17 4 0-15,-4-4 0 0,-13 0 19 0,0 0 3 16,0 8 1-16,17-4 0 0,-8 3-12 0,-9-7 0 16,0 0 0-16,9 8 0 0,0 0 18 0,-9 3 2 15,0-11 0-15,8 12 0 0,-8-1-20 0,0 1 0 16,-8 0 0-16,8-1 0 0,0 1 0 0,-9-1 0 0,5-3 0 16,-1 0 0-16,-4 3 0 0,-8-3 0 0,13 0 0 15,-5-1 0-15,5 5 0 0,4-12 0 0,-13 4 0 0,13 0 10 16,-9 3-10-16,0-3 0 0,1 0 0 0,-10-4 8 15,10 0 0-15,-5 0-8 0,4-4 12 0,0 4-4 16,-4 0-8-16,0-4 0 0,5 4 0 0,3-7 0 16,-3 3 8-16,3-4-8 0,-8 4 12 0,13-4-4 15,-8 5 3-15,3-5 0 0,1 0 0 0,4 1 0 16,-4-1-2-16,-1-4 0 0,1 1 0 0,4 3 0 16,0 0-9-16,0 1 12 0,0 3-12 0,0-4 12 15,4-4-1-15,1 5 0 0,3-5 0 0,-3 4 0 16,-5 8-11-16,8-7 8 0,5-1-8 0,0 0 8 15,0 4-8-15,-4-3 8 0,4 3-8 0,-4-4 8 16,4 1-8-16,-5 7 8 0,5-4-8 0,-13 4 8 16,0 0-8-16,0 0 0 0,0 0 0 0,9 0 0 15,-9 0 8-15,9 4-8 0,-9-4 8 0,13 7-8 0,-13-7 0 16,4 8 0-16,-4-8 0 0,9 11 0 0,-9 1 8 16,0 0-8-16,0 3 8 0,0 0-8 0,-5 1 11 0,5-1-3 15,0-3-8-15,0-1 12 0,-4 5-4 16,-5-5 0-16,5-3-8 0,-5 0 12 0,-4-1 0 0,13-7-1 15,0 8 0-15,0-8 0 0,-8 4 0 0,8-4 0 16,0 0 0-16,-9 4 0 0,9-4 3 0,0 0 1 16,0 0 0-16,0 0 0 0,-13-8-1 0,13 4 0 15,-9-3 0-15,9-1 0 0,0 0-5 0,-4-3-1 16,4-1 0-16,4 1 0 0,1-1-8 0,-1 0 0 16,-4 5 0-16,13-1 0 0,-9 0 0 0,-4 8 0 0,5-7 0 15,-5 7 0-15,0 0 0 0,0 0 0 16,0 0 0-16,0 0 0 0,8-8 0 0,-8 8 0 0,0 0 0 15,0 0 0-15,0 0-10 0,0 0 10 0,0 0 0 0,0 0-9 16,0 0 9-16,0 0 0 0,0 0 0 0,0 0-8 16,0 0 8-16,0 0-10 0,0 0 10 0,0 0-10 15,-8 4-8-15,-1-4-2 0,-4 0 0 0,4 0 0 32,1-4-95-32,-5-4-19 0,0 4-4 0,0-3-1117 0</inkml:trace>
  <inkml:trace contextRef="#ctx0" brushRef="#br0" timeOffset="-135229">21565 11906 2084 0,'0'0'92'0,"0"0"20"0,0-7-90 0,0-1-22 0,0 0 0 0,0 8 0 16,0-8 48-16,0 1 4 0,9-1 2 0,-9 8 0 15,0 0 2-15,0 0 1 0,9-4 0 0,-9 4 0 16,8 0-10-16,1 0-3 0,-9 0 0 0,9-4 0 16,4 4-14-16,-5 4-3 0,1-4-1 0,-9 0 0 15,9 0-7-15,-1 4-2 0,1 0 0 0,-9-4 0 16,9 0-4-16,-9 0-1 0,8 4 0 0,-8-4 0 16,0 4-12-16,0-4 9 0,0 0-9 0,0 0 8 15,13 7-8-15,-13-7 8 0,0 0-8 0,0 0 8 16,0 0-8-16,0 0 0 0,0 0 9 0,0 8-9 15,-4 4 11-15,4-12-3 0,-9 7 0 0,1 1 0 16,-5 0-8-16,4-5 10 0,-4 1-10 0,9-4 10 0,-9 4 3 0,0-4 1 16,13 0 0-16,0 0 0 0,0 0-6 0,0 0 0 15,0 0-8-15,-9-4 12 0,9 4 7 0,-4-7 1 16,4-1 0-16,0 0 0 0,0-3-12 0,4-1-8 16,0 1 12-16,1-1-12 0,3 0 8 0,1 5-8 15,4-5 0-15,-4 8 0 0,-1-3 0 0,1 7 0 16,0-8 0-16,-1 4 0 0,10 4 0 0,-10 0 0 15,-3 0 0-15,8 0 0 0,0 0 0 0,-13 0 0 16,0 0 0-16,4 8-9 0,-4-8 9 0,0 0 0 16,0 0-9-16,4 11 9 0,-4-11-9 0,0 0 9 15,0 0-12-15,0 8 12 0,0-8 0 0,0 0 0 16,0 0 0-16,0 0 0 0,0 0-18 0,0 0 3 0,0 0 1 0,0 0 0 31,0 0-80-31,0 0-16 0,-4-8-3 0,-5 1-708 0,5-1-142 0</inkml:trace>
  <inkml:trace contextRef="#ctx0" brushRef="#br0" timeOffset="-181896">19207 9502 1036 0,'0'0'92'0,"0"0"-73"0,0 0-19 0,0 0 0 15,0 0 149-15,-4-4 27 0,4-4 4 0,0 8 2 16,4-7-118-16,-4 7-23 0,5-8-5 0,3 4 0 16,1-4 11-16,0 1 2 0,-1 3 1 0,5-4 0 0,-4 4-5 15,4-3-1-15,0 3 0 0,4 0 0 16,-4 0-12-16,5 0-2 0,-5 0-1 0,4 4 0 0,5-4-1 0,-5 1 0 16,5-5 0-16,-1 4 0 0,-3 0-6 0,8-4-2 15,-5 1 0-15,5 3 0 0,0-4-3 0,0 0-1 16,5 5 0-16,-5-5 0 0,0 0-5 0,4 4-2 15,5-3 0-15,-1-1 0 0,1 4-9 0,0-4 10 16,0 5-10-16,-1-1 10 0,1-4-10 0,-5 4 0 16,5-4 9-16,0 1-9 0,-1 3 0 0,1-4 0 15,4 0 0-15,0 5 0 0,0-5 0 0,4 0 9 16,5 0-9-16,-5 1 0 0,1-1 8 0,-1 4-8 16,0-4 0-16,1 5 0 0,-1-1 8 0,0 0-8 0,-8 4 0 15,4-4 0-15,-4 0 0 0,-1 0 0 0,-3 4 0 0,3 0 0 16,-3-3 0-16,-1 3 0 0,1-4 8 15,-1 4-8-15,0 0 8 0,-4-4-8 0,5 4 9 0,-1 0-9 16,-4 0 0-16,-4 4 0 0,4-4 0 0,-5 0 0 16,1 0 0-16,-5 0 0 0,5 0 0 0,0 0 0 15,-9 0 0-15,8 0 0 0,-3-4 8 0,-1 0-8 16,-4 4 12-16,0 0-1 0,0 0 0 0,0 4 0 16,-4-4 4-16,4 4 1 0,-13-4 0 0,13 0 0 15,-9 0-2-15,9 0 0 0,-13 0 0 0,9 4 0 16,-9-4-3-16,8 3-1 0,-8-3 0 0,0 0 0 15,0 0 0-15,13 0 0 0,-4 4 0 0,0 4 0 16,-9-8-10-16,8 4 10 0,-8-4-10 0,5 7 10 16,-5-7-10-16,0 0 0 0,0 0 0 0,0 0 0 0,8 4-21 15,-8-4 0-15,0 0 0 0,0 0-1218 16</inkml:trace>
  <inkml:trace contextRef="#ctx0" brushRef="#br0" timeOffset="-166728">21232 9201 1033 0,'0'0'45'0,"0"0"11"0,0 0-45 0,0 0-11 15,0 0 0-15,0 0 0 0,0 0 54 0,0 0 9 16,8-7 1-16,-8 7 1 0,0 0 12 0,0-8 3 16,13-4 0-16,-13 12 0 0,9-7-6 0,-9 7-1 15,4-8 0-15,-4 8 0 0,5-4-17 0,-5 4-4 16,0 0-1-16,0 0 0 0,17-4-18 0,-8 0-3 16,-9 4-1-16,0 0 0 0,0 0-13 0,13-3-4 0,-13 3 0 0,4 0 0 15,-4 0-1-15,17 0-1 0,-17 0 0 0,9 3 0 16,-9-3 2-16,0 0 0 0,0 0 0 0,13 4 0 15,-4 0 0-15,-9-4 0 0,0 0 0 0,13 4 0 16,-13-4-12-16,0 0 12 0,4 12-12 0,-4-12 12 16,0 0-4-16,9 7-8 0,-9-7 12 0,0 12-4 15,0-12-8-15,0 0 12 0,0 0-12 0,0 0 12 16,0 0 1-16,0 0 1 0,0 0 0 0,0 7 0 16,0-7 1-16,0 0 0 0,0 0 0 0,0 0 0 15,0 0-2-15,0 0 0 0,0 8 0 0,0-8 0 16,-5 8-13-16,1-4 11 0,0 0-11 0,-5-1 10 15,5-3-10-15,-1 0 0 0,-8 0 0 0,13 0 0 16,0 0 13-16,0 0-2 0,0 0-1 0,0 0 0 16,0 0 6-16,0 0 2 0,0 0 0 0,0 0 0 0,0 0-6 0,0 0 0 15,0 0-1-15,0 0 0 0,0-7-11 0,0 7 0 16,9-8 0-16,-5 0 0 0,-4 8 12 0,9-7-2 16,0 3-1-16,-1 0 0 0,-3 0 1 0,-5 4 0 15,13-4 0-15,-13 4 0 0,13 0-10 0,-13 0 12 16,0 0-12-16,0 0 12 0,4 8-12 0,-4-8 12 15,0 0-12-15,0 8 12 0,9 3-4 0,-9-3 0 16,0-8 0-16,0 11 0 0,-9 1-8 0,9 0 12 16,-4-5-12-16,-5 1 12 0,5 0-12 0,4-8 12 15,-13 4-12-15,13-4 12 0,0 0-12 0,0 0 0 16,0 0 0-16,0 0 8 0,0 0-8 0,0 0 0 0,0 0 0 0,0 0 0 31,0 0-100-31,0 0-16 0,-9-4-4 0,9 4-1022 0</inkml:trace>
  <inkml:trace contextRef="#ctx0" brushRef="#br0" timeOffset="-164494">21344 9197 864 0,'0'0'38'0,"0"0"8"0,0 0-37 0,0 0-9 16,0 0 0-16,0 0 0 0,9-7 264 0,-9 7 52 15,0 0 9-15,9-8 3 0,-1 0-268 0,1 1-52 16,0-1-8-16,-9 8-8 0,8-4 8 0,-8 4 11 15,9-4-3-15,4 0 0 0,-4 4-8 0,-9 0 0 16,13 0 0-16,-5 0 0 0,5 0 8 0,-4 0-8 16,0 4 12-16,-9-4-4 0,8 4 8 0,-3 0 2 15,12 0 0-15,-17-4 0 0,0 0-2 0,9 4-1 16,-1 3 0-16,-3 1 0 0,-5-8-5 0,4 12-1 16,-4-12 0-16,0 7 0 0,0-7 0 0,0 12 0 15,0-1 0-15,0-11 0 0,0 8 4 0,0 4 1 0,-9-5 0 0,5 1 0 16,-5 0 1-16,1-4 0 0,-5 3 0 0,8-3 0 15,-8 0 3-15,0 0 1 0,9 0 0 0,-5 0 0 16,-4-4-3-16,5 4 0 0,-1-1 0 0,-4 1 0 16,4-4-8-16,1 4-8 0,-5-4 9 0,8 4-9 15,-3-4 8-15,-1 0-8 0,0 0 0 0,9 0 9 16,0 0 9-16,0 0 2 0,-8-4 0 0,8 4 0 16,0 0 0-16,0 0 1 0,0 0 0 0,0 0 0 0,0-4-9 15,0 4-3-15,0-11 0 0,0 11 0 16,4-8-9-16,0 4 8 0,-4-4-8 0,13 1 8 15,-8-1-8-15,-5 8 12 0,8-8-12 0,1 4 12 16,0-3-12-16,4 3 0 0,-5 0-12 0,1 0 12 16,-9 0 0-16,13 0 0 0,-4 4 0 0,-9 0 0 15,0 0 0-15,0 0 0 0,8 0 0 0,-8 0 0 16,0 0 0-16,0 0 0 0,9 4 0 0,-9-4 0 0,4 4 0 16,-4-4 0-16,0 12 0 0,13-5 0 0,-13 5 0 0,-4-4 0 15,-5 7 0-15,9-3 8 0,-4-5-8 0,0 5 0 16,-5-4 9-16,0-1-9 0,5 1 0 0,-9 0 8 15,9-4-8-15,-1-1 0 0,-3 1 0 16,-5 0 9-16,13 0-9 0,0-4 0 0,-9 0 11 0,9 0-11 16,-4-4 10-16,4 4-10 0,0 0 12 0,0 0-3 15,-9-4-1-15,5 0 0 0,4 4 1 0,-5-3 0 16,-8-5 0-16,13 0 0 0,0 8-9 0,0-4 0 16,0 4 0-16,0-7 8 0,0-1-8 0,0 0 0 15,0-3 0-15,0 11 0 0,0-8 0 0,0-4 0 16,0 5 0-16,9-1 0 0,-5 0 0 0,1 1 0 0,-5 7 0 15,8-8 8-15,-3 0-8 0,3 0 12 0,-8 8-12 0,0 0 12 16,5-7-12-16,-5 7 0 0,0 0 0 0,13-4 0 16,-13 4 0-16,0 0 0 0,0 0 0 0,0 0 0 15,0 0 0-15,0 0 0 0,0 0 8 0,0 0-8 16,0 0 0-16,4 8 8 0,5-1-8 0,-9 5 8 16,0-1-8-16,0-3 8 0,0-8-8 0,-5 12 8 15,1-5-8-15,0 1 0 0,-9 0 0 0,13-8 0 16,0 0 8-16,0 0-8 0,0 0 0 0,0 4 8 15,0-4-8-15,0 0 8 0,0 0-8 0,0 0 8 16,0 0-8-16,0 0 10 0,-9 4-10 0,9-4 10 16,0 0 0-16,0 0 0 0,0 0 0 0,0 0 0 0,0 0-2 15,0 0-8-15,-4-4 12 0,4-4-4 0,-5 0-8 16,5 8 0-16,0-7 0 0,-4-1 8 0,4 4-8 16,0 4 0-16,4-12 0 0,1 9 0 0,-5 3 0 15,0-8 0-15,4 0 0 0,-4 8 0 0,0 0 0 0,0 0 0 16,0 0 0-16,0 0 0 0,0 0 0 0,0 0 0 15,9-8 0-15,-9 8 0 0,0 0 0 0,0 0 0 16,0 0 0-16,0 0 0 0,0 0 0 0,0 0 0 16,0 0 0-16,0 0 0 0,0 0 0 0,0 12 0 15,0-4 0-15,-5 3 0 0,5-11 8 0,-4 8-8 16,0 0 0-16,-5-4 8 0,5 3-8 0,-5-3 0 16,0 0 0-16,5 0 8 0,4-4-8 0,0 0 0 15,-13 0 0-15,9 0 8 0,4 0-8 0,0 0 0 0,0 0 0 16,-9-4 8-16,0 0-8 0,9 4 0 0,0 0 0 15,-4-8 8-15,0 1-8 0,4-1 0 0,-5 0 0 16,5 8 0-16,0-7 0 0,0-1 0 0,5 0 0 16,-5 8 8-16,0 0-8 0,4-8 0 0,-4 8-12 0,4-11 12 15,1 3 0-15,-5 8 0 0,4-8 0 0,-4 8 0 16,0-3 0-16,0 3 0 0,13-8 0 0,-13 8 0 16,0 0-10-16,0 0 10 0,0 0 0 0,0 0-9 15,9-4 9-15,-9 4 0 0,0 0 0 0,0 0 0 16,0 0 0-16,8 4 0 0,-8-4 0 0,0 0 0 15,0 0 0-15,9 4 0 0,-9-4 0 0,0 0 0 16,4 7 0-16,-4-7 0 0,-4 8 0 0,-5 4 0 16,9-5 0-16,-4 1 0 0,4-8 0 0,0 0 8 15,-4 12-8-15,4-12 0 0,-9 4 8 0,9-4-8 0,0 0 0 16,0 0 0-16,0 0 0 0,0 0 8 0,0 0-8 16,0 0 0-16,0 0 0 0,0 0 8 0,0 0-8 0,0 0-8 15,0 0 8-15,0 0-12 0,0 0 12 0,0 0 0 16,-4 3 0-16,4-3 8 0,0 0-8 0,0 0 0 15,0 0 0-15,0 0 0 0,0 0 0 0,0 0-12 16,0 0 12-16,0 0-12 0,0 0-8 0,-9 8-1 16,9-8-1-16,0 0 0 15,0 0-6-15,0 0-2 0,0 0 0 0,0 0 0 16,0 0-6-16,0 0-2 0,-9 0 0 0,1 0 0 16,-1-4-176-16,9 4-35 0,-9-4-7 0</inkml:trace>
  <inkml:trace contextRef="#ctx0" brushRef="#br0" timeOffset="-154213">19177 9406 907 0,'0'0'40'0,"0"0"8"0,0 0-38 0,0 0-10 16,0 0 0-16,0 0 0 0,4-8 46 0,-4 8 7 15,5-8 2-15,-5 8 0 0,4-8-38 0,-4 8-7 16,0 0-2-16,0 0 0 0,0 0 38 0,0 0 7 15,0-7 2-15,0 7 0 0,0 0-1 0,0 0 0 16,0 0 0-16,0 0 0 0,0 0-25 0,0 0-5 16,0 0 0-16,0 0-1 0,4-8-8 0,-4 8-2 15,0 0 0-15,0 0 0 0,0 0 21 0,0 0 4 16,0 0 1-16,0 0 0 0,0 0-25 0,0 0-5 0,0 0-1 16,13 0 0-16,0 0 12 0,-13 0 1 0,0 0 1 0,13 0 0 15,0 8-10-15,-4-8-1 0,0 4-1 0,4 3 0 16,0-3-10-16,-5 0 12 0,-8-4-12 0,13 4 12 15,-4 0-12-15,4 0 0 0,-13-4 0 0,9 3 8 16,-9-3-8-16,0 0 0 0,0 0 0 0,0 0 8 16,13 4-8-16,0 0 0 0,-13-4 0 0,8 4 0 15,5 0 0-15,-13-4 8 0,9 0-8 0,-9 0 8 16,0 0 4-16,0 0 1 0,13 4 0 0,-13-4 0 16,13 0-5-16,-13 0-8 0,0 0 11 0,13 0-11 15,-13 0 9-15,0 0-9 0,0 0 0 0,13 4 9 16,-13-4 8-16,9 0 2 0,-9 0 0 0,13-4 0 15,-13 4 1-15,8 0 0 0,5-4 0 0,-4 0 0 0,4 4-8 16,-4-4-2-16,-1 0 0 0,1 0 0 0,0 4-10 16,-1-3 8-16,-8 3-8 0,13 0 8 0,-4-4-8 0,0 0 0 15,-1 0 9-15,5 4-9 0,0-4 8 0,-4 4-8 16,4-4 8-16,-4 4-8 0,-1 0 0 0,5-4 9 16,0 1-9-16,-4 3 0 0,4-4 0 0,-4 4 0 15,4 0 0-15,0-4 0 0,-5 4 8 0,1-4-8 16,4 4 0-16,0-4 0 0,4 0 0 0,-8 4 0 15,-9 0 0-15,13-4 0 0,0 4 0 0,0-3 0 16,0-1 0-16,0 4 0 0,0-4 0 0,5 0 0 16,-1 4 0-16,0-4 0 0,-4 4 0 0,5-4 0 15,3 0 0-15,-3 4 0 0,-1 0 0 0,5-3 0 0,-1-1 0 16,-3 0 0-16,3 0 8 0,1 0-8 0,-5 4 0 16,5-4 0-16,-5 1 0 0,5 3 0 0,0-4 0 0,-5 4 0 15,0 0 0-15,5 0 0 0,-5-4 0 0,1 4 0 16,-1-4 0-16,0 4 0 0,5 0 0 0,-5 0 0 15,5 0 0-15,-9 0 0 0,-4 0 0 0,4 4 0 16,-5-4 0-16,5 0 0 0,0 0 0 0,0 0 0 16,0 4 8-16,0 0-8 0,-4-4 0 0,4 0 0 15,-4 0 0-15,-1 0 0 0,-8 0 0 0,0 0 0 16,9 0 0-16,-9 0 0 0,0 0 8 0,0 0-8 16,0 0 11-16,0 0-2 0,0 0 0 0,0 0 0 15,0 0 1-15,0 0 0 0,-9 0 0 0,-4 3 0 16,-4-3-10-16,0 4 0 0,-9 0 0 0,-9 0 0 15,0 0-17-15,-4 3 4 0,-4-3 1 0,0 4 0 0,-5 0 12 16,5-4 0-16,-5-1 0 0,0-3-9 0,1 4 9 0,-1 0 0 16,-4 0 0-16,4 0 0 0,9 0 0 0,-4-4 0 15,4 4 0-15,4-1 0 0,5 1 0 0,-1-4 9 16,5 0-9-16,9 0 0 0,-5 0 11 0,9 4-11 16,5-4 10-16,8 0-10 0,0 0 0 0,0 0 0 15,0 0 0-15,0 0 0 0,0 0 0 0,0 0 0 16,0 0 0-16,0 0-10 0,0 0 10 0,0 0-10 15,0 0 10-15,4 8-10 0,-4-8 10 0,9 8 0 16,-1-5 0-16,10 1 0 0,-1 0 0 0,0 0 14 16,5 0-3-16,8-4-1 0,5 0-1 0,0-4 0 15,4 4 0-15,-4-4 0 0,12 0-9 0,-3 4 10 0,3-4-10 16,-3 1 10-16,3-1-10 0,5 0 0 16,0-4 0-16,5 4 0 0,-1-3 0 0,0 3 8 0,-4-4-8 0,5 4 0 15,-1 0 0-15,0 0 0 0,5 1 0 0,-5-5 0 16,1 0 0-16,3 4 8 0,-3-3-8 0,-1-1 0 15,-4 0 0-15,-4 4 0 0,-9-3 8 0,9 3-8 16,-9 0 0-16,-9 4 0 0,0-4 0 0,-8 4 0 16,-5-4 0-16,-4 4 0 0,0-4 0 0,-4 4 0 15,-9 0 0-15,0 0 8 0,0 0-8 0,0 0 8 16,0 0-8-16,0 0 8 0,0 0-8 0,0 0 8 16,0 0 0-16,0 0-8 0,-13 4 12 0,0-4-4 15,-4 4-8-15,-5-4 0 0,0 4 0 0,-4-4 0 16,0 4 0-16,-8 0 0 0,-5-4 0 0,-5 4 0 15,-3-1-12-15,-5 1 12 0,-5 0-10 0,-8 0 10 0,0 4 0 16,-4-1-9-16,4-3 9 0,-5 0 0 0,1 4 0 16,0-4 0-16,4-1 0 0,4 1 0 0,5 0 0 15,4 0 0-15,4-4 0 0,5 4 0 0,-5 0 0 0,9-4 0 16,4 4 0-16,1-1 0 0,3 1 0 0,5-4 0 16,5 4 0-16,3 0 0 0,1 0 0 0,4-4 0 15,4 4 0-15,9-4-8 0,0 0-1 0,0 0 0 16,0 0 0-16,0 0 0 0,0 0 1 0,13 4 0 15,0-4 0-15,5 0 0 0,3 3 8 0,5-6 0 16,0 3 0-16,9-4 8 0,0-4-8 0,4 4 8 16,0 0-8-16,4-3 8 0,5-1-8 0,8 0 0 0,5-3 8 15,4-1-8-15,-5 0 0 0,5-3 9 16,5 4-9-16,3-1 0 0,-3 0 0 0,-1 1 0 0,0-1 0 16,1 1 0-16,-1-1 0 0,-8 4 0 0,-5-3 0 0,-4 3 0 15,-8 0 0-15,-1 5 0 0,-8-1 0 0,-5 0 0 16,-4 0 0-16,-9 4 0 0,-4-4 0 0,9 4 0 15,-13 0 8-15,-9 0-8 0,0 0 0 0,0 0 0 16,0 0 11-16,0 0-11 0,0 0 10 0,0 0-10 16,-9 4 11-16,-13 0-11 0,5 0 12 0,-13 0-12 15,-5 3 0-15,-4 1 0 0,-4-4 0 0,-5 4 0 16,-4-1 0-16,0 1 0 0,-4 0-10 0,-5-1 10 16,0 1 0-16,-4 0 0 0,-9-4 0 0,5 3 0 15,0 1 0-15,-5 0 0 0,0 0 0 0,5-1 0 16,0 1 0-16,4 0 0 0,0-5 0 0,4 5 0 15,5-4 0-15,4 4 0 0,4-8 0 0,0 4 8 16,5-1-8-16,8 1 0 0,9 0 0 0,4 0 0 0,1-4 0 16,3 0 0-16,10 4 0 0,-1-4 0 0,9 0-10 0,0 0 10 15,0 0 0-15,0 0-9 0,0 0 1 0,0 0 0 16,0 0 0-16,13 4 0 0,0 0 8 0,9-1 0 16,-5-3 0-16,5 0 0 0,4 4 9 0,4-4-9 15,1 0 12-15,16-4-12 0,-8 4 11 0,5-3-11 16,3-1 10-16,1 0-10 0,0-4 8 0,8 4-8 15,5-3 0-15,-1 3 0 0,-3 0 0 0,-5-4 8 16,4 4-8-16,-4 0 0 0,4 1 0 0,-12-5 0 16,8 8 0-16,-13-4 0 0,4 0 0 0,-8 0 0 15,-5 1 0-15,1 3 0 0,-10-4 0 0,1 4 0 16,0-4 0-16,-5 4 0 0,-8-4 0 0,-1 4 8 0,-8 0-8 16,0 0 0-16,0 0 12 0,0 0-3 0,0 0-1 0,0 0 0 15,-17 4-8-15,-9 0 8 0,-9 0-8 16,-4 3 8-16,-9 1-16 0,-4-4-4 0,-13 3-1 0,-8 1 0 15,-1 4 5-15,-4-5 8 0,0 5-13 0,-4-4 5 16,-5-1 8-16,5 1 0 0,-1-4 0 0,1 4 0 16,8-4 0-16,5-1 0 0,4-3 8 0,8 0-8 15,10 4 12-15,3-4-3 0,5 0 0 0,9-4 0 16,4 4-1-16,4 0 0 0,5 0 0 0,4 0 0 16,4-3-8-16,9 3 0 0,0 0 9 0,0 0-9 15,0 0 0-15,13 0 0 0,5 0-10 0,8-4 10 16,4 0 0-16,9 0 0 0,13-4 0 0,4 1 0 15,9-5 0-15,5 0 0 0,4 1 9 0,-1-1-9 16,1 1 0-16,4-1 0 0,0 1 0 0,4 3 0 0,-4 0 0 16,-4 1 0-16,0 3 0 0,-1 0 0 0,-8 0 0 15,0 0 0-15,-8 0 0 0,-5 0 0 0,-13 1 0 16,13 3 0-16,-13-4 0 0,0 4 0 0,-4-4 0 0,-9 4 0 16,-5-4 0-16,-3 4 0 0,-1-4 0 15,-4 4 0-15,-13 0 0 0,0 0 0 0,9 0 9 0,-9 0-9 16,8-4 10-16,-8 4-10 0,0 0 14 0,-13 4-3 15,-8 0-1-15,-10 4 0 0,-3-1-10 0,-10 1 0 16,1 0-10-16,-5 0 10 0,-8-1 0 0,-5 1-9 16,0 0 9-16,-4-1 0 0,0-3 0 0,-4 0 0 15,0 0 0-15,-1 4 0 0,-3-5 0 0,3 1 0 16,1 0 0-16,0 0 0 0,-1 0 0 0,1 0 0 16,-5 3 0-16,9-3 0 0,4 0 0 0,9 0 0 15,5 0 0-15,8-4 0 0,4 4 0 0,9-4 0 0,4 0 0 16,5 0 0-16,4 0 0 0,4 0 8 0,9 0-8 0,0 0 0 15,0 0 0-15,0 0-8 0,0 0 0 0,13 4 0 16,9-4 8-16,4 0 0 0,0-4 0 0,9 4-8 16,4-4 8-16,8 0 0 0,5 0 10 0,5 0-10 15,-1-3 8-15,5 3-8 0,0 0 0 0,-1-4 9 16,5 0-9-16,0 1 0 0,9-1 0 0,-9 0 0 16,4 1 0-16,-4-1 0 0,0 0 0 0,0 4 0 15,-8-3 0-15,-1 3 0 0,-4-4 9 0,4 0-9 16,-12 1 0-16,12-1 0 0,-12 4 0 0,-1-4 0 0,-13 5 0 0,5-1 0 15,-5 0 0-15,-4 4 0 16,-4-4 0-16,-13 0 0 0,8 0 0 0,-4 4 0 16,-4 0 0-16,-9 0 0 0,0 0 8 0,0 0-8 15,0 0 9-15,0 0-9 0,0 0 12 0,-9 4-12 0,-4-4 8 16,-4 8-8-16,-9-4 0 0,-5 3 0 0,-8-3 0 16,-13 4 0-16,5 0 0 0,-10-1-9 0,-3-3-6 15,-10 4-1-15,-8 0 0 0,0-1 0 0,0-3 16 0,-4 4-9 16,-1 0 9-16,-3-1-8 0,-1-3 8 0,5 4 0 15,-5-4 0-15,0 3 0 0,14-3 0 0,-1 4 0 16,9 0 0-16,4-4 0 0,9-1 0 0,4 1 12 16,9 0-2-16,5-4-1 0,3 4-9 0,10-4 0 15,8 0 9-15,0 0-9 0,4 0 0 0,9 0 0 16,0 0 0-16,0 0-12 0,0 0 12 0,17 4-8 16,5-4 8-16,4 0-8 0,4 0 8 0,9-4 0 15,5-4 0-15,12 4 0 0,0-3 0 0,9 3 8 16,-4 0-8-16,4 0 8 0,0 0-8 0,0 0 0 0,0 1 0 15,5-1 0-15,-1 0 0 0,5 0 0 0,-5 0 0 16,0 0 0-16,1 1 0 0,-5-1 0 0,0 0 0 0,-5 0 0 16,1 4 0-16,-5-4 0 0,1-4 0 0,-1 5 0 15,-4-1 0-15,-4 0 8 0,-5-4-8 0,-4 0 0 16,0 5 0-16,-8-1 0 0,-5 0 0 0,-5 4 0 16,1-4 0-16,-5 4 0 0,-4 0 0 0,-4 0 8 15,-9 0-8-15,0 0 0 0,0 0 8 0,0 0-8 16,0 0 0-16,0 0 0 0,0 0 0 0,0 0 0 15,-9 0 9-15,-12 4 1 0,8 0 0 0,-13 0 0 16,4-4-10-16,-4 3 0 0,-9 1 0 0,-8 0 8 16,-5 0-8-16,1 4 0 0,-5-4 0 0,0-1 0 0,-5-3 0 15,-4 4 0-15,-4 0 0 0,0 0 0 0,0 4 0 0,0-1 0 16,-4-3 0-16,0 4 0 0,4-4 0 0,4 0 0 16,0-1 0-16,1 5 0 0,3-4 0 0,1 0 0 15,0 0 0-15,4-4 0 0,4 4 0 0,0-1 0 16,5-3 0-16,8 4 0 0,5 0 0 0,4 0 0 15,4-4 0-15,9 4 0 0,0-4 0 0,4 0 0 16,9 0 0-16,0 0 0 0,0 0 0 0,0 0 0 16,0 0-12-16,0 0 12 0,9 8-10 0,4-1 10 15,-4-3 0-15,12 0-9 0,1-4 9 0,8 0 12 16,1 0-2-16,3-4-1 0,6 0 0 0,-1-3 0 16,8-1 0-16,5 0 0 0,-4 0-9 0,4-3 0 0,4-1 9 15,5 1-9-15,4-1 0 0,-4 1 0 0,-1-1 0 16,5 1 8-16,0 3-8 0,-4 4 0 0,-5-4 0 0,-4 4 0 15,-4-3 0-15,0 7 0 0,-5-4 0 0,1 4 0 16,-10-4 0-16,5 4 0 0,-4 0 0 0,-5 0 0 16,1-4 0-16,-5 4 0 0,0 4 0 0,-5-4 0 15,-3 4 0-15,-5-4 0 0,4 4 8 0,-8-4-8 16,12 4 0-16,-8-4 0 0,-4 0 0 0,0 3 0 16,4-3 0-16,-13 0 0 0,0 0 0 0,0 0-8 15,0 0 8-15,0 0 0 0,0 0 0 0,0 0 0 16,0 0 0-16,0 0 9 0,0 0-9 0,0 0 10 15,0 0-10-15,0 0 0 0,0 0 0 0,0 0 0 16,0 0 0-16,0 0 0 0,0 0 0 0,0 0 0 16,0 0 0-16,8 4 0 0,-8-4 8 0,0 0-8 15,0 0 0-15,0 0 8 0,0 0-8 0,0 0 8 16,0 0-8-16,0 0 0 0,0 0 0 0,0 0 0 0,0 0 0 16,0 0 0-16,0 0 0 0,0 0 0 0,0 0 0 15,0 0 0-15,0 0 0 0,0 0-809 16,-4 8-160-16</inkml:trace>
  <inkml:trace contextRef="#ctx0" brushRef="#br0" timeOffset="-144845">19437 9332 1242 0,'0'0'55'0,"0"0"11"0,-9-4-53 0,9 4-13 15,-4-3 0-15,4 3 0 0,0 0 0 0,-9-4 11 16,5 0-11-16,4 4 10 0,-9-4-10 0,5 0-16 15,-5 4 4-15,9 0 1 0,0 0 25 0,0 0 5 16,-4-4 1-16,4 4 0 0,0 0 14 0,0 0 3 16,0 0 1-16,0 0 0 0,0 0 8 0,0 0 2 15,0 0 0-15,0 0 0 0,9 0-12 0,4-7-1 0,0 7-1 16,4-4 0-16,0 0-8 0,5 0-2 0,4-4 0 0,0 5 0 16,9-1 0-16,-1 0 0 0,5 0 0 0,0 0 0 15,9-4-14-15,0 5-10 0,-5-5 12 0,1 4-12 16,-1 0 8-16,-4 4-8 0,4-4 0 15,1 0 0-15,-5 1 0 0,0-1 0 0,4 4 0 0,-4-4 0 16,0 4 0-16,4 0 0 0,-4 0 0 0,0-4 0 16,-4 8 0-16,0-4 0 0,-1-4 0 0,1 4 0 15,0 0 0-15,-5 0 0 0,-4 4 0 0,4-4 0 16,-4 4 8-16,-8 0-8 0,8-4 0 0,-13 3 0 16,0 1 0-16,-5-4 0 0,-8 0 0 0,0 0 0 15,0 0 0-15,0 0 0 0,0 0 0 0,0 0 0 16,0 0 8-16,0 0-8 0,-4 8 0 0,-5 0 0 15,-4-1 0-15,-4 1 0 0,-5 0-12 0,-4-4 3 0,-4 0-12 16,0-1-3-16,-5 5 0 0,-4 0 0 16,-4-4-8-16,-1 3-3 15,-3-3 0-15,-1 4 0 0,-4 0 27 0,4-5 8 0,-8 5 0 0,4-8 0 0,-9 8 0 0,5-4 0 16,-5 0 0-16,1 3 0 0,3 1 0 0,-4-4 8 16,9 4-8-16,-4-1 9 0,8-3 19 0,5 0 3 15,0 0 1-15,8 4 0 0,0-5 1 0,5 1 1 16,8 0 0-16,5 0 0 0,4-4-18 0,4 0-4 15,9 0-1-15,0 0 0 0,0 0-11 0,0 0 8 16,0 0-8-16,13 4 8 0,0 0-8 0,5 0 0 16,8-4 0-16,0-4 0 0,4 4 10 0,5-4 0 0,4 0 0 15,4-4 0-15,5 4 1 0,4-3 0 0,4-5 0 16,5 4 0-16,0 1-11 0,-5-1 0 0,5 0 0 16,-5 1 0-16,5-1 0 0,4-4 0 0,0 5 0 0,0-5 0 15,-9 1 0-15,9-1 0 0,0 4 0 0,0 1 8 16,-4-1-8-16,-9 0 0 0,8 0 0 0,-12 5 0 15,0-5 0-15,-9 4 0 0,0 0 0 0,-4-4 0 16,-9 8 0-16,4-3 0 0,-4-1 0 0,-9 0 8 16,5 4-8-16,-9 0 0 0,0 0 0 0,-4-4 0 15,4 4 0-15,-13 0 0 0,0 0 0 0,0 0 0 16,0 0 0-16,0 0 0 0,0 0 0 0,0 0 8 16,-9 8-8-16,0-1 0 0,-8 1 9 0,0 0-9 15,-1 0 0-15,-8-1 8 0,-8 5-8 0,-5-4 0 16,-9-1-9-16,4 5-7 0,-8-4 0 0,-8 3-1 15,-5 1 17-15,0-1-8 0,-9 1 8 0,0-5 0 0,1 5-12 0,-5-4 12 16,4-1-12-16,-4 1 12 0,0 0 0 16,4 0 0-16,5-5 0 0,8 1 0 0,5-4 10 0,8 4 2 15,5-4 1-15,8 0 0 0,5 0 12 0,4-4 3 16,4 4 0-16,5-4 0 0,4 4-8 0,8 0 0 16,5 0-1-16,0 0 0 0,0 0-8 0,0 0-2 15,0 0 0-15,13-3 0 0,5-1-9 0,3-4 0 16,10 4-10-16,8 0 10 0,8-7 0 0,5 3 0 15,5 0 0-15,4 1 10 0,-1-1-10 0,14 0 0 16,-5 0 0-16,9 1 0 0,0-1 0 0,0 0 0 16,0 1-9-16,-4 3 9 0,4 0 0 0,-9 4 0 15,1 0 0-15,-10-4 0 0,1 4 0 0,-4 0 0 16,-10 0 0-16,1 0 0 0,-5-4 0 0,-12 4 0 0,-5 0 0 16,-9 4 0-16,5-4 0 0,-9 4 0 0,-5-4 0 0,5 0 0 15,-4 0 0-15,-9 0 0 0,0 0 11 16,0 0-11-16,0 0 16 0,0 0-3 0,0 0-1 0,-17 0 0 15,-5 4-12-15,-4-4 0 0,0 4 0 0,-9-4 0 16,-4 4-9-16,-8-1-8 0,3 1-2 0,-8 0 0 16,-4-4 6-16,-5 4 1 0,0 0 0 0,-8 0 0 15,-5 3 12-15,1-3 0 0,-1 0-10 0,0 0 10 16,1 0 0-16,-1-4 0 0,5 0 0 0,4 0 0 16,-5 0 0-16,5 0 0 0,9 0 0 0,4 0 0 15,8 0 14-15,5 0-2 0,0 0-1 0,9 0 0 16,4 0 2-16,9 0 1 0,-1 0 0 0,5-4 0 0,5 4-6 15,8 0-8-15,0 0 11 0,0 0-11 0,0 0 16 0,0 0-4 16,0 0-1-16,0 0 0 0,0 0-11 0,13-4 0 16,8 0 0-16,1-4-11 0,8 1 11 15,9-1 0-15,5-3 0 0,3 3 0 0,6 0 0 16,7 0 8-16,1 1-8 0,0-1 0 0,4 0 0 0,0 1 0 16,0-1 0-16,-5 0 8 0,5 4-8 0,-4 0 0 15,0 4 0-15,-5 0 0 0,0 0 0 0,-8 0 0 16,0 0 0-16,-5 0 0 0,-13 4 0 0,5-4 0 15,-5 0 0-15,-4 0 0 0,0 4 0 0,-8-4 0 16,4 0 0-16,-5 0 0 0,0 4 0 0,-4-4 0 16,0 0 0-16,-8 0 0 0,12 0 0 0,-8 0 0 15,-1 0 0-15,-8 0 8 0,9 0-8 0,-9 0 0 0,0 0 8 16,0 0-8-16,0 0 8 0,0 0-8 0,0 0 8 0,0 0-8 16,0 0 9-16,0 0-9 0,0 0 12 0,0 0-12 15,0 0 8-15,0 0-8 0,0 0 0 0,0 0 0 16,0 0 0-16,0 0 0 0,0 0 0 0,0 0 0 15,0 0 0-15,0 0 0 0,0 0 0 0,0 0 0 16,0 0 0-16,0 0 0 0,0 0 0 0,0 0 0 16,0 0 0-16,0 0 0 0,0 0 0 0,0 0 0 15,0 0 8-15,0 0-8 0,0 0 0 0,0 0 0 16,0 0 0-16,0 0 0 0,0 0 0 0,0 0 0 16,0 0 0-16,0 0 0 0,0 0 0 0,0 0 0 15,0 0 0-15,0 0 0 0,0 0 0 0,0 0 0 16,0 0 0-16,0 0 0 0,0 0 0 0,0 0 0 15,0 0 0-15,0 0 0 0,0 0 0 0,0 0 0 16,0 0 0-16,0 0 0 0,0 0 0 0,9 4 0 0,-9-4 0 16,0 0 0-16,0 0 0 0,0 0 0 0,0 0 8 15,0 0-8-15,0 0 0 0,0 0 0 0,0 0 0 0,0 0 0 16,0 0 8-16,0 0-8 0,0 0 0 0,0 0 0 16,0 0 0-16,0 0 0 0,0 0 0 0,0 0 10 15,4 4-10-15,-4-4 8 0,0 0-8 0,0 0 0 16,0 0 0-16,0 0-11 0,0 0 11 0,0 0 0 15,0 0 0-15,0 0 0 0,0 0 0 0,0 0 0 16,9 4 0-16,-9-4 0 0,0 0 0 0,0 0 0 16,0 0 8-16,0 0-8 0,8 3 0 0,-8-3 0 15,0 0 0-15,0 0-8 0,0 0 8 0,0 4 0 16,0-4 0-16,13 0 0 0,-13 0 0 0,0 0 0 0,0 0 0 16,9 4 0-16,-9-4 0 0,0 0 0 0,0 0 0 15,0 0 0-15,0 0 0 0,9 4 0 0,-1-4 0 16,1 4 0-16,-9-4 0 0,9 4 0 0,-9-4 0 15,8 0 0-15,-8 0 0 0,0 0 0 0,9 4 0 0,-9-4 0 16,0 0 0-16,9 0 0 0,-9 0 0 0,0 0 0 16,8 0 0-16,-8 0 0 0,0 0 10 0,9 3-10 15,-9-3 11-15,0 0-11 0,0 0 12 0,0 0-12 16,0 0 9-16,9 0-9 0,-9 0 0 0,13 0 9 16,-13 0-9-16,0 0 0 0,0 0 9 0,0 0-9 15,0 0 0-15,0 0 8 0,0 0-8 0,8 4 0 16,-8-4 0-16,9 4 0 0,-9-4 0 0,9 4 0 15,-9-4 0-15,8 0 0 0,-8 0 0 0,9 4 0 16,-9-4 0-16,0 0 8 0,13 0-8 0,-13 0 0 16,0 0 0-16,0 0 0 0,13 0 0 0,-4 0 8 0,-9 0-8 15,8 0 0-15,1 0 0 0,-9 0 0 0,0 0 0 16,13 0 0-16,-13 0 0 0,9 0 0 0,4 0 0 0,-13 0 0 16,0 0 0-16,0 0 0 0,0 0 0 0,0 0 0 15,8 0 0-15,-8 0 0 0,0 0 0 0,0 0 0 16,0 0 0-16,0 0 0 0,0 0 0 0,0 0 0 15,0 0 0-15,0 0 8 0,0 0-8 0,0 0 0 16,0 0 0-16,0 0 0 0,13 4 0 0,-13-4 0 16,0 0 0-16,0 0 0 0,0 0 0 0,0 0 9 15,0 0-9-15,0 0 0 0,0 0 0 0,0 0 0 0,0 0 0 16,0 0 0-16,0 0 8 0,0 0-8 0,0 0 0 16,0 0 0-16,0 0 0 0,0 0 0 0,0 0 0 15,0 0 0 1,0 0-132-16,0 0-26 0,0 0-6 0</inkml:trace>
  <inkml:trace contextRef="#ctx0" brushRef="#br0" timeOffset="-144145">21297 9263 1324 0,'0'-15'59'0,"0"11"12"0,-5 0-57 0,5 0-14 0,0 4 0 0,-4-4 0 15,4 0 114-15,0 4 20 0,0 0 4 0,0 0 1 16,0 0-83-16,0 0-16 0,9-4-3 0,-1-3-1 15,-8 7 0-15,0 0 0 0,9-4 0 0,-9 4 0 16,13 0-4-16,-13 0 0 0,0 0-1 0,9 4 0 16,-9-4-3-16,0 0-1 0,0 0 0 0,8 7 0 15,-8-7-10-15,9 16-1 0,-9-16-1 0,9 15 0 16,-9-15-3-16,0 16-1 0,4-1 0 0,-4-3 0 16,0-12-3-16,-4 15 0 0,-1-3 0 0,5-12 0 15,0 11 10-15,0-11 2 0,0 0 0 0,-13 8 0 16,13-8-10-16,0 0-2 0,0 0 0 0,0 0 0 15,0 4 16-15,0-4 4 0,0 0 0 0,0 0 0 16,-4 0 0-16,4 0 0 0,-4-4 0 0,4 0 0 16,0 0-13-16,-5 0-3 0,5-3 0 0,0 3 0 15,9-4-12-15,-9 8 0 0,0-4 0 0,4 0 0 16,-4 4 0-16,0-7 0 0,0 7 0 0,13 0 0 0,-13 0 0 16,0 0 0-16,0 0 0 0,0 0-10 0,0 0 10 0,0 0 0 15,0 0 0-15,0 0 0 0,0 0 0 0,0 0-10 16,0 0 10-16,0 0 0 0,0 0 0 0,0 0 0 15,0 0 0-15,0 0 0 0,0 0 0 0,0 0 0 16,0 0 0-16,0 0 0 0,0 0 0 0,0 0 0 16,0 0 0-16,0 0 0 15,0 0-101-15,0 0-20 0,0 0-4 0,0 0-611 16,0 0-123-16</inkml:trace>
  <inkml:trace contextRef="#ctx0" brushRef="#br0" timeOffset="-142316">21375 9263 633 0,'0'0'28'0,"0"0"6"0,0-8-34 0,0 1 0 0,4-1 0 0,-4 8 0 0,0 0 139 0,0 0 21 15,0 0 4-15,0 0 0 0,0 0-73 0,0 0-15 16,0 0-4-16,0 0 0 0,0 0-4 0,0 0-2 15,0 0 0-15,0 0 0 0,0 0-19 0,0 0-4 16,0 0-1-16,0 0 0 0,0 0 1 0,0 0 0 16,0 0 0-16,0 0 0 0,0 0 4 0,0 0 1 15,0 0 0-15,0 0 0 0,0 0-3 0,0 0 0 16,0 0 0-16,0 0 0 0,0 0-8 0,0 0-1 16,0 0-1-16,0 0 0 0,0 0-11 0,0 0-1 15,0 0-1-15,0 0 0 0,0 0-9 0,9 4-1 16,-9-4-1-16,0 0 0 0,0 0-11 0,0 0 0 15,0 0 9-15,13 4-9 0,-13-4 0 0,0 0 0 0,0 0 0 16,13 7 8-16,-13-7-8 0,0 0 0 0,0 0 8 0,4 8-8 16,-4-8 8-16,0 0-8 0,0 0 10 0,13 4-10 15,-13-4 11-15,0 0-11 0,9 8 12 0,-9-8-12 16,0 0 9-16,0 0-9 0,8 7 0 0,-8-7 9 16,0 0-9-16,0 0 0 0,9 8 0 0,-9-8 0 15,0 0 0-15,0 0 0 0,0 0 0 0,4 8 0 16,-4-8 0-16,18 7 0 0,-18-7 0 0,8 8 0 15,-8-8 8-15,5 8-8 0,-5-8 0 0,17 7 8 16,-17-7-8-16,9 8 0 0,-1 0 0 0,1 0 0 16,8-1 0-16,-4 1 0 0,0 0 0 0,0 3 0 15,-4-3 0-15,0 4 0 0,12-5 0 0,-3 5 0 16,-1-1 0-16,0 1 0 0,1-1 0 0,-5 1 0 0,8-4-8 16,-3 7 8-16,-1-3 0 0,0-1 0 0,-4 1 0 15,-4-1 10-15,4 1-1 0,-4-4 0 0,4 3-9 16,0-3-11-16,-9 0 3 0,13 3 0 0,-12-3 8 15,4 0 11-15,-5-1-3 0,5 1 0 0,-1-4-8 0,-3 4 0 16,-5-8-12-16,8 7 12 0,1 1 0 0,-9-8 0 16,0 0 0-16,0 0 12 0,9 4-12 0,-9-4 12 15,0 0-12-15,0 0 12 0,0 0-12 0,0 0 10 16,0 0-10-16,0 0 10 0,0 0 2 0,0 0 1 16,0 0 0-16,0 0 0 0,-9-8-1 0,5-3 0 15,-5-5 0-15,-8 1 0 0,4-1-12 0,-1 1 0 16,-3 0 0-16,4-5 0 0,-9 1-12 0,1 0 0 15,-10-1 1-15,5 1 0 0,-8 0 11 0,12-4 0 0,-4 4 0 16,-4-5-8-16,4 5 8 0,0-4 0 0,4 4 0 16,-4 0-8-16,0 3 8 0,4 1 0 0,-4-5 0 15,9 5 0-15,-9 3 0 0,13-3 0 0,-4 3 0 0,4 1 0 16,4 7 0-16,0-4 0 0,-4 1 0 0,13 3 0 16,0 4 0-16,0 0 0 0,0 0 0 0,0 0 8 15,0 0-8-15,0 0 0 0,0 0 0 0,0 0 0 16,0 0-12-16,0 0 2 0,0 11 1 0,0-3 0 15,9 4 9-15,0-1-13 0,-1 1 5 0,1-1 8 16,0 5-10-16,8 3 10 0,-4-4 0 0,0 1-9 16,0-1 9-16,4 4 0 0,-4 1 0 0,5-1 0 15,3 0 0-15,1 1 0 0,-5 3 0 0,9-4 0 16,-4 4 0-16,8-4 0 0,-4 1 0 0,0 3 0 16,5-4 8-16,-5 0 1 0,-9 0 0 0,13 1 0 0,-4-5-9 15,-8 4 0-15,12-3 0 0,-8 3 0 0,0-3 0 16,-5-1 0-16,-4 0 0 0,13-3 0 0,-13-4 0 0,4 3 0 15,-8-3 0-15,0 0 0 0,8-1 10 0,-8-3-10 16,-5 4 12-16,-4-8-12 0,0 0 8 0,0 0-8 16,0 0 0-16,0 0 0 0,0 0 13 0,0 0-4 15,0 0-1-15,0 0 0 0,0 0 7 0,0 0 1 16,0 0 0-16,0 0 0 0,0 0 3 0,0-8 1 16,-9-3 0-16,-4-5 0 0,-4-3-20 0,4 0-11 15,-9-1 2-15,5-3 0 0,-9 0 9 0,0 4-10 16,4-8 10-16,-4 4-10 0,-4 0 10 0,-1 0 0 15,1-1 0-15,0 1-8 0,-1 4 8 0,1 0 0 0,0 0 0 16,4-1-8-16,0 1 8 0,4 4 0 0,-4 3 0 16,9-3 0-16,4 3 0 0,-5 4 0 0,5 4 0 15,0-7 8-15,5 7-8 0,-1 0 0 0,5 0 0 0,-1 4 8 16,5 0-8-16,0 0 0 0,0 0 0 0,0 0-8 16,0 0 0-16,0 0 0 0,0 0 0 0,0 0 0 15,0 0 8-15,5 12-12 0,3-1 12 0,-3 5-12 16,3-5 12-16,5 5 0 0,-4-1 0 0,0-3 0 15,8 3 0-15,0 1 0 0,1 3 0 0,-1-4 0 16,0 5 0-16,1-5 0 0,-5 4 0 0,13-3 0 16,-9-1 8-16,5 1-8 0,-1-1 8 0,-3 0-8 15,8 1 8-15,-9-1-8 0,9 1 8 0,-13-1-8 16,0-3 20-16,-4 3 0 0,-1-3 0 0,5-1 0 0,0 1-20 16,-4 3 0-16,-9-3 0 0,13-1 0 0,-4-3-10 15,0 0 0-15,-9-8 0 0,4 7 0 0,-4-7 18 16,0 0 3-16,0 0 1 0,0 0 0 15,0 0-135-15,0 0-26 0,0 0-6 16,0 0-625-16,0 0-124 0</inkml:trace>
  <inkml:trace contextRef="#ctx0" brushRef="#br0" timeOffset="-179940">19229 10115 2304 0,'0'0'204'0,"0"0"-163"0,0 0-33 0,0 0-8 16,0 0 36-16,0 0 4 0,0 0 2 0,0 0 0 15,0 0-42-15,9-8 0 0,-1 4-11 0,5-4 3 16,0 4 8-16,5 1-10 0,-1-1 10 0,5 0-10 16,-1-4 10-16,10 4 0 0,-5-3 0 0,4 3 0 0,5 0 0 0,-1 0 0 15,5 0 0-15,5 0 0 16,-5 4 0-16,4-4 0 0,0 1 0 0,1 3 0 15,-1-4-25-15,1 4-3 0,-5 4-1 0,4-4-1013 16</inkml:trace>
  <inkml:trace contextRef="#ctx0" brushRef="#br0" timeOffset="-147590">19394 10030 1717 0,'0'0'76'0,"0"0"16"0,0 0-74 16,0 0-18-16,0 0 0 0,0 0 0 0,0 0 0 0,0 0 0 0,0 0 0 0,13 0 0 15,-13 0 0-15,8 4 0 0,5-4 0 0,0 0 0 16,0 3 0-16,0 1 0 0,0-4 8 0,0 0-8 15,0 0 0-15,5-4 0 0,-1 1 8 0,0 3-8 16,1-4 8-16,3 4-8 0,1-4 12 0,4 0-12 16,-9 4 10-16,9-4-10 0,0-4 8 0,5 5-8 15,-1-1 12-15,-4 0-4 0,0-4 0 0,0 8 0 16,0-4-8-16,-4 4 0 0,-5 0 0 0,5 0 0 16,-5 0 0-16,-4 0-11 0,0 0 3 0,-13 0 0 15,0 0 8-15,0 0-8 0,0 0 8 0,0 0-8 16,0 0-16-16,0 0-2 0,0 0-1 0,0 12 0 15,-8-8 13-15,-1 3 2 0,0 1 1 0,1-4 0 0,-5 4 11 0,-5-4 0 16,-3-1 8-16,3 5-8 0,1-4 0 0,-9 4 0 16,-5-1 0-16,5-3-8 0,-4 8 8 0,-5-4 0 15,1-5 0-15,3 5 0 0,-3 0 0 0,3-8 0 16,-3 8 0-16,-1-8 8 0,9 3 6 0,0-3 2 16,4 4 0-16,5-4 0 0,4-4 15 0,0 4 3 15,4-3 1-15,9 3 0 0,-8 0 2 0,8 0 1 16,0 0 0-16,0 0 0 0,0 0-15 0,0 0-3 0,0 0-1 15,0 0 0-15,0 0-19 0,4-4 10 0,5 0-10 16,4-4 8-16,-5 4-8 0,5 0 0 0,0 1 0 0,5-1 0 16,3 0 0-16,-3-4 0 0,3 4 0 0,1-3 0 15,4 3 0-15,0 0 0 0,4-4 0 0,1 4 0 16,3-7 0-16,-3 7 0 0,-1-4 0 0,0 4 8 16,-4 0-8-16,-4-3 0 0,4 3 0 0,-4 0 8 15,-13 0-8-15,8 0 0 0,-4 4 9 0,-13 0-9 16,0 0 0-16,13 0 0 0,-13 0 0 0,0 0 0 15,0 0 0-15,0 0 0 0,0 0 0 0,0 0 8 16,0 0-8-16,0 0 0 0,0 0 8 0,0 0-8 16,0 0 13-16,0 0-1 0,0 0-1 0,-9 0 0 15,5 4 1-15,-5 0 1 0,-4 0 0 0,-4 0 0 16,-5 0-13-16,-4-1-16 0,4 1 3 0,-4 0 1 0,-4 0 3 0,0-4 1 16,4 0 0-16,0 0 0 15,4 0 8-15,0 0 0 0,1-4 0 0,3 4 0 0,5-4 0 16,0 4 8-16,0-4-8 0,0 1 11 0,5-1 4 15,8 4 1-15,0 0 0 0,0 0 0 0,0 0-8 0,0 0-8 16,0 0 11-16,0 0-11 0,0 0 0 0,0 0-9 16,0 0-1-16,0 0 0 0,0 0 10 0,0 0-10 15,8 4 10-15,5-1-10 0,-4-3 10 0,8 4 0 16,-4 4 0-16,0-4 0 0,5 0 0 0,-1-4 0 16,0 4 8-16,-4-1-8 0,5-3 0 0,-1 0 0 15,5-3 0-15,-5 3-8 16,-4-4-128-16,4-4-24 0</inkml:trace>
  <inkml:trace contextRef="#ctx0" brushRef="#br0" timeOffset="-139216">19524 10057 1555 0,'0'0'138'0,"0"0"-110"15,0 0-28-15,0 0 0 0,0 0 177 0,0 0 31 16,0 0 5-16,0 0 2 0,0 0-179 0,8-8-36 16,1 4 0-16,0 0-15 0,4-3 15 0,4 3-11 15,0 0 11-15,1 0-10 0,3 0 10 0,5 0 0 16,-4 0 0-16,8 1-8 0,1-1 8 0,3 4 0 15,-3-4 0-15,-5 0 0 0,9 0 0 0,-5 4 0 16,0-4 0-16,5 1 0 0,-5 3 0 0,1 0 0 16,-5-4 0-16,0 4 0 0,0 0 0 0,-9 0 0 15,0 0 0-15,-4 0 0 0,0 0 0 0,-13 0 8 16,0 0-8-16,0 0 0 0,0 0 0 0,0 0 0 16,0 0 0-16,0 0 0 0,0 11 0 0,-4 1 9 15,-5-5-9-15,1 5 0 0,-5-4 10 0,-5 3-10 16,-3-3 8-16,-1 0-8 0,-4-1 0 0,-4 1 8 15,-1 0-8-15,-3-4 0 0,-1 0 8 0,0-4-8 0,-4 3 0 16,0-3 8-16,4 0 5 0,5-3 1 0,-5 3 0 0,5 0 0 16,4-4 7-16,4 0 2 0,1 0 0 0,-1 0 0 15,9 0 4-15,0 0 1 0,0 1 0 0,0 3 0 16,4 0 3-16,9 0 1 0,0 0 0 0,0 0 0 16,0 0-18-16,0 0-3 0,0 0-1 0,0 0 0 15,0 0-10-15,13-12 0 0,0 4 0 0,5 1 0 16,-1-1 0-16,5 0 0 0,-1 0 0 0,5 1 0 15,5-5 0-15,3 5 12 0,1-5-12 0,0 8 12 16,4-4-12-16,-4 1 0 0,-9 3 9 0,8 0-9 16,-3 4 0-16,-10-4 0 0,1 4 0 0,0 0 0 0,-5 4-8 15,-4 0 0-15,0 0 0 0,-13-4 0 0,0 0 8 16,9 4 14-16,-9-4-3 0,0 0-1 0,0 0-10 0,0 0 0 16,0 0 0-16,0 0 0 15,0 0-21-15,0 0-7 0,0 0 0 0,0 0-1 16,0 0-141-16,0 0-28 0,0 0-6 0</inkml:trace>
  <inkml:trace contextRef="#ctx0" brushRef="#br0" timeOffset="-172905">19385 11425 1440 0,'-4'-4'128'0,"4"0"-103"0,-5 4-25 0,1-4 0 16,0 0 56-16,-1-4 7 0,5 5 1 0,0 3 0 15,0-8-56-15,0 8-8 0,5-8-8 0,-1 0 8 16,-4 1 0-16,4-1 0 0,-4 8 0 0,5-8 0 16,-5 8 20-16,4-7 4 0,0-1 0 0,5 4 1 15,0-4 7-15,-9 8 2 0,4-7 0 0,5 3 0 16,-9 4-8-16,4-8-2 0,-4 8 0 0,9-11 0 15,-9 11 3-15,4-4 0 0,-4 4 0 0,9-4 0 16,-5-8 0-16,-4 12 0 0,4-4 0 0,-4 4 0 16,9-7-10-16,-9 7-1 0,9-4-1 0,-9 4 0 15,0 0-15-15,0 0 0 0,4-8 8 0,-4 8-8 16,0 0 0-16,0 0 0 0,0 0 8 0,0 0-8 16,0 0 0-16,0 0 0 0,0 0 0 0,0 0 0 15,0 0 0-15,0 0 0 0,0 0 0 0,0 0 0 16,0 0 8-16,0 0-8 0,0 0 0 0,0 0 0 0,0 0 8 0,0 0-8 15,0 0 0-15,0 0 0 0,0 0 0 0,0 0 0 16,0 0 0-16,0 0 0 0,0 0 0 0,0 0 0 16,9 0 0-16,-9 0 0 0,4 0 14 0,-4 0-3 15,0 0-1-15,9 0 0 0,-1 0 6 0,-3 0 2 16,3-4 0-16,1 4 0 0,-5-4-1 0,5 4 0 16,-5-3 0-16,5 3 0 0,-9 0-4 0,9-4-1 15,-1 4 0-15,1 0 0 0,0 4 0 0,4-4 0 16,-9 3 0-16,5 1 0 0,-1 4-20 0,-3 0-5 15,-1 3-1-15,0 1 0 0,-4-1 14 0,0 5 0 16,0 3 0-16,-8 0-9 0,-1 1 9 0,0-1 0 16,-4 0 10-16,0 0-10 0,0 1 10 0,0-1-10 0,-4-7 10 15,0 3-10-15,-1 0 17 0,1-3-2 0,0 3-1 16,4-3 0-16,-5-4-3 0,5-1-1 0,0 1 0 0,5-4 0 16,-5 0 3-16,4 0 1 0,0-4 0 0,5 3 0 15,4-3 1-15,0 0 0 0,0 0 0 0,-9-3 0 16,5-5-2-16,0 0 0 0,-1 0 0 0,5 1 0 15,0-1-5-15,-4 0-8 0,4 1 11 0,-4-5-11 16,4 4 0-16,0-3 0 0,0 3 0 0,0-3 0 16,0 3 8-16,0 0-8 0,4-3 0 0,-4 3 0 15,0 8 0-15,9-8 0 0,-5-3 8 0,5 3-8 16,-1 0 0-16,1 4 8 0,0-3-8 0,-1 3 0 16,1 0 8-16,4 0-8 0,-4 0 0 0,-1 0 0 15,5 4 0-15,0 0 10 0,-4 0-10 0,4 0 8 16,-4 0-8-16,-9 0 0 0,13 8 9 0,-5-4-9 0,1 4 0 15,-5-1 9-15,5 1-9 0,-5 4 0 0,1-1 8 16,-5 1-8-16,4-5 0 0,-8 9 0 0,-1-5 0 16,1 1 10-16,0 3-10 0,-5-3 8 0,0-1 0 0,1 1-8 15,-1 0 12-15,-4-5-4 0,4 1 0 0,1 0-8 16,-1-8 12-16,0 4-4 0,1-1 7 0,-1-3 1 16,0-3 0-16,5-1 0 0,4 4 4 0,-9-4 0 15,5-4 1-15,0 0 0 0,-1-3-6 0,1 3-2 16,4-3 0-16,0 3 0 0,0-4 0 0,0-3 0 15,4 3 0-15,1-3 0 0,-1 3-13 0,0-3 0 16,5 3-12-16,0-3 12 0,-1 3 0 0,1 1-8 16,0 3 8-16,-1-3 0 0,5 3 0 0,-4 0 0 0,-5 4 8 15,-4 4-8-15,0 0 8 0,9-3-8 0,4-1 0 16,-13 4 0-16,0 0 0 0,0 0 0 0,9 0 0 0,-9 0 0 16,8 7 0-16,-8-7 0 0,5 8 0 0,-1 4 0 15,0-5 0-15,-4 5 0 0,0-1 0 0,-4 1 0 16,4-4 0-16,-4 3 0 0,-1 1 0 0,1-1 0 15,4-11 0-15,-9 8 0 0,9-8 0 0,-4 4 0 16,4-4 0-16,0 0 11 0,-9 8 0 0,9-8 0 16,-8 0-11-16,8 0 12 0,-9 4-12 0,9-4 12 15,0 0-3-15,-4-4 0 0,-5 4 0 0,5-8 0 16,4 8 3-16,-5-8 0 0,5 1 0 0,0-1 0 16,0-4-4-16,0 5-8 0,5-5 12 0,-1 4-4 15,5-3-8-15,-5 3 0 0,5 0 0 0,-9 8 0 16,0 0 0-16,4-7 0 0,5 3-9 0,-9 4 9 0,0 0 0 15,0 0-8-15,0 0 8 0,0 0 0 0,0 0-9 16,4 7 9-16,-4-7 0 0,0 12-9 0,0 0 9 16,-4-1 0-16,-5 5 0 0,0-5-8 0,1 1 8 0,-1-1 0 15,-4 1 0-15,4-4 0 0,-4-1 0 0,5 1 0 16,-1 0 8-16,0-5-8 0,9-3 0 0,-8 4 9 16,8-4-9-16,0 0 0 0,0 0 12 0,-9 0-12 15,0-7 12-15,9 7-12 0,-4 0 12 0,4 0-12 16,-4-8 12-16,-5 0-12 0,5 4 8 0,-1-3-8 15,1-1 0-15,0-4 0 0,-5 9-10 0,5-5-6 16,-1 0 0-16,-3 0-1 16,-1 5-68-16,0-5-14 0,-4 0-2 0,0 4-1 15,5-3-114-15,-5-1-22 0</inkml:trace>
  <inkml:trace contextRef="#ctx0" brushRef="#br0" timeOffset="-136234">19220 11355 1983 0,'0'0'44'0,"0"0"8"0,0 0 3 0,0 0 1 0,0 0-45 0,5-7-11 16,-5-1 0-16,8 0 0 0,1 4 51 0,4 0 8 15,0 1 1-15,4-5 1 0,1 4-9 0,-1 0-3 0,0 4 0 0,1-4 0 16,3 0-26-16,-3 8-6 0,-1 0-1 0,-4 0 0 16,0-4-16-16,-13 0 0 0,4 8 8 0,1-1-8 15,-1 1 0-15,-8 4 8 0,4-12-8 0,-5 15 0 16,-3-3 13-16,-1-1-4 0,0 1-1 0,1-5 0 16,-5 1 4-16,4-4 0 0,0 0 0 0,1 0 0 15,8-4 0-15,-9 4 0 0,0-1 0 0,9-3 0 16,0 0 13-16,0 0 3 0,0 0 1 0,0-7 0 15,-4-1 3-15,4 4 1 0,4-7 0 0,1-1 0 16,3 0-18-16,1 1-4 0,0-1-1 0,-1 1 0 16,1 3-10-16,0 0 0 0,-5-3 0 0,-4 11 0 15,0 0 0-15,0 0 0 0,0 0-14 0,0 0 5 16,0 0-1-16,0 0 0 0,0 0 0 0,0 0 0 16,0 0-27-16,0 0-6 0,0 0-1 0,0 0-749 15,-9 0-151-15</inkml:trace>
  <inkml:trace contextRef="#ctx0" brushRef="#br0" timeOffset="-133802">19450 10049 864 0,'-13'0'38'0,"4"-4"8"0,1 4-37 0,-1-4-9 16,-4 4 0-16,0-4 0 0,0 4 112 0,0 0 20 16,0-3 4-16,4 3 0 0,-4-4-57 0,5 4-12 15,8 0-3-15,0 0 0 0,0 0 26 0,0 0 5 16,-5 0 1-16,5 0 0 0,0 0-26 0,0 0-5 16,0 0-1-16,0 0 0 0,0 0-18 0,0 0-4 15,0 0-1-15,0 0 0 0,13 0 1 0,0 0 0 0,0 0 0 0,5 0 0 16,-1 4-11-16,0-4-3 0,5-4 0 0,0 4 0 15,4 0-8-15,0 4-3 0,4-8 0 16,5 4 0-16,-5 0 0 0,9-4 0 0,0 4 0 0,9 0 0 16,-5-4-5-16,5 4-2 0,4 0 0 0,0 0 0 15,0 0-10-15,4 4 0 0,1-4 0 0,3 4 0 16,5-4 0-16,5 0 0 0,-5-4 0 0,13 4 0 16,4 0 0-16,-4 0 8 0,9-4-8 0,-5 4 0 15,0-4 0-15,5 0 0 0,4 0 0 0,-4 1 0 16,0-1 0-16,-5 0 0 0,0 0 8 0,5 0-8 15,0-3 0-15,-5 3 0 0,-4-4 0 0,0 0 0 16,-4 4 0-16,0 1 0 0,-1-1 0 0,1 0 8 0,-5 4-8 0,-4-4 0 16,9 0 0-16,-5 0 0 0,-4 0 0 0,-8 4 0 15,8 0 0-15,-5 4 0 0,-8-4 0 16,5 4 0-16,-10 0 0 0,-3 0 0 0,-1 0 0 0,0 0 0 16,10-1 0-16,-14 5 8 0,4-4-8 0,0 4 0 15,-12-1 9-15,8-3-9 0,-9 4 0 0,-4 0 0 16,-4-5 0-16,4 5 0 0,-5-4 0 0,-8 0 0 15,0 0 0-15,0 0 0 16,-4-4-76-16,-9 0-16 0,0 0-3 0,0 0-664 16,0 0-133-16</inkml:trace>
  <inkml:trace contextRef="#ctx0" brushRef="#br0" timeOffset="-132962">21674 9594 633 0,'-18'-7'56'0,"14"3"-44"15,-9 0-12-15,9-4 0 0,-5 1 265 0,0 3 51 16,1-4 11-16,3 4 1 0,5 4-201 0,0 0-41 16,-4-8-8-16,4 8-2 0,0 0-4 0,0 0 0 15,0 0-1-15,0 0 0 0,0 0-19 0,0 0-4 16,0 0-1-16,0 0 0 0,0 0-17 0,0 0-3 16,0 0-1-16,9 8 0 0,-9 0 12 0,13 3 2 15,-5-3 1-15,1 0 0 0,-9 3-18 0,17 1-4 0,-12-4-1 16,3 7 0-16,5-3 1 0,-4 7 0 0,0-4 0 0,4 1 0 15,0 3-3-15,0 0 0 0,-5-3 0 16,10 3 0-16,-1 0-4 0,-4 0-2 0,4 5 0 0,1-1 0 16,-1 4 1-16,5 0 0 0,4 0 0 0,0 3 0 15,0 1-3-15,0 4 0 0,0 0 0 0,9 3 0 16,-5-3-8-16,0 3 0 0,1 5 0 0,-1-1 0 16,9-3 0-16,-4 3 10 0,-5-3-10 0,13-1 10 15,1 1-10-15,-1 3 0 0,-4-3 0 0,0-1 8 16,0 1-8-16,0-5 0 0,0 1 9 0,4 0-9 15,-12 3 0-15,12-7 8 0,-13 4-8 0,9-5 0 16,-4 1 0-16,-5 0 8 0,-4-4-8 0,5 0 0 16,-5-4 0-16,0 0-13 0,-4 0 1 0,-1-3 1 15,1-1 19-15,-5-4 3 0,9 1 1 0,-8-1 0 0,-1-3 4 0,-4-1 2 16,0 1 0-16,0-1 0 0,0-3-18 16,-9 4 0-16,9-1 0 0,-8-3 0 0,3 0 9 15,-8-8-1-15,0 0-8 0,5 7 12 0,-5 1-12 16,13-4 0-16,-13-4 0 0,0 8 0 0,0-8 0 0,13 7 9 15,-13-7-9-15,4 8 8 0,-4-8-8 0,4 4 0 16,-4-4 0-16,9 8 0 0,-9-8 0 0,0 7 0 16,13 5 8-16,-13-12-8 0,0 0 0 0,0 0 0 15,9 8 0-15,-9-8 0 0,8 3 0 0,-8-3 0 16,0 0 0-16,0 0 0 0,9 8 0 0,-9-8 0 16,0 0 8-16,0 0-8 0,0 0 0 0,0 0-12 15,0 0 2-15,0 0 1 16,0 0-89-16,0 0-18 0,4-8-3 0,-4-3-1180 0</inkml:trace>
  <inkml:trace contextRef="#ctx0" brushRef="#br0" timeOffset="-132049">21609 9540 1670 0,'-5'-3'74'0,"5"3"15"0,0 0-71 0,0 0-18 0,0 0 0 0,0 0 0 16,0 0 143-16,0 0 25 0,0 0 4 0,0 0 2 15,5 11-132-15,12 1-26 16,-4 7-6-16,0 0-1 0,4 4 33 0,-4 0 6 0,18 1 2 0,-10 3 0 16,1 3-10-16,4 1-1 0,4 4-1 0,5 0 0 15,0 3-9-15,4 1-1 0,0 3-1 0,-4 4 0 16,4 0-27-16,0 5 0 0,0 2 8 0,-5-2-8 16,5 3 0-16,-8-4 0 0,3-4 0 0,-3-4 0 15,-10 1 0-15,10-9 0 0,3 1 0 0,-8 0 0 16,0-8 0-16,0 0 0 0,-8-4 0 0,-1-4 0 15,-4-4 0-15,0-3 0 0,-4 0 8 0,-1-5-8 16,-8-7 12-16,0 0-4 0,0 0 0 0,0 0 0 16,0 0 9-16,0 0 2 0,0 0 0 0,0 0 0 15,0-7 5-15,0-5 2 0,0-3 0 0,-4-1 0 16,-5-3-15-16,1-4-3 0,-5-4-8 0,-5-4 12 0,-3 4-12 16,-10-8 0-16,14-3 0 0,-9-1 0 0,-4-3 0 0,4 3-12 15,-5-3 12-15,1 0-13 0,0-1 13 0,-1 1 0 16,10 3 0-16,-10 1 0 0,5-5 0 15,5 9 0-15,-5-1-9 0,4 0 9 0,5 8 0 0,4 4 14 16,-5 4-2-16,5 0 0 0,0-1-12 0,0 9 0 16,9-5 0-16,-5 5 0 0,5-1 0 0,4 5 0 15,-4-1 12-15,4 8-3 0,0 0 0 0,0 0 0 16,0 0 0-16,0 0 0 0,0 0-9 0,0 0 0 16,0 0 0-16,0 0 0 0,8 11 0 0,5 1 0 15,0 3-10-15,0 1 10 0,5 7-8 0,3 0 8 16,1 8 0-16,0 0-9 0,8 3 9 0,-8 1 0 15,8 7 8-15,9-3-8 0,-4 0 0 0,-5 3 0 0,13 0 0 16,-4 5-8-16,-4-9 8 0,8 4 0 0,-12-3 0 0,12 0 0 16,-13-5 0-16,1 5 8 0,3-8-8 0,-3 3 8 15,-10-3-8-15,10 0 12 0,-1 0-4 0,-8-8 0 16,-1 4 0-16,-3-8 0 0,-5 0 0 16,13 1 0-16,-9-1-8 0,-4 0 8 0,4 0-8 0,-4-3 8 15,0-1-8-15,0 1 0 0,-8-5 0 0,12 5 0 16,-8-5 0-16,-5 5 0 0,9-5 0 0,-4-3 0 15,-5 0 0-15,-4-8 0 0,0 0-10 0,0 0 10 16,0 0-117-16,0 0-17 16,0 0-3-16,0 0-1088 0</inkml:trace>
  <inkml:trace contextRef="#ctx0" brushRef="#br0" timeOffset="-131413">22697 9918 2408 0,'0'0'107'0,"0"0"21"0,0 0-102 0,0 0-26 16,0 0 0-16,0 0 0 0,0 0 15 0,0 0-3 15,0 0 0-15,0 0 0 0,0 0-12 0,0 0 0 16,0 0 0-16,0 0-10 0,0 0 18 0,0 0 3 0,0 0 1 0,0 0 0 15,0 0-28-15,0 0-4 0,4 8-2 0,-4 3 0 32,0 1-34-32,0 3-6 0,-9-7-2 0,5 7-608 0,-5 1-123 15</inkml:trace>
  <inkml:trace contextRef="#ctx0" brushRef="#br0" timeOffset="-130452">22389 11425 806 0,'0'0'72'0,"0"0"-58"15,0 0-14-15,0 0 0 0,0 0 427 0,0 0 82 16,0 0 17-16,0 0 3 0,0 0-404 0,0 0-81 16,13 3-16-16,-9 1-3 0,9 0-16 0,-4 4-9 15,-9-8 10-15,9 8-10 0,-9-8 0 0,8 3 0 16,-3 5 0-16,8 0 0 0,-13-8 0 0,0 0 0 15,0 8 0-15,0-8 0 0,0 11 0 0,0-11 9 16,0 8-9-16,-5-1 12 0,-3 1-2 0,8-8 0 16,0 0 0-16,-5 8 0 0,-3 0 6 0,-1-5 0 0,0-3 1 0,9 0 0 15,-13 4 9-15,9-4 2 0,-5-4 0 0,9 4 0 16,0 0-8-16,-4-3 0 0,-9-1-1 0,13-4 0 16,-4 0 0-16,-1 1 0 0,5-5 0 0,0 1 0 15,5-1-10-15,-1 0-1 0,-4 1-8 0,9 3 12 16,-5 0-12-16,-4 8 0 0,4-7 0 0,-4 7 0 15,0 0 0-15,9-4 0 0,-9 4 0 0,4-4 0 16,-4 4-8-16,0 0 8 0,0 0 0 0,0 0 0 16,0 0-8-16,0 0 8 0,0 0 0 0,0 0 0 15,0 0-8-15,0 0 8 0,0 0 0 0,0 0 0 16,0 0-12-16,0 0 12 0,0 0-12 0,0 0 12 16,-4 4-20-16,4-4 2 0,0 0 1 0,0 0 0 15,-13 0-26-15,13 0-5 0,-13 0 0 0,13 0-1 16,0 0-101-16,0 0-20 0,-4 0-4 0,-5 0-581 15,5 0-116-15</inkml:trace>
  <inkml:trace contextRef="#ctx0" brushRef="#br0" timeOffset="-129673">20547 11151 2091 0,'0'0'92'0,"0"0"20"0,0 0-89 0,0 0-23 16,0 0 0-16,0 0 0 0,8-4 22 0,1 0 0 15,-5-3 0-15,-4 7 0 0,9 0-14 0,4 0-8 16,-13 0 8-16,13 0-8 0,0 3 29 0,4 1 2 16,1-4 0-16,8 4 0 0,-5 4-2 0,1 0 0 15,8-5 0-15,-4 5 0 0,5 0 2 0,-1 0 0 16,5 3 0-16,8-7 0 0,-4 0-12 0,5 4-3 16,-1-1 0-16,5 1 0 0,-1 0-8 0,5 3-8 0,0 1 12 15,5-1-12-15,-10 1 11 0,14-4-11 0,-5 3 10 0,1 5-10 16,-1-9 0-16,0 5 8 0,-4-1-8 0,13-3 0 15,-8 4 0-15,-1-1 8 0,1 5-8 0,-1-5 0 16,0 5 8-16,-4-5-8 0,0 1 0 0,0-1 0 16,5 5 0-16,-5-5 8 0,0 5-8 0,4-5 0 15,-8 5 0-15,4-5 0 0,-5 1 8 0,1 3-8 16,-5-3 20-16,-4-1 0 0,-4-3 1 0,-5 4 0 16,1-5-21-16,-1 5 0 0,5-5 0 0,-14 1 0 15,5 0 0-15,-4 0 0 0,-9-1 0 0,13 1 0 16,-8 0 0-16,-5-4 0 0,0 3 0 0,-9 1 8 0,13-4-8 15,-17-4 0-15,0 0 0 0,0 0 0 16,0 0-75-16,0 0-9 16,0 0-3-16,0 0-665 0,0 0-132 0</inkml:trace>
  <inkml:trace contextRef="#ctx0" brushRef="#br0" timeOffset="-126094">22216 10361 460 0,'0'0'20'0,"0"0"5"0,0 0-25 0,0 0 0 16,0 0 0-16,0 0 0 0,0 0 307 0,0 0 56 15,0 0 11-15,0 0 2 0,0 0-244 0,0 0-50 16,0 0-10-16,0 0-1 0,0 0-23 0,0 0-5 0,8 8-1 0,5 3 0 15,0-3-4-15,-4 4-1 0,4-1 0 0,4-3 0 16,-4 3-9-16,13 1-3 0,-8 3 0 0,8 1 0 16,0-1-7-16,-5 5-2 0,10 3 0 0,-1-4 0 15,0 4-16-15,-4 0 10 0,5 0-10 16,-5-3 8-16,0 7-8 0,-5-8 0 0,5 4 0 16,-4-4 0-16,-9 0 0 0,13 1 0 0,-13-1 0 15,0-4 0-15,0-3 0 0,-4-1 0 0,-1 1 0 0,-8-12 0 16,5 4 10-16,-5-4-10 0,0 0 12 0,0 0-12 15,0 0 20-15,0 0-2 0,0 0-1 0,0 0 0 16,-5-8 3-16,-3-3 1 0,-1-5 0 0,0 1 0 16,-4-1-21-16,0-3 9 0,-4-4-9 0,0 4 0 15,-1-4 0-15,-3 3 0 0,3 1 0 0,5 0 0 16,0 7 0-16,-4-3 0 0,4 3 0 0,-4 1 0 0,4-1 10 16,13 4-10-16,-9 1 8 0,0-1-8 0,-4 4 0 0,13 4 0 15,0 0 0-15,0 0-11 0,0 0 11 0,0 0 0 16,0 0-9-16,0 0 9 0,0 0 0 0,13 12 0 15,-8-5 0-15,8 9 0 0,-5-5 0 0,5 5 0 16,0 3 0-16,9-3 0 0,-5 3 18 0,5-4-2 16,0 4 0-16,-5 1 0 0,5-1-16 0,-1 0 0 15,-8-3 0-15,13 3 0 0,-8 4 0 0,-1-4 0 16,-4 1 0-16,9-5 0 0,-14 0 0 0,5 1 0 16,5-5 0-16,-5 5 0 0,0-8-11 0,-9 3 1 15,1-3 0-15,3-4-794 16,-8-4-160-16</inkml:trace>
  <inkml:trace contextRef="#ctx0" brushRef="#br0" timeOffset="-124925">21622 11868 1382 0,'0'0'123'0,"0"0"-99"16,0 0-24-16,0 0 0 0,0 0 80 0,4-8 10 16,-4 0 2-16,4 1 1 0,1-1-58 0,-5 8-12 15,0 0-3-15,0 0 0 0,4-8-12 0,5 4-8 16,-1-3 8-16,1 7-8 0,4-8 20 0,-9 8 0 16,14 0 0-16,-10-4 0 0,-3 4-1 0,8-4-1 15,-5 4 0-15,1 0 0 0,4 0 5 0,-4 0 1 16,-9 0 0-16,0 0 0 0,0 0-24 0,8 4 0 15,1 4-12-15,-9-8 4 0,4 7 8 0,-4 1 8 16,0-8-8-16,9 12 11 0,-9-1-11 0,-9 1 0 16,9-4 0-16,-8 3 0 0,-5-3 0 0,4 0 0 0,-8 3 0 15,4-3 0-15,-5-1 0 0,5-3 0 0,-4 0 0 16,4 4 0-16,0-4 8 0,0 0 0 0,4-4 0 16,1 0 0-16,-5-4 17 0,8 0 3 0,1 0 1 0,0 0 0 15,-1-4 19-15,1 5 4 0,0-9 1 0,4 4 0 16,0 1-19-16,0-1-4 0,0 0-1 0,0 8 0 15,4-7-29-15,0-1 8 0,1-4-8 0,-5 12 0 16,4-7 0-16,5 3 0 0,-9-4 0 0,13 0 0 0,-5 4 0 16,1 1 0-16,4-1 0 0,-4-4 0 15,-1 8 0-15,5-4 0 0,0 0 0 0,5 4 0 16,-5 0 0-16,0-4 0 0,4 4 0 0,-4 4 0 16,0-4 0-16,4 0 8 0,-8 4-8 0,-9-4 0 15,0 0 16-15,0 0-2 0,0 0-1 0,9 8 0 16,-5 0-2-16,-4-8-1 0,0 0 0 0,0 0 0 0,0 11-1 15,0-11 0-15,-4 8 0 0,4 3 0 0,0-11 7 16,-5 16 2-16,-3-5 0 0,-1-3 0 0,-4 0-9 16,0 0-1-16,-4-1-8 0,4 1 12 0,-5 0-12 15,1-1 11-15,-5-3-11 0,14-4 10 0,-5 4 5 0,0 0 1 16,4-4 0-16,0 0 0 0,1 0 8 0,-5-4 1 16,13 4 1-16,0 0 0 0,0 0 6 0,0 0 0 15,0 0 1-15,0 0 0 0,0 0-25 0,0 0-8 16,0 0 0-16,0 0 0 0,0 0 0 0,0 0 0 15,0 0 0-15,0 0 0 16,0 0-19-16,0-4-7 0,0 0-2 0,-5 0-832 16,1 1-168-16</inkml:trace>
  <inkml:trace contextRef="#ctx0" brushRef="#br0" timeOffset="-112425">21145 9398 2746 0,'0'0'122'0,"0"0"25"0,0 0-118 0,0 0-29 16,0 0 0-16,0 0 0 0,0 0 0 0,0 0 0 15,0 0-13-15,0 0 4 16,4-4-21-16,-4 4-4 0,0 0-1 0,0 0 0 0,0 0 35 0,0 0-8 16,0 0 8-16,0 0 0 0,0 0-10 0,0 0 2 15,0-8 0-15,0 1 0 0,-4-1 8 0,0-4 0 16,4 5 0-16,0-5 0 0,8 0 8 0,1 1-8 0,-5 3 8 0,1-3-8 16,8 3 0-16,-9-4 0 0,5 5 0 0,-5-1 0 15,5 4 0-15,-1-4 9 0,1 5-1 0,0 3-8 16,-1-4 12-16,1 0-12 0,0 0 12 0,4 0-12 15,0 4 0-15,4-8 0 0,-4 5 0 0,4-5-12 16,-4 8 36-16,9-8 7 0,-9 4 1 0,4-3 1 16,-4 3-33-16,-4 0-20 0,-9 4 2 0,0 0 1 15,0 0 17-15,0 0 0 0,0 0 0 0,0 0 0 16,0 0 0-16,0 0 9 0,0 0-9 0,0 0 8 16,0 0-8-16,0 0 0 0,13 8 9 0,-13-8-9 15,0 0 0-15,9 3 0 0,-9-3 0 0,0 0 0 16,8 4 8-16,-8-4 0 0,0 0 0 0,9 8 0 15,-9-8-24-15,0 0-5 0,4 4-1 0,-4 7 0 16,13-3-190-16,-13 4-39 0</inkml:trace>
  <inkml:trace contextRef="#ctx0" brushRef="#br0" timeOffset="-111380">23481 11502 2678 0,'0'0'119'0,"0"0"24"0,0 3-115 0,-13 5-28 0,5-4 0 0,-1 0 0 16,9-4-46-16,-13 4-15 0,0 3-3 0,9-3-1 15,-9 0 21-15,8 4 4 0,-3-4 0 0,8-4 1 0,-9 4 24 0,9-4 5 16,0 0 1-16,0 0 0 0,0 0 28 0,0 0 5 16,0 0 2-16,0 0 0 0,0 0 14 0,0 0 2 15,4-12 1-15,1 4 0 0,3 1-9 0,-8 7-2 16,5-8 0-16,-5 8 0 0,0-4-20 0,0 4-12 15,0 0 12-15,8-8-12 0,-8 8 12 0,5-7-12 16,-5 7 12-16,4-8-12 0,-4 0 0 0,9-3 0 16,-5 3 0-16,5-7 0 0,-1-1 16 0,-3 5-4 15,3-1-1-15,5 0 0 0,0 1-11 0,-8 3 0 16,8 0 0-16,0 5 0 0,-5-1 9 0,1 0 3 16,4 0 1-16,0 4 0 0,-9 0-5 0,-4 0-8 15,0 0 11-15,0 0-11 0,0 0 13 0,9 12-4 0,-9-12-1 16,0 7 0-16,-9 5-8 0,9-1 0 0,-4 1 0 0,-9-4 0 15,0 3 0-15,4 1 0 0,1-4 0 0,-5-1 8 16,0 1-8-16,8-4 0 0,-8 0 0 16,13-4 0-16,0 0 15 0,0 0 1 0,0 0 0 0,0 0 0 15,0 0 11-15,0 0 2 0,0 0 1 0,0 0 0 16,0 0-12-16,0 0-2 0,0 0-1 0,0 0 0 16,0 0 3-16,0 0 1 0,9 0 0 0,-9 0 0 15,9 7-19-15,-9 1 0 0,8 4-11 0,-3-5 11 16,-5 5 0-16,0-1 0 0,-13-3 0 0,13 8 0 15,-5-5 0-15,-8 1 0 0,9 3 0 0,-5-3 0 16,-4-1-13-16,5-3 4 0,-1 0 1 0,-4-5 0 0,13 1 8 16,0-4 16-16,0 0-4 0,0 0-1 0,0 0-11 15,-4-4 8-15,4 4-8 0,-5-7 8 0,-3 3 0 16,8 4 0-16,0-8 0 0,8 1 0 0,-3-1-8 0,-1 4 10 16,-4-4-10-16,0 8 10 0,0 0-10 0,13-4 0 15,-4 1 0-15,-9 3 0 0,0 0 0 0,0 0 0 16,0 0 0-16,0 0 0 0,0 0 0 0,0 0 0 15,0 0 0-15,0 0 0 0,0 7 0 0,0 5 0 16,-9-4 8-16,5 3-8 0,-5-3 0 0,9-1 0 16,-4 1 0-16,-9 0 0 0,8 0 0 0,-3-5 0 15,-1-3 0-15,5 0 8 0,-1 0-8 0,5 0 0 16,0 0 9-16,-13-3-9 0,9-1 8 0,-5-4-8 16,9 0 8-16,0 1-8 0,0-1 0 0,0 8 0 0,0 0 0 15,13-8 0-15,-13 1 0 0,9-1 0 0,-9 8 0 16,0 0 0-16,0 0 0 0,0 0 0 0,9-4 0 0,-9 4-8 15,0 0 8-15,0 0-8 0,0 0 8 0,0 0-8 16,0 0-2-16,0 0 0 0,0 0 0 0,-5 8 0 31,-8-4-70-31,9-1-13 0,-9-3-3 0,0 0-1 16,0 0-137-16,4-7-27 0</inkml:trace>
  <inkml:trace contextRef="#ctx0" brushRef="#br0" timeOffset="-109669">21591 9328 1152 0,'0'0'102'0,"0"0"-82"0,0 0-20 0,0 0 0 0,0 0 217 0,0 0 39 16,0 0 8-16,0 0 2 0,0 0-166 0,0 0-32 15,0 0-8-15,0 0 0 0,0 0-16 0,0 0-4 16,0 0 0-16,0 0 0 0,0 0-2 0,9 8-1 16,0 0 0-16,-1 0 0 0,-3-1-3 0,3 1-1 15,1 0 0-15,-9 3 0 0,0-11-17 0,13 8-4 16,-9 0-1-16,1-1 0 0,-1 5 9 0,0-4 1 16,1 3 1-16,3-3 0 0,-8-8-4 0,0 11-1 15,13 1 0-15,-8-4 0 0,3 3-5 0,-3 1-2 16,8-1 0-16,0 1 0 0,-5 0 2 0,1-1 0 15,4 1 0-15,0-1 0 0,-9 1 0 0,9 3 1 0,-13 1 0 16,0-1 0-16,9-3-4 0,0 7-1 0,-1-4 0 16,-3 5 0-16,8-5-8 0,-5 8 0 0,1 0 9 15,4-4-9-15,0 5 0 0,0-5 8 0,5 0-8 0,-5 4 0 16,4 0 0-16,-4 0 9 0,4-3-9 0,1 7 0 16,-5-4 11-16,13 0-11 0,-9 0 10 0,0 4-10 15,-4-4 8-15,9 4-8 0,-13 0 0 0,12 0 0 16,-3 0 0-16,-1 0 8 0,0 0-8 0,-4 4 0 15,5 0 0-15,-5-1 0 0,8 5 0 0,-3-4 0 16,-1-4 0-16,0 4 8 0,1 3-8 0,3-3 0 16,1 4 0-16,-9 0 0 0,13-1 0 0,-9 1 0 15,5-4 0-15,0 3 9 0,-5 1-9 0,-4 0 8 16,9-1-8-16,-1 1 0 0,-3 4 0 0,8-5 8 16,-9 5-8-16,0-4 0 0,5 3 0 0,0-3 0 15,-9 3 0-15,13 1 0 0,-9-1 0 0,0 1 0 0,9-4 0 16,-8 3 0-16,-5-3 8 0,4-4-8 0,-4 3 0 0,9 1 0 15,-5 0 0-15,0-5 0 0,1 5 0 0,-5-4 0 16,0 4 8-16,4-5-8 0,-4-3 0 0,0 4 0 16,5 0 0-16,-5 0 8 0,0 0-8 0,4 0 10 15,-4-1-10-15,4 1 10 0,-4-4-10 0,5 8 0 16,-1-8 0-16,-4 8 0 0,0-1 0 0,4-3 0 16,-4 0 8-16,0 4-8 0,5-1 0 0,-5 5 0 15,0-1 0-15,0-3 0 0,0 0 8 0,-5 3-8 16,14 1 8-16,-13-5-8 0,4 5 12 0,-5-4-4 15,5-1 0-15,-4 5 0 0,4-5-8 0,4 9 10 16,-4-8-10-16,9 3 10 0,-13 1-10 0,17-5 0 16,-9 5 9-16,0 3-9 0,-4-3 0 0,13-1 8 15,-8 1-8-15,-1-1 0 0,-4 1 0 0,9-1 8 0,-14 1-8 0,14-1 0 16,-5-3 8-16,1-4-8 0,-1 4 8 0,-4-5-8 16,4 1 10-16,-4 4-2 0,13-4-8 0,-8 3 12 15,-1-3-12-15,-4 4 9 0,9 0-9 0,-5-5 8 16,0 1-8-16,-4 0 0 0,5-4 0 0,-1 4 8 15,5-4-8-15,-5 4 8 0,0-4-8 0,-4 0 8 16,5 0-8-16,-1 0 0 0,-4 0 0 0,0 0 0 16,5-1 0-16,-5-2 0 0,4-1 0 0,-4-4 8 15,-4 8-8-15,4-8 0 0,-5 0 9 0,5 1-9 16,-4-1 0-16,0 0 0 0,-9 1 0 0,13-1 0 16,-5-8 0-16,-3 5 8 0,-5-5-8 0,8 5 0 15,-3-1 0-15,-1-3 0 0,-4-1 0 0,0 1 8 0,9 3-8 16,-9-3 0-16,4-1 0 0,-4-11 0 0,0 0-9 0,0 0 0 15,0 0 0-15,0 0 0 16,0 0-80-16,0 0-16 0,0 0-3 0,-13-15-818 16,13-8-163-16</inkml:trace>
  <inkml:trace contextRef="#ctx0" brushRef="#br0" timeOffset="-106747">21327 9097 1324 0,'0'0'118'0,"0"0"-94"15,0 0-24-15,0 0 0 0,0 0 148 0,13 0 24 16,0 0 6-16,4 0 1 0,-4 4-97 0,0-4-19 16,5 0-4-16,-14 4-1 0,18 0-31 0,-9 0-7 15,-5 0 0-15,10-1-1 0,-10 5-19 0,-3-4 0 16,-5-4 8-16,13 12-8 0,-9-1 12 0,0 1 0 16,-4-5-1-16,5 5 0 0,-10 3 9 0,5-3 1 0,-4-1 1 15,0-3 0-15,-9 4 3 0,13-5 1 0,-5 1 0 16,-3 4 0-16,3-8-5 0,-8-1-1 0,9 1 0 0,-5 0 0 15,9-4-2-15,-13 0-1 0,5-4 0 0,-1 0 0 16,0 1 13-16,9 3 2 0,-8-8 1 0,3 0 0 16,-3 0-17-16,8 1-3 0,-5-5-1 0,5 4 0 15,0-3-12-15,5-5 9 0,3 5-9 0,5-4 8 16,-4-1-8-16,8-3 0 0,-4 3 0 0,0-3 0 16,13 4 0-16,-8 3 0 0,-1 1-9 0,-4-1 9 15,13 4 0-15,-9 1 0 0,-4 3 0 0,-4 4 0 16,0 0-8-16,4 0 8 0,-13 0 0 0,0 0 0 15,0 0 0-15,0 15 0 0,4 1 0 0,-4-1 0 16,0 4 8-16,-4-3-8 0,-1-1 11 0,-3 4-11 16,3-3 0-16,-3-1 0 0,-1 1 0 0,0-5 0 0,-4 1 11 15,9-1-11-15,-5-3 10 0,1 0-10 0,-1-4 16 0,0-1-2 16,1-3-1-16,-1 0 0 0,-8 0-13 0,12-3 9 16,-8-1-9-16,0-4 8 0,0 4-8 0,0-7 10 15,-4 3-10-15,13-4 10 0,-5 5-1 0,0-1 0 16,1 0 0-16,3 1 0 0,1-1 9 0,4 0 2 15,-4-3 0-15,4 3 0 0,0-4-20 0,4 5 8 16,0-1-8-16,1 0 0 0,-5 0 0 0,13 5 0 16,-13 3 0-16,0 0 0 0,8-4 0 0,-8 4 0 15,0 0 0-15,0 0 0 0,9 4 0 0,-9-4 0 16,13 11 0-16,-9-3 0 0,-4-8 0 0,5 11 0 16,-5 1-11-16,-5 3 11 0,5-3 0 0,-8 0 0 0,-1 3 0 15,5-4 0-15,-5 1 0 0,0-4 9 0,1 3-9 16,-1-7 8-16,0 4-8 0,5-4 8 0,4-4-8 15,-9 4 8-15,9-4 0 0,-13-4 0 0,13 4 0 0,0 0 0 16,-8-4-8-16,3 0 10 0,5 4-10 0,0 0 10 16,-4-12-10-16,4 5 0 0,0-1 0 0,0 8 0 15,0 0-11-15,0 0-4 0,0-12-1 0,0 12 0 32,0 0-135-32,0 0-27 0,9-3-6 0,-9 3 0 0</inkml:trace>
  <inkml:trace contextRef="#ctx0" brushRef="#br0" timeOffset="-105743">23542 11463 2379 0,'0'0'105'0,"0"0"23"0,0 0-103 0,0 0-25 16,0 0 0-16,0 0 0 0,0 0 24 0,0 0-1 15,13-4 0-15,-13 4 0 0,0 0-23 0,13 0 0 16,-9 0 0-16,-4 0 0 0,0 0 0 0,13 4 11 16,-13-4-3-16,9 4 0 0,0 4 8 0,-5 3 2 15,-4-3 0-15,4 3 0 0,-4 1 2 0,0 0 0 16,-4-5 0-16,0 5 0 0,-1-1-4 0,1 5-1 16,-5-5 0-16,5 1 0 0,-5-4-4 0,5-1-1 15,-9 1 0-15,9 0 0 0,-5-4 3 0,0-1 1 16,9-3 0-16,-8 4 0 0,-5 0 5 0,8-4 1 15,5 0 0-15,-8 0 0 0,-1-4 16 0,0 0 3 0,9 1 1 0,-13-1 0 16,13-4-15-16,-8 0-2 0,3 1-1 0,1-1 0 16,4 0 9-16,-4-3 1 0,4 3 1 15,4-4 0-15,-4 1-33 0,0-1 0 0,4 1 0 0,1-1 0 16,3 1 0-16,-8-1 0 0,13-3 0 0,-4 7 0 16,0 0 0-16,-1 1 0 0,-3-1 0 0,12 0 0 15,-8 4 0-15,-9 4-9 0,0 0 1 0,4 0 0 16,-4 0 8-16,0 0 0 0,0 0 8 0,0 0-8 15,0 0 0-15,13 8 8 0,-13-8-8 0,0 12 0 16,-4-1 0-16,-5 1 0 0,9 3 0 0,-9-3 0 0,1-1 0 0,-5-3 0 16,0 3 0-16,8-7 0 0,-8 4 0 15,0 0 8-15,5-1-8 0,-1-7 0 0,-4 4 0 16,13-4 9-16,0 0-9 0,0 0 0 0,0 0 12 0,0 0-12 16,0 0 12-16,-4-4-12 0,-5 1 17 15,9 3-3-15,0 0-1 0,0-4 0 0,0 4-13 0,0 0 0 16,0 0 8-16,0 0-8 0,0 0 0 0,0 0 0 15,0 0 0-15,0 0 0 0,0 0 0 0,0 0 0 16,0 0 0-16,0 0 0 0,0 0 0 0,-4 0 0 16,-9 4-13-16,8-1 4 0,-3 1-9 0,-1 0-2 15,0 0 0-15,-4 0 0 16,13 0-24-16,-13-4-6 0,5 0-1 0,-5-4 0 16,0 0-173-16,4 0-36 0,5-4-6 0</inkml:trace>
  <inkml:trace contextRef="#ctx0" brushRef="#br0" timeOffset="-104489">19923 10866 1612 0,'-22'11'72'0,"5"-11"14"0,8 4-69 0,0-4-17 16,1-4 0-16,8 4 0 0,0 0 186 0,0 0 34 15,13-7 6-15,0-5 2 0,17 1-187 0,0-1-41 16,9-3 0-16,5-1 0 0,3-3 9 0,10 4 6 16,8-5 1-16,8-3 0 0,14-4 6 0,8 0 2 15,14 0 0-15,3-4 0 0,14-7-6 0,13-4-1 16,13-1 0-16,-1 1 0 0,18-4-17 0,0 7 10 15,9 0-10-15,0 1 8 0,0 3-8 0,-1 4 0 16,-3 4 0-16,-14 0 0 0,-8 4 0 0,-13 8 0 0,-14 0-12 16,-21-1 12-16,-8 5-21 0,-23 3 3 0,-8 0 1 15,-17 0 0 1,-5 1-15-16,-12 3-2 0,-18 0-1 0,4 0 0 16,-17 4-34-16,0 0-7 0,-17 0-2 0,4 4-594 0,-18 4-120 0</inkml:trace>
  <inkml:trace contextRef="#ctx0" brushRef="#br0" timeOffset="-104171">20196 11398 1267 0,'0'0'112'0,"0"0"-89"0,0 0-23 0,0 0 0 0,0 0 289 0,21-12 54 16,10-7 10-16,8-8 3 0,17-12-284 0,9-7-57 16,17-4-15-16,5-4 0 0,17-4 20 0,9 0-1 15,13 1 0-15,4 3 0 0,-5 4-19 0,5 3 10 16,0 9-10-16,0-1 8 0,13 5-8 16,-13 3-12-16,-4 4 2 0,4 0 1 0,-4 4 9 0,-5 3 0 15,-12 1 0-15,-5 4 0 0,-5 3 0 0,-21 1 11 16,9-1-3-16,-13 4 0 0,-13 1-8 0,-1-5-14 15,-12 4 3-15,-9-3 1 0,-4-1-9 0,-5 5-1 16,-8-5-1-16,-5 4 0 16,-4 1-197-16,-13-5-39 0</inkml:trace>
  <inkml:trace contextRef="#ctx0" brushRef="#br0" timeOffset="-103877">20694 11540 2588 0,'-9'0'57'0,"1"0"12"0,-1-8 3 0,9-11 0 0,9 0-58 0,12-12-14 0,5-7 0 0,22-9 0 16,13 1-10-16,17-12-5 0,17-11-1 0,18-4 0 0,8-12 39 0,22 0 7 15,22-7 2-15,0 3 0 16,26 4-4-16,4 8 0 0,0 12 0 0,0 7 0 15,-13 16-37-15,-5 7-8 0,-12 8-2 0,-9 4 0 0,-13 11 11 0,-17 1 8 16,-9 3-12-16,-4 4 12 0,-18 4 0 16,-21 0 19-16,-1 0-3 0,-16 8 0 15,-9-4-37-15,-18 3-8 0,-4 5-2 0,-9-4 0 16,-17 3-95-16,0 1-19 0,-8 7-4 0</inkml:trace>
  <inkml:trace contextRef="#ctx0" brushRef="#br0" timeOffset="-103535">20508 12180 3175 0,'0'0'70'0,"8"-8"14"0,5-11 4 0,18-12 0 0,8-11-70 0,13-8-18 0,17-8 0 0,9-8 0 16,26-7-13-16,9-8-7 0,4-11 0 0,17-5-1 15,14-11 21-15,16-3 0 0,5-5 0 0,14 4 0 16,12-3-16-16,8 11 5 0,-8 7 1 0,9 16 0 16,-9 8 10-16,-17 8 0 0,0 11 0 0,-18 8 8 15,-4 3-8-15,-17 5 0 0,-5 11 0 0,-17 4 8 0,-4-1-8 0,-9 5 0 16,-13 0 0-16,-4 7 0 16,-9-3 0-16,-5 3-8 0,-3 5 8 0,-10 3 0 15,-12-4 0-15,-5 0 11 0,1 5-1 0,-1-1 0 16,-13 0-10-16,-12 4 0 0,8-4 0 0,-13 4 8 15,0-4-8-15,-9 4 10 0,-4 0-10 0,0 0 10 16,0 0-10-16,0 0-9 0,0 0 9 0,-13 0-13 16,4 0-150-16,-12 4-29 15,3 4-7-15,-8 3-1 0</inkml:trace>
  <inkml:trace contextRef="#ctx0" brushRef="#br0" timeOffset="-103303">24175 11166 3042 0,'-4'12'67'0,"-5"-4"13"0,9-8 4 0,0 0 1 0,0 0-68 0,0 0-17 0,0 0 0 0,0 0 0 15,0 0-9-15,0 0-6 0,0 0-1 0,13 4 0 16,-13-4 4-16,13-4 0 0,-9 4 0 0,-4 0 0 16,0 0-8-16,0 0-2 0,13-8 0 0,0 0 0 31,-4 4-7-31,0-3-2 0,-9-5 0 0,8 1 0 15,-3-1-76-15,-5-3-15 0,8-1-3 0,-3 1-615 0,-1-4-122 0</inkml:trace>
  <inkml:trace contextRef="#ctx0" brushRef="#br0" timeOffset="-101727">21856 9953 2070 0,'4'0'45'0,"-4"0"10"0,0 0 1 0,0 0 3 0,0 0-47 0,0 0-12 0,0 0 0 0,13 0 0 16,0 0 17-16,-4 0 2 0,0 4 0 0,4 3 0 16,-5-7-5-16,1 4-1 0,0 0 0 0,-1 4 0 15,1-4 3-15,-9-4 1 0,0 0 0 0,0 0 0 16,4 11-5-16,-4-11-2 0,0 0 0 0,0 12 0 15,0-1 37-15,0-11 7 0,0 8 2 0,0-4 0 16,-8 3-25-16,3-3-5 0,-3-4-1 0,-1 4 0 16,0-4 19-16,5 0 3 0,4 0 1 0,-9 0 0 15,1-4-27-15,8 4-5 0,-5 0 0 0,5 0-1 16,0 0 19-16,0-11 4 0,0 3 1 0,5 0 0 16,3 1-31-16,5-5-8 0,-4 4 0 0,8-3 0 15,5 3 0-15,-5 0 0 0,1 1 0 0,12-1 8 16,-8 8-8-16,-1-4 0 0,-3 4 0 0,-5 4 0 15,13-4 0-15,-13 8 0 0,-9-4 0 0,9 3 0 0,-13-7-14 16,9 8-4-16,-9-8-1 0,4 12 0 0,-4-1 19 16,0 1 0-16,-4-5 0 0,-1 5 0 0,1-4 0 0,0-1 0 15,4-7 0-15,-9 8 0 0,9-8 0 16,0 0 0-16,0 8 8 0,0-8-8 0,-9 4 13 0,9-4-3 16,0 0-1-16,0 0 0 0,0 0-1 0,0 0 0 15,0 0 0-15,0 0 0 0,0 0-8 0,0 0 0 16,0 0 0-16,0 0 0 0,0 0 0 0,0 0 0 15,0 0 0-15,0 0 0 0,0 0-11 0,0 0 11 16,0 0-8-16,-8 3 8 0,3 1-13 0,5-4 2 16,0 0 1-16,0 0 0 0,-8 0 10 0,8 0 0 15,0 0 0-15,0 0-8 0,0 0 8 0,-13 0 0 0,13 0 0 16,0 0 0-16,0 0 0 0,0 0 0 0,0 0 0 0,0 0-8 16,0-4 8-16,0 4 0 0,-9 0 0 0,0-3 0 15,-4 3 0-15,9 0 0 0,0 0 0 0,-5 0 0 16,9 0 0-16,-4 0 0 0,4 0 0 0,0 0-8 15,-9 0 8-15,9 0-12 0,-13-4 12 0,13 4-12 16,0 0 12-16,0 0 0 0,0-4 0 0,0 4-8 16,0 0 8-16,0 0 0 0,0-8 0 0,0 8 0 15,0 0 9-15,0 0-9 0,0 0 12 0,0 0-12 16,0 0 0-16,0 0 0 0,0-4 0 0,0 4 0 16,0 0 0-16,0 0 0 0,0 0 0 0,0 0 0 15,0 0 0-15,0 0 0 0,0 0 0 0,0 0 0 16,0 0 0-16,0 0 0 0,0 0 0 0,0 0 0 15,0 0 0-15,0 0 0 0,-4-4 0 0,4 4 0 0,-9-3 8 16,9 3-8-16,-9-4 0 0,9 4 0 0,-8-4 8 16,8 4-8-16,0 0 0 0,0 0 0 0,0 0 9 15,0 0-9-15,0 0 0 0,0 0 9 0,0 0-9 0,0 0 0 16,0 0 0-16,0-8 0 0,0 8 0 0,0 0 0 16,0-8 0-16,0 8 0 0,0 0 0 0,0 0 0 15,0 0 0-15,0 0 0 0,0 0 0 0,0 0 0 16,0 0 0-16,0 0 0 0,0 0 0 0,0 0 0 15,0 0 0-15,0 0 0 0,0 0 0 0,0 0 0 16,0 0 0-16,0 0 0 0,0 0 0 0,0 0 0 16,0 0 0-16,0 0 0 0,0 0 0 0,0 0 0 15,0-3 0-15,0 3 8 0,0 0-8 0,0 0 0 16,0 0 0-16,0 0 0 0,-5-4 13 0,5 4-2 0,-8 0-1 16,8 0 0-16,-5 0-10 0,5 0 0 0,-13 4 0 0,13-4 0 15,0 0 0-15,0 0 0 0,-4 0 0 0,4 0 0 16,0 0 0-16,0 0 0 0,0 0 0 0,0 0 0 15,0 0 0-15,0 0 0 0,0 0 0 0,0 0 0 16,0 0 0-16,0 0 0 0,0 0 0 0,0 0 0 16,0 0 0-16,-9 0-12 0,5 0 2 0,4 0 1 15,0 0 9-15,0 0 12 0,-4-4-2 0,-1 0-1 32,5 4-69-32,-4-4-15 0,0 0-2 0,-5-3-1 0,9-1-123 15,0 0-25-15,9 0-5 0,-9 8-420 0,0 0-84 0</inkml:trace>
  <inkml:trace contextRef="#ctx0" brushRef="#br0" timeOffset="-101188">22003 9933 1267 0,'0'0'56'0,"0"0"12"0,0 0-55 0,0 0-13 0,0 0 0 0,0 0 0 0,0 0 120 0,0 0 22 15,0 0 4-15,0 0 1 16,0 0-248-16,0 0-50 0</inkml:trace>
  <inkml:trace contextRef="#ctx0" brushRef="#br0" timeOffset="-98189">22008 9483 518 0,'0'0'23'0,"0"0"5"0,0 0-28 0,0 0 0 0,0 0 0 0,13-4 0 15,-9 0 166-15,5 0 28 0,-5-4 6 0,5 4 0 16,-5 1-130-16,9-1-26 0,-13 4-6 0,0 0-1 16,4 0 2-16,5-4 0 0,-9 4 0 0,0 0 0 15,4-4-2-15,9 0 0 0,-4 4 0 0,0 0 0 16,-9 0 0-16,8 0 0 0,-3 0 0 0,12 0 0 15,-13 0-2-15,-4 0-1 0,9 0 0 0,4 4 0 16,-4-4-7-16,-1 0-2 0,-8 0 0 0,9 4 0 16,-5-4-12-16,9 4-2 0,-4-4-1 0,0 0 0 15,-9 4-2-15,13-1 0 0,-5 1 0 0,1 0 0 16,-9-4 0-16,9 4-8 0,-5 0 12 0,9 0-4 16,-13-4 0-16,4 11 0 0,1-3 0 0,3-4 0 15,-8 4-8-15,0-8 8 0,0 0-8 0,13 7 8 16,-13-7-8-16,0 0-11 0,5 12 3 0,-5-12 0 15,0 0-144-15,0 8-29 16</inkml:trace>
  <inkml:trace contextRef="#ctx0" brushRef="#br0" timeOffset="-97479">21557 10199 460 0,'0'0'20'0,"0"0"5"0,0 0-25 0,0 0 0 0,0 0 0 0,8-4 0 15,5 1 220-15,-8-1 40 0,3 0 7 0,1 0 1 16,0 0-170-16,-9 4-34 0,0 0-8 0,13-4 0 15,0 4 5-15,-9 0 2 0,13 0 0 0,-8 4 0 16,0 0-12-16,-1 0-3 0,5-4 0 0,0 4 0 16,5 0-36-16,-5 3-12 0,4 1 8 0,-4-4-8 15,-4 7 0-15,-1-3 10 0,10 0-10 0,-5 0 8 16,0 3-8-16,4-3 0 0,-4-1 0 0,0 1 0 16,0 0-119-1,-4-4-25-15</inkml:trace>
  <inkml:trace contextRef="#ctx0" brushRef="#br0" timeOffset="-67668">20547 9298 633 0,'0'0'56'0,"0"0"-44"0,0 0-12 0,0 0 0 15,0 0 57-15,0 0 10 0,0 0 1 0,0 0 1 16,0 0-57-16,0 0-12 0,0 0 0 0,0 0 0 15,13-4 0-15,-13 4 0 0,4-4 0 0,-4 4 11 16,0 0 21-16,9 0 5 0,-9 0 1 0,4-4 0 16,-4 4 13-16,0 0 2 0,13-4 1 0,-13 4 0 15,0 0-18-15,9-4-4 0,-1-3-1 0,-8 7 0 16,9-4-7-16,-9 4 0 0,9-8-1 0,-9 8 0 16,13-4-7-16,-5 0 0 0,-8 4-1 0,0 0 0 0,5-7-15 0,12 7 11 15,-17 0-11-15,13-8 10 0,-13 8-10 0,9-4 12 16,-9 4-12-16,13-4 12 0,-13 4-1 0,13-4 0 15,-5 1 0-15,-8 3 0 0,13-4 3 0,0 0 1 16,0 4 0-16,0-4 0 0,0 4-2 0,-4-4 0 16,4 4 0-16,0 0 0 0,0 0-13 0,0-4 0 15,0 4 8-15,-4-4-8 0,4 4 0 0,0-3 0 16,-4 3 8-16,4 0-8 0,-5 0 0 0,1 0 0 16,0 0 0-16,4 0 0 0,-13 0 0 0,8-4 0 0,1 4 8 15,4 0-8-15,-4 0 0 0,-1 0 0 0,-8 0 8 16,13 0-8-16,-4 0 0 0,0 0 0 0,-9 0 0 15,8-4 0-15,1 4 0 0,-9 0 0 0,0 0 8 0,13 0-8 16,-13 0 0-16,0 0 0 0,0 0 8 0,13 0-8 16,-13 0 8-16,9-4 0 0,-9 4-8 0,0 0 12 15,0 0 7-15,0 0 1 0,4-4 0 0,-4 4 0 16,0 0-20-16,0 0 0 0,0 0 0 0,17 0 0 16,-17 0 0-16,9-4 0 0,-9 4 0 0,0 0 0 15,0 0 0-15,9 0 0 0,-9 0 0 0,0 0 0 16,0 0 0-16,0 0 0 0,0 0 8 0,0 0-8 15,0 0 0-15,0 0 0 0,0 0 0 0,0 0 0 16,0 0 0-16,0 0 0 0,0 0 0 0,0 0 0 0,0 0 0 16,0 0 0-16,0 0 0 0,0 0 0 0,8 0 0 15,-8 0 13-15,0 0-2 0,0 0-1 0,0 0-10 0,13 0 0 16,-4 0 0-16,-9 0 0 0,0 0 0 16,0 0 0-16,0 0 0 0,0 0 0 0,0 0 0 0,0 0 0 15,0 0 0-15,9 0 0 0,-9 0 0 0,0 0 0 16,13 0 0-16,-13 0 0 0,8 0 0 0,-8 0 0 15,0 0 0-15,0 0 0 0,9 0 0 0,-9 0 0 16,0 0 0-16,0 0 0 0,0 0 0 0,0 0 0 16,13 0 0-16,-13 0 0 0,0 0 0 0,0 0 0 15,9-3 0-15,-9 3 0 0,0 0 0 0,0 0 0 16,0 0 0-16,8 0 0 0,-8 0 0 0,0 0 0 16,0 0 0-16,0 0 8 0,9 0-8 0,-9 0 0 15,0 0 0-15,0 0 0 0,0 0 0 0,0 0 0 0,0 0 0 0,0 0 0 16,0 0 0-16,0 0 0 0,0 0 0 0,0 0 0 15,0 0 0-15,0 0 8 0,4-4-8 0,-4 4 8 16,0 0-17-16,0-4-4 0,0-4-1 0,0 8-525 16,0-4-105-16</inkml:trace>
  <inkml:trace contextRef="#ctx0" brushRef="#br0" timeOffset="-67059">20607 9379 1591 0,'0'0'35'0,"0"0"7"0,0 0 2 0,0 0 0 0,0 0-35 0,0 0-9 16,0 0 0-16,9-4 0 0,-5-4 0 0,5 4-11 15,0-4 3-15,-1 5 0 0,-3-1 8 0,3-4 0 16,1 4 0-16,0-4 0 0,-1 5 0 0,1-1 12 16,4 0-2-16,0 0-1 0,-9 0 5 0,9 4 1 15,0-4 0-15,0-3 0 0,0 3 11 0,5 0 2 16,-14 0 1-16,18 0 0 0,-9 0-12 0,4-3-2 0,1 3-1 15,-1 0 0-15,0-4-3 0,5 4-1 0,-5 1 0 16,5-1 0-16,-5-4 8 0,5 4 2 0,-5-4 0 16,14 5 0-16,-10-1 9 0,1 0 3 0,-9-4 0 15,4 8 0-15,1-4-7 0,3 0-1 0,-3 1 0 0,-1-1 0 16,0 0-4-16,1 4-2 0,3 0 0 0,-3-4 0 16,-1 4-2-16,-4 0-1 0,0 0 0 0,4 4 0 15,-8-4-15-15,-5 4 9 0,-4-4-9 0,0 0 8 16,0 0-8-16,0 0 12 0,18 4-12 0,-18-4 12 15,0 0-2-15,0 0 0 0,0 0 0 0,0 7 0 16,-5 1-10-16,-8 0 0 0,5-1 0 0,-14 1 0 16,13 0-17-16,-12-4 4 0,-1 3 1 0,-4-3 0 15,4 4 2-15,5-4 1 0,-5 0 0 0,9-4 0 16,-4 0 9-16,4 0 11 0,4 0-3 0,9 0 0 16,-8 4 14-16,8-4 2 0,0 0 1 0,0 0 0 0,0 0-25 0,0 0 0 15,0 0 0-15,13 3 0 0,-5-3 0 0,10 0 0 16,-5-3-12-16,13-1 12 15,-5 0-44-15,5 0 0 0,5-8-1 16,-1 5-613-16,0-5-122 0</inkml:trace>
  <inkml:trace contextRef="#ctx0" brushRef="#br0" timeOffset="-66234">20972 9829 2282 0,'0'0'101'0,"0"0"21"0,0 0-98 0,0 0-24 16,0 0 0-16,0 0 0 0,0 0 0 0,0 0 0 16,8-3 0-16,5-5 0 0,0 4 0 0,0-4 0 15,9 1 0-15,-5-1 0 0,5 0 0 0,-9 4-9 16,13-3 9-16,-9-1-10 16,5 0-17-16,0 0-3 0,-1 5-1 0,1-9-619 15,-5 4-124-15</inkml:trace>
  <inkml:trace contextRef="#ctx0" brushRef="#br0" timeOffset="-65023">22081 10041 1958 0,'0'0'174'0,"0"0"-139"0,0 0-35 0,0 0 0 16,0 8 101-16,0 4 14 0,-4-5 2 0,4-7 1 15,0 0-95-15,-4 8-23 0,-1 0 0 0,1-1 0 16,0 1 0-16,-5 0 0 0,9 0 0 0,0-8 0 16,-13 7 0-16,13-7 0 0,-4 4 0 0,-5-4 0 15,9 0 0-15,-4 0 0 0,-9 0 9 0,13 0-9 16,0 0 19-16,-5-4-1 0,-3 0 0 0,8 4 0 0,-5-3 18 15,5 3 3-15,0 0 1 0,0 0 0 16,-13-8-6-16,13 8-1 0,0 0 0 0,0 0 0 0,0 0-33 16,0 0 0-16,0-8 0 0,0 8 0 0,0 0 0 0,0 0 0 15,0 0 0-15,0 0 0 0,0 0 0 0,0 0 0 16,0 0 0-16,0 0 0 0,0 0 0 0,0 0 0 16,0 0 0-16,0 0 0 0,0 0 0 0,0 0 0 15,0 0 0-15,0 0 0 0,0 0 0 0,0 0 0 16,0 0 0-16,0 0 0 0,9-8 0 0,-5 1 0 15,1 3 0-15,-5 4 0 0,4-8 13 0,-4 8-4 16,0 0-1-16,0 0 0 0,0 0-8 0,0 0 0 16,0 0 0-16,0 0 0 0,0 0 0 0,0 0 0 15,0 0 0-15,0 0 0 0,0 0 0 0,0 0 0 0,4-4 0 0,-4 4 0 16,0 0 0-16,0 0 0 0,0 0 0 0,5-7 0 16,-5 7 0-16,0-8 0 0,0 8 0 0,13-4 0 15,-9-4 0-15,-4 8 8 0,9-4-8 0,-9 4 8 16,0 0-8-16,0 0 0 0,0 0 0 0,0 0 0 15,0 0 0-15,0 0 0 0,4-7 0 0,-4 7 0 16,0 0 0-16,0 0 0 0,0 0 0 0,0 0 0 16,0 0 8-16,0 0 0 0,0 0 0 0,0 0 0 15,0 0-8-15,0 0-11 0,0 0 3 0,0 0 0 16,0 0 8-16,0 0 0 0,0 0 0 0,0 0 0 16,-4 4 0-16,4-4 11 0,0 0-3 0,0 0 0 15,0 0-8-15,0 0 8 0,0 0-8 0,0 0 8 16,0 0-8-16,0 0 0 0,0 0 0 0,0 0 0 0,0 0 0 0,0 0 0 15,0 0 0-15,-5 3 0 0,1 1 0 16,-5 0 0-16,1 0 0 0,3 4 0 0,-8-1 0 16,0 1 0-16,0 0 0 0,9 0 0 0,-9 3 0 0,0-7 0 15,4 4 0-15,5-4 0 0,4-4 0 0,0 0 0 16,0 0 0-16,0 0 0 0,0 0 0 0,0 0 0 16,0 0 0-16,0 0 0 0,0 0 0 0,0 0 0 15,0 0 0-15,0 0 0 0,0 0 0 0,0 0 0 16,0 0 0-16,0 0 0 0,0 0 0 0,0 0 0 15,0 0 0-15,0 0 0 0,0 0 0 0,0 0 0 16,0 0 0-16,0 0-11 16,0 0-34-16,0 0-7 0,0 0-2 0,0 0 0 15,0 0-136-15,0 0-27 0,-4-8-6 0,4 0-706 0</inkml:trace>
  <inkml:trace contextRef="#ctx0" brushRef="#br0" timeOffset="-63780">21999 9868 1267 0,'-4'11'112'0,"4"-11"-89"16,-5 8-23-16,1 0 0 0,4-8 77 0,-9 8 11 15,9-1 3-15,0 5 0 0,0-4-61 0,0-8-12 16,0 11-2-16,9-3-1 0,-5 3 1 0,1-3 1 15,-5-8 0-15,4 12 0 0,5-5 3 0,-9-7 0 16,0 12 0-16,8-1 0 0,-3-3-4 0,-5-8 0 16,4 12 0-16,0-5 0 0,-4-7 2 0,5 12 0 15,-5-12 0-15,4 12 0 0,-4-12 2 0,0 7 0 16,0-7 0-16,0 12 0 0,0-12-11 0,0 0-1 0,0 0-8 16,0 0 12-16,0 0-12 0,0 0 0 0,0 0 8 15,0 0-8-15,0 0 0 0,0 0 9 0,0 0-9 16,0 0 8-16,0 0 2 0,0 0 0 0,0 0 0 0,0 0 0 15,0 0-10-15,0 0 10 0,0 0-10 0,0 0 10 32,0 0-32-32,0 0-6 0,0 0-2 0,0 0-863 0</inkml:trace>
  <inkml:trace contextRef="#ctx0" brushRef="#br0" timeOffset="-63434">22419 10276 2487 0,'0'0'55'0,"0"0"11"0,-13 4 2 0,13-4 2 0,0 0-56 0,0 0-14 16,-4-4 0-16,4 4 0 0,0 0 0 0,0 0 0 16,0 0 0-16,0 0 0 0,0 0-18 0,0 0 0 15,0 0 0-15,0 0 0 0,0 0 18 0,0 0 0 16,0 0 0-16,0 0 0 0,0 0 0 0,0 0 0 16,0 0 0-16,0 0 0 0,0 0 12 0,0 0 7 0,0 0 1 15,0 0 0-15,0 0-20 0,0 0 0 0,0 0 0 0,0 0 0 16,0 0 0-16,0 0 0 0,0 0 0 0,0 0 0 31,0 0-91-31,0 0-21 0,0 0-5 0,-9-4-871 0</inkml:trace>
  <inkml:trace contextRef="#ctx0" brushRef="#br0" timeOffset="-63162">22554 9436 2761 0,'-18'20'122'0,"5"-9"26"0,5 1-119 0,-1 7-29 16,-4 0 0-16,13 8 0 0,-13 8 0 0,13 7 0 16,-4 12 0-16,-5 8 0 0,0 11-12 0,1 0 12 15,-5 8-12-15,-5 0 12 0,1 4 0 0,0 0 0 16,-5-1 0-16,5-3 0 0,-1-4 0 0,1-3-12 15,0-5 12-15,4-7-13 16,0-8-29-16,0 0-6 0,4-8 0 0,-8-4-1 16,8-3-134-16,-4-8-26 0,0-5-6 0,0-2-693 15</inkml:trace>
  <inkml:trace contextRef="#ctx0" brushRef="#br0" timeOffset="-62953">22597 9906 2379 0,'-17'43'105'0,"4"-20"23"0,8 4-103 0,-3 15-25 0,-5 1 0 0,4 11 0 15,-4 3 0-15,4 9 0 0,1 7 0 0,-1 0 0 16,5-3 12-16,-5 3-4 0,5-4 0 0,-1 1 0 16,1-1-8-16,0-4 0 0,-1-3 9 0,-3-4-9 15,8-4 0-15,0-8-8 0,-5-4 0 0,1-7 0 16,0-4-195-1,-5-8-38-15</inkml:trace>
  <inkml:trace contextRef="#ctx0" brushRef="#br0" timeOffset="-62767">23048 10118 1440 0,'0'23'128'0,"0"-7"-103"0,0 3-25 0,-9 8 0 0,9 0 226 0,-13 12 40 16,13 7 8-16,-4 4 2 0,-5 4-209 0,1 8-42 15,-1 3-8-15,-4 1-1 0,-4 3-1 0,4-4 0 16,4-3 0-16,-13 4 0 0,9-5-15 0,-4-7 11 16,4 0-11-16,-5-8 10 0,5-3-10 0,0-9 0 15,5-3-12-15,-1-11-744 16,-4-5-149-16</inkml:trace>
  <inkml:trace contextRef="#ctx0" brushRef="#br0" timeOffset="-62580">23269 10508 2246 0,'-9'30'100'0,"9"-14"20"0,0 3-96 0,-4 8-24 0,-5 4 0 0,5 4 0 15,-5 7 56-15,1 4 6 0,-1 0 2 0,-4 8 0 16,4 0-40-16,-4 4-7 0,0-4-1 0,0-4-1 16,-8 4-3-16,-1-8-1 0,9 1 0 0,-4-5 0 15,-5 0-11-15,9-7 0 0,-9-4 0 0,18-8 0 16,-5 0-187-1,1-8-29-15</inkml:trace>
  <inkml:trace contextRef="#ctx0" brushRef="#br0" timeOffset="-62397">23334 11128 2419 0,'0'19'215'0,"0"4"-172"16,0 0-35-16,0 4-8 0,9 0 68 0,-5 8 12 15,-4 0 3-15,4 7 0 0,-4 0-51 0,0 1-9 16,0-1-3-16,0 1 0 0,-17 7-6 0,13-4-2 15,-5-8 0-15,-4 9 0 0,-4-1-12 0,-1 0 0 16,1-7 0-16,4-1 0 0,0-7 0 0,0 0 0 16,-9-4 0-16,9-8 0 15,0-7-195-15,5-1-32 0,-10-3-6 0</inkml:trace>
  <inkml:trace contextRef="#ctx0" brushRef="#br0" timeOffset="-196946">22268 2501 1324 0,'0'0'59'0,"0"0"12"0,0 0-57 0,0 0-14 0,0 0 0 0,0 0 0 16,0 0 114-16,0 0 20 0,0 0 4 0,0 0 1 15,0 0-58-15,0 0-11 0,0 0-2 0,0 0-1 16,4 11-18-16,-4 5-3 0,0 3-1 0,9 4 0 15,-5 4-8-15,-4 0-1 0,0 8-1 0,0 3 0 16,4 5-15-16,-4 3-2 0,0 0-1 0,0 4 0 16,5-4-5-16,-5 1-2 0,0-1 0 0,4 0 0 15,0 0-10-15,-4-7 0 0,0 3 9 0,0-3-9 16,0-8 0-16,0-4 9 0,0 0-9 0,0-4 0 16,0-4 11-16,0-7-11 0,-4-1 10 0,4 1-10 0,4-1 12 15,-4-3-3-15,0-8-1 0,0 0 0 0,0 0 14 0,0 0 2 16,0 0 1-16,0 0 0 0,-8-12 11 0,8-3 1 15,-5 0 1-15,5-5 0 0,-4-7-22 0,4 0-5 16,4 4-1-16,-4-8 0 0,5 1-10 0,-1-5 0 16,0 8 0-16,-4-8 0 0,13 4-8 0,0 1 8 15,-8 3 0-15,8 0 0 0,-5-4 0 0,5 4 0 16,-4 4-9-16,4 0 9 0,-4 0 0 0,-1 3 0 16,1 1 0-16,-5 4 0 0,9-1 0 0,-4 5 0 15,0-1 0-15,-9 1 0 0,0 11 0 0,13-8-8 0,-9 0 8 16,-4 8 0-16,0 0 0 0,0 0 0 0,13 4 0 15,-13-4 0-15,13 0 0 0,4 4 0 0,-4 4-10 16,0 7 10-16,0 0 0 0,5 8 0 0,-5 1 0 0,4-1 0 16,-4 8 0-16,-4-5 0 0,-1 5 8 0,5 0-8 15,0 4 9-15,-8-4-9 0,8 3 12 0,-13 1-12 16,0 0 10-16,8-4-10 0,-8-1 8 0,5-3-8 16,-5 4 8-16,0-4-8 0,-5-4 8 0,5 0-8 15,0-3 8-15,0-1-8 0,0-8 0 0,-8 1 8 31,8 0-31-31,0-12-6 0,0 0-2 0,0 0 0 0,0 0-221 0,0 0-45 16</inkml:trace>
  <inkml:trace contextRef="#ctx0" brushRef="#br0" timeOffset="-196267">23048 2794 2026 0,'0'0'90'0,"0"0"18"0,0 0-86 0,0 0-22 15,0 0 0-15,0-8 0 0,4 0 24 0,-4 8 1 16,5-7 0-16,-1-1 0 0,5-8-1 0,-1 5 0 16,-3 3 0-16,3 0 0 0,1-3-4 0,4-1-2 15,0 5 0-15,0-1 0 0,0-4 1 0,4 1 0 16,-4 3 0-16,5 0 0 0,-5 1-10 0,0-1-1 0,4 4-8 15,-13 0 12-15,18-3-12 0,-9-1 8 0,-4 4-8 0,8 4 0 16,-8 0 10-16,-5 0-10 0,9 0 10 0,0 4-10 16,-9-8 8-16,9 4-8 0,-13 0 0 0,0 0 9 15,9 8 0-15,0 3 0 0,-5-3 0 0,-4-8 0 16,4 12 0-16,1-5 0 0,-5 5 0 0,0-1 0 16,0 5 1-16,0 3 0 0,0 0 0 0,0-3 0 15,0 3 1-15,0-4 0 0,0 1 0 0,0 3 0 16,0 0-3-16,-5 1 0 0,1-1 0 0,0 0 0 15,-1 0 0-15,1 1 0 0,-5 3 0 0,-4-4 0 16,13 4 4-16,-8-4 0 0,-5 5 0 0,4 3 0 16,-4-1 0-16,-4 1 0 0,12 0 0 0,-3-3 0 15,-1-1-4-15,0 0 0 0,-4-4 0 0,9 0 0 16,-5 4-8-16,5-3 12 0,0-5-12 0,-5 1 12 16,9 3-3-16,0-8 0 0,0 5 0 0,0-1 0 0,0 1 2 15,0-5 0-15,0 1 0 0,0 3 0 0,9-3-11 0,-5-1 8 16,-4 5-8-16,4-5 8 0,-4-11-8 0,0 8 0 15,5 3 9-15,-1-3-9 0,-4-8 0 0,4 12 0 16,-4-5 0-16,13 1 8 0,0-4-8 0,-4 0 0 16,0 0 0-16,-1 0 0 0,5-1 0 0,-4 1 0 15,4 0 8-15,0 0-8 0,-9-8 0 0,18 4 0 16,-9 0 0-16,-4-4 8 0,4 0-8 0,4 4 9 16,-4-3-9-16,0-1 10 0,0-4 2 0,0 4 0 15,4-4 0-15,-12 1 0 0,16 3 0 0,-8-4 1 16,-4 4 0-16,4-3 0 0,4-1-13 0,-8 4 11 0,-5-4-11 15,9 1 10-15,-8 3-10 0,3-4 12 0,-3 0-12 0,-5 1 12 16,13-5-4-16,-13 4-8 0,0 1 12 16,8-5-4-16,-8-3-8 0,5-1 0 0,-1-3-12 0,-4 0 12 31,0 0-181-31,0-1-29 0</inkml:trace>
  <inkml:trace contextRef="#ctx0" brushRef="#br0" timeOffset="-194400">23022 2728 921 0,'0'0'40'16,"0"0"10"-16,0 0-40 0,0 0-10 0,0 0 0 0,0 0 0 16,0 0 99-16,0 0 17 0,0 0 4 0,0 0 1 15,4-4-85-15,-4 4-18 0,0 0-3 0,9-4-1 0,-5 1-5 16,9-5-1-16,-8 4 0 0,-5 4 0 15,0 0 16-15,0 0 2 0,8-4 1 0,-3 0 0 0,8 0 12 16,-5 4 2-16,1-3 1 0,-9 3 0 0,0 0-20 16,0 0-4-16,0 0-1 0,0-4 0 0,13-4-9 0,-13 4-8 15,13-4 12-15,-4 1-12 0,-5 7 13 0,0-4-4 16,14 0-1-16,-10 0 0 0,-8 4-8 0,5 0 8 16,8-4-8-16,4 1 8 0,-8-1-8 0,-5 0 0 15,9 0 0-15,0 0 8 0,-9 0-8 0,9 0 0 16,-13 4 0-16,9 0 8 0,4 0-8 0,-4-3 0 15,-1 3 0-15,1 0 8 0,4 0-8 0,-13 0 0 16,0 0 0-16,0 0 8 0,13 0-8 0,-4 0 0 16,-5-4 0-16,-4 4 0 0,0 0 0 0,4-4 8 0,9 0-8 15,-13 4 8-15,0 0-8 0,0 0 0 0,0 0 0 0,13-4 8 16,-4 0-8-16,-9 4 0 0,0 0 0 0,9 0 8 16,-9 0-8-16,0 0 0 0,0 0 0 0,0 0 8 15,0 0 0-15,0 0 0 0,13-4 0 0,-13 4 0 16,0 0 12-16,0 0 1 0,0 0 1 0,13-3 0 15,-13 3-2-15,0 0-1 0,4-4 0 0,5 4 0 16,-5-8-19-16,-4 8 0 0,0 0 0 0,0 0 0 16,0 0 9-16,0 0-1 0,9-4-8 0,-9 4 12 15,0 0-4-15,0 0-8 0,0 0 11 0,0 0-11 16,0 0 10-16,0 0-10 0,0 0 8 0,0 0-8 16,0 0 12-16,0 0-4 0,0 0 0 0,0 0 0 15,0 0 19-15,0 0 3 0,0 0 1 0,0 0 0 0,0 0-15 16,0 0-4-16,0 12 0 0,0-12 0 0,-9 11 6 15,9 1 1-15,0 3 0 0,0-7 0 0,-4 4-7 16,-5-5-2-16,9 5 0 0,0-12 0 0,-4 7 10 0,-1 5 3 16,-3-4 0-16,8 3 0 0,-5-3-23 0,-3 0 0 15,8 3 0-15,-5-3 8 0,1 4-8 0,4-5-10 16,-4 5 10-16,-1-4-13 0,5-8 13 0,-4 11 0 16,-5-3 0-16,9 3 0 0,-4-3 0 0,-5 4 0 15,9-5 10-15,-4 5-10 0,4-12 8 0,0 0-8 16,0 8 0-16,-4-1 8 0,4-7 1 0,-9 8 0 15,9-8 0-15,0 8 0 0,-4-1-1 0,4-7 0 16,-9 8 0-16,9 0 0 0,0-8-8 0,0 11 0 16,0-11 0-16,-4 8 8 0,-1 4-8 0,5-5 0 15,0-7 0-15,0 12 0 0,-4-4 0 0,4-8 0 0,0 7 0 0,-4 1 0 16,4 4 0-16,-5-5 0 0,5-7 0 0,0 8 0 16,-8 4 0-16,8-5 0 0,-5 5 0 0,5-1 0 15,-4-3 0-15,4 0 8 0,-4 0-8 0,4-8 0 16,0 7 0-16,-5 1 0 0,5 0 0 0,0-8 0 15,-4 7 8-15,4-7-8 0,-9 8 0 0,9 0 8 16,-13 3 3-16,13-3 0 0,0 4 0 0,-4-5 0 16,-5 1-11-16,9 4 0 0,-4-5 9 0,0 5-9 15,-5-4 0-15,9-1 9 0,0-7-9 0,0 12 0 16,-4-5 0-16,4 5 0 0,0-12 0 0,-5 8 0 16,5-8 0-16,0 0 0 0,0 0 0 0,0 11 0 15,-4-3 0-15,4 4 0 0,0-12 0 0,0 7 0 0,-4 5 0 16,4-12 0-16,0 0 0 0,0 8 0 0,0-8 0 15,0 0 0-15,0 0 0 0,-5 11 0 0,5 1 0 16,0-1 0-16,0 1 0 0,0-12 0 0,0 0 0 0,0 0 0 16,5 7 0-16,-5-7 0 0,4 12 0 0,-4 0 0 15,4-5 0-15,-4-7 0 0,0 0 0 0,0 12 0 16,0-4 0-16,0-8 0 0,5 7 0 0,-5-7 0 16,0 0 0-16,4 8 0 0,-4 4 0 0,0-12 0 15,0 0 0-15,9 7 0 0,-9-7 0 0,4 8 0 16,-4-8 0-16,4 8-9 0,1-4 9 0,-5-4 0 15,4 7 0-15,-4-7 0 0,0 0 0 0,0 12 0 16,4-1 0-16,-4-3 0 0,0-8 0 0,0 0 0 0,9 8 0 16,-5-1 0-16,-4-7 0 0,9 8 0 0,-9-8 0 15,4 8 0-15,-4-8 0 0,5 4 0 0,-5-4 0 16,0 0 0-16,8 7 0 0,-8-7 0 0,0 0 0 0,0 0 0 16,5 4 0-16,3 0 0 0,1 0 0 15,-9-4 0-15,0 0 0 0,0 0 0 0,0 0 0 0,9 4 0 16,-9-4 0-16,4 4 0 0,-4-4 0 0,0 0 0 15,9 4 0-15,-5-1 0 0,-4-3 0 0,9 4 0 16,-9-4 0-16,8 4 0 0,-8-4 0 0,0 0 0 16,0 0 0-16,13 4 0 0,-13-4 0 0,0 0 0 15,0 0 0-15,0 0 0 0,9 4 0 0,-9-4 0 16,0 0 0-16,9 0 0 0,-9 0 0 0,8 0 0 16,-8 0 0-16,0 0 0 0,5 0 0 0,8 0 8 15,-13 0-8-15,0 0 0 0,0 0 0 0,17 0 0 16,-17-4 0-16,9 4 0 0,-5 0 0 0,-4 0 8 15,9-4-8-15,-5 0 0 0,5 0 0 0,-5 4 0 16,-4 0 19-16,4-3-1 0,9-1 0 0,-13 4 0 0,13-8-26 16,-13 8-6-16,0 0-1 0,5-4 0 0,3 0 25 15,-3 0 5-15,8 1 1 0,-9-5 0 0,0 4-16 0,5 0-16 16,-9 4 3-16,0-4 1 0,13-3 12 0,-13 3 16 16,0 4-3-16,0 0-1 0,0 0-22 0,13-8-5 15,-9 0-1-15,-4 8 0 0,9-4 16 0,-9 4 0 16,4-7 0-16,9 3 0 0,-13 4 13 0,0 0-1 15,5-8 0-15,-5 8 0 0,0 0-12 0,0 0 0 16,0 0-12-16,0 0 12 0,4-7 0 0,-4 7 0 16,0 0 0-16,4-8 0 15,-4 0-103-15,5 0-23 0,-5-7-5 0</inkml:trace>
  <inkml:trace contextRef="#ctx0" brushRef="#br0" timeOffset="-113450">22757 2223 1036 0,'-13'-3'92'0,"9"-1"-73"0,-9 0-19 0,0 4 0 16,0-4 86-16,4 8 14 15,-4 0 2-15,-8 0 1 0,3 7-87 0,1 1-16 0,-13 3 0 0,-9 4-8 16,8 8 8-16,-12 4 0 0,0 12 0 0,-5 3-8 16,-8 8 8-16,-5 3 0 0,9 5 0 0,-4 4-8 15,-1 7 8-15,1 0 0 0,0 4 0 0,8 0 0 16,5 8 0-16,12-8 0 0,9-4-8 0,1 0 8 15,16-3 0-15,1-1-8 0,-5-3 8 0,14-5 0 16,8-7 17-16,4 4 9 0,9-8 2 0,0 0 0 16,9 0 11-16,4-7 2 0,4-1 1 0,5-7 0 15,0-4-5-15,8-1-1 0,5-3 0 0,8 0 0 16,0-7-4-16,5-1-2 0,0-8 0 0,-1 1 0 16,5-4-6-16,0-8-2 0,-4-4 0 0,13-8 0 15,-9-3 11-15,4-8 3 0,-4 0 0 0,5-8 0 0,-1-4-4 16,-4-3 0-16,0-5 0 0,0-3 0 0,-4-8 0 15,-1-4-1-15,10-7 0 0,-5-5 0 0,-5-3-7 16,1-4-2-16,0-4 0 0,0 0 0 0,-1 0-22 16,1 4 0-16,-13 4 0 0,-5 0 8 0,-8 7 28 0,-5 1 7 15,-13 3 1-15,1 8 0 0,-10 4 12 0,-8-4 2 16,-8 8 1-16,-5 4 0 0,-5 3-25 0,-8 4-5 16,-8-3-1-16,-10 7 0 0,1 0-28 0,-13 0 0 15,-5 4 0-15,-8 0 0 0,-18 4 0 0,9 0-10 16,-9 4 2-16,-8 4 0 15,8-1-87-15,-8 5-17 0,4-1-3 0</inkml:trace>
  <inkml:trace contextRef="#ctx0" brushRef="#br0" timeOffset="-113313">23598 4131 2451 0,'5'11'54'0,"3"5"11"0,-3-1 3 0,8 4 0 0,0-3-54 0,0 3-14 0,4 4 0 0,0 4-1087 16</inkml:trace>
  <inkml:trace contextRef="#ctx0" brushRef="#br0" timeOffset="-94466">24266 3422 1785 0,'0'0'79'0,"0"0"17"0,0 0-77 0,-4-8-19 15,4 4 0-15,0 4 0 0,0 0 194 0,0 0 35 16,0 0 7-16,0 0 2 0,0 0-190 0,0 0-37 15,0 0-11-15,0 0 0 0,0 0 0 0,0 0 0 16,0 0 8-16,4-8-8 0,-4 5 0 0,0 3 0 16,13-8 0-16,-13 8 0 0,0-4 11 0,0 4-11 15,13-8 10-15,-4 1-10 0,-9 7 16 0,8-8-2 16,-8 0-1-16,13 0 0 0,-13 8-2 0,0 0-1 16,0-11 0-16,0 11 0 0,0 0-2 0,0 0 0 15,0 0 0-15,0 0 0 0,0 0-8 0,0 0 12 16,0 0-12-16,0 0 12 0,0 0-12 0,13-4 0 0,-13 4-12 0,5 0 12 15,-5 0 0-15,0 0 0 0,0 0 0 0,13 0 12 16,-13 0-12-16,0 0 10 0,0 0-10 0,0 0 10 16,0 0-2-16,0 0 0 0,0-8 0 0,0 8 0 15,0 0-8-15,0 0 10 0,0 0-10 0,0 0 10 16,0 0-10-16,0 0 0 0,0 0 0 0,0 0 0 16,8 8 0-16,-3 0-14 0,-5-8 5 0,0 0 1 31,0 0-136-31,0 11-26 0,0-3-6 0,0-8-909 0</inkml:trace>
  <inkml:trace contextRef="#ctx0" brushRef="#br0" timeOffset="-93753">24838 3225 2332 0,'0'0'52'0,"0"0"10"0,0 0 2 0,0 0 1 0,0 0-52 0,0 0-13 0,0 0 0 0,9 12 0 15,-1-1 12-15,-8 5 0 0,0-5 0 0,0 1 0 16,-4-1-12-16,0 5 0 0,-5-1 0 0,5 4 0 16,-5 1 0-16,-8 3 8 0,4-4-8 0,0 4 0 15,4 0 0-15,-4-3 11 0,0-1-11 0,0 0 10 16,9-3-10-16,-5-1 8 0,5 0-8 0,-5-3 8 16,9-4-8-16,0-1 0 0,-4 5 0 0,4-12 0 15,0 0 15-15,0 0-3 0,0 0 0 0,0 0 0 16,0 0 17-16,0 0 3 0,0 0 1 0,0 0 0 15,0 0 2-15,0 0 0 0,4-12 0 0,-4 1 0 16,0-1-23-16,0 1-4 0,13-1 0 0,-13-3-8 16,9-1 8-16,-5 1-8 0,0-1 0 0,5 1 0 15,-5 0 0-15,9-1 0 0,-13 1 0 0,13 3 0 16,-8-3 0-16,3 7 0 0,-3-3 0 0,3 3 0 16,-3-4 0-16,-5 5 8 0,13-1-8 0,-9 4 0 0,9-4 0 15,-4 5 0-15,-1-5 0 0,1 4-12 0,-5 0 12 0,9-4 0 16,-8 1 0-16,8 3 0 0,0-4 0 0,0 4 0 15,-9 0 9-15,9 1-9 0,0-1 16 0,-9 4-4 16,9 0 0-16,-4 0 0 0,-4-4-4 0,8 4 0 16,-9-4-8-16,-4 4 12 0,0 0-12 0,13 4 0 15,-4 4 0-15,-9-8 0 0,4 3 0 0,-4-3 0 16,0 0 0-16,13 12 0 0,-9 0 9 0,5 3-1 16,-5 0 0-16,5 1 0 0,-9 3 16 0,4-4 4 15,1 5 0-15,-5-1 0 0,0 0-15 0,0 4-2 0,0-3-1 16,0-1 0-16,-5 0-10 0,1-3 0 0,4-1 9 15,0 0-9-15,0 5 9 0,0-9-9 0,0-3 12 16,-9 3-12-16,9-3 9 0,0-8-9 0,0 12 0 0,0-12 9 16,0 0-9-16,0 0 0 0,0 0 0 0,0 0 0 31,0 7-68-31,0-7-12 0,-13 0-2 0,0 4-1 16,9 0-148-16,-9-4-29 0</inkml:trace>
  <inkml:trace contextRef="#ctx0" brushRef="#br0" timeOffset="-85537">25488 3614 345 0,'0'0'15'0,"0"0"4"0,0 0-19 0,0 0 0 0,0 0 0 0,0 0 0 16,0 0 239-16,0 0 44 0,0 0 9 0,0 0 1 15,0 0-189-15,0 0-37 0,0 0-8 0,13 0-2 16,-13 0-4-16,0 0-1 0,0 0 0 0,0 0 0 0,13-4-33 0,-13 4-7 15,0 0-2-15,0 0 0 0,0 0-10 16,0 0 0-16,0 0 0 0,0 0 0 16,0 0-48-16,5 0-11 0,-5 0-2 0</inkml:trace>
  <inkml:trace contextRef="#ctx0" brushRef="#br0" timeOffset="-79464">22107 5614 1825 0,'0'0'40'0,"0"0"8"0,0 0 1 0,0 0 3 0,0 0-41 0,0 0-11 0,5 4 0 0,8 0 0 15,0-4 61-15,0 4 11 0,0-4 1 0,4 4 1 16,-4-1-24-16,0 1-5 0,0-4-1 0,4 4 0 16,1-4-17-16,-1 8-4 0,0-4-1 0,5-1 0 15,-5-3-6-15,1 4 0 0,8-4-1 0,-5 0 0 16,5 0-5-16,-4 0-1 0,-5 4 0 0,5 0 0 16,0 0-9-16,-1-4-11 0,-3 4 3 0,-5-4 0 31,0 4-119-31,8-8-23 0,-3-4-5 0,-5 4-458 0,-5 0-92 0</inkml:trace>
  <inkml:trace contextRef="#ctx0" brushRef="#br0" timeOffset="-79280">22697 5406 1681 0,'0'0'74'0,"0"0"16"0,0 0-72 0,0 0-18 16,0 0 0-16,-5 12 0 0,1-1 47 0,0 1 5 16,4 7 2-16,-5-4 0 0,-3 5 9 0,3-1 1 15,-3 4 1-15,-1 8 0 0,0-4-13 0,-4 0-2 16,0 4-1-16,-4-1 0 0,13 1-31 0,-9 4-6 15,0 0-2-15,0-1 0 0,8-3-10 0,-3 0 0 16,3 0 0-16,-8-4 8 16,13 4-124-16,-4-4-26 0,8-4-5 0,-4 0-740 0</inkml:trace>
  <inkml:trace contextRef="#ctx0" brushRef="#br0" timeOffset="-79159">22714 6103 921 0,'17'4'82'0,"-4"0"-66"0,-4 0-16 0,4 0 0 15,-4 4 187-15,12-5 33 0,-12 1 8 0,4 4 0 16,0-4-98-16,-4 0-20 0,-1 0-4 0,-8-4-1 15,0 0-62-15,0 0-13 0,0 0-2 0,0 0-1 32,0 0-107-32,0 0-20 0,0 0-5 0</inkml:trace>
  <inkml:trace contextRef="#ctx0" brushRef="#br0" timeOffset="-78264">22047 5764 1036 0,'-13'-3'92'0,"13"3"-73"0,0 0-19 0,-5 0 0 16,-3-4 89-16,8 4 15 0,0 0 2 0,0 0 1 15,0 0-20-15,0 0-4 0,4-8-1 0,-4 8 0 16,4-4-37-16,5-4-7 0,-9 1-2 0,13 3 0 16,-4 0-11-16,-1 0-2 0,5-4-1 15,-4 5 0-15,0 3-6 0,4 0-2 0,0-8 0 0,4 4 0 16,-4 0 10-16,17 0 1 0,-8 0 1 0,0 1 0 16,8-1-3-16,5 0-1 0,-1 0 0 0,5 4 0 15,0 0 5-15,5-4 1 0,-1 0 0 0,5 4 0 16,-5-4-28-16,0 1 0 0,1 3 0 0,-5 3 0 15,-5-3 0-15,-3 4 0 0,-1-4 0 0,0 0 0 16,-4 0 10-16,-8 0 0 0,-5 4 0 0,4-4 0 16,-8 0-10-16,-9 0-16 0,0 0 4 0,0 0 1 15,0 0-33-15,0 0-8 16,0 0 0-16,0 0-581 0,0 0-116 0</inkml:trace>
  <inkml:trace contextRef="#ctx0" brushRef="#br0" timeOffset="-77935">22814 5414 1782 0,'0'0'79'0,"0"0"16"0,0 0-76 0,0 0-19 0,0 0 0 0,0 0 0 16,-9 4 10-16,9-4-2 0,-4 7 0 0,-9 1 0 15,13 0-8-15,-13-1 0 0,4 5 0 0,0 0 8 16,-4 3 12-16,-4 4 1 0,4 0 1 0,-4 1 0 16,-1 7 0-16,-3-4 0 0,3 4 0 0,-3 4 0 15,-1-1 0-15,9 1 0 0,-9 0 0 0,5 0 0 16,-5-4-8-16,14 4-2 0,-5-4 0 0,0-4 0 16,4 0-4-16,9 4-8 0,-4-12 11 0,-1 1-11 15,1 3 10-15,4-7-10 0,4 3 8 0,5 0-8 16,0-3 0-16,4 0 8 0,0-1-8 0,8-3 0 31,-3 3-20-31,12-3-8 0,-4 0-3 0,4-1-585 0,1 1-116 0</inkml:trace>
  <inkml:trace contextRef="#ctx0" brushRef="#br0" timeOffset="-180479">19333 8732 1868 0,'0'0'83'0,"-4"-4"17"0,-1 4-80 0,5 0-20 15,-4-3 0-15,4 3 0 0,0 0 0 0,0 0 10 16,0 0-10-16,4-12 8 0,1 4-8 0,3-3 0 0,1 3 0 0,0-4 0 15,8 5 0-15,-4-1 18 0,9-4-3 0,-5 1-1 16,5 3-3-16,4-3-1 0,0-1 0 0,0 1 0 16,0 3-10-16,4-4 12 0,5 5-12 0,-1-5 12 15,1 4-1-15,0 1 0 0,-5-1 0 0,-4 0 0 16,4 0-11-16,1 5 0 0,-9 3 0 0,-1 0 0 31,-3 0-32-31,-5 0-9 0,0 0-2 0</inkml:trace>
  <inkml:trace contextRef="#ctx0" brushRef="#br0" timeOffset="-149245">19398 8621 288 0,'0'0'12'0,"0"0"4"0,0 0-16 0,0 0 0 15,0 0 0-15,0 0 0 0,-9-4 107 0,5-4 18 16,0 4 4-16,4 4 1 0,0 0-71 0,0 0-15 16,0 0-2-16,0 0-1 0,0 0-12 0,0 0-2 15,0 0-1-15,0 0 0 0,0 0 3 0,0 0 1 16,0 0 0-16,0 0 0 0,0 0-8 0,0 0-2 15,0 0 0-15,8-8 0 0,1 1-12 0,-9 7-8 16,9-4 8-16,-1-4-8 0,-8 8 11 0,13-4-3 16,-13 4 0-16,13-4 0 0,-4 1-8 0,4-1 0 15,-13 4 0-15,9-4 0 0,4 0 0 0,-5 0 0 16,5 0 0-16,-4 0 0 0,-9 4 28 0,13-3 3 16,-4-1 1-16,4 0 0 0,-5 4-32 0,5-4 0 15,0-4 0-15,-4 8 0 0,4-4 8 0,0 1 4 0,0 3 2 16,4-4 0-16,-4 0-4 0,5 0-1 0,-5 4 0 15,4 0 0-15,5 0-9 0,-5 0 0 0,0 0 0 16,1-4 8-16,-1 4-8 0,-4 0 8 0,5 0-8 16,-1 0 8-16,-4-4-8 0,4 4 0 0,1 0 0 0,-5-3 8 15,-13 3-8-15,8 0 0 0,5-4 0 0,0 0 0 16,-4 4 0-16,-5 0 0 0,-4 0 0 0,18 0 0 16,-5-4 0-16,-13 4 0 0,0 0 0 0,8 0 0 15,1 0 0-15,-9 0 0 0,0 0 0 0,0 0-11 16,0 0 11-16,0 0 0 0,13-4 8 0,-13 4-8 15,0 0 0-15,0 0 0 0,0 0 0 0,13 4 0 16,-13-4 0-16,0 0 0 0,0 0 0 0,0 0 0 16,0 0 14-16,0 0-2 0,0 0 0 0,13 4 0 15,-13-4-12-15,0 0 0 0,0 0 8 0,0 0-8 0,0 0 0 16,0 0 0-16,0 0 8 0,0 0-8 16,0 0-35-16,0 0-9 0,0 0-3 0</inkml:trace>
  <inkml:trace contextRef="#ctx0" brushRef="#br0" timeOffset="-148781">19285 8673 1036 0,'0'0'92'0,"0"0"-73"0,0 0-19 0,0 0 0 15,0 0 105-15,0 0 18 0,0 0 3 0,13 0 1 16,5-3-93-16,-1-1-18 0,0 0-4 0,1 4-1 16,3-4-11-16,5 0 8 0,0-4-8 0,5 5 8 15,-1-1-8-15,0 0 0 0,1-4 0 0,3 1 8 16,1 3-8-16,0-4 10 0,-1 0-10 0,-3 4 10 16,3-3-10-16,-3-1 0 0,4 0 0 0,-1 4 0 0,-3-3 0 0,3-1 0 15,1 0 0-15,-5 1 0 0,5 3 0 0,-5 0 12 16,1 0-12-16,-1 0 12 0,-4 0 5 0,4 0 2 15,-4 1 0-15,-4 3 0 0,0 0-9 0,-5 0-2 16,0 0 0-16,1 0 0 0,-5 0-8 0,-5 0 0 16,1 0 0-16,-9 0 8 0,0 0-8 0,0 0-17 15,0 0 4-15</inkml:trace>
  <inkml:trace contextRef="#ctx0" brushRef="#br0" timeOffset="-140655">19558 8435 943 0,'0'0'41'0,"0"0"10"0,0 0-41 0,0 0-10 16,0 0 0-16,0 0 0 0,0 0 101 0,0 0 19 16,0 0 3-16,0 0 1 0,0 0-34 0,0 0-6 15,0 0-2-15,0 0 0 0,0 0-41 0,0 0-8 16,0 0-1-16,0 0-1 0,0 0-23 0,0 0-8 15,0 0 0-15,0 0 0 0,0 0 8 0,0 0-8 16,0 0 0-16,0 0 0 16,0 0-20-16,5-4-11 0,-5 4-1 0,13 0-485 15,-13 0-97-15</inkml:trace>
  <inkml:trace contextRef="#ctx0" brushRef="#br0" timeOffset="-140065">19476 8639 1594 0,'-17'-8'71'0,"12"0"14"0,-3 5-68 0,-1-1-17 0,0-4 0 0,5 4 0 16,-5 0 0-16,9 4 0 0,0 0 8 0,-4-4-8 15,4 4 47-15,0 0 5 0,0 0 2 0,0 0 0 16,0 0-37-16,0 0-7 0,9 0-2 0,-1 0 0 15,5 0-8-15,5 0 0 0,3 0 0 0,1 0 0 16,4 0 0-16,0 0 0 0,9-3 0 0,-1-1 0 16,5 0 12-16,0 4 0 0,0-4 0 0,5 4 0 0,4-4-4 15,-1 4 0-15,-8-4 0 0,9 4 0 0,-9 0 5 16,4-4 1-16,1 4 0 0,-5-3 0 0,0 3-3 16,-5-4-1-16,5 4 0 0,-4-4 0 0,-5 4-10 0,-4 0 10 15,0 0-10-15,-4 0 10 0,-5 4-10 0,-4-4 8 16,-4-4-8-16,-9 4 8 0,0 0 0 0,0 0 0 15,0 0 0-15,0 0 0 0,0 0 8 0,0 0 0 0,-9 11 1 0,-8-7 0 16,-5 4-9-16,-4 0-8 16,-4-1 12-16,0 1-12 0,-5 4 0 0,0-8 0 0,-8-1 0 15,4 5-9-15,-9-4 9 0,5 0 0 16,0-4 0-16,-5 4 0 0,5-4 0 0,-1 0 0 16,1 0 0-16,4 0 0 0,4 0 16 0,9-4 0 0,-4 4-1 15,4-4 0-15,8 4 9 0,1-8 3 0,8 4 0 0,1 4 0 16,8 0 3-16,0 0 1 0,0 0 0 0,0 0 0 15,0 0-11-15,0 0-1 0,0-3-1 0,8-1 0 16,1 0-18-16,8 0 0 0,5-4 0 0,4 4 0 16,4-3 0-16,1-1 0 0,-1 4 0 0,5-4 0 15,4 5 13-15,0-1-1 0,4 0 0 0,-8 4 0 16,0-4-12-16,-1 8 0 0,-3-4 0 0,-1 0 0 16,-8 4-9-16,4 0-5 0,-5-1-1 0,-8-3 0 15,0 8 15-15,-4-8 0 0,-9 0 0 0,0 0 0 16,0 0 0-16,0 0-11 0,0 0 11 0,0 0-10 15,0 0-43-15,0 0-9 0,0 0-2 16,0 0-613-16,0 0-123 0</inkml:trace>
  <inkml:trace contextRef="#ctx0" brushRef="#br0" timeOffset="-83544">20798 7229 1612 0,'0'0'144'0,"0"0"-116"0,0 0-28 0,0 0 0 0,0 0 116 0,17 11 16 15,-8 1 4-15,0 3 1 0,-1 0-100 0,6 9-20 16,-1-1-4-16,0 4-1 0,0 0 12 0,0 4 3 16,0-1 0-16,0 5 0 0,0 0-11 0,-5-1-1 15,1 5-1-15,0-1 0 0,-5 1-6 0,0-1 0 16,5 1-8-16,-9-4 12 0,4-4-12 0,1-5-13 15,-1 1 2-15,-4 0 1 16,-4-3-37-16,-1-5-7 0,5 0-2 0,-4 0 0 16,4-7-115-16,-4-1-23 0,-1-3-5 0</inkml:trace>
  <inkml:trace contextRef="#ctx0" brushRef="#br0" timeOffset="-82602">21141 7163 1695 0,'0'0'75'0,"0"0"16"0,0 0-73 0,0 0-18 0,0-12 0 0,0 12 0 15,-9-7 50-15,9 7 6 0,0 0 2 0,0 0 0 16,0 0-14-16,0 0-2 0,0 0-1 0,0 0 0 15,0 0-16-15,0 0-3 0,9 4-1 0,4-1 0 16,0 1 22-16,4 0 4 0,0 0 1 0,9-4 0 16,-13 4 3-16,18 0 1 0,-5-4 0 0,0 0 0 15,-5 4-29-15,14-4-6 0,-9 3-1 0,0-3 0 0,4 0-2 0,-4 0-1 16,5 4 0-16,-1-4 0 0,0 0-5 16,1 0-8-16,8 4 11 0,-5 0-11 0,-8-4 0 15,9 0 0-15,0 0 0 0,4 0 0 0,0 0 0 0,0 4 0 16,0 0 0-16,4 0 0 0,1-1 21 0,-5 1 7 15,4 4 2-15,0-4 0 0,-4 0-30 0,18 0-18 16,-5-1 2-16,0-3 1 0,4 4 25 0,0 0 5 16,5 4 1-16,0-4 0 0,-5 3-16 0,5-3 0 15,-1 4 0-15,1-4 0 0,0 3 0 0,-5-3-16 16,5 4 1-16,0 0 1 0,-5-1 14 0,0 1 0 16,-8 0 0-16,4 0 0 0,-4-1 0 0,-1 5 0 15,-8-4 0-15,-4 3 0 0,8-7 0 0,-4 4 0 16,-4-1 0-16,-5-7 0 0,9 8 0 0,-4-4 8 15,-5 0-8-15,-4 0 0 0,-8-4 13 0,3 4-4 0,1-4-1 16,-5 3 0-16,9-3-8 0,-8 0-11 0,-5 4 3 0,4-4 0 16,9 4 8-16,-9 0 0 0,-4 0 0 0,5 0 0 15,4-4 0-15,-5 3 0 0,0-3 0 0,-4 4 0 16,5 0 0-16,-1-4 0 0,-4 4 0 0,0 0 0 16,4-4 0-16,5 4 0 0,-5 0 0 0,1-1 0 15,-5-3 0-15,4 4 0 0,0-4 0 0,-4 0 0 16,0 4 0-16,5 0 0 0,-5-4 8 0,0 4-8 15,0-4 0-15,0 0 0 0,-9 0 0 0,13 4 0 16,-4-4 0-16,0 4 0 0,-8-4 0 0,8 3-8 16,-5-3 8-16,5 0 11 0,-4 4-3 0,4 0 0 15,-4-4-8-15,-1 0-11 0,5 0 3 0,-13 0 0 0,0 0 8 16,0 4 0-16,13 0 0 0,0-4 0 16,5 4 0-16,-10-4 0 0,-8 0 0 0,9 4 0 0,4-1 0 15,-4-3 0-15,-5 4 8 0,5 0-8 0,-1-4 0 16,1 4 0-16,-9-4 0 0,0 0-8 0,0 0 8 0,4 4 0 15,-4-4 8-15,9 8-8 0,-9-8 8 0,9 3-8 16,-9 5 10-16,13-4-10 0,-13 4 0 0,0-8 0 16,8 7 0-16,-3 1 0 0,3 0 0 0,-3-1 14 15,-5 5-4-15,0 3-1 0,4-3-9 0,-4 3 8 16,0 5-8-16,0 3 8 0,0-4-8 0,0 8 0 16,-9 0 0-16,1 0 0 0,8 0 12 0,0-4-2 15,0 8-1-15,-5-4 0 0,5 4 6 0,-8-4 1 0,8 3 0 16,0-3 0-16,0 0 1 0,0-3 1 0,-5-1 0 15,-3 0 0-15,8 0-4 0,0 0-1 0,0-4 0 16,-5 4 0-16,5 1-1 0,0-5-1 0,-4 0 0 0,-5 4 0 16,9-4-11-16,-4 1 8 0,-5-1-8 0,9 4 8 15,0-4-8-15,0 1 0 0,-4-1 0 0,0-4 0 16,4 5 0-16,0-9 0 0,0-11 0 0,-9 8 0 31,9 3-72-31,0-3-9 0,-13 0-3 0,13-1-757 0,0-7-152 0</inkml:trace>
  <inkml:trace contextRef="#ctx0" brushRef="#br0" timeOffset="-81443">21089 7988 403 0,'0'0'17'0,"0"0"5"0,-9 3-22 0,0 1 0 0,9-4 0 0,0 0 0 16,0 0 372-16,0 0 69 0,0 0 15 0,0 0 2 15,0 0-362-15,0 0-72 0,13-4-14 0,-4 4-10 16,4 0 32-16,0 0-1 0,0 4 0 0,4 0 0 16,1-4 6-16,12 4 2 0,-4 0 0 0,-9 0 0 15,14 0-6-15,-5-1-1 0,4 5 0 0,-4-4 0 16,0 0-2-16,4 0-1 0,-4 0 0 0,0-1 0 15,5 1-7-15,12 0-2 0,-13 4 0 0,14-4 0 16,-1 0-5-16,5 3-2 0,-5 1 0 0,0 0 0 16,14-5-13-16,-1 9 0 0,-4-4 0 0,5 3 0 15,-1-3 0-15,0 0 0 0,5 3 0 0,-5-3 0 16,1 0 0-16,3 3 0 0,5-3 8 0,-4 0-8 16,0-1 12-16,-5 1 0 0,-4 0 0 0,0 0 0 15,0-1-12-15,0 5-12 0,0-8 3 0,0 3 0 16,5 1 9-16,-5 0 0 0,0 3 0 0,0-3 0 0,0 0 0 15,8-1 12-15,-3 1-2 0,-1 0-1 0,-8 0-9 16,17 3-12-16,-13-3 2 0,8 0 1 0,5-1 9 16,-13 1 0-16,0-4 10 0,-4 3-10 0,0 1 0 0,-5 0 0 15,-4 0 0-15,-4-1 0 0,4 1 9 0,-9-4-9 16,1 4 8-16,-5-5-8 0,-5 1 0 0,10 0 0 16,-10 4 0-16,1-4-11 0,-5 0 11 0,9 3 0 15,-8-3 0-15,3 4 0 0,1-4 12 0,0 0-3 16,-5-1 0-16,5 1 0 0,-9-4-9 0,13 4 12 15,-9 4-12-15,0-4 12 0,5 3-12 0,-5-3 0 0,1 0 0 16,-1 4 0-16,5-1 0 0,-1-3 10 0,-8 0-2 16,5 4-8-16,8-4 0 0,-9 3 0 0,-4-3 0 15,4 0 0-15,-4 4 18 0,0-4-3 0,0 0-1 16,-8-1 0-16,8 5-6 0,0-8-8 0,-9 4 11 0,9 0-11 16,0 0 9-16,-13 3-9 0,17-7 0 0,-17 4 9 15,13 0-9-15,-13-4 0 0,0 0 9 0,0 0-9 16,0 0 0-16,0 0-13 0,0 0 1 0,0 0 1 31,0 0-206-31,-4-8-42 0</inkml:trace>
  <inkml:trace contextRef="#ctx0" brushRef="#br0" timeOffset="-71383">21522 7286 1868 0,'0'0'83'0,"0"0"17"0,0 0-80 0,0 0-20 15,0 0 0-15,0 0 0 0,0 0 12 0,0 0-2 16,-4 4 0-16,-5 0 0 0,9 4-10 0,-4 3 0 16,-1 5 0-16,5-1-11 0,0 1 11 0,0 3 11 15,0 0-3-15,-8 0 0 0,8 4 2 0,0 1 0 16,0-1 0-16,0 0 0 0,0 0-2 0,8 0 0 16,-3 4 0-16,-5-4 0 0,0 0-8 0,0 4 0 15,0-7 9-15,-5 3-9 0,5-4 0 0,-8 0 8 16,8 4-8-16,0-3 0 0,0-5 8 0,0-3-8 15,0-12 8-15,-5 7-8 0,5-7 12 0,0 0-1 16,0 8-1-16,0-8 0 0,0 0 8 0,0 0 2 0,0 0 0 16,0 0 0-16,0 0 13 0,0 0 3 0,-4-8 1 0,4-3 0 15,-4-5-23-15,4-3-5 0,4-8-1 0,0 0 0 16,1-4-19-16,-5-3-4 0,13-5-1 0,-9 0 0 16,9 1 2-16,-4-1 0 0,4 1 0 0,-5-1 0 15,5 1 14-15,0-1 0 0,-4 12 0 0,0 0-9 16,4 0 9-16,-13 4 0 0,13 8 0 0,-9 3 0 15,-4-3 16-15,4 3 6 0,1 5 1 0,-5 7 0 16,0 0-13-16,0 0-2 0,0 0-8 0,0 0 12 16,0 0 0-16,0 0-1 0,0 0 0 0,0 0 0 15,0 7-11-15,0 5 0 0,-5-1 0 0,5 5 0 16,-4-1 0-16,4 8 0 0,-4 0 0 0,-9 4 0 16,13 0 0-16,-5 4 0 0,1 0 9 0,0 4-9 15,-5-1 0-15,0-3 0 0,-4 4 0 0,9 0 0 16,0-5 0-16,-5-3 0 0,-4 4 0 0,13-4 0 0,-9 0 0 15,5 0 0-15,-9-4 0 0,9 0 0 0,-9-3 0 0,8-1 0 16,-3 0 0-16,-1-3 0 0,0 3 0 0,5-8 9 16,-5 5-9-16,5-8 0 0,-5 3 12 0,5-3-12 15,4-8 12-15,0 8-12 0,0-8 12 0,0 0-12 16,0 0 12-16,0 0-12 0,0 0 20 0,0 0-2 16,0 0-1-16,-13-8 0 0,13 4 12 0,0-11 3 15,0-1 0-15,-4-3 0 0,4-4-17 0,4-4-3 16,-4-4-1-16,0-4 0 0,9 1-11 0,-5-1 0 0,5-4 0 15,-1-3 0-15,-3 3-9 0,3 5 9 0,1 3 0 16,-5 4 0-16,1 4 0 0,3 0-8 0,-3 4 8 16,-5 3 0-16,0 8 0 0,8-3 0 0,-8 11 0 0,0 0 0 15,0 0 0-15,0 0 12 0,0 0-3 0,0 0-1 16,0 0-8-16,0 0 0 0,5 11 0 0,-1 5 0 16,0 3-8-16,1 0 8 0,-1 4 0 0,-4 4 0 15,0 0 0-15,0 0 0 0,0 4 0 0,0 0 0 16,0 0 0-16,0 4 0 0,0-9 0 0,0 5 0 15,0-4 0-15,0 0 0 0,-4-4 0 0,-1 0 0 16,1-3 0-16,4-1 0 0,-4 0 12 0,-1-3-4 16,-3-1-8-16,8-3 0 0,-9-1-12 0,5-3 12 15,-5 0-60-15,0-8-4 0,1 3 0 16,-1-3-1-16,-4 4-181 0,0-8-36 0</inkml:trace>
  <inkml:trace contextRef="#ctx0" brushRef="#br0" timeOffset="-70837">21193 7583 1209 0,'0'0'108'0,"0"0"-87"0,0 0-21 0,0 0 0 15,0 0 196-15,0 0 34 0,0 0 7 0,0 0 2 16,0 0-185-16,0 0-37 0,0 0-7 0,4 8-2 16,-4-8 0-16,0 0 0 0,0 11 0 0,0-11 0 15,0 0 23-15,-4 8 4 0,-5 0 1 0,5-4 0 16,-9-1-12-16,4 1-1 0,0-4-1 0,1 4 0 15,-5-4 14-15,-5 0 4 0,1-4 0 0,-5 0 0 16,1 4-17-16,-1 0-3 0,0-3-1 0,1-1 0 16,3 4 1-16,-3-4 1 0,8 0 0 0,-5 0 0 15,5 0 2-15,0 0 0 0,-4-3 0 0,4 3 0 16,4-4-7-16,-4 0 0 0,4 1-1 0,-4-1 0 16,5 0-1-16,-5 1 0 0,4-1 0 0,0 0 0 0,1 1-6 15,-1-1-8-15,0-4 11 0,1 5-11 0,-1-1 8 16,0 0-8-16,-4 4 0 0,5-3 0 0,-1-1 9 15,0 4-9-15,1 0 0 0,-1-4 9 0,5 5-9 0,-9-1 0 16,4 0 9-16,0-4-9 0,1 4 8 0,-5 1-8 16,4-5 8-16,0 0-8 0,-8 4 0 0,13 0 0 15,-5-7 0-15,0 7-8 0,1 0 8 0,-1-4-12 16,0 1 12-16,1-1-12 16,-1 0-24-16,0 1-6 0,1-1-1 0,3-4 0 15,1 5-85-15,0-5-18 0,-1 4-3 0,1-3-1 16,4-5-70-16,0 5-13 0,0-20-3 0,0 8-481 0</inkml:trace>
  <inkml:trace contextRef="#ctx0" brushRef="#br0" timeOffset="-70383">20521 7071 1440 0,'0'0'128'0,"0"0"-103"0,0 0-25 0,0 0 0 15,0 0 107-15,0 0 16 0,17 0 3 0,-17 0 1 16,0 0-57-16,0 0-11 0,0 0-3 0,0 0 0 15,0 0-36-15,0 0-7 0,0 0-1 0,0 0-1 16,0 11 14-16,-4-3 3 0,-1 3 1 0,-8 1 0 16,0 0-13-16,0-1-4 0,9 1 0 0,-5-1 0 15,-4-3 0-15,-4 3 0 0,0-3 0 0,4 0 0 16,-9 3 0-16,5-3 0 0,-5-4 0 0,9 4 0 16,-4-4 15-16,4 3 2 0,-5 1 1 0,5-4 0 15,0 4-13-15,5-8-2 0,-1 3-1 0,5 1 0 0,-5 0 2 16,5-4 1-16,4 0 0 0,0 0 0 0,-9 8-7 15,9-8-2-15,0 0 0 0,0 0 0 0,0 4-8 0,-4 3 0 16,4 1 0-16,0-8 0 0,-5 8 0 0,5-1-9 16,0 1 9-16,0 8 0 0,5-9 0 0,-5 9-8 0,0-5 8 0,4 1 0 15,-4 3 0-15,4 1 0 16,1-5 0-16,-5 5 0 0,4-1 0 0,0 0 0 16,1 1 0-16,-1-5 0 0,0 9 8 0,1-5-8 15,-1 1 0-15,0-1 9 0,5 4-9 0,-5 0 12 16,1 1-12-16,3-1 12 0,1 0-12 0,-5 1 8 15,5-1-8-15,-5-4 8 0,5 1-8 0,-5-1 10 16,1 0-10-16,-1 1 10 0,0-5 0 0,1 5 0 0,-5-16 0 16,0 0 0-16,0 0-10 0,-5 8 0 0,5 3 0 15,0-11 0 1,-4 15-141-16,0-3-21 0,4-12-4 0,-5 8-1 0</inkml:trace>
  <inkml:trace contextRef="#ctx0" brushRef="#br0" timeOffset="-66647">21154 8697 403 0,'0'0'36'0,"0"0"-36"0,0 0 0 0,0 0 0 16,0 0 342-16,0 0 62 0,0 0 12 0,0 0 2 16,0 0-326-16,0 0-66 0,0 0-13 0,13 0-2 0,4 0 9 0,-4 0 1 15,0 0 1-15,0 0 0 16,0-4-12-16,0 4-2 0,0 0-8 0,-4 0 12 0,12 0 4 16,-8 0 1-16,5 0 0 0,-1 4 0 0,-4-4 5 0,0 0 1 15,0 0 0-15,4 3 0 0,-4-3-2 0,-4 0 0 16,4 4 0-16,4 0 0 0,-8-4-21 0,4 0 8 15,0 0-8-15,-4 0 0 0,4 0 0 0,0 0 8 16,-13 0-8-16,8-4 0 0,1 4 0 0,8-4 8 16,-8 4-8-16,-9 0 0 0,0 0 0 0,0 0-12 15,4 0 2-15,-4 0-663 16,0 0-133-16</inkml:trace>
  <inkml:trace contextRef="#ctx0" brushRef="#br0" timeOffset="-59394">23416 6231 1648 0,'0'0'36'0,"0"0"8"0,0 0 2 0,0 0 0 0,0 0-37 0,0 0-9 0,9-4 0 0,4 0 0 16,9 4 22-16,-14 0 2 0,5 0 1 0,5 0 0 0,8 4-4 0,-9-4-1 15,9 4 0-15,-9-4 0 0,5 0-12 0,0 0-8 16,-5 0 8-16,9 3-8 0,-9 1 0 0,9-4 8 16,-8 0-8-16,3 0 0 0,-12 0 0 0,13 0-12 15,-1 0 2-15,-8 0-794 16</inkml:trace>
  <inkml:trace contextRef="#ctx0" brushRef="#br0" timeOffset="-59146">23750 6046 2030 0,'0'0'90'0,"0"0"18"0,-9 7-86 0,1 1-22 0,-5 0 0 0,13-1 0 15,-5 5 12-15,-8 0-3 0,13 3 0 0,-4 4 0 16,-5 4-9-16,5 1 0 0,-5-1 0 0,-8 4 0 16,4 3 0-16,4 5 0 0,-4-4 0 0,-4 4 0 15,4-8 0-15,0 3 0 0,0-3 0 0,0 4 0 16,0-4 0-16,13 0 0 0,-9 0 0 0,5-4 0 15,0-4 0-15,4-3 0 0,0-1 0 0,0-7 0 32,0 4-33-32,4-5-3 0,-4-7 0 0,0 0 0 15,0 0-24-15,4 4-6 0,5 0-1 0,4 0-463 0,-13-4-93 0</inkml:trace>
  <inkml:trace contextRef="#ctx0" brushRef="#br0" timeOffset="-58884">23434 6785 2228 0,'0'0'49'0,"-9"-7"11"0,9 3 1 0,0-4 1 0,-4 4-50 0,4 4-12 16,-13-7 0-16,13 7 0 0,-5 0-17 0,-3 0-7 15,-5 0 0-15,-5 3-1 0,1 5 1 0,-9 4 1 16,4 3 0-16,-4 1 0 0,-4 7 9 0,4 0 2 15,-9 0 0-15,-4 0 0 0,9 0 12 0,0 0 0 16,-1 0-10-16,1 1 10 0,4-5 0 0,-4 0 0 16,17-4 0-16,-9 5 0 15,5-5-31-15,-5-3-1 0,9-5-1 0,8 1 0 16,-8-4-136-16,9-4-27 0</inkml:trace>
  <inkml:trace contextRef="#ctx0" brushRef="#br0" timeOffset="-58664">22827 6751 1692 0,'0'0'75'0,"0"0"15"0,-9 7-72 0,9 1-18 0,-13 4 0 0,13-1 0 16,-4 9 33-16,-1-1 3 0,-3 0 1 0,8 8 0 15,-13-4 7-15,13 4 2 0,-9 4 0 0,0 0 0 16,5 0-19-16,-5-1-4 0,9 1-1 0,-4-4 0 16,-5 4-10-16,9-4-1 0,0-4-1 0,0 0 0 15,13-3 2-15,-13-1 0 0,13 0 0 0,-4-4 0 16,0-3-1-16,4 0 0 0,4-1 0 0,-4-3 0 15,9-4-11-15,-5 0 0 0,5-4 0 0,4-4 0 16,0 0-44 0,-4-8-8-16,12-3-2 0,1-1 0 0</inkml:trace>
  <inkml:trace contextRef="#ctx0" brushRef="#br0" timeOffset="-56805">25194 3869 1555 0,'0'0'138'0,"0"0"-110"0,13-8-28 0,-5 4 0 16,-8 4 72-16,9-4 8 0,-9 4 3 0,0 0 0 0,0 0-57 0,0 0-11 16,0 0-3-16,0 12 0 15,-4-1-12-15,-9 5 0 0,0-5 8 0,0 5-8 0,-5 3 24 16,1 4 3-16,-9 4 0 0,4 0 0 0,-4 0-14 0,0 0-2 16,5 4-1-16,-1-4 0 0,0 4-10 0,0-4 8 15,5 0-8-15,4-4 8 0,4 4-8 0,-4-4 0 16,0 0 0-16,0 0 0 0,13-4 0 0,-4-3 0 15,-5-1 0-15,9-3 0 0,-4-1 0 0,4-3 0 16,0 3 0-16,0-11 0 0,0 0 0 0,0 0 0 16,0 0 0-16,0 0 0 0,4 8 11 0,-4-8 0 15,13-4 0-15,0 0 0 0,0 4 4 0,0-7 1 16,5-1 0-16,-1-3 0 0,0-5-7 0,5 5-1 16,-4-1 0-16,-5 0 0 0,-5 5-8 0,5 3 0 0,0 0 0 0,-13 4 0 15,0 0 0-15,9 4 0 0,-9-4-9 0,9 4 9 16,-9 7 0-16,8-3 0 0,-8 4-8 15,0-1 8-15,5 5 0 0,-5-5 0 0,0-3 0 16,0 3 0-16,8 5 0 0,-3-5 0 0,-1 1 0 16,9-1 0-16,-13-3 0 0,13 0 0 0,0-8 8 0,-13 0-8 15,4 4 0-15,9 0 11 0,5-4-11 0,-5 0 10 16,0-4 7-16,-5-4 2 0,1 0 0 0,4 1 0 16,0-5-9-16,0 4-2 0,-9-3 0 0,9-1 0 15,-4-3-8-15,-5 3 8 0,1 1-8 0,-5-1 8 16,0 4-8-16,0 8 0 0,0-7 0 0,0-1 0 15,0 0 8-15,-5 4-8 0,-8-3 8 0,13 7-8 16,-13-8 0-16,0 8 0 0,9 0-12 0,-9 0 12 16,9-4-16-16,-9 4 5 0,0 0 1 0,8 4 0 15,-3 0-24-15,8-4-5 16,-13 8-1-16,13-8 0 0,0 0-27 0,-5 7-5 0,5-7-2 0,0 12 0 16,0-4 25-16,0 3 5 0,0-3 0 15,0-8 1-15,0 0 33 0,5 11 10 0,8 1 0 0,-5-4 0 0,-3-5 16 0,12 5 11 16,-4-4 1-16,0-4 1 0,4 0 14 0,-4 0 2 15,5 0 1-15,3-8 0 0,-3 4-2 0,-1-3-1 16,0-1 0-16,-4 0 0 0,0-3-23 0,-8 3-4 16,8 0 0-16,-13 1-1 0,0 7-3 0,0 0-1 15,0 0 0-15,0 0 0 0,0-8-11 0,-5 4 8 16,-8 0-8-16,0 8 8 0,0 4-8 0,-4 3-12 16,-13 5 2-16,12-1 1 0,-8 4 9 0,9 1-12 0,-9 3 12 15,13 4-12-15,-4 0 12 0,4 4 0 0,-9-4 0 16,0 3-8-16,14 5 8 0,-1 0 0 0,-8 3 0 15,-1 1 0-15,-3 3 0 0,3 1-10 0,-8-1 10 0,9 0-10 16,-13 5 10-16,-1-1 0 0,1 0 0 0,-9 0 0 16,8 1 0-16,-3-9 0 0,-5 1 0 0,8-9 8 15,1-3 16-15,0 0 3 0,-1-7 1 0,5-1 0 16,9-7 4-16,0-1 0 0,-1-3 1 0,-3-1 0 16,3-3-3-16,5-4-1 0,5-4 0 0,-1-3 0 15,-8-1-12-15,8 0-2 0,0-3-1 0,1-5 0 16,3-3-14-16,5-4 0 0,0 8 0 0,5-9 0 15,3 1-40 1,1 0-12-16,-9-4-1 0,13-4-663 0,9 1-132 0</inkml:trace>
  <inkml:trace contextRef="#ctx0" brushRef="#br0" timeOffset="-56440">25428 4739 1843 0,'0'0'81'0,"0"0"18"0,0 0-79 0,0 0-20 16,0 0 0-16,0 0 0 0,0 0 127 0,0 0 21 16,0 0 5-16,4 8 1 0,-4-8-129 0,-4 12-25 15,4-5 0-15,0 5-12 0,-13 0 12 0,13-1 14 16,-13-3-3-16,8 3-1 0,-8 1-10 0,9-4 12 16,-5 3-12-16,1-3 12 0,-1 0 3 0,-4-1 1 15,9-3 0-15,-5 0 0 0,5 0-16 0,4-4 0 16,0 0 0-16,0 0 0 0,0 0 8 0,0 0 0 0,0 0-8 0,0 0 12 15,4-8 4-15,9-3 1 0,0-5 0 0,0 8 0 16,4-3-17-16,-4-1 0 0,5 5 0 0,-1-1 0 16,5 4 0-16,-5 0 0 0,0-3 0 0,-4 7-9 15,5 7 9-15,-5 1-10 0,0 0 10 0,4 3-10 16,-8 1 10-16,-5-1-10 0,0 5 10 0,-4-1-10 16,0 1 10-16,-4-1 0 0,0 4 8 0,-5 1-8 15,-4-5 12-15,9 0-1 0,-9 1-1 0,0-1 0 16,-5-3-10-16,5-1-9 0,0-3 9 0,9 0-13 15,-9-4-183 1,0-1-37-16</inkml:trace>
  <inkml:trace contextRef="#ctx0" brushRef="#br0" timeOffset="-56087">24717 4038 172 0,'0'0'8'0,"0"0"1"0,0 0-9 0,0 0 0 0,0 0 0 0,0 0 0 16,0 0 530-16,0 0 104 0,0 0 21 0,0 0 4 16,0 0-531-16,0 0-107 0,0 0-21 0,0 0 0 15,0 0-8-15,0 0 8 0,0 0-12 0,0 0-735 16,0 0-147-16</inkml:trace>
  <inkml:trace contextRef="#ctx0" brushRef="#br0" timeOffset="-44518">0 12226 1900 0,'-9'0'169'0,"9"0"-135"0,0 0-34 0,0 0 0 16,0 0 88-16,0 0 12 0,0 0 1 0,9-8 1 31,8-3-112-31,1 3-22 0,-5 0-5 0,4 1-1 0,9-1 20 0,0 0 4 0,-4 1 1 0,0 3 0 16,4-4 13-16,0 4 0 0,4 0 0 15,0-3 0-15,1 3 0 0,3 0 12 0,5 0-3 0,0 4 0 16,5-4 23-16,-5 0 5 0,0 0 1 0,4 1 0 16,0-1-38-16,5 0 0 0,0 0 0 0,-5 0 0 15,5 0 0-15,-1 0 0 0,1 1 0 0,-5-5 0 16,5 4 0-16,0 0 0 0,-1-4 0 0,-3 5 8 16,-1-1-8-16,-4 0 0 0,0 4 0 0,-4-4 0 15,0 4 0-15,-1 0 0 0,1 0 0 0,-5 0 8 16,5 4 6-16,-5 0 2 0,1-4 0 0,-1 4 0 15,-8-1-3-15,4-3 0 0,4 0 0 0,-4 4 0 16,-4 0-5-16,4-4 0 0,0 0-8 0,-5 4 12 16,10-4-12-16,-5 4 8 0,0-4-8 0,-5 0 0 0,5 0 9 15,5 0-9-15,-5 4 8 0,0-4-8 0,0 0 0 16,0 4 0-16,0-4 8 0,0 0-8 0,0 3 0 0,0-3 0 16,0 4 0-16,-5-4 0 0,5 4 0 0,0-4 0 15,-4 4 0-15,4 0 0 0,-4 0 0 0,4-4 0 16,-4 4 0-16,-1-1 0 0,5 1 0 0,0 0 0 15,-4 0 0-15,4-4 0 0,4 4 0 0,-8 0 0 16,0 0 0-16,-1-1 0 0,5 1 15 0,0 0 1 16,5 0 0-16,-5-4 0 0,4 0-16 0,-4 0 0 15,4 0 0-15,1 4-10 0,-5 0 10 0,0 0 0 16,0-4 10-16,0 3-10 0,0 1 8 0,0 0-8 16,-5 0 0-16,5 0 9 0,5-4-9 0,-5 7 10 0,0-3-10 15,4 0 10-15,-4 0-10 0,0 4 8 0,0-4-8 0,-4-1 8 16,8 1-8-16,0 0 10 0,1 0-10 0,-1 0 10 15,1 0-10-15,3 0 0 0,-3-1 0 0,3 1 8 16,1-4-8-16,4 4 0 0,-9-4 9 0,9 0-9 16,-4 4 0-16,4-4 0 0,-4 0 0 0,-1 4 8 15,5-4-8-15,-4 4 0 0,-5 0 0 0,5-1 8 16,-5-3-8-16,1 4 0 0,-1-4 0 0,0 0 0 16,-4 4 0-16,5 0 0 0,-5-4 8 0,0 0-8 15,0 0 16-15,0 0-2 0,0 4 0 0,4-4 0 16,0 0-4-16,1 0-1 0,-1 4 0 0,5 0 0 15,0-4-9-15,-1 0 8 0,5 0-8 0,-4 0 8 16,0 0-8-16,-1 0 12 0,5 0-12 0,5 0 12 0,-5 0-12 16,0 3 0-16,0-3 0 0,0 0-11 0,-5 4 11 15,1 0 0-15,4-4 0 0,-4 0 0 0,4 0 0 16,0 4 0-16,-5-4 0 0,10 4 0 0,-10-4 0 0,5 0 0 16,0 0 0-16,5 0 0 0,-1 0 0 0,5 0 11 15,-5-4-11-15,1 4 12 0,-1-4-12 0,-4 4 0 16,4 0 0-16,1 0 0 0,-1 0 0 0,5 0 0 15,-1 0 0-15,-8 0 0 0,0 0 0 0,-4 4 0 16,4-4 0-16,0 4 0 0,-4 0 10 0,-1-4 0 16,-3 0 0-16,-1 3 0 0,5 5-10 0,-5-4-9 15,0 0 9-15,-4 0-13 0,0 0 13 0,0 3 0 16,5 1 0-16,-5-4 10 0,4 0-10 0,-4 0 0 16,5-1 9-16,-1 1-9 0,-4 0 0 0,9 0 9 0,-5 0-9 15,0-4 0-15,5 4 8 0,-5 0-8 0,5-4 0 16,-9 0 0-16,4 0 0 0,1 0 0 0,-5 3 0 0,0 1 0 15,0 0 0-15,4-4 0 0,-4 4 0 0,4 0 0 16,-4-4 0-16,0 0 0 0,5 4 8 0,-5-4-8 16,4 4 0-16,0-4 10 0,9-4-10 0,-4 4 8 15,4 4-8-15,-4-4 10 0,-5 0-10 0,0 0 10 16,1 0-10-16,3 0 0 0,1 0 0 0,0 0 0 16,0 0 12-16,-1 0-4 0,1 0 0 0,0 0 0 15,-5-4-8-15,5 0 0 0,-1 4 0 0,1-4 0 16,-5 0 0-16,9 4 0 0,-4 0 0 0,4 0 8 15,-9 0-8-15,5-4 0 0,4 0 0 0,-4 1 0 16,4 3 0-16,0 0 0 0,-9 0 0 0,9 0 0 16,-4-4 0-16,-1 4 0 0,-3 0 8 0,3 4-8 0,1-1 0 15,0 1 0-15,-1-4 0 0,5 4 0 0,0 0 0 16,1 0 0-16,-1-4 8 0,-5 4-8 0,10 0 0 16,-5-1-9-16,4 1 9 0,5 0-13 0,-5-4 13 0,0 4 0 15,1-4 0-15,-1 4 0 0,0 0 8 0,5-4 2 16,-5 0 0-16,5 0 0 0,4 0-10 0,-4 0 0 15,-1 0 0-15,-3 0 8 0,-1 0-8 0,5 0-17 16,-5 0 4-16,0 0 1 0,1 0 34 0,4 3 7 16,-1-3 2-16,5-3 0 0,-4 3-31 0,4-4-18 15,0 0 2-15,4 0 1 0,1 4 15 0,-1-4 0 16,-4 0 0-16,4 4 10 0,-4-3 1 0,0 3 0 0,0-4 0 16,0 4 0-16,0 0-11 0,0-4-14 15,5 4 3-15,-5-4 1 0,0 4 10 0,0-4 0 0,0 4 0 16,0-4 8-16,0 0 0 0,-4 1 0 0,4-1 0 0,-5 0 0 15,5 4-8-15,5 0 0 0,-5-4 0 0,4 4 0 16,-4-4 0-16,0 0-8 0,4 4 8 0,-4-4-8 16,5 4 8-16,-5 0 0 0,0 0 0 0,0-3 0 15,4 3 0-15,1-4 0 0,-1 0 0 0,9 0 0 16,0 0 0-16,0 0 8 0,0 4-8 0,9-7 8 16,-5 3-8-16,0 0 0 0,5 0 0 0,0 4 0 15,4-4 0-15,-5 0 0 0,-3 4 0 0,-1-4 0 16,-8 4 0-16,4-3 0 0,9 3 0 0,-5-4 0 15,-4 4 0-15,4-4 0 0,5 0 0 0,4 4 0 16,4-8 0-16,-4 5 0 0,-4-5 0 0,4 4 0 16,4-4 0-16,-4 4 8 0,-8 1-8 0,8-5 8 15,4 4-8-15,-4-4 0 0,-4 4 0 0,0-3-8 0,-1-1 8 16,-3 0 0-16,3-3 0 0,-8-1 8 0,9 1-8 16,-5-1 0-16,1 1 0 0,3-1 0 0,-3-3 0 0,-1-1 0 15,5 1 0-15,0-1 8 0,-5-3-8 0,5 4 0 16,-1-5 0-16,5 5 8 0,-8 0-8 0,-5-1 0 15,0 1 0-15,-5 3 0 0,1-3 0 0,-9-1 0 16,0 1 0-16,-4 0 0 0,8-5 0 0,-12 5 8 16,-10-4-8-16,1 7 0 0,0-3 0 0,-5-1 9 15,-4 1-9-15,0 7 0 0,-4-7 9 0,-5 3-9 16,0 1 0-16,-4-1 9 0,-4-3-9 0,0-1 10 16,-1 1-10-16,-3-1 10 0,3 1-10 0,-8-1 0 15,-4-3 0-15,-5 4 0 0,1-8 0 0,-5 3 0 0,-5-3 0 16,-3 0 0-16,-1-4 0 0,-4 0 0 15,-4 4-9-15,-5-4 9 0,-8 0-10 0,-1 4 10 0,-3-4-8 0,-1 0 8 16,4 4 0-16,-8-8 0 0,0 4 0 0,-4 0 0 16,-5 4 0-16,5 0 0 0,-5 0 0 0,1 0 0 15,-5 3 0-15,0-3 0 0,-5 0 0 0,5 4 0 16,-4 0 0-16,-9-4-10 0,0 3 10 0,-9 1 0 16,-4 0 0-16,4 3 0 0,-8-3 0 0,0 4 0 15,-1-5 0-15,-3 5 0 0,-10-4-8 0,5 3 8 16,5 1 0-16,-10 0 0 0,-4-1 0 0,5 1 0 15,0-1 0-15,4-3 8 0,0 4-8 0,-5 3 0 16,-3-3 8-16,3 3-8 0,5 1 11 0,0 3-11 16,-9-4 0-16,1 1 0 0,-1-1 0 0,0 4 0 15,-8 1 0-15,0-1 0 0,4 0-8 0,-5 4 8 0,1-3 0 16,-9 3 0-16,0-4 0 0,-5 4 0 0,-3-3 0 16,-1 3 0-16,5 0 0 0,-1 0 0 0,5 0 0 15,0-3 0-15,0 3 0 0,0-4 0 0,0 8 0 0,4 0 0 16,1-8 0-16,-1 8 0 0,0-4 0 0,5 4 0 15,-1-3 0-15,1 3 0 0,4-4 0 0,0 0 0 16,4 4 0-16,1 0 0 0,3 0 0 0,-3 0 0 16,3 0 0-16,1 0 0 0,-1 0 0 0,1 4 0 15,8-4 0-15,-4 4 0 0,5-1 0 0,-5-3 0 16,8 4 0-16,-3-4 0 0,-1 8 0 0,0-4 0 16,0 0 0-16,5 0 0 0,0 3 0 0,-1-3 0 0,1 0 0 15,4 4 0-15,0-4 0 0,4 3 0 0,5-3 0 16,-1 0 0-16,1 0 0 0,0 3 0 0,4-3 0 15,0 4 0-15,4 0 0 0,-4-4 0 0,4 3 0 16,5-3 0-16,0 0 0 0,-5 0 0 0,9 0 0 16,-9 0 0-16,5 3 0 0,-1 1 0 0,5-4 0 0,-4 4 0 15,4-1 0-15,0 1 0 0,-4 0 0 0,4-4 0 16,-5 7 0-16,5-3 0 0,0-1 0 16,-4 1 0-16,4 0 0 0,4 0 0 0,1-1 0 0,-1 1 10 15,0 4-10-15,0-5 0 0,-4 5-10 0,9-4 10 16,0 3 0-16,-1-3 0 0,-3-4 0 0,3 3 0 15,5 5 0-15,-4-4 0 0,0-1 0 0,8 5 0 16,-4-4 0-16,0-1 0 0,-4 1 0 0,4 0 0 16,0-1 0-16,0 1 0 0,0-4 0 0,4 8 0 15,-4-5 0-15,0 1 0 0,0 0 0 0,0-1 0 16,0 5 0-16,-5-4 0 0,5 3 0 0,-4-3 0 0,0 0 0 16,4-1 0-16,4 1 0 0,0 0 0 0,1-1 0 15,3 1 0-15,-3 4 0 0,-1-5 0 0,0 1 0 16,5-4 0-16,0 8 0 0,-1-5 0 0,1-3 0 0,-1 4 0 15,5-1 0-15,5 1 0 0,-1-4 0 0,0 4 0 16,-4-1 0-16,5-3 0 0,-5 4 0 0,8-4 0 16,-3 7 0-16,3-7 0 0,1 4 0 0,0-4 0 15,4 4 0-15,0-5 0 0,0 5 0 0,4 0 0 16,-4-4 0-16,9 0 0 0,-5 3 0 0,0-3 0 16,-4 4 0-16,9-4 0 0,-9 0 0 0,4 3 0 15,1-3 0-15,-1 0 0 0,-4 0 0 0,4 3 0 0,-4-3 0 16,0 4 0-16,9-4 0 0,-5 4 0 0,1-1 0 15,-5 5 0-15,4-4 0 0,0-1 0 0,5 1 0 0,-1 0 0 16,5 3 0-16,-4-3 0 0,4 0 0 0,4-1 0 16,-4 5-8-16,5-4 8 0,-1 3 0 0,5-3-9 15,-1 0 9-15,-3 3-8 0,-1-3 8 0,5 3-8 16,-1-3 8-16,1 4 0 0,-5 3 0 0,5-3 0 16,-5-1 0-16,5 5 0 0,0-1 0 0,-1 4 0 15,-3 1 0-15,3-1 0 0,1 4 0 0,0 0 0 16,-1 4 0-16,1 0 0 0,0 0 0 0,4 0 11 15,0-4-2-15,0 4 0 0,0-8 0 0,4 4 0 16,0 1-9-16,-4-5 12 0,5 0-12 0,-5 0 12 16,4-3-23-16,5-1-4 0,-5 1-1 0,5-1 0 15,-5 0-200 1,5-3-40-16</inkml:trace>
  <inkml:trace contextRef="#ctx0" brushRef="#br0" timeOffset="-17633">18306 1414 1612 0,'0'0'72'0,"0"0"14"0,0 0-69 0,0 0-17 15,0 0 0-15,0 0 0 0,0 0 101 0,13 4 17 16,0 0 3-16,0 4 1 0,0-1-76 0,0 1-15 16,4 4-3-16,0-1-1 0,9 1 2 0,0 7 1 15,-8-4 0-15,8 5 0 0,0-1-11 0,4 4-3 16,5 0 0-16,4 4 0 0,0-4-1 0,4 8-1 16,5-4 0-16,-5 4 0 0,5 0-14 0,0 3 0 15,-1-7 0-15,1 8 0 0,-5-4 15 0,5 0-3 16,-5-4-1-16,5 3 0 0,0-6 9 0,-5-1 1 15,0 4 1-15,1 0 0 0,-5-4-22 0,0 0-15 16,0 0 3-16,-5-4 0 0,1-3 12 0,-5-1 12 0,1 1-3 16,-1-1 0-16,-4-3-9 0,0-1 0 0,4 1 0 15,-4-1 0-15,-4-3 0 0,0 3 0 0,-9-3 8 0,4 0-8 16,1 0 0-16,-5-5 0 0,0 5 0 0,-5-4 0 16,5 4 12-16,-8-1-4 0,8 1 0 0,-5-4 0 15,5 4-8-15,-4-4 8 0,-9-4-8 0,4 7 8 16,-4-7-8-16,13 8 0 0,-4 0 0 0,-5-5 0 15,-4-3 0-15,13 8 0 0,-13-8 0 0,9 8 0 16,-9-8 8-16,0 0 0 0,9 4 0 0,-9-4 0 16,0 0-8-16,0 0 0 0,0 0 0 0,0 0 0 15,0 0 0-15,8 7 0 0,-8-7 0 0,0 0 0 16,0 0-161-16,0 0-35 16</inkml:trace>
  <inkml:trace contextRef="#ctx0" brushRef="#br0" timeOffset="-15984">18293 2339 2559 0,'0'0'113'0,"0"0"24"15,0 0-109-15,0 0-28 0,0 0 0 0,0 0 0 0,8-8 0 0,-3 1 0 16,-1 3-9-16,5 0 9 0,-1 4-15 0,5 0 4 15,9 0 1-15,4 4 0 0,-4 0 10 0,12-1-12 16,1 5 12-16,8 4-12 0,5 3 12 0,0 1 0 16,4-1 0-16,8 4 0 0,-3 8 0 0,8 4 0 15,0-4 0-15,0 0 0 0,-4 0 0 0,-1 0 0 16,1-4 0-16,-5 0 0 16,1 0-69-16,-10 0-19 0,-3-3-3 0,-1-1-922 15</inkml:trace>
  <inkml:trace contextRef="#ctx0" brushRef="#br0" timeOffset="-14370">15466 859 1900 0,'0'0'169'0,"0"0"-135"0,0 0-34 0,0 0 0 0,0 0 48 0,0 0 2 15,0 0 1-15,0 0 0 0,0 0-39 0,0 0-12 16,0 0 0-16,-4 8 0 0,-5 0 0 0,5 7 0 15,-5-3-12-15,1 3 3 0,-1 4 9 0,-4 5 0 16,0 3 0-16,0 0 0 0,0-1 0 0,0 5 0 16,0 0 0-16,-4 0 0 0,4 0 0 0,4-4 0 15,-4 4 0-15,0-8 0 0,0 0 0 0,4-4 0 16,1 4 0-16,-5-7 0 0,8 3 0 0,-3-4 0 16,-1 1 0-16,5-5 0 0,-1 5 13 0,1-9-1 0,-5 1-1 15,5 0 0-15,4-8 13 0,0 7 4 0,-9-3 0 16,9-4 0-16,0 0-4 0,0 0 0 0,0 0 0 15,0 0 0-15,0 0-2 0,0 0-1 0,0 0 0 0,0 0 0 16,0 0 8-16,0-7 2 0,0-1 0 0,5-4 0 16,-5 1-18-16,4-5-3 0,0 5-1 0,5-5 0 15,4 5-9-15,0-5 0 0,0-3 0 0,0 0 0 16,9 0 0-16,-5 3-17 0,-4-3 4 0,4 4 1 16,1-5 12-16,-1 5 0 0,-4-1 0 0,4 1 0 15,-4 0 0-15,0 3 0 0,0 1 0 0,0 3 0 16,-4 0 0-16,4 0 0 0,-4 1 0 0,4 3-9 0,-9-4 9 0,9 4 0 15,0 0 0-15,-4 1 0 0,4-1 0 0,-5 4 0 16,5-4 0-16,-4 0 0 16,0 4 0-16,4 0-8 0,-5 0 8 0,1 4 0 0,4 4 0 15,-4-5 0-15,-1 5 0 0,1 0-8 0,-5 0 8 0,5 3 0 16,-5 1 0-16,1 3 0 0,-1 1 0 0,1-1 11 16,-1 0-3-16,-4 5 0 0,0 3-8 0,0 0-9 15,0-4 9-15,-4 0-13 0,4 1 13 0,0-5 0 16,-9 0 9-16,9 1-9 0,-5-1 11 0,5 1-11 15,-4-5 12-15,0 5-12 0,-1-1 8 0,5 0-8 16,0-3 0-16,0 3 0 0,0-3 0 0,0 3 0 16,-4-3 0-16,4 0 0 0,0-1 0 0,-4 5 0 15,4-9 0-15,0 5 0 16,0-1-20-16,0 1-12 0,0-12-1 0,4 11-1 16,-4-11-173-16,0 0-34 0</inkml:trace>
  <inkml:trace contextRef="#ctx0" brushRef="#br0" timeOffset="-14159">15826 1457 1954 0,'0'0'87'0,"0"0"17"0,0 0-83 0,0 0-21 0,0 0 0 0,0 0 0 16,0 0 26-16,0 0 1 0,13 0 0 0,0 0 0 15,0 0 24-15,5 0 5 0,-10 0 0 0,5 0 1 16,9 3-32-16,-9-3-6 0,0 4-2 0,0 0 0 15,0-4-17-15,0 4 8 0,0 0-8 0,-4 0 0 16,-1 3 0-16,5 1 0 0,0-4 0 0,0 4 0 16,0-1-33-16,0-3-14 0,0 4-2 0,5-4-936 15</inkml:trace>
  <inkml:trace contextRef="#ctx0" brushRef="#br0" timeOffset="-13979">16502 1356 1612 0,'0'0'144'0,"0"0"-116"16,0 0-28-16,-4 12 0 0,4 0 164 0,-4 3 28 16,-1 0 4-16,-3 8 2 0,-1-3-153 0,0 7-30 15,-8 7-7-15,-5 5 0 0,-4-1 8 0,0 5 1 0,-4 7 1 0,-5 0 0 16,-4 0-18-16,5 4 8 0,-1-4-8 16,5 4-714-16,4-8-147 15</inkml:trace>
  <inkml:trace contextRef="#ctx0" brushRef="#br0" timeOffset="-1799">23070 14384 1440 0,'0'0'64'0,"0"0"12"0,0 0-60 0,0 0-16 16,0 0 0-16,0 0 0 0,0 0 82 0,-9 0 14 15,9 0 2-15,-4 4 1 0,-1-1-62 0,-8 1-12 16,13 4-2-16,-13 0-1 0,13 11 8 0,-4-4 2 16,0-3 0-16,-1 7 0 0,1 0 7 0,0 1 1 15,-5 3 1-15,9 0 0 0,0 4 3 0,-4-4 0 16,4 8 0-16,-5 0 0 0,1 0-11 0,0 3-1 16,-1 5-1-16,-3-1 0 0,8 5-12 0,-13-1-3 15,8 0 0-15,1-3 0 0,-5 0 4 0,9 7 0 16,-4-8 0-16,4-3 0 0,0-4-11 0,0 0-1 0,0-4-8 15,4-8 12-15,-4 8-12 0,0-8 0 0,0 0 8 0,0-7-8 16,0-1 0-16,9 1 0 0,-9-12 0 16,4 8 0-16,-4-8 0 0,0 0 0 0,0 0 8 0,0 0-8 15,0 0 0-15,0 0 0 0,0 0 0 0,0 0 0 16,0 0 0-16,0 0 0 0,0-8 0 0,5-7 0 16,-5-5 0-16,0-7-8 0,8 0 8 0,-3-7-13 15,-5-9-3-15,8 1-1 0,-3-8 0 0,-1 0 0 16,-4 0-11-1,4 3-3-15,5-6 0 0,-9 2 0 0,9 13 31 0,-5-1 0 0,0 1-8 0,5 3 8 16,-9 4 0-16,0 4 0 0,0 0 0 0,0 8 0 16,0 0 0-16,0 7 0 0,4-3 0 0,-4 3 0 0,0 5 23 15,0 3 4-15,0 4 1 0,0 0 0 16,0 0-10-16,0 0-2 0,0-8 0 0,0 8 0 0,0 0-1 16,0 0-1-16,0 0 0 0,0 0 0 0,0 0-14 0,0 0 0 15,0 0 0-15,0 0 0 0,0 8 32 0,9 7 1 16,-5 1 0-16,-4 3 0 0,0 4-23 0,0 0-10 15,9 0 8-15,-9 8-8 0,0 0 15 0,4 4-3 16,-4-5 0-16,0 9 0 0,0-4 2 0,5 3 0 16,-5-3 0-16,0-1 0 0,0 5-5 0,0-4-1 15,4-5 0-15,-4 5 0 0,0-4-8 0,0-4 8 16,4-4-8-16,1 4 8 0,-5-4-8 0,0 0 0 16,0-3 0-16,0-9 0 0,0 8 0 0,8 1 0 15,-8-9 8-15,0 1-8 0,0-5 0 0,0-7 0 0,0 0 0 0,0 0 0 16,0 0 0-16,0 0 0 0,0 0 0 0,0 0 8 15,0 0-8-15,0 0 0 0,0-7 0 0,0-9 0 16,0-3 0-16,0-8 0 0,0-8 0 0,0-7 0 16,-8-4-11-16,8 0 3 0,0-12 0 0,0 0 0 15,0 4-7-15,0 0-1 0,0 0 0 0,8 4 0 16,1 4 16-16,0 7-12 0,-5 5 12 0,5 7-12 16,-5 4 12-16,-4-4 0 0,0 15-10 0,9 4 10 15,-5-3 0-15,-4 3 10 0,0 8-1 0,0 0 0 16,0 0 6-16,0 0 1 0,0 0 0 0,0 0 0 15,0 0-16-15,4 15 9 0,1 1-9 0,-5 3 8 16,4 4-8-16,0 8 0 0,-4 0 0 0,-4 4 8 16,0 7-8-16,4 4 8 0,-9 0-8 0,5 5 8 15,-5 2 0-15,-4 1 0 0,9 0 0 0,-5 0 0 0,-8 4-8 16,12-8 12-16,-3-4-12 0,-1 1 12 0,0-9-12 0,9 5 12 16,-13-9-12-16,13-7 12 0,0 4-12 0,0-8 0 15,0-4 0-15,-4 1 0 0,4-9 0 0,0 5 0 16,-4-5 0-16,4-11 0 0,0 0 0 0,0 0 0 15,0 0 0-15,0 0 0 16,-5-11-31-16,5-9-5 0,0-10 0 0,0-9-815 16,-4-11-162-16</inkml:trace>
  <inkml:trace contextRef="#ctx0" brushRef="#br0" timeOffset="-1234">23351 13089 2304 0,'0'0'102'0,"-4"-8"21"15,0 5-99-15,-5-5-24 0,9 4 0 0,-4-4 0 0,-5 1 56 0,9-1 5 16,-4 4 2-16,4 4 0 0,-5-4-51 0,-3 4-12 16,-5 0 0-16,0 8 0 0,-5 0 0 0,1 7 0 15,-9 4 0-15,9 8 0 0,-14 4 0 0,-3 4-12 16,-1-1 12-16,5 5-13 0,-1-1 30 0,5-3 7 15,0 4 0-15,5-5 1 0,3 1 9 0,1 0 2 16,4-4 0-16,4-1 0 0,-8 1-24 0,17 0-12 16,-5-8 12-16,-3 0-12 0,8-3 15 0,0-5-4 15,8-7-1-15,-3 3 0 0,3-3 5 0,1-4 1 16,-9-4 0-16,13 4 0 0,0-8-3 0,5 0 0 16,8 0 0-16,0-4 0 0,4-3 1 0,0-1 0 15,1 1 0-15,-5-5 0 0,-5 9-6 0,10-1 0 16,-5 0-8-16,-9 4 12 0,5 4-12 0,-14 0 0 0,5 4 0 15,0 0 0-15,-4 0 8 0,0 7-8 0,-1-3 11 0,-3 8-11 16,-1-1 11-16,0 8-11 0,-4 0 10 0,0 4-10 16,0 0 11-16,-4 0-11 0,0 0 12 0,4 0-12 15,-13 0 8-15,13-8-8 0,0 4 0 0,0-7 0 32,0-1-49-32,0-3-14 0,8-1-2 0,-8-11-1 15,0 0-146-15,9 0-30 0,0-4-6 0</inkml:trace>
  <inkml:trace contextRef="#ctx0" brushRef="#br0" timeOffset="-1066">23655 13640 1152 0,'13'27'102'0,"-9"-15"-82"0,-4-12-20 0,4 7 0 15,-4-7 331-15,9 12 61 0,-5 3 13 0,-4 1 3 0,9-1-322 16,-5 4-64-16,-4 5-13 0,0 2-9 16,-13 1 32-16,13 0 0 0,-8 8 0 0,-1 0 0 0,-4-4-4 15,-4 7-2-15,4-3 0 0,0-1 0 0,-5 1-26 0,5-4 0 16,0 0 0-16,13-4 0 15,-4 0-120-15,-9-4-20 0,13 4-4 0,0-8-1 0</inkml:trace>
  <inkml:trace contextRef="#ctx1" brushRef="#br0">15406 8211 0,'-104'-489'0,"17"73"0,18 38 16,69 378 0,0 0-16,-343-1553 31,304 1453-16,-30-62 1,-5-11 0,-17 7-1,22 58 1,30 35 0,21 50-1,18 23 1,0 0-1,22 89 1,-48-1 0,-17 35-16</inkml:trace>
  <inkml:trace contextRef="#ctx0" brushRef="#br0" timeOffset="3128">22714 14087 1796 0,'0'0'80'0,"13"-8"16"0,-9 1-77 0,-4-1-19 0,13 0 0 0,-13 1 0 16,13 3 34-16,-8 0 3 0,3 4 1 0,-8 0 0 15,0 0 17-15,5 4 3 0,3 3 1 0,-3 5 0 16,3 7 1-16,1 8 1 0,-9 8 0 0,9 7 0 16,-5 12-8-16,-4 8-1 0,0 7-1 0,0 8 0 15,0 0 4-15,-4 8 1 0,-5 8 0 0,-8 3 0 16,4 8-1-16,0 0 0 0,-18-8 0 0,14 8 0 15,-5-7-44-15,1-1-11 0,3-7 0 0,1-9 0 16,0-2 0-16,4-13 0 0,4 1 0 0,0-12 0 16,5-4 0-16,0-8 0 0,-1-7 0 0,5 3 0 15,-8-7-32-15,8-8-8 16,0-7-1-16,0-1-1 0,0-7-107 0,0-8-22 0,0 0-4 16,0 0-892-16</inkml:trace>
  <inkml:trace contextRef="#ctx0" brushRef="#br0" timeOffset="3572">22818 14819 2131 0,'0'0'189'0,"0"0"-151"16,0 0-30-16,0 0-8 0,0 0 138 0,0 0 26 16,-13-4 6-16,13 4 1 0,0-4-124 0,-4 4-25 15,-9-7-5-15,8 3-1 0,-3 0 24 0,-5 0 5 16,-5 0 1-16,5 0 0 0,-4 1-25 0,-5 3-5 0,-12 0 0 15,3 3-1-15,-3-3-6 0,-10 4-1 0,-3 0 0 16,-5 4 0-16,-5 0 1 0,-3-5 0 0,-1 5 0 0,-13 0 0 16,1-4 2-16,-5 3 0 0,-5 1 0 15,5-4 0-15,-13 4 4 0,0-1 1 0,-4 5 0 16,4 0 0-16,-9-1-8 0,-4 4 0 0,4 1-8 0,1 3 12 16,-1 0-12-16,-4 1 11 0,-9 3-11 0,18 0 10 15,-1 0 1-15,5-4 0 0,5 4 0 0,-1 1 0 16,13-5 2-16,1-4 1 0,-1 4 0 0,9-3 0 15,0-1-4-15,4 1-1 0,5-1 0 0,4-7 0 16,4 7-9-16,5-11 0 0,-1 12 0 0,5-5 8 0,5 1-8 0,-5-1 0 16,8-3 0-16,1 3 0 15,0-3-8-15,4 4 8 0,-5-5-10 0,10 1 10 0,-5 0-10 16,4-4 10-16,0 3-10 0,1-7 10 0,3 8 0 0,1-4 0 16,0 4-8-16,-1-8 8 0,5 7 0 0,0-3 0 15,-4 4 0-15,4-8 0 0,4 8-14 0,1-8 3 16,-1 3 1-16,9-3 0 15,0 0-25-15,-4 8-5 0,-9-8 0 0,4 0-1 16,0 8-103-16,9-8-20 0,0 0-4 0,0 0-1050 0</inkml:trace>
  <inkml:trace contextRef="#ctx0" brushRef="#br0" timeOffset="3967">19671 14611 2509 0,'0'0'111'0,"0"0"23"0,-9 0-107 0,9 0-27 0,-8 0 0 0,8 0 0 16,-9 0 28-16,0 0 0 0,1 4 0 0,-1 4 0 15,-4-1-8-15,-4 9-2 0,-1-1 0 0,-8 4 0 16,0 8-18-16,-4 0 8 0,0 8-8 0,-5-4 0 15,0 4 20-15,1-5-2 0,-1 5-1 0,5 0 0 16,-1-8 6-16,5 0 1 0,9-4 0 0,0 0 0 16,-9 0 5-16,8-4 2 0,1 4 0 0,4-3 0 15,0-5-8-15,4 4-2 0,-4-3 0 0,9 3 0 16,4 0 1-16,0 4 0 0,0 1 0 0,4-1 0 16,9 4 4-16,-4 11 1 0,0-3 0 0,4 3 0 0,4 9-18 15,9-1-9-15,0-4 10 0,9 8-10 0,-1 0 9 16,5 1-9-16,0-1 8 0,0-4-8 0,0 8 0 15,5-4 0-15,-1-4 0 0,-4 0 0 0,0-7 0 0,0-1 0 16,-4 1 0-16,4-8 0 16,0-4-40-16,-5-8-3 0,-8-7-1 0,5 7 0 15,-5-11-135-15,-4-1-27 0,8-7-6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4:10.32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1245 2419 0,'0'0'215'0,"0"0"-172"15,0 0-35-15,5 15-8 0,-1 8-8 0,-4 1-4 16,9 3-1-16,-1 3 0 0,1 5 13 0,-5 4 8 15,5 3 0-15,4 8-8 0,-4 0 19 0,4 4-3 16,0 0-1-16,4 4 0 0,0 3-7 0,-3 1-8 16,-1-8 11-16,8 0-11 0,-3 0 16 0,-1-4-3 15,-4 0-1-15,0-7 0 16,-4-9-37-16,4-3-8 0,-5-4-2 0,-3-4 0 16,-1-4-97-16,5-3-20 0,-5-5-4 0,-4-11-750 0</inkml:trace>
  <inkml:trace contextRef="#ctx0" brushRef="#br0" timeOffset="417">356 1307 2383 0,'-22'-12'52'0,"9"4"12"0,-4 1 1 0,-5 3 2 0,1-4-54 0,8 4-13 0,-5-3 0 0,5 7 0 16,13 0 26-16,0 0 2 0,0 0 1 0,0 0 0 15,0 0-13-15,0 0-4 0,0 0 0 0,13-4 0 16,5 4-12-16,3 0 0 0,1 0 0 0,17-4 0 16,-4 0 10-16,8 0-1 0,13 0 0 0,5 0 0 15,13 1 2-15,-1-1 0 0,1 0 0 0,13 0 0 16,-9 4-11-16,8-8 0 0,10 4 0 0,-1 1 0 16,5-1 0-16,-5 4 0 0,1 0 0 0,-1 0 0 0,5-4 0 0,-9 4 0 15,4 4 0-15,-4 0 0 0,0-1 0 16,-13 1 0-16,-4 0 0 0,0 0 0 0,-18 4 14 0,5-1 4 15,-9-3 1-15,-9 4 0 0,-4 0 1 16,-13-1 0-16,4-3 0 0,-12 8 0 0,3-5-12 0,-8 1-8 16,-4 0 9-16,0 7-9 0,-5-3 15 0,-4 3-3 15,0 5-1-15,-13-1 0 0,13 8-3 0,-9 4 0 16,1-4 0-16,-5 7 0 0,0 5 21 0,-5-5 4 16,1 1 1-16,0 4 0 0,-5-1-34 0,13 1 0 15,-12-1 0-15,3-3 0 16,5 3-20-16,0-3-7 0,-4 0-1 0,4 0-1 15,-4 3-151-15,-1-3-31 0,-8-4-5 0,-4-1-2 0</inkml:trace>
  <inkml:trace contextRef="#ctx0" brushRef="#br0" timeOffset="666">703 2474 2595 0,'-48'-19'115'0,"22"11"24"0,-4-3-111 0,12 3-28 0,1-4 0 0,0 5 0 16,8-1 46-16,-4 4 4 0,13 4 1 0,0 0 0 15,0 0-14-15,0 0-2 0,13-8-1 0,0 1 0 16,9-1-5-16,4 4-1 0,21 0 0 0,5-4 0 16,5 1-10-16,8 3-2 0,8 0-1 0,10 4 0 15,-1-4-3-15,0 8 0 0,5 0 0 0,0 0 0 0,-9-4-12 16,0 0 9-16,-9 4-9 0,-4-1 8 16,-8-3-8-16,-1 4 0 0,-13-4 0 0,1 0 0 15,-10 4-19-15,-3 0-5 0,-1-4-2 16,-17 0 0-16,9-4-93 0,-5 4-18 0,-13 0-4 0,-4 0-1 15,13-8-68-15,-8 5-14 0</inkml:trace>
  <inkml:trace contextRef="#ctx0" brushRef="#br0" timeOffset="1137">386 1727 2829 0,'-13'-4'62'0,"5"4"13"0,8-8 2 0,0 4 3 0,0 4-64 0,0 0-16 0,0 0 0 0,0 0 0 16,0 0 0-16,0 0 0 0,0 0 0 0,0 0 0 15,0 0 0-15,0 0 0 0,0 0 0 0,0 0 0 16,0 0 0-16,8 4 0 0,-8-4 0 0,0 0 0 15,0 0 0-15,0 0 0 0,5 8 0 0,-5-8 0 16,0 0 14-16,0 0-4 0,0 0-1 0,0 0 0 16,13 7-9-16,-13-7-12 0,0 0 2 0,0 0 1 15,0 0 33-15,0 0 6 0,0 0 2 0,0 0 0 0,0 0-32 0,0 0 0 16,0 0 0-16,0 0 0 16,0 0 0-16,0 0 0 0,0 0 0 0,0 0 0 15,0 0-8-15,0 0-5 0,0 0-1 0,0 0 0 0,0 0 23 16,0 0 5-16,0 0 1 0,0 0 0 0,0 0-15 15,0 0-18-15,0 0 4 0,0 0 1 0,0 0 13 0,0 0 0 16,0 0 0-16,0 0 0 0,0 0 8 0,0 0-8 16,0 0 0-16,0 0 0 0,0 0 0 0,0 0 0 15,0 0 0-15,0 0 0 0,0 0-12 0,0 0-4 16,0 0 0-16,0 0 0 16,0 0-36-16,0 0-8 0,0 0-2 0,0 0 0 15,0 0-115-15,0 0-23 0,0 0-5 0,8 4-759 0</inkml:trace>
  <inkml:trace contextRef="#ctx0" brushRef="#br0" timeOffset="1893">880 0 2127 0,'0'0'94'0,"0"0"20"0,0 0-91 0,0 0-23 0,-4 12 0 0,0-4 0 0,-1 3 12 0,1 5-1 15,0-1-1-15,-5 8 0 0,5 0 7 0,-5 4 2 16,5 8 0-16,-9 3 0 0,8 1-19 0,-8 0 8 16,5-1-8-16,3 1 0 0,-8-5 0 0,13 5 0 15,-8-5 0-15,3 1 0 0,-3-4 0 0,-1 4 10 16,9-5-10-16,-4-3 12 0,-5 0-12 0,9 0 10 16,-4-3-10-16,-5 2 10 15,-8-6-31-15,8 3-7 0,-13-4 0 0,9 0-629 16,-17-3-126-16</inkml:trace>
  <inkml:trace contextRef="#ctx0" brushRef="#br0" timeOffset="2148">122 706 1555 0,'0'0'68'0,"0"0"16"0,-9 0-68 0,9 0-16 0,0 0 0 0,0 0 0 15,0 0 216-15,0 0 39 0,0 0 8 0,0 11 1 16,0 4-206-16,0 1-42 0,9-1-8 0,-5 8-8 15,-4 4 11-15,9 8-11 0,-5-4 10 0,5 7-10 16,0 1 12-16,-9-1-4 0,17-3-8 0,-8-4 12 16,-5 4-4-16,13-8 0 0,-4 0-8 0,-4-4 12 15,4-4 14-15,-4 0 2 0,4-3 1 0,0-1 0 16,0 1-9-16,0-9-1 0,0 1-1 0,4 0 0 16,5-1-5-16,4-3-1 0,0-8 0 0,8 0 0 15,10 1-59 1,8-5-12-16,0-4-2 0,21-3-735 0,-3-4-146 0</inkml:trace>
  <inkml:trace contextRef="#ctx0" brushRef="#br0" timeOffset="2302">1687 1276 2476 0,'0'0'110'0,"-9"0"22"0,5-4-105 0,-9 0-27 16,13 4 0-16,0 0 0 0,0 0 68 0,-5 0 9 15,-3 0 2-15,8 0 0 0,-9 0-60 0,5 0-19 16,-5 0 10-16,0 4-10 15,5-8-52-15,4 4-16 0,-9 0-4 0,1 0-707 16,-1 0-141-16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20:56.7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308 0 2185 0,'0'0'96'0,"-5"19"21"0,-8-7-93 0,0 15-24 0,0 8 0 0,-9 15 0 15,-4-8 0-15,0 12-20 0,0 0 4 0,5 8 1 16,-5-1 15-16,4-3-12 0,0 0 12 0,1 0-12 16,12-8 12-16,-4 4 0 0,0-8 0 0,9-8 0 15,-5-3 0-15,9 0 10 0,0-8-10 0,-4-8 8 16,-1-4-8-16,1-7 0 0,13 4 0 0,-9-12 0 15,0 0 0-15,0 0 0 0,13 0 0 0,4-8 0 16,0-4 0-16,9 1 12 0,5-12-4 0,-1-4 0 0,13 0-8 0,1-4 0 16,-5-4 0-16,4 1 0 0,9 7 0 0,-8-4 0 15,-14 12 0-15,0-1 0 0,-8 5 18 0,0 7 8 16,-5 4 2-16,0 1 0 0,-4 6-28 0,0 1 0 16,5 4 0-16,-10 7 0 0,1 1 12 0,-5 7 1 15,1 8 0-15,-5 0 0 0,0-1 11 16,-5 9 1-16,-3-4 1 0,3 3 0 0,5 1-18 0,-8-1-8 15,-1 1 8-15,-4-5-8 0,4 1 23 0,5 0-1 16,-5-4 0-16,1-1 0 16,-1-3-43-16,0 4-9 0,5-4-2 0,0 0 0 15,-14-4-168-15,5-3-33 0</inkml:trace>
  <inkml:trace contextRef="#ctx0" brushRef="#br0" timeOffset="288">966 532 2624 0,'5'-31'58'0,"-5"20"12"0,0-1 2 0,0 0 1 0,4 1-58 15,0-5-15-15,-4 5 0 0,9-1 0 0,0 5 38 0,-1 7 5 0,10-12 1 0,-1 0 0 16,9 5-32-16,0-1-12 0,9 4 8 0,-5-3-8 16,9 3 0-16,-9 8 0 0,1-1 0 0,-5 5 0 15,-4 0 0-15,-5 7-9 0,-4 1 9 0,-9 3-13 16,-4 0-1-16,-8 8 0 0,-5 0 0 0,-9 0 0 15,-9 0-7-15,1 0-2 0,4 0 0 0,-4-12 0 16,4 5 23-16,8-5 0 0,5-3 0 0,0-5 0 16,13-7 0-16,0 0 0 0,0 0 0 0,0 0 0 0,9 16 10 15,8-12-10-15,14-1 12 0,3 9-12 0,14-8 12 16,9 0-12-16,-1 7 12 0,5-7-12 16,4 12-144-16,0-9-36 0,0 5-8 15,-5 3 0-15</inkml:trace>
  <inkml:trace contextRef="#ctx0" brushRef="#br0" timeOffset="722">1513 1210 2548 0,'0'-19'113'0,"0"19"23"0,4-8-108 0,-4-3-28 16,4-1 0-16,1 0 0 0,8 5 49 0,0-5 5 0,4 1 1 0,5-9 0 16,-1 5-35-16,14-1-6 0,0-3-2 0,8 0 0 15,-8 7-12-15,4-7 0 0,0 4 0 0,0-1 0 16,-9 9 0-16,0-1 0 0,-4 0 0 0,-4 4 0 15,0 0 0-15,-9-3 0 0,0 7 0 0,-5 0 0 16,-8 0 0-16,0 0 0 0,0 0 0 0,0 0 0 16,0 0 0-16,0 0-12 0,-8 7 3 0,-10 5 0 15,-3 0 9-15,-5 3 0 0,-5 0 0 0,1 5 0 16,0-1 0-16,-5 0 0 0,5 0 0 0,-5-3 0 16,0 3 0-16,5-3 0 0,4-1 0 0,4 0 0 15,1-3 0-15,3 0 0 0,1-1 0 0,4 1 0 16,4-5 0-16,1-3 0 0,3 4 0 0,5-8 0 15,0 8 0-15,0-8 0 0,0 0 0 0,5 11 0 16,3-3 0-16,5 0 0 0,0-1 0 0,5 1 0 0,-1 4 8 0,0-1 0 16,1 5 0-16,-1-5 0 0,-4 4-8 0,0 1-12 15,-4-1 4-15,-1 5 0 0,1-1 8 16,-5 0 0-16,1 8-9 0,3-4 9 0,1 0 0 0,0 4 0 16,-1-4 0-16,1 1 0 0,0-1 0 0,8-4 0 15,5 0 0-15,4 0 0 16,8-3-40-16,1-5-4 0,0 1-1 0,-1-4 0 15,5-1-134-15,-8 1-26 0,3-8-6 0,-8-4-1 16,5-3 89-16,-5-1 18 0,-5-8 3 0,1-3 1 0</inkml:trace>
  <inkml:trace contextRef="#ctx0" brushRef="#br0" timeOffset="2275">3411 674 1324 0,'0'0'59'0,"0"0"12"0,-4-3-57 0,-5 3-14 0,1 3 0 0,-5 5 0 16,0 4 168-16,-5-8 30 0,-4 11 6 0,1-3 2 15,-5 15-168-15,0-8-38 0,0 8 0 0,0 0 0 16,-5 4 0-16,1-1 0 0,0 5 0 0,-1 0 0 16,5 7 0-16,-4-7 0 0,4 3-11 0,0-3 11 15,0 0 0-15,0-1 0 0,0 5 0 0,4-4 0 16,-4-1 0-16,5-11 0 0,-1 0-10 0,5 1 10 15,-1-1 0-15,5-8 0 0,5 1 10 0,-1-1-10 16,5-3 17-16,-5-1-3 0,5-7-1 0,4-4 0 16,0 0 31-16,0 0 7 0,0 0 1 0,0 0 0 15,0 0 19-15,17 0 4 0,0 0 1 0,5-4 0 0,8-7-26 16,1 3-5-16,-1-4-1 0,5 8 0 0,4-3-44 0,-5 3 0 16,5 0 0-16,-4 0 0 0,0 4 0 0,-9 0 0 15,-9-4 0-15,5 8 0 0,-5 0 0 0,0-4 0 16,-4 8 0-16,-4-4 9 15,4 7-33-15,-9 1-6 0,5 3-2 16,0-3 0-16,-5-1 32 0,0 5 13 0,1-5-1 0,-1 5 0 0,-4-1-12 0,4-3-16 0,-4 3 3 16,5-3 1-16,-5 3 12 0,0-4 16 15,0 1-3-15,0 3-1 0,4-3-12 0,0 0 0 16,1-5 0-16,-5 5 0 0,0-4 0 0,0-8-16 0,0 0 3 0,4 11 1 16,-4-11 12-16,0 0 0 0,9 8 0 15,-5 0 0-15,-4-8 23 0,9 3 7 0,-1 1 2 16,5-4 0-16,0-4-16 0,5 4-4 0,-5-7 0 15,4 3 0-15,-4-4 4 0,5 0 0 0,-5 1 0 0,-5-1 0 16,5-4-5-16,-4 5-1 0,-5-5 0 0,1 4 0 16,-5 1 2-16,0 7 0 0,4-8 0 0,-4 0 0 15,-4 1 8-15,4-1 1 0,-5 4 1 0,1-4 0 16,-5 5-22-16,5-5-10 0,-5 4 1 0,9 4 0 16,-4-4 9-16,4 4 0 0,-9-4-9 0,9 4 9 15,0 0-8-15,0 0 8 0,0 0-10 0,0 0 10 16,0 0-10-16,0 0 10 0,0 0-10 0,0 0 10 15,-4 4-9-15,4-4 9 0,0 0-8 0,-4 12 8 16,-1-5 0-16,5-7-8 0,5 12 8 0,-1-1 0 16,-4-3-8-16,4 4 8 0,-4-1-8 0,5 1 8 15,3-1 0-15,-3 1-10 0,-5 0 10 0,4-1 0 0,0 1 0 16,1-5 0-16,-5 5 0 0,0-4 0 0,0 3-8 16,0-11 8-16,0 0-12 0,0 0 12 0,0 8 0 0,0-8 0 15,0 0 0-15,0 0 0 0,0 0 0 0,0 0 0 16,0 0 0-16,0 0 0 0,4 8 0 0,-4-8 12 15,0 0 0-15,0 0 0 0,0 0 7 0,0 0 1 16,0 0 0-16,0 0 0 0,0 0-31 0,0 0-5 16,0 0-2-16,0 0 0 0,0 0 29 0,0 0 5 15,0 0 2-15,0 0 0 0,0 0-30 0,0 0-5 16,9 3-2-16,-9-3 0 0,13 0 19 0,-13 0-8 16,0 0 8-16,0 0 0 0,8 0-8 0,-8 0 8 15,0 0 0-15,0 0 0 0,0 0-8 0,0 0 8 0,0 0 0 16,0 0 0-16,0 0-8 0,0 0 8 0,0 0 0 15,0 0 0-15,0 0-16 0,0 0 4 0,0 0 1 0,9 4 0 16,-9-4-4-16,9 0-1 0,-1 0 0 16,5 0 0-16,-4 0 16 0,0 0 0 0,4 0 0 0,-5 0 0 15,1 0 0-15,4-4 0 0,-4 1 0 0,-1-1 0 16,5-4 0-16,-4 4 0 0,0 0 0 0,-1 1 0 16,1-1 0-16,0-4 0 0,-5 4 0 0,-4 4 0 15,0 0 0-15,0 0 0 0,0 0 0 0,0 0 0 16,0 0 0-16,0 0 0 0,0 0 0 0,0 0 0 15,0 0 0-15,0 0-17 0,-9 12 1 0,-8-1 1 16,-5 5 15-16,5 3 0 0,-9 0 0 0,9 0 0 16,-9 5 0-16,8-1 0 0,1-4 0 0,0 4 0 15,-1-4 0-15,5 1-12 0,0-1 0 0,5 0 0 16,-1-3 12-16,0-1 0 0,1 0-10 0,3 1 10 0,1-5 0 16,4 5 0-16,-4-1 0 0,-1 1 0 0,10 3 8 0,-10 0 5 15,1 4 2-15,0 0 0 0,4 8-26 0,-9 4-5 16,5-4 0-16,-9-1-1 0,-5 9 27 0,1-4 6 15,-1 3 0-15,-3-3 1 0,-5 0-17 0,4-1 0 16,0-3 0-16,1 0 0 0,-10-4-8 0,-3 4-6 16,-5-8-1-16,0 4 0 0,-5-4 15 0,-3 0 0 15,-1-4 12-15,-4 1-12 0,0-5 20 0,0-3-2 16,-4-1-1-16,-1-3 0 0,-3-1-4 0,-1-3-1 16,9 4 0-16,0-8 0 0,4 4 0 0,9-8 0 15,0 0 0-15,9 0 0 0,-1 4 16 0,10-7 4 16,3 3 0-16,1-4 0 0,4 0-32 0,0 5 0 0,9-5 0 15,-1 0 0 1,5 0-26-16,5-3-11 0,8-8-3 0,8-1 0 16,10-11-17-16,12 1-4 0,13-5-1 0,5-7 0 15,9-1 11-15,3-3 3 0,10 7 0 0,-1-3 0 0,-4 4 29 0,4-1 7 16,-4 4 0-16,0 4 1 0,-8 1 47 0,-1 7 8 0,-4-1 3 0,-4 1 0 16,-9 4 9-16,-4 4 1 0,-5 3 1 0,-13 4 0 15,1 1-21-15,-10 3-4 0,-3 0-1 0,-1 4 0 16,-4 0-6-16,-4 4-2 0,-1 0 0 0,1 3 0 15,-5 1-24-15,1 4 0 0,-1-1-12 0,0 5 12 16,-4-1 0-16,0 4 16 0,0-3 0 0,0 3-1 16,-4-4-15-16,0 5 0 0,-1-5 0 0,5 4 0 15,-4-7 0-15,0 3 0 0,-1-3 0 0,1-4 0 16,4-8 0-16,0 0 0 0,0 0 0 0,0 0 0 0,0 0 0 16,9 11 0-16,-1-7 0 0,1 4 0 0,4-8 15 15,0 0-3-15,9 0-1 0,-1 0 0 0,1 0 1 16,4 0 0-16,0 0 0 0,0 4 0 0,0-1-3 0,-4 5 0 15,-5-4 0-15,0 4 0 0,-8 3-9 0,0 1-16 16,-1-1 4-16,1 1 1 0,0 3 11 0,-1 1 0 16,-3 3 0-16,3 0 0 0,1 1 0 0,-5-1 0 15,1 4 0-15,3 0 0 0,-3 4-13 0,3 0-1 16,1 4 0-16,0-4-883 16,-1 7-177-16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9:55.29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2367 1043 2016 0,'0'0'179'0,"0"0"-143"0,0 0-36 0,0 0 0 16,-5 11 134-16,-3 5 20 0,3 3 4 0,-3 8 1 16,-1-4-136-16,0 4-23 0,1 8-13 0,3-4 1 15,1 3 12-15,-5 9 0 0,-4 3 0 0,5-8 0 16,-1 9 0-16,-4-9 0 0,4 1 0 0,1-5 0 15,3-3 0-15,-3-8 0 0,3 1 0 0,5-9 0 16,0-3-20-16,0-1-3 0,0-11 0 0,0 0 0 31,0 0-12-31,0 0-2 0,5-8-1 0,8-3 0 0,0-8 38 0,0-5 0 0,-5 1 0 0,5-15 0 16,13-1 0-16,5 1 0 0,-1-1 0 0,9-3 0 16,4 11 0-16,-4-8 0 0,0 9 0 0,5 3 0 15,-1 7 16-15,-4 5 10 0,0 3 2 0,0 5 1 16,-8 3 12-16,3 8 3 0,-8-4 0 0,5 7 0 15,-10 9-1-15,-3-1 0 0,-5 1 0 0,-5 3 0 0,5 8-35 0,-4 4-8 16,-5-8 0-16,1 8 0 16,3-1 8-16,-8 1-8 0,5 4 12 0,-5 0-4 0,0-1-8 15,4-3 0-15,-4 4 0 0,0-12 8 16,0 8-146-16,0-12-30 0,4 0-5 0</inkml:trace>
  <inkml:trace contextRef="#ctx0" brushRef="#br0" timeOffset="330">3476 912 2530 0,'13'-12'56'0,"0"1"11"0,5-9 2 0,3 1 3 0,1 4-58 0,-5-4-14 0,-4 7 0 0,5 0 0 16,-1-3 42-16,5 7 6 0,-9 4 0 0,4 4 1 16,5-11-14-16,-13 3-3 0,12 0-1 0,-3 5 0 15,-1 3-19-15,0 0-3 0,-4-4-1 0,0 4 0 16,-13 0-8-16,5 7 0 0,-5-7 0 0,13 8 0 15,-5-4 0-15,-3 11 0 0,-10 5 0 0,1-9 0 16,-13 12 0-16,8 1 0 0,-13 2 0 0,-4 1 0 16,-4 4-17-16,4-4-6 0,4 0-1 0,-4-4 0 15,0 4 15-15,4-7 9 0,-4-9-12 0,9 5 12 16,8-5 0-16,1 1 0 0,8-12 0 0,-9 7 0 16,5 1 12-16,4-8-1 0,4 12 0 0,5-5 0 15,-1 1-11-15,1 4 0 0,8-9 0 0,-4 1 8 16,22 8 2-16,4-12 0 0,0 4 0 0,5 0 0 0,3-1-10 15,1 5 0-15,-5-8 0 0,1 0-840 16,-1 4-166-16</inkml:trace>
  <inkml:trace contextRef="#ctx0" brushRef="#br0" timeOffset="757">4079 1686 2577 0,'0'0'56'0,"0"0"12"0,0 0 3 0,0 0 2 0,0-4-58 0,17 1-15 0,-4-5 0 0,0 0 0 16,0-3 8-16,0-1 0 0,5 1-8 0,-1-5 12 16,9 5 0-16,-9-1 0 0,5-3 0 0,4 3 0 15,0-3 7-15,4 3 1 0,1-3 0 0,-1 3 0 16,0 1-20-16,-4-5 0 0,5 5 0 0,-1 3 0 15,0 4 0-15,-4-8 0 0,0 5 0 0,-4-1 0 16,0 4 0-16,-5 4 0 0,-4-8 0 0,0 8 0 16,-4 0 0-16,-9 0 0 0,0 0 0 0,0 0 0 15,0 0 0-15,0 0 0 0,-5 8 0 0,-8 8 0 16,-4 3 0-16,-9 8 0 0,-17 4 0 0,8 3 0 16,-13 1 0-16,-4 4 0 0,5-5 0 0,-1 9 0 15,-4-16 0-15,17 7 0 0,-4-3 0 16,22-4 0-16,-9 0 0 0,13-4 0 0,-4 0 0 0,17-3 0 15,-5-1 0-15,5 0 0 0,5 0 0 0,8-3 0 0,-5 3 0 16,10-11 0-16,3 3 0 0,5 1 0 0,-8-4 0 16,12-5 0-16,9-3-8 0,-4 0 8 0,4-3-22 0,4-5-2 15,5-4 0-15,-1 1 0 16,5-5-153-16,5 5-31 0,-5-16-7 0,9 4-732 16</inkml:trace>
  <inkml:trace contextRef="#ctx0" brushRef="#br0" timeOffset="1569">5652 1105 2322 0,'0'0'51'0,"0"0"10"0,0 0 3 0,0 0 1 0,-8 11-52 0,3 1-13 0,1 3 0 0,-5 0 0 16,-8 12 14-16,-9 0 0 0,0 8 0 0,-4 0 0 15,-5-1 14-15,-4 5 2 0,4 7 1 0,-4-7 0 16,5 3-19-16,-5 1-4 0,8 3-8 0,1-4 12 16,0 1-4-16,4-1-8 0,-5-4 11 0,1 1-11 15,8-1 0-15,-4-3 0 0,9-8 0 0,0 4 0 16,-5-4 0-16,13 0 0 0,1-8 0 0,3-3 0 16,-3-1 0-16,8-7 0 0,0 3 0 0,0-11 0 15,0 0 11-15,0 0-11 0,0 0 10 0,8 0-10 16,5-11 44-16,5 3 2 0,3-4 1 0,1-3 0 15,0 0-28-15,4-1-6 0,0 5-1 0,-5-1 0 16,5 4-12-16,-8-3 0 0,-1 7 0 0,9 4-10 0,-13-8 10 16,0 8 0-16,0 0 0 0,-4 8 0 0,4-8 0 15,0 0 0-15,-5 4 0 0,1 4 0 0,-9-8 0 16,0 0 0-16,0 3 0 0,0-3 0 0,13 8 0 0,-13-8 0 16,9 4 0-16,-9-4 0 0,0 0 0 0,8 8 0 15,-8-8 0-15,0 0 0 0,0 0 0 0,9 0 0 16,-5 0 0-16,9 0 0 0,-4-4 0 0,0-4 0 15,-1 0 0-15,-3-3 8 0,12-1-8 0,-4 1 12 16,0-1-4-16,0 4 0 0,0-7-8 0,-9 3 8 16,9 5-8-16,-8-1 8 0,-5 8-8 0,0 0 8 15,0 0-8-15,0 0 8 0,0 0-8 0,-9 4 0 16,-4 0-8-16,-4 3 8 0,-5 1 0 0,-8 0-10 16,12 3 10-16,-8 9 0 0,5-13-11 0,-1 5 11 0,5 3-10 15,4 1 10-15,0-5-16 0,8 5 2 0,-8-5 1 0,13 5 0 16,0 3 13-16,0-7 0 0,13 3 0 15,-8-3 0 1,8-1-32-16,0 1 0 0,4-5 0 0,5 1 0 0,-1-4 32 0,10 0 13 0,-1-4-1 16,13-4 0-16,-12 0 7 0,12-4 1 0,0 1 0 0,1-5 0 15,-1 1-8-15,5-9-2 0,-9 1 0 0,-4 0 0 16,8-1 1-16,-13 5 0 0,-4 0 0 0,-8-1 0 16,-5 5 1-16,-5 3 1 0,-3-4 0 0,-5 5 0 15,-5-1 14-15,-3 8 2 0,-10 0 1 0,-8 8 0 16,-4 3-40-16,-13 5-8 0,-5 7-2 0,-9 0 0 0,1 8 10 15,8 7 2-15,-8-11 0 0,13 12 0 0,-1-1 8 16,5 1 0-16,5-5 0 0,3 5-8 0,1 3-4 16,17 1 0-16,-4-1 0 0,4 4 0 0,-5 1 12 0,5-1 0 15,0 4 0-15,-4 0 0 0,0-4 0 0,-9 4 8 16,-5 0-8-16,1-3 0 0,0-1 9 0,-14 0-9 16,1-3 12-16,-5-1-12 0,-8 0 32 0,4-3 0 15,-4-4 0-15,-1-5 0 0,1-3-32 0,12-4 0 16,-3 1 0-16,3-9 0 15,-12-3-93-15,13-5-23 0,8-7-4 0,-4 0-1068 0</inkml:trace>
  <inkml:trace contextRef="#ctx0" brushRef="#br0" timeOffset="29936">3663 465 1616 0,'0'-16'72'0,"4"9"14"0,-4-5-69 0,0 5-17 15,0-9 0-15,0 5 0 16,0 3 16-16,0 4-1 0,0-4 0 0,0-3 0 0,0 3-15 0,0 8 0 15,-4-12 0-15,4 5 0 16,-5-5 32-16,1 8 0 0,0 0 0 0,-9-3 0 0,4 3-24 0,-4-4-8 16,0 8 0-16,-4-7 0 0,-5 3 0 0,5 4-16 15,-9-4 1-15,-5 0 1 0,10 4 29 0,-5 0 5 16,-5-8 2-16,1 4 0 0,-9 4 0 0,13-3 0 16,-9-1 0-16,5 4 0 0,0 0 10 15,-5 0 1-15,-4 0 1 0,4 0 0 0,1 0-11 0,3 0-3 16,1 4 0-16,-13-1 0 0,12 9-1 15,-12-8-1-15,8 4 0 0,-4 3 0 0,0 4-4 0,-4-7-1 16,0 4 0-16,-1-1 0 0,-8 5-13 0,9-5 0 16,-9 5 0-16,0-5 0 0,13 9 0 0,-5-13 0 15,-8 12 0-15,9-3 9 0,-5-1 4 0,5 5 1 16,-5-9 0-16,5 8 0 0,0-3-14 0,-1 3 0 0,1 0 0 16,0 4 0-16,-9 1 0 0,13-5 0 0,-5 0 0 15,1 0 0-15,0 1 8 0,4 7-8 0,8-8 0 16,-4 0 0-16,5 4 9 0,0 0-9 0,-1-3 8 15,5 3-8-15,0 4 11 0,0-8-3 0,0 0-8 0,5 8 12 16,-5-7-12-16,4 3 11 0,-4 0-11 0,4 0 10 16,1 4-10-16,3-12 0 0,1 8 0 0,0 4 0 15,4 0 8-15,-5 4-8 0,5-12 12 0,0 8-4 16,0 4-8-16,5 0 0 0,-1 4 9 0,-4-8-9 16,4 11 0-16,5-7 9 0,-5 0-9 0,5 4 0 15,0-8 10-15,-1 11-10 0,1-11 8 0,4 4-8 16,0 4 0-16,0-5 0 0,0 1 8 0,0 0-8 15,4 0 0-15,1 0 8 0,-1-1-8 0,0 1 8 16,1 4 9-16,3-4 2 0,-3 0 0 0,3-1 0 16,1 1-19-16,0-4 0 0,-1 4 0 0,5 0 0 0,0 4 0 15,-4-8-9-15,4 3-1 0,0 1 0 0,4-4 10 0,-4 0 14 16,5 0-3-16,-5 0-1 0,4 0-10 0,0 0 0 16,1-4 0-16,-1 8-11 0,5-8 19 0,-1 4 3 15,1 0 1-15,0 4 0 0,4 4-12 0,4-12 0 16,0 0 0-16,5 4 8 0,-5 0-8 0,5 4 10 15,0-5-10-15,4 5 10 0,0 0-10 0,0 0 10 16,-4 4-10-16,8-8 10 0,-8 7-10 0,4-3 10 16,0 0-10-16,4 0 10 0,0 0-10 0,5-1 12 15,4-3-12-15,4 4 12 0,-8 4-1 0,8-4 0 0,1-4 0 16,-5 0 0-16,0 3-11 0,4-3 0 16,-8 4 0-16,4-4 0 0,0-4 0 0,0 4 0 0,4-4 0 0,-4 4 0 15,5-3 20-15,-1-1 0 0,5 0-1 0,-5 0 0 16,5 4-19-16,-1-4 0 0,1 0 8 15,0 0-8-15,12 0 0 0,-8-3-19 0,0 3 4 0,-4-4 1 16,13 4 22-16,-9 0 5 0,0-3 1 0,-4-1 0 16,-1-4-14-16,5 4-13 0,-4 1 2 0,4-5 1 15,-4 1 10-15,8-1 14 0,-4-3-3 0,-9 3-1 16,9-4-10-16,0-3 0 0,-4 4 0 0,0-5 0 16,4-3 0-16,4 0 0 0,5 0 0 0,0 0 8 15,-5 0-8-15,-8 0 12 0,12-1-12 0,-12 1 12 16,13 0-12-16,-14 0-11 0,5-4 3 0,-4 0 0 15,4 0 8-15,-9-4 11 0,1 4-3 0,-10-4 0 16,14 0-8-16,-18 1 0 0,10-5 0 0,-6 0 0 0,1-7 0 16,-5-1 8-16,9-3-8 0,-4 0 8 0,0 0-8 15,12-5 0-15,-3-6 0 0,3 3 0 0,1-4 0 0,8 4 0 16,-12 4 0-16,-1-4 0 0,-8 4 0 0,-1-1 0 16,-8 1 0-16,-4 4 0 0,4 0 0 0,-17 0 0 15,8-1 0-15,-4-3 8 0,-9 0-8 0,14 4 10 16,-18-4-10-16,4 3 10 0,5-3-10 0,-5 4 12 15,1-4-12-15,-1 0 12 0,5 0-12 0,-9 0 0 16,4-1 0-16,0-3 0 0,1 4 8 0,-5-4-8 16,4 0 0-16,-4 0 8 0,4 4-8 0,-4-4 0 15,0 4 0-15,5 0 0 0,-10 4 0 0,-3 0 0 0,8-1 0 16,-13 1 0-16,4-4 0 0,-4 4 8 0,9-4-8 16,-5 3 0-16,-4-7 8 0,0 0-8 0,-13 8 8 15,9-4-8-15,4-4 0 0,0 4 0 0,-5 0 0 16,-3 0 0-16,8 0 0 0,0-1 0 0,-13-3 0 0,13 0 0 15,-5 4 0-15,1 0 0 0,-5 0 8 0,5 0-8 16,-5 0 0-16,5-4 0 0,-9 4 0 0,9 0 0 16,-5 3 0-16,-4-7 0 0,-4 4-11 0,12 0 11 15,-3-4 0-15,-5 4 0 0,4-4 0 0,0 4 8 16,-4 0-8-16,-4-4 0 0,4 0 0 0,0 4 0 16,4-8 0-16,-4 4 0 0,5 8 0 0,-10-4 0 15,5 0 0-15,-4-4 0 0,4 3-8 0,0 5 8 16,-4-4 0-16,3 0 0 0,1 0 0 0,5 4 0 15,-14-1 0-15,13 1 0 0,-12 0 0 0,8-1 0 16,4 1 0-16,-4 4 0 0,-4-1 0 0,4-3 0 16,-9 0 0-16,13 0 0 0,-12 3 0 0,3 1 8 0,1-4-8 15,-9 3-8-15,9 1 8 0,-9-1-12 0,4-3 12 0,0 0 0 16,5 3 0-16,-5 5 0 0,1-8 0 0,3 3 0 16,1 5 0-16,0-1 0 0,-5 4 0 0,9-11 0 15,4 4 0-15,-4 3 0 0,-4 0 0 0,4 1 0 16,-9 3 0-16,5-7 0 0,4-1 0 0,-4 1 0 15,4 3 8-15,0-3-8 0,-5 3 0 0,5-7 0 16,-4 4 0-16,0-1 0 0,4 1 0 0,-5 0 0 16,5-1 0-16,-4 1 0 0,-5 3 0 0,5-3 8 15,4-1-8-15,-4 1 0 0,-1 3 0 0,-8 1 0 16,13-5 0-16,-4 1-8 0,0 3 8 0,4 1 0 16,-13-1 0-16,8-3-8 0,5 3 8 0,-4-7 0 0,-9 4 0 15,8-1 0-15,1-3 0 0,0 0 0 0,-5 3 0 16,0-3 0-16,-4 0 0 0,-4-1 0 0,4 1 0 0,4 0 0 15,-8 0 0-15,0-1 0 0,4-7 0 0,-5 8 0 16,5-8 0-16,-8 4 0 0,3 0 0 0,-3 0 0 16,3 0 0-16,1 0 0 0,-5-4 0 0,-4 4 0 15,9-4 0-15,-5 3 0 0,5 5 0 0,-5 0 0 16,-4 0 0-16,0-1 8 0,5-3-8 0,-5 4 11 16,-5 4-11-16,10 3-9 0,-5-7 9 0,-5-1-13 15,1 1 13-15,-1 0-11 0,-3 0 11 0,3-1-10 16,-3 1 10-16,-1-4 0 0,-8 4 0 0,4 3 0 15,4 9 0-15,-4-13 0 0,4 13 0 0,-4-5 0 16,5-3 0-16,3 3 0 0,-8 1 0 0,9 3 0 0,-5 0 0 16,1 0 0-16,-5 5 8 0,8-9-8 0,1 4 0 15,-5 8 0-15,0-11 0 0,5 7 0 0,-5 0 0 0,5 4 0 16,0-8 0-16,4 5 0 0,-5-1 0 0,14 0 9 16,-13 4-1-16,12 0-8 0,5 0 0 0,-4 0 0 15,0 4 0-15,-1-4 0 0,-3 4 0 0,3 7 0 16,1-3 8-16,-9 3-847 15,-9 9-169-15</inkml:trace>
  <inkml:trace contextRef="#ctx0" brushRef="#br0" timeOffset="44251">3294 835 288 0,'0'0'12'0,"0"0"4"0,0 0-16 0,0 0 0 0,0 0 0 0,0 0 0 16,0 0 159-16,0 0 29 0,0 0 5 0,0 0 2 15,0 0-106-15,0 0-21 0,0 0-4 0,0 0 0 0,0 0-25 0,0 0-5 16,0 0-1-16,0 0 0 0,0 0-33 15,0 0 0-15,0 0 0 0,0 0 0 0,5-4 10 0,8-8 8 16,-13 12 2-16,4-7 0 0,9-1 0 0,-4 0 1 16,-5 1 0-16,9 3 0 0,0-4-1 0,-9 4 0 15,14-4 0-15,-1 1 0 0,-8 3-2 0,8 4-1 16,-4-8 0-16,9 8 0 0,-9 0 2 0,8 0 0 16,-3-8 0-16,-1 5 0 0,5-5-7 0,-5 8 0 15,-8 0-1-15,-1 0 0 0,14-8 10 0,-9 4 3 16,-4 4 0-16,12 0 0 0,-12-4-24 0,8 4 0 15,-8 0 0-15,0 4 0 0,-9-4-8 0,9 0-7 16,4 0-1-16,-9-4 0 0,-4 4 26 0,0 0 5 16,9 4 1-16,-9-4 0 0,0 0-16 0,0 0 0 15,0 0 0-15,13 0 0 0,-5 4 0 0,-8-4 0 0,0 0 0 0,0 0 0 16,9 8 9-16,-9-8-1 0,4 8 0 16,-4 3 0-16,0-3-8 0,0 3 0 0,-4-3 0 0,0 4 0 15,-5 7 8-15,-4-7 0 0,4 3 0 0,-4 4 0 16,-4 0-8-16,4-7 8 0,0 3-8 0,-5 1 8 15,-3 3-8-15,3-3 12 0,-8-1-12 0,9-3 12 16,-5-5-12-16,1 5 8 0,3-1-8 0,1 1 8 16,0-4-8-16,-1-1 12 0,1-7-12 0,4 8 12 15,-4 4-12-15,8-12 8 0,0 3-8 0,1 1 8 16,3-4 13-16,5 0 3 0,0 0 0 0,0 0 0 16,0 0-10-16,-13 0-2 0,13 0 0 0,0 0 0 15,0 0 24-15,0 0 5 0,0 0 1 0,0 0 0 16,9-7-12-16,-9 7-2 0,4 0-1 0,5-12 0 15,0 8-17-15,4 0-10 0,4-3 12 0,-4 3-12 0,9 0 0 16,-1 0 0-16,1 4 0 0,0-8 0 0,4 8 0 0,-5 0 0 16,-8 0 0-16,9 0 0 0,0 8 0 0,4-8 0 15,-5 8 0-15,-3-4 0 0,4 3 0 0,-9 1 0 16,0-4 0-16,0 7-9 0,-5 5 9 0,5-8 0 16,0-1 0-16,-4 5 0 0,-5 7 0 0,1-11 0 15,-5 7 0-15,0 1 0 0,0 3 17 0,-5 0 6 16,-3-7 1-16,3 3 0 0,-8 8 8 0,0-4 1 15,5-3 1-15,-14-5 0 0,9 5-16 0,-4-1-3 16,-1 1-1-16,-8-5 0 0,13-3-14 0,-4 4 11 16,-1-5-11-16,-8 5 10 0,-4-5-10 0,13 1 0 0,-9 0 0 15,-5-4 0 1,5 3-125-16,-4-3-18 0,0-4-3 0,-1-4-858 0</inkml:trace>
  <inkml:trace contextRef="#ctx0" brushRef="#br0" timeOffset="45847">3919 1621 1393 0,'0'0'61'0,"0"0"14"0,-5 0-60 0,-3-8-15 0,8 8 0 0,0 0 0 15,0 0 44-15,0 0 7 0,0 0 1 0,0 0 0 16,0-8 14-16,0 8 3 0,0 0 1 0,4-3 0 15,-4 3-42-15,4-12-8 0,-4 12-1 0,5-4-1 16,8 0-10-16,4-7-8 0,-4 3 12 0,0 8-12 16,4-12 10-16,-4 9-10 0,9-1 8 0,0-4-8 15,4 4 8-15,-5 0-8 0,5-3 8 0,5-1-8 16,-5 0 0-16,4 4 8 0,-4 1-8 0,4-5 0 16,1 4 21-16,-5 0-1 0,4 0 0 0,-8-3 0 15,8 3-20-15,-4 0 0 0,0 4 0 0,-4 0 0 16,-5 0 0-16,-4 0 11 0,0 0-1 0,4 0 0 15,-4 4-10-15,-13-4 0 0,18-4 9 0,-18 4-9 16,0 0 14-16,0 0-2 0,8 4 0 0,-8-4 0 16,0 0-2-16,0 0-1 0,0 0 0 0,0 0 0 15,0 0-1-15,0 0-8 0,5-4 12 0,-5 4-4 0,0 0 14 0,0 0 2 16,0 0 1-16,0 0 0 0,0 0-25 16,0 0 0-16,0 0 0 0,0 0 0 0,8 15 18 0,-8-15 2 15,0 0 0-15,-8 8 0 0,8 4-8 0,0-1-2 16,-5 1 0-16,-3-1 0 0,-1 5-10 0,0-1 0 15,-4 4 0-15,5 1 0 0,-14-1 0 0,13-4 0 16,-12 5 0-16,3 3 0 0,-8 4 0 0,9-8 0 16,-5 0 8-16,1 0-8 0,3 1 0 0,1 3 10 15,0-4-10-15,4 4 10 0,4-11-2 0,-4 3-8 16,4 1 12-16,1-1-4 0,-5-3-8 0,8-1 10 0,-3 4-10 16,3-3 10-16,5 0-2 0,-4-5-8 0,4 9 12 15,0-16-4-15,0 4-8 0,4 11 0 0,1-7 9 16,-1 7-9-16,5-7 0 0,-1 3 0 0,-3-7 0 0,3 4 8 15,1 0-8-15,4-1 12 0,9 1-4 16,-1-4 0 0,-3-4-68-16,12 0-12 0,0-4-4 0</inkml:trace>
  <inkml:trace contextRef="#ctx0" brushRef="#br0" timeOffset="48037">5908 2172 1396 0,'0'0'62'0,"0"0"13"0,0 0-60 0,0 0-15 0,0 0 0 0,0 0 0 0,0 0 19 0,18 0 1 16,-18-12 0-16,13 8 0 0,-5 1 4 0,-3-5 0 16,8 0 1-16,-9 4 0 15,9-7-12-15,-13 3-2 0,13 0-1 0,-9-3 0 0,-4-1-10 0,13-3 0 16,-13-1 0-16,13 1 0 0,-13 0 0 0,0 3 13 15,9 0-1-15,-9 5-1 0,4-13 21 0,1 13 4 16,-10-1 0-16,5 0 1 0,-4-3-2 0,4 11-1 16,0 0 0-16,-9-8 0 0,5 4-11 0,-5 0-3 15,-4 1 0-15,-4 3 0 0,4 3-20 0,-4 1 0 16,-1 4 0-16,-8 3 0 0,5 1 0 0,-5 0-8 16,-13 11 8-16,8-4-8 0,1 0 8 0,-1 1 0 15,5-5 0-15,-4 4 0 0,0 0 0 0,8 5 0 16,-4-5 0-16,0 0 0 0,13 0 0 0,-4 1-8 15,4-5 8-15,-5 0-8 0,14 1 8 0,-5-1 0 0,5-3 0 16,0-1-8-16,-1 5 8 0,1-5-8 0,4 1 8 16,0 0-8-16,0-5 8 0,0 5 0 0,4-5 0 0,-4-7-8 15,5 12 8-15,3-4 0 0,-8-1 0 0,13-3 0 16,-13-4 11-16,13 4-3 0,-8 0 0 0,8 0 0 16,4-4 8-16,-4 0 2 0,0-4 0 0,4 0 0 15,-8 0 5-15,-5-3 1 0,14-1 0 0,-5 0 0 16,0 0-7-16,-5 1-1 0,1 3 0 0,-9 0 0 15,13-4-16-15,-13 8 8 0,0 0-8 0,0 0 0 16,9 0 0-16,-9 0 0 0,0 0 0 0,0 0 0 16,0 0 0-16,4 8 0 0,-8 4 0 0,-5 3 0 15,5 4-9-15,-5 1 1 0,-8 3 0 0,12 0 0 16,-8 4 8-16,-4 4 11 0,-5-1-3 0,-8 1 0 16,0 4-8-16,-1 0 0 0,1 3 0 0,0 1 0 0,-9-1 0 15,8-3 8-15,-8 0-8 0,5-5 8 0,-1 1 15 16,-4 0 2-16,0-4 1 0,0-4 0 0,0 0 6 0,0 0 0 15,4-3 1-15,1-1 0 0,-5 0 2 16,0-7 0-16,0 3 0 0,4-3 0 0,0-5-15 0,1 5-2 16,-1-4-1-16,5-4 0 0,3-1-6 0,1 1-2 15,0 0 0-15,-4-4 0 0,13-4-9 0,-5 4 0 16,0-7 9-16,5-1-9 0,-9-4 0 0,13-3-13 16,-4-1 1-16,4-7 1 15,4-8-170-15,0-3-35 0,9-9-6 0</inkml:trace>
  <inkml:trace contextRef="#ctx0" brushRef="#br0" timeOffset="48457">6116 2153 1267 0,'0'0'112'0,"0"0"-89"0,0 0-23 0,0 0 0 15,0 0 141-15,0 0 24 0,9 7 5 0,-9 5 1 16,0 7-99-16,0-7-20 0,-9 3-4 0,9 4-1 16,-8 4-23-16,-1 4-5 0,-4 0-1 0,0 4 0 15,-4 0-2-15,-1 0-1 0,-8 7 0 0,9-7 0 16,-9 4 6-16,9-4 2 0,-9 7 0 0,8-15 0 16,1 8-23-16,-9-4 0 0,13-8 0 0,-4 1 8 15,-5-1-8-15,9-7 0 0,0 3-8 0,4-7 8 0,1-1 20 0,-1-3 8 16,9-4 3-16,0 0 0 0,0 0 33 0,0 0 8 15,0 0 0-15,0-15 1 0,17-1-26 0,-4-7-6 16,0 0-1-16,13-4 0 0,-4 4-25 0,4 0-6 16,4 0-1-16,-4 4 0 0,0 3-8 0,-4 8 0 15,8 1 0-15,-8 3 0 0,0 4 0 0,4 8 12 16,-9-5-12-16,9 5 12 0,-9 4-12 0,-4 3 0 16,-8 4 0-16,8 1 8 0,-5 3 0 0,-8 4 0 15,0 0 0-15,-8 0 0 0,8 3-8 0,-5-3 0 0,-3 4 0 16,-5 4-11-16,8 0 34 0,-8-8 6 0,0 3 2 0,5-3 0 31,-1 0-60-31,-4 0-12 0,0 0-3 0,-4-7-802 0,4 3-161 0</inkml:trace>
  <inkml:trace contextRef="#ctx0" brushRef="#br0" timeOffset="60684">689 2172 2016 0,'9'-8'179'0,"-5"0"-143"0,-4 8-36 0,9-3 0 16,0-9-12-16,-1 12-8 0,-8 0-3 0,13 0 0 16,-4 0 11-16,8 0 1 0,5 12 1 0,-5-12 0 15,1 3 10-15,3 1 0 0,1 8 0 0,4-12 0 16,0 8 0-16,-9 3 0 0,-4-7 0 0,5 4-8 15,-1-1 8-15,0 1 0 0,5 0 0 0,-5-1 0 16,1 1 0-16,3-4 0 0,-3 4 0 0,-5-1 0 0,4-3 0 16,-4 4 0-16,-4-4 0 0,-1 0 0 0,5 0 0 0,-13-4 0 15,0 0 0-15,5 3 0 0,-5-3 9 0,0 0 4 16,0 0 1-16,0 0 0 0,8 8 11 0,-8-8 3 16,0 0 0-16,0 0 0 0,0 0-19 0,0 0-9 15,0 0 10-15,0 0-10 0,0 0 0 0,0 0-10 16,0 0 0-16,0 0-895 0</inkml:trace>
  <inkml:trace contextRef="#ctx0" brushRef="#br0" timeOffset="66459">1756 3937 1440 0,'8'-20'128'0,"5"1"-103"16,-4-4-25-16,-5 4 0 0,1-1 187 0,-5 1 32 16,-9 0 6-16,0 3 2 0,-4-3-167 0,-4 8-34 15,0-5-6-15,-9 1-2 0,-5 3-5 0,-3 1-1 16,-6-1 0-16,-3 1 0 0,-5 3-12 0,-4 0 0 16,-4 0 8-16,-5-3-8 0,-4 7 0 0,0 0 0 15,0 0 8-15,-4 4-8 0,0 0 0 0,4 4 0 16,0-4 0-16,4 8 0 15,5 0-44-15,-5 3-16 0,5-3-2 0,4 3-1 16,-1 9-149-16,6-5-31 0,-31 12-5 0,17-8-2 0</inkml:trace>
  <inkml:trace contextRef="#ctx0" brushRef="#br0" timeOffset="66673">178 3667 1760 0,'4'-27'78'0,"0"19"16"0,-4-3-75 0,0-1-19 0,0-3 0 0,-4 3 0 15,0 4 117-15,-5 1 20 0,0-5 4 0,5 4 1 16,-9 5-77-16,0-5-15 0,0 8-3 0,-4 0-1 15,4 4-35-15,-5 3-11 0,5 1 0 0,0 4 0 16,0-1 0-16,5 5 0 0,-1 3 0 0,5 0 0 16,-1 4 0-16,1 0-14 0,8 0 1 0,1 4 0 15,-1 0 4-15,5 0 1 0,8 4 0 0,0-4 0 16,5-4 8-16,4 4 8 0,0 0-8 0,9 0 11 16,4-4-11-16,0 4 0 0,-5 0 0 0,10 0 0 15,-1 0-52-15,5-4-5 16,-1-3-2-16,5 3-612 0,-4-4-122 0</inkml:trace>
  <inkml:trace contextRef="#ctx0" brushRef="#br0" timeOffset="66988">1530 4068 2602 0,'0'0'57'0,"0"0"12"0,0 0 3 0,0 0 1 0,0 0-58 0,0 0-15 15,0 0 0-15,0 0 0 0,0 0 28 0,0 0 4 16,0 0 0-16,0 0 0 0,-4 0-32 0,-9 7-21 15,4 1 3-15,-4 4 1 0,-4-1 27 0,-1 1 6 16,1-1 0-16,4 5 1 0,-4-5-17 0,4 1-19 16,-5-8 4-16,5 7 1 0,5-3 14 0,-1 3 0 0,0-3 0 15,9-8 0-15,0 0 0 0,0 0 0 0,0 0 0 16,0 0 0-16,13 8 0 0,0 0 18 0,13-5-2 0,5 1-1 16,8-4-15-16,8 0 0 0,5 0 0 0,5 0 0 15,4 8-12-15,-5-4 2 0,-8 0 0 0,-1 7 0 16,-8 1 10-16,-4 3 16 0,0-3-4 0,-14 3-1 15,1 4-11-15,-5 1 0 0,-4-1 0 0,0 4 0 16,-4-4 0-16,-5 4 0 0,1 8 0 0,-5-4 0 16,0 8 0-16,0 0 0 0,-9 3 0 0,5 5-808 15,-1 3-155-15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4:17.21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87 705 2278 0,'-18'-12'50'0,"18"12"10"0,-4-8 3 0,-5-3 1 0,9 3-51 0,0-3-13 16,0-1 0-16,13 1 0 0,-8-1 41 0,8-3 6 15,0-9 1-15,4 5 0 0,-4 0-3 0,17 0 0 16,-12-4 0-16,8-1 0 0,4 1-13 0,0 0-2 16,1 4-1-16,-5 4 0 0,0-1-14 0,-5 5-3 15,-8-1-1-15,5 4 0 0,-5 1-3 0,0-1-8 16,4 4 12-16,-8-4-4 0,-5 4-8 0,9 1 0 16,-13 3 0-16,13-4 0 15,-9 0-33-15,9 0-9 0,0 4-2 0,0 0-754 16,-13 0-151-16</inkml:trace>
  <inkml:trace contextRef="#ctx0" brushRef="#br0" timeOffset="188">13 1221 2944 0,'0'0'65'0,"0"15"14"0,-13-3 2 0,13 7 1 0,0 1-66 0,0 7-16 0,0 0 0 0,0 3 0 16,0 5 0-16,13 0 0 0,-13-1 0 0,9 1 0 15,-5 0 0-15,13-4 0 0,-4 3 0 0,5-7 0 32,-5 0-23-32,13 0-8 0,0-8-1 0,-5 1-1 0,-3-5-71 15,8-3-15-15,4-5-2 0,0-3-1013 0</inkml:trace>
  <inkml:trace contextRef="#ctx0" brushRef="#br0" timeOffset="703">1179 0 1670 0,'0'0'148'0,"0"0"-118"0,0 0-30 0,0 0 0 16,0 0 116-16,0 0 16 0,-4 7 4 0,-9 1 1 16,8 0-67-16,-8 3-14 0,-8 1-2 0,3 7-1 15,1-7-14-15,-9 7-3 0,9 0-1 0,-14 1 0 16,5 3-8-16,4 4-2 0,-4 0 0 0,-4 3 0 16,4-6 1-16,9 2 0 0,-9 1 0 0,8 0 0 15,1 4-11-15,0-4-3 0,-5 0 0 0,5-4 0 16,4 0-12-16,0 1 0 0,8-1 8 0,-8-8-8 15,13-3 0-15,-4 3 8 0,-5-3-8 0,9-12 0 16,0 11 16-16,0-11-2 0,0 0-1 0,13 8 0 16,-13 0 0-16,13-5 0 0,0 1 0 0,0-4 0 15,-8-4-13-15,12 1 9 0,9-5-9 0,4-4 8 16,1-3 0-16,-1 3 0 0,13 1 0 0,-12-1 0 16,12 1-8-16,-12-1 0 0,-1 8 0 0,-8 0 0 15,-1 4 9-15,-8 0 0 0,5 0 0 0,-10 4 0 16,-8-4 2-16,0 0 0 0,5 12 0 0,3-1 0 0,-8 9-2 15,-8-1 0-15,8 4 0 0,-13 0 0 0,0 0-1 0,8 4 0 16,-8-8 0-16,-4 5 0 0,4-1-8 16,9 4 0-16,-9-8 0 0,0 4 0 15,0 0-155-15,0-4-23 0,8 1-5 16,-8-9-1-16</inkml:trace>
  <inkml:trace contextRef="#ctx0" brushRef="#br0" timeOffset="858">1118 940 2718 0,'0'0'60'0,"0"0"12"0,0 0 2 0,0 0 2 0,0 0-60 0,0 0-16 0,5 11 0 0,3-3 0 16,-8 7 12-16,5-3 0 0,-5-4 0 0,0 3 0 15,0 1 1-15,-5 3 0 0,5-3 0 0,-8 3 0 32,3 1-63-32,5-5-13 0,-4 1-2 0</inkml:trace>
  <inkml:trace contextRef="#ctx0" brushRef="#br0" timeOffset="1279">1019 1656 2818 0,'0'0'62'0,"-5"0"13"0,-8 4 2 0,0 0 3 0,4-4-64 0,-4 8-16 0,-8 0 0 0,3 3 0 0,1-3-10 0,0 7-5 16,-9 1-1-16,-5-1 0 15,5 8-12-15,-4-4-4 0,-5 1 0 0,-4 3 0 16,5 0 20-16,-5 0 3 0,8 0 1 0,1 0 0 0,4 0 8 0,9 1 0 16,-9-5 8-16,8 4-8 0,1-4 24 0,4 0 0 15,0 1 0-15,9-1 0 0,-9 0-10 0,13-3-2 16,-13-1 0-16,13 4 0 0,0-7-4 0,0 3 0 15,8 1-8-15,-3-1 12 0,-5-7-2 0,13 0-1 16,-9-1 0-16,9-3 0 0,0 4 3 0,4-8 0 0,9 0 0 16,-8 0 0-16,12 0 15 0,-13 0 3 15,18 0 1-15,-13 0 0 0,-5 0-3 0,9 4-1 16,-13 3 0-16,4-3 0 0,-4 4-8 0,0 0-2 0,-8 3 0 16,3 5 0-16,-3 3-5 0,-10 0 0 0,-3 4-1 15,-5 4 0-15,4 4-1 0,-4-4 0 0,0 4 0 0,0-4 0 16,0 0-10-16,0 0-11 0,9-8 3 0,-9 4 0 31,13-4-164-31,0-3-32 0,0-5-6 0,0-11-2 0</inkml:trace>
  <inkml:trace contextRef="#ctx0" brushRef="#br0" timeOffset="1509">1001 2462 2761 0,'0'0'122'0,"0"0"26"0,13-4-119 0,-8 0-29 0,8 0 0 0,-5 0 0 15,5 4 70-15,-4 0 8 0,4 4 2 0,-13-4 0 16,0 0-31-16,13 4-5 0,0 4-2 0,-13-8 0 15,4 7-32-15,5 5-10 0,-5 0 0 0,-4 3 0 0,0 0 0 16,0 1 0-16,-4-1 0 0,-5 5 0 0,9-5 0 0,-4 4 0 16,-9 0 0-16,0 1 0 0,9-1 0 0,-5-4-12 15,5-3 1-15,-1 3 1 0,-3-3 10 0,8-1 0 16,0-11 0-16,0 12 0 0,8-4 0 0,-8-8 0 16,9 4 0-16,4 3 0 15,4-3-24-15,5-4-2 0,-5 0-1 0,9 0 0 16,-4-4-98-16,8-3-20 0,9 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3:57.347"/>
    </inkml:context>
    <inkml:brush xml:id="br0">
      <inkml:brushProperty name="width" value="0.035" units="cm"/>
      <inkml:brushProperty name="height" value="0.03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1707 1670 0,'0'0'74'0,"-8"3"15"15,-1-3-71-15,0-3-18 0,5-1 0 0,-5-4 0 16,5 4 190-16,4 0 34 0,-4-7 8 0,8 3 0 0,-4 8-193 0,4-11-39 15,5 3-8-15,0 0-2 0,4 4 18 0,0-3 4 16,-5-1 1-16,10-4 0 0,-1 8-1 0,0-3-1 16,-4-1 0-16,5 0 0 0,8-3-11 0,0-1 0 15,4 1 9-15,0-1-9 0,1 1 13 0,8-1-1 16,-5-3-1-16,1 3 0 0,4-3 1 0,4 3 0 16,1 0 0-16,-1 1 0 0,5 3 8 0,8 1 3 15,-4-5 0-15,0 4 0 0,5 1-7 0,-10-1-2 16,18 4 0-16,-4-4 0 0,0 1-2 0,4-1-1 15,-5 0 0-15,10 0 0 0,-10 1 17 0,14-1 4 16,0 0 1-16,0-3 0 0,-1 3-21 0,1-3-4 16,0-1 0-16,8 4-8 0,0 1 15 0,1-1-4 15,-5 0-1-15,8 4 0 0,-16 0 6 0,-5 4 0 0,8 0 1 16,-12 0 0-16,-5-3-6 0,5 6-2 0,-17-3 0 16,3 4 0-16,-8 0-9 0,-4 4 0 0,-9-4 0 15,0 3 8 1,0-3-52-16,-4 4-12 0,-5-4-1 0,5 4-829 0,-5-1-166 0</inkml:trace>
  <inkml:trace contextRef="#ctx0" brushRef="#br0" timeOffset="1306">594 2732 2599 0,'0'0'115'0,"0"0"24"0,-9 3-111 0,5-6-28 16,4 3 0-16,0 0 0 0,0 0 18 0,0 0-2 0,0 0 0 0,0 0 0 16,0 0-16-16,0 0 0 15,8 0 0-15,5-4 0 0,5 0 12 0,-5 4 0 0,9 0-1 0,4-4 0 16,0 0 11-16,8 0 2 0,1 0 1 15,4 1 0-15,0-1 9 0,4-4 2 0,9 0 0 0,0 1 0 16,0-1-16-16,0 0-2 0,5 1-1 0,3-1 0 16,1 0-6-16,8 0-2 0,-4 1 0 0,9-1 0 15,0 0-9-15,8 1 12 0,-4-1-12 0,-4 4 12 16,13-8-12-16,-1 5 10 0,5 3-10 0,-8 0 10 16,3-4-10-16,-3 4 10 0,-10-3-10 0,1 3 10 15,0 0 1-15,-1 0 0 0,-3 0 0 0,-9 0 0 16,-5 4 1-16,-4 0 0 0,0 0 0 0,-4 0 0 15,-5 0-12-15,-4 0 10 0,-4 0-10 0,-5 4 10 16,0-4-10-16,1 4 0 0,-10-4 0 0,-3 0 0 0,3 0 0 16,-8 0-9-16,-4 0 0 0,-5-4-926 15,9 0-185-15</inkml:trace>
  <inkml:trace contextRef="#ctx0" brushRef="#br0" timeOffset="1964">780 3086 2707 0,'0'0'120'0,"-8"0"24"0,-1 4-115 0,5-8-29 0,-5 4 0 0,9 0 0 15,0 0 62-15,0 0 6 0,0 0 2 0,0 0 0 16,0 0-70-16,0 0-8 0,0 0-5 0,9-4-1 0,4 0 14 16,-5 4 0-16,14-4 0 0,0 4 0 0,-1 0 0 15,1 0 0-15,-5 0 12 0,9 0-12 0,0 0 13 0,5 0-4 16,-1 0-1-16,0 4 0 0,5 0 3 0,0-4 0 16,-1 4 0-16,1 0 0 0,0 0-11 0,4 0 12 15,8-4-12-15,1 3 12 0,4-3-12 0,0 4 0 16,0 0 0-16,0 0 8 0,4-4-8 0,1 4 0 15,-5 0 0-15,-4 0 0 0,-5 3 8 0,0 1-8 16,1-4 12-16,3 4-4 0,-3-5 0 0,-1 5 0 16,0 0 0-16,1 0 0 0,-5-1 13 0,-5 1 3 15,14 0 0-15,-5-1 0 0,-4 1-24 0,0 0 9 16,0-1-9-16,0 5 0 0,-4-4 12 0,4 3-12 16,-4-3 12-16,-5 4-12 0,5-5 0 0,4 5 0 0,-4-4 0 15,-1 3 0-15,5-3 11 0,0-1-2 16,5 1 0-16,-1 0 0 0,5 3-1 0,-1-3 0 0,-8 4 0 15,5-5 0-15,-1 5-8 0,5 0 0 0,-9-1 0 0,4-3 8 16,-8 3 0-16,4-3 0 0,-5 4 0 0,10-5 0 16,-14 5-8-16,13-1 0 0,-12 1 9 0,3 0-9 15,5-5 0-15,-4 1 0 0,0 4 0 0,4-5 0 32,0 1-103-32,0-8-21 0,-4 0-5 0,-5 0-1 0</inkml:trace>
  <inkml:trace contextRef="#ctx0" brushRef="#br0" timeOffset="2096">4287 3911 2966 0,'-26'19'65'0,"22"-11"14"0,-9-5 2 0,0 1 3 0,0 0-68 0,4-4-16 16,0 4 0-16,9-4 0 16,0 0-250-16,0 0-54 0,18 15-10 0,8-7-2 0</inkml:trace>
  <inkml:trace contextRef="#ctx0" brushRef="#br1" timeOffset="-2.14748E6">2315 2154 921 0,'0'0'40'0</inkml:trace>
  <inkml:trace contextRef="#ctx0" brushRef="#br0" timeOffset="611">589 2177 2016 0,'0'0'89'0,"-13"-4"19"0,9 4-87 0,-9-4-21 0,0-4 0 0,9 1 0 15,-5 3 148-15,9 4 26 0,0 0 5 0,0-8 1 16,0 0-151-16,0 8-29 0,4-11 0 0,5 7-13 16,0-4 13-16,-5 1 0 0,18-1 0 0,-9 0 0 15,9-3 16-15,4 3 0 0,0-4 0 0,8 5 0 16,1-5 14-16,4 0 2 0,0 1 1 0,9-1 0 16,-1 1-3-16,5 3-1 0,5-3 0 0,-5 3 0 15,4-4-7-15,5 1-2 0,-1-1 0 0,5 1 0 16,5 3-4-16,3-4 0 0,5 5-1 0,0-1 0 15,-4 0-6-15,4 0-1 0,-4 1 0 0,4 3 0 16,-4 0 0-16,12 0-8 0,-12-4 12 0,4 5-4 0,0 3-8 16,-4 0 8-16,-1-4-8 0,-3 4 8 0,-1 0-8 15,0 0 12-15,-3 0-12 0,-6 0 12 0,-3 4-12 0,-10-4 0 16,-3 3 0-16,-1 1 0 0,-13 0 0 0,-4 0 0 16,0 0 0-16,-8-4 0 15,-1 4-100-15,-4-4-16 0,-9 0-4 0,9-4-1152 0</inkml:trace>
  <inkml:trace contextRef="#ctx0" brushRef="#br0" timeOffset="3274">117 666 2286 0,'0'0'101'0,"0"8"21"0,4 4-98 0,-8-1-24 0,4 1 0 0,0 11 0 16,0 8 0-16,0 7 0 0,0 8 0 0,-4 12 0 15,4 12 13-15,-9 7-2 0,5 7-1 0,-5 9 0 16,0 15 28-16,-4 3 6 0,0 5 0 0,0 4 1 16,0-5-23-16,5 5-5 0,-1-1-1 0,5-7 0 15,-5-1 11-15,9-6 1 0,0-1 1 0,0-4 0 16,0-4-21-16,0-3-8 0,4-9 0 0,1-3 9 16,-5-8-9-16,4-3 0 0,0-12 0 0,-4-4 0 15,5-1 0-15,-5-10 0 0,4-5 0 0,-4-3 0 16,4-4-24-16,-4-4-8 0,0-8 0 15,0 0-1-15,0-11-126 0,0-8-25 0,0 0-4 16,0-11-750-16</inkml:trace>
  <inkml:trace contextRef="#ctx0" brushRef="#br0" timeOffset="3611">69 986 1267 0,'5'-54'112'0,"-5"31"-89"0,4-4-23 0,5-4 0 15,-5 0 146-15,9 4 25 0,-4-3 5 0,4 7 0 16,0 3-105-16,4 5-22 0,-4 3-4 0,4 5-1 16,-4 3 8-16,5 8 2 0,-5-1 0 0,0 9 0 15,8 7 6-15,-3 4 0 0,-5 8 1 0,4 12 0 16,5 3 5-16,-5 8 1 0,0 4 0 0,5 11 0 16,-5 4-15-16,1 12-2 0,-1 7-1 0,0 12 0 15,-4 4-20-15,-4 12-4 0,-5-1-1 0,9 12 0 16,-8 8-13-16,-5 0-3 0,-5-1-8 0,1 1 12 15,-5 0-12-15,9-1 9 0,-8-3-9 0,-1-4 8 16,0-4 0-16,1-7-8 0,-1-5 12 0,5-7-4 16,-1-7 2-16,5-9 0 0,0 1 0 0,0-16 0 15,0 0-10-15,5-4 0 0,-1-4 0 0,-4-7 0 16,4-8 0-16,5-4-11 0,-9-4 3 0,4-7 0 16,1-9-28-1,-5-6-4-15,0-9-2 0,0-3 0 0,0-12-142 0,0 0-29 0,-5-20-6 0,1-18-850 16</inkml:trace>
  <inkml:trace contextRef="#ctx0" brushRef="#br0" timeOffset="3933">230 917 691 0,'-18'-58'61'0,"10"31"-49"15,3-8-12-15,1-3 0 0,4-1 180 0,-4 1 32 16,4 7 8-16,0 0 0 0,0 8-86 0,0 8-18 15,0 3-3-15,0 12-1 0,0 0-30 0,0 0-6 0,4 15-2 16,5 12 0-16,-5 8-32 0,0 15-6 0,5 19-2 0,-5 5 0 16,1 14 24-16,-1 12 5 0,0 12 1 0,-4 8 0 15,0 15-38-15,0 7-7 0,0 8-2 0,-4 12 0 16,0 0-2-16,-5 8-1 0,0-1 0 0,1-3 0 16,-5-1-1-16,0-7 0 0,4-3 0 0,-4-9 0 15,4 0-13-15,-4-11 0 0,0-8 8 0,0-11-8 16,5-12 8-16,-5-11-8 0,4-1 11 0,0-15-11 15,5-11 9-15,-5-9-9 0,5-7 0 0,0-11 9 0,-1-4-26 0,1-8-6 16,4-8-1-16,0-8 0 16,0-11-114-1,-4-15-23-15,-1-23-5 0,5-20-832 0</inkml:trace>
  <inkml:trace contextRef="#ctx0" brushRef="#br0" timeOffset="4231">230 1283 1486 0,'8'-46'66'0,"-8"19"14"0,-4-4-64 0,0-8-16 16,4-3 0-16,-5-1 0 0,5 1 42 0,0 4 6 16,0 7 0-16,0 8 1 0,0 3-5 0,0 9 0 15,0 3-1-15,0 8 0 0,0 0 29 0,5 15 7 16,-5 16 1-16,4 8 0 0,0 11-7 0,-4 12-1 16,-4 7 0-16,4 12 0 0,0 15-8 0,4 8-1 15,1 16-1-15,-5 7 0 0,-5 15-20 0,5 9-4 16,9 3-1-16,-5 0 0 0,-4 4-7 0,0-4-2 15,0 0 0-15,0-4 0 0,0-3-4 0,5-8 0 16,-5-8-1-16,0-4 0 0,0-12-12 0,0-7-3 16,4-8 0-16,0-11 0 0,1-8-8 0,-5-8 0 0,4-11 9 0,0-8-9 15,-4-8 0-15,0-11 0 0,5-5 0 16,-5-6 8 0,0-9-54-16,0-11-10 0,0-4-3 0,-5-12 0 15,5-15-191-15,-8-19-38 0</inkml:trace>
  <inkml:trace contextRef="#ctx0" brushRef="#br0" timeOffset="4509">511 443 1854 0,'9'-16'40'0,"-5"1"9"0,1-4 2 0,-1 7 1 0,0 4-41 0,-4 8-11 0,0-7 0 0,0 7 0 15,0 0 88-15,-4 15 16 0,4 4 4 0,-4 16 0 0,-5 11-34 0,0 16-6 16,1 7-2-16,-1 20 0 0,0 11 6 0,1 16 2 15,-5 11 0-15,4 12 0 0,-4 19-40 16,0 7-8-16,-4 9-2 0,4 11 0 0,0 7-24 0,-5-3 0 16,-3 4 0-16,3-4 0 0,5-8 31 0,0-8 1 15,5-3 0-15,-5-16 0 0,4-12-32 0,-4-11 0 16,4-11 0-16,5-9 0 0,-5-10 0 0,5-9-20 16,4-7 4-16,-4-12 0 0,4-4-2 0,0-7 0 15,0-8 0-15,0-4 0 16,-5-11-42-16,1-9-8 0,0-6-1 0,-5-13-727 15,0-3-144-15</inkml:trace>
  <inkml:trace contextRef="#ctx0" brushRef="#br0" timeOffset="4847">594 508 2170 0,'0'0'48'0,"0"0"9"0,0 0 3 0,4 12 1 0,0-1-49 0,-4 13-12 0,0 6 0 0,0 9 0 15,0 7 27-15,0 20 2 0,0 11 1 0,-4 11 0 16,0 16 34-16,4 12 8 0,0 11 0 0,-5 12 1 16,1 11-19-16,0 8-4 0,-5 8-1 0,-4 3 0 15,13 9-19-15,-4-5-4 0,-5 4-1 0,5-3 0 16,-5-5 7-16,0 1 2 0,1-5 0 0,-1-3 0 0,0-4-6 15,-4-4 0-15,0 4-1 0,0-8 0 0,0-3-17 16,-4-5-10-16,0-3 12 0,8-8-12 0,-4-8 12 16,4-7-12-16,-4-12 12 0,9-11-12 0,0-9 9 15,-1-10-9-15,5-13 0 0,0-7 9 16,9-4-87-16,-5-15-18 0,1-8-3 0,3-4-1 16,-3-11-168-16,3-12-35 0</inkml:trace>
  <inkml:trace contextRef="#ctx0" brushRef="#br0" timeOffset="6599">1058 497 2026 0,'-5'7'44'0,"1"1"10"0,-5 4 2 0,1 3 1 0,3 4-45 0,1 8-12 16,0 0 0-16,4 12 0 0,-5 7 10 0,5 4 0 15,-4 12 0-15,8 7 0 0,-4 8 36 0,5 12 7 16,-5 7 2-16,0 12 0 0,0 4-35 0,4 11-6 0,-4 8-2 16,0 8 0-16,0 3-12 0,0 1 9 0,0 0-9 0,0-5 8 15,4 1-8-15,1-4 12 0,-5-4-12 0,0-4 12 16,0-8 3-16,0-7 1 0,8-4 0 15,-8-4 0-15,0-11 5 0,0-5 2 0,0-3 0 16,0-8 0-16,-8-4-11 0,8-7-3 0,0-1 0 0,-5-7 0 16,5-8-9-16,0 0 0 0,0-7 9 0,-4-5-9 15,4-7 0-15,0 0-15 0,0-12 3 16,0-4 0 0,0-7-156-16,0-8-30 0,0 0-6 0</inkml:trace>
  <inkml:trace contextRef="#ctx0" brushRef="#br0" timeOffset="7046">1335 501 2077 0,'4'30'92'0,"-4"-10"19"0,5 3-89 0,3 4-22 0,-3 4 0 0,8 7 0 16,0 12 42-16,0 8 4 0,-9 8 1 0,18 11 0 15,-5 7 9-15,0 17 1 0,1 6 1 0,-5 9 0 16,0 15-18-16,0 4-3 0,0 7-1 0,-5 5 0 15,1 7-17-15,-5-4-4 0,9 1-1 0,-8-5 0 16,-5-3 8-16,4-5 2 0,0-3 0 16,5-4 0-16,0-4-4 0,8-3-1 0,-8-9 0 0,4-3 0 15,4-8-8-15,-8 0-2 0,0-15 0 0,8-1 0 16,-4 1-1-16,0-12-8 0,-9-4 12 0,5-4-4 16,-5-11-8-16,-4-4 0 0,13 0 0 0,-4-8 0 15,-5-7 8-15,1-8-8 0,-1-8 0 0,5-4 8 0,-9 0-24 16,0-11-6-16,0 0-1 0,0-8 0 31,8-12-38-31,-3-11-8 0,-1-12-2 0,5-7 0 0,-5-16-145 0,-4-7-28 16</inkml:trace>
  <inkml:trace contextRef="#ctx0" brushRef="#br0" timeOffset="7491">2198 173 1634 0,'0'0'72'0,"0"0"16"0,-5-8-71 0,5 8-17 0,0 0 0 0,0 0 0 15,0 0 54-15,0 0 7 0,0 0 2 0,-4 16 0 16,-5 3-8-16,9 8-2 0,0 8 0 0,0 3 0 15,0 16 2-15,9 4 0 0,-5 8 0 16,1 7 0-16,-1 8-17 0,0 11-3 0,1 4-1 0,-5 12 0 16,0 0 10-16,0 8 3 0,8 3 0 0,-8 12 0 15,-8 4-31-15,8 0-7 0,-5 0-1 16,-3 0 0-16,-1 3-8 0,0-3 10 0,-4-8-10 0,9 4 10 16,-9-3 22-16,0-5 4 0,4-4 0 0,1-7 1 15,3-8 14-15,-3 0 2 0,8 4 1 0,0-4 0 16,0 0-31-16,8-8-7 0,-3 5 0 0,3-1-1 15,-3-8-2-15,8 1 0 0,-5-9 0 0,1 1 0 16,4-8-2-16,-9 4-1 0,14-4 0 0,-5-7 0 16,0 3-10-16,-5-12 8 0,-3 1-8 0,-1-8 8 15,9-4-8-15,-4-4 0 0,-5-3 0 0,5-9 8 0,-1-3-8 16,-8 0 0-16,13-8-12 0,-13-3 12 0,5-9-17 0,-1 1 4 16,0-5 1-16,-4-7 0 15,0 0-102-15,0-15-20 0,0-8-4 16,0-16-1061-16</inkml:trace>
  <inkml:trace contextRef="#ctx0" brushRef="#br0" timeOffset="8545">2055 2277 2581 0,'0'0'56'0,"0"0"12"0,0 0 3 0,0 0 2 0,8 0-58 0,5-4-15 16,0-4 0-16,5 1 0 0,-5 3 0 0,4 0 0 16,-4 0 0-16,0 0-10 0,0 0 10 0,-9 4 0 15,14-3 0-15,-5 3 0 0,-5 0 0 0,-8 0 0 0,0 0 0 0,0 0 0 16,13 11 0-16,-4-3 14 0,-9-8-3 0,0 0-1 15,13 11 32-15,-13 1 6 16,9 3 2-16,-5-3 0 0,-4-1-29 0,0 1-5 0,0 0-2 0,-4-1 0 16,-5 1 4-16,5-5 1 0,4 5 0 0,-9-4 0 15,9-1-19-15,-4 1 0 0,4-8 0 0,-5 8 0 16,5-8 0-16,-8 4 10 0,8-4-10 0,-13 3 8 16,8-3 1-16,-3 0 0 0,3 0 0 0,-8-3 0 15,0-1 1-15,9 0 0 0,-5 0 0 0,1 0 0 16,-1-4-10-16,9 8 10 0,0-3-10 0,0 3 10 15,0 0-10-15,-9-8 8 0,9 8-8 0,-4-4 8 16,4 4-8-16,0 0 0 0,0-8 9 0,0 8-9 16,0-7 10-16,0-1-2 0,0 0-8 0,0 8 12 15,4-7 2-15,-4-1 0 0,9 0 0 0,-9 8 0 16,0-8 0-16,9 1 0 0,-5-1 0 0,-4 8 0 0,0 0-2 16,0 0 0-16,13-4 0 0,-13 4 0 0,0 0 0 0,4 0 0 15,-4 0 0-15,13-4 0 0,0 8-3 16,-13-4-1-16,0 0 0 0,9 4 0 0,0 0-8 0,4 4 0 15,-13-8 9-15,0 0-9 0,4 7 0 0,0 1 9 16,1 4-9-16,-5-1 0 0,0 5 9 0,0-5-9 16,0 1 0-16,-5-1 9 0,1 5-9 0,0-5 8 15,-9 1-8-15,13-5 8 0,-9 5-8 0,5-8 0 16,-5 0 9-16,9-4-9 0,0 0 8 0,-9 7-8 16,-4-7 8-16,9 4-8 0,4-4 11 0,0 0-3 15,-9-4 0-15,5 4 0 0,-9-3 4 0,13-1 1 16,-4-4 0-16,-1-4 0 0,1 5-4 0,4 7-1 15,0-8 0-15,0 0 0 0,0 1-8 0,0-5 0 0,4 0 0 0,-4 1 0 16,9 3 0-16,-9 4 0 0,0 4 0 0,0 0 0 16,0 0 0-16,0 0 0 0,0 0 0 0,0 0 0 15,0 0-9-15,0 0 9 0,13 0 0 0,-13 0 0 16,0 0 0-16,4 8 0 0,5 4 0 0,-9-1 0 16,0-11 0-16,0 12-8 0,-4 3 8 0,4-3 0 15,-5-5 0-15,5-7 0 0,-4 12 0 0,4-12 0 16,0 0 0-16,0 0 0 0,0 0 0 0,0 0 0 15,0 0-14-15,0 0 1 0,0 0 0 0,-4-8 0 16,-5 1-67 0,9-5-12-16,0 0-4 0,-4-7-847 0,4 0-169 0</inkml:trace>
  <inkml:trace contextRef="#ctx0" brushRef="#br0" timeOffset="10507">2137 2389 1260 0,'0'0'56'0,"0"0"11"0,0 0-54 0,0 0-13 0,0 0 0 0,0 0 0 15,0 0 76-15,13-4 12 0,-4 0 2 0,-1 0 1 16,-8-4-20-16,13 1-4 0,0-5-1 0,-4 4 0 16,0 1-30-16,8-1-7 0,-4 0-1 0,0 1 0 15,9-1-16-15,-14 0-3 0,10 4-1 0,-5-3 0 16,8-1 11-16,-8 0 1 0,5 0 1 0,-1-3 0 15,0-1 16-15,1 1 3 0,8-8 1 0,0 3 0 16,-5-3-17-16,14 0-4 0,4-5-1 0,-4 1 0 16,4 0-4-16,4 4-1 0,1-4 0 0,-1 4 0 15,-4-1-14-15,0 5 9 0,0 3-9 0,-4 1 8 16,-9-1-8-16,4 1 0 0,-8 3 0 0,-1 0 8 16,-3 4-8-16,-5-3 0 0,-5 7 9 0,1-4-9 15,0 0 0-15,-9 4 8 0,0 0-8 0,0 0 0 16,0 0-98-1,-5-4-24-15</inkml:trace>
  <inkml:trace contextRef="#ctx0" brushRef="#br0" timeOffset="11244">2232 2392 1591 0,'0'0'70'0,"0"0"15"0,0 0-68 0,0 0-17 0,0 0 0 0,0 0 0 0,0 0 49 0,0 0 7 16,0 0 0-16,0 0 1 0,0 0 6 0,0 0 1 15,0 0 0-15,9-3 0 0,-9 3-26 0,9 0-5 16,-5-4-1-16,13 0 0 0,-8 4-1 0,-5 0-1 16,9 0 0-16,0-4 0 0,-8 4-14 0,8-4-4 15,-5 4 0-15,1 0 0 0,4 0 1 0,0 0 0 16,-4-4 0-16,-9 4 0 0,8 0 7 0,5 0 0 16,0 0 1-16,0 0 0 0,0 0 3 0,0 0 0 15,-4 0 0-15,4 0 0 0,4 4-8 0,-4 0-2 16,0-4 0-16,-4 4 0 0,0 0-6 0,4 0 0 0,4 3-8 15,-4-3 12-15,0 0-12 0,-4 0 8 0,-1 4-8 0,5-5 0 16,0 5 11-16,-8-4-11 0,8 4 12 16,4-1-12-16,-8-3 12 0,-5 4-4 0,9-4 0 15,-4 0-8-15,-9-4 9 0,9 7-9 0,-1-3 0 0,-3 0 9 16,-5-4-9-16,0 0 0 0,13 4 0 0,-13-4-11 31,0 0-133-31,8-4-26 0,1 0-6 0</inkml:trace>
  <inkml:trace contextRef="#ctx0" brushRef="#br0" timeOffset="18863">2254 2319 1263 0,'0'0'56'0,"0"0"12"0,0 0-55 0,0 0-13 15,0 0 0-15,0 0 0 0,0 0 24 0,0 0 3 16,0 0 0-16,0 0 0 0,0 0-27 0,0 0 0 16,0 0-14-16,0 0 5 0,0 0 9 0,0 0-8 15,0 0 8-15,0 0-8 0,0 0 20 0,0 0 4 16,0 0 0-16,0 0 1 0,0 0 26 0,0 0 5 15,0 0 0-15,0 0 1 0,0 0-27 0,0 0-6 0,0 0 0 0,0 0-1 16,0 0-7-16,0 0 0 0,0 0-8 16,0 0 12-16,0 0-12 0,0 0 0 0,0 0 0 0,0 0 0 15,0 0 0-15,0 0 0 0,0 0 0 0,0 0 0 16,0 0 0-16,0 0 0 0,0-7 0 0,0 7 0 16,0 0 0-16,0 0 0 0,-4-8 0 0,4 8-481 15,4-8-99-15</inkml:trace>
  <inkml:trace contextRef="#ctx0" brushRef="#br0" timeOffset="19576">4248 92 2073 0,'-9'-19'92'0,"9"11"19"0,5 1-89 0,-5-1-22 0,-5-4 0 0,-3 1 0 16,8 3 60-16,0 4 7 0,-5-4 1 0,-3 5 1 15,3-1-20-15,-8 4-4 0,0 0-1 0,0 7 0 16,-8 1-30-16,-5 8-6 0,0 3-8 0,-5 4 11 16,1 0-11-16,0 8 0 0,-1 0 0 0,-12 3 8 15,13 5 19-15,4-1 3 0,-9 1 1 0,5-1 0 0,4 1 3 0,4 0 1 16,0-5 0-16,5 1 0 0,4 0-35 0,0-5 0 15,8-3 0-15,-8-3 0 0,13-1 0 16,0 0-12-16,0-4 12 0,0-4-12 0,9-3 12 0,0 3 8 16,-9-3 0-16,13-4-8 0,4-4 8 15,-4-1-8-15,0-3 0 0,18 0 0 0,-14-7 9 0,18-5-9 16,-5 1 0-16,5-5 9 0,8-3-1 0,5 3-8 16,-5-3 12-16,0 8-4 0,-12-1-8 0,12 1 8 15,-4 7-8-15,-4 0 8 0,-9 4 0 0,0 0 0 16,-5 4 0-16,-3 7 0 0,-5 1 20 0,0 3 3 15,-13 4 1-15,0 8 0 0,0 0-24 0,0 8-8 16,-13 4 0-16,0 3 0 0,4-3 0 0,-4-1 0 0,0 4 0 16,0 1 0-16,-4-5 0 0,8-3 0 0,0 0 0 15,1-4 0 1,-5-4-108-16,4-4-25 0,9 0-5 0,0-8-1032 0</inkml:trace>
  <inkml:trace contextRef="#ctx0" brushRef="#br0" timeOffset="22383">2180 2362 2250 0,'0'0'100'0,"0"0"20"0,0 0-96 16,0 0-24-16,0 0 0 0,0 0 0 0,0 0 11 0,0 0-3 0,0 0 0 0,0 0 0 15,13-8-8-15,-4 0 8 16,0 4-8-16,-1-7 8 0,10 3 8 0,-1-3 0 0,5-1 1 0,-1 0 0 16,5-3-1-16,0 0-1 15,0 3 0-15,0-3 0 0,5-5 12 0,-1 5 2 0,0 0 1 0,9-5 0 16,-4 1-21-16,4 0-9 0,-4 0 8 0,8-5-8 15,-4 5 0-15,-4 0 8 0,8 0-8 0,-4-5 0 16,-4 5 0-16,8-4 0 0,-4 4 8 16,0 0-8-16,-4-1 0 0,-5 5 0 0,1-1 0 0,-10-3 8 15,10 4-8-15,-18-1 0 0,13 5 0 0,-22-1 0 16,9 1 0-16,0 7 12 0,-4-4-12 0,-9 8 12 16,0-8 2-16,0 8 1 0,0 0 0 0,0 0 0 15,0 0-15-15,0-3 0 0,-5-5 0 0,5 8 0 16,-4-4-132-1,-9 0-30-15,0 4-6 0</inkml:trace>
  <inkml:trace contextRef="#ctx0" brushRef="#br0" timeOffset="23365">2228 2396 2156 0,'0'0'48'0,"0"0"9"0,0 0 3 0,0 0 0 0,0 0-48 0,0 0-12 15,0 0 0-15,0 0 0 0,0 0 9 0,13 0 0 16,-13 0 0-16,13-4 0 0,0 4 15 0,4 0 2 0,-8 4 1 0,4 0 0 16,-4-4-4-16,4 4-1 0,0 0 0 15,0 0 0-15,-9 0 16 0,13-1 3 0,-4 1 1 16,-4 0 0-16,-9-4-14 0,13 8-4 0,-4-4 0 15,4 3 0-15,8-3 7 0,-12 4 1 0,4 0 0 0,4-4 0 16,-4 3-32-16,0 1 0 0,0-4 0 0,0 0 0 16,0 0 12-16,-4 3-3 0,13-3-1 0,-9 0 0 15,-5 4-8-15,14-1-12 0,-13-3 2 0,4 4 1 16,4-4 9-16,-4 3 0 0,0 1 0 0,5 4 8 16,-5-5-8-16,0 5 9 0,4-4-9 0,0 3 10 15,-4 1-10-15,0-1 10 0,9 5-10 0,0-8 10 16,-5 3-10-16,-4 1 0 0,0-1 0 0,0 1 0 15,4-1 0-15,-4 1 8 0,0-1-8 0,0 1 8 16,0-4-8-16,5-1 8 0,-1 1-8 0,0 0 8 16,-4 3-8-16,5-3 0 0,-5 0 0 0,4-1 0 15,-4 5 0-15,0-4 8 0,0 3-8 0,0 1 8 0,0-1-8 0,4-3 12 16,-4 4-12-16,-4-1 12 0,4-3-4 0,4 0 0 16,-8-1 0-16,-5 1 0 0,9 0 0 0,0-1 0 15,-8 1 0-15,8 0 0 0,-5 3 3 0,-3-3 0 16,3-4 0-16,1 4 0 0,-9-1-1 0,9 1 0 15,-9-8 0-15,4 8 0 0,5 0-10 0,-1-1 12 16,-8-7-12-16,0 8 12 0,0-8-12 0,13 8 0 16,-13-8 0-16,0 4 8 0,0-4-8 0,9 7 0 15,-9-7 0-15,0 0 8 0,0 0-17 0,4 8-4 16,-4-8-1-16,0 0 0 16,0 0-135-16,0 0-27 0,0 0-6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4:23.15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686 67 1152 0,'-4'-15'102'0,"4"7"-82"0,-9 0-20 0,0 1 0 0,5-1 178 0,0 0 31 15,-5 4 7-15,-4 1 0 0,4-1-182 0,-4 0-34 16,-4 4-12-16,4 4 0 15,-4 0-44-15,-1-1-9 0,-3 1-2 0,3 8 0 0,-3-1 43 16,3 5 9-16,-3 3 2 0,-1 4 0 0,-8 4 13 0,4 8 10 16,-5 3-2-16,1 5 0 0,4 3 1 0,-4 4 0 15,-9 0 0-15,4 0 0 0,9-3-9 0,0-1 8 16,-4 0-8-16,8-4 8 0,0 5-8 0,5-1 0 16,4-4 0-16,4 1 8 0,-4-5 4 15,13 1 1-15,5-5 0 0,3-3 0 0,1 0 17 0,4-8 3 0,4 0 1 16,1-3 0-16,8-5 10 0,-5 0 3 0,1 1 0 15,8-5 0-15,9-3 4 0,-4-4 1 0,4-4 0 16,4-4 0-16,5-4-16 0,0-3-2 16,8-9-1-16,9-3 0 0,4 0-15 0,5-4-3 15,4-7-1-15,4-5 0 0,1 1-14 0,-1-1 0 0,-4 0 0 16,0 1 0-16,0 3 8 0,-8 1-8 0,-5 3 0 16,-9 0 0-16,-4 0 0 0,-4 4 0 0,-9 4-8 0,-5 0 8 15,-8 0 12-15,-4 4 10 0,-5-8 2 0,-4 7 0 16,-4 1 15-16,-5-4 3 0,-4 4 1 0,-8-1 0 15,-1 1-15-15,-8-4-4 0,-5 0 0 0,-8 0 0 16,-5 0-16-16,0 0-8 0,-4-1 8 0,0 1-8 31,-8 4-26-31,3 0-10 0,-8 3-3 0,5 5-741 0,-5 3-148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4:24.40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0 748 0,'0'0'33'0,"0"0"7"0,0 0-32 0,0 0-8 0,0 0 0 0,8-4 0 16,-8 4 235-16,9 0 45 0,4 0 8 0,4 0 3 15,5 4-239-15,8-4-52 0,1 4 0 0,-1 0-9 0,5-4 9 0,-1 3 0 16,1 1 0-16,0 0 0 0,4-4 0 0,0 8 0 15,0-4 0-15,4 3 0 16,0-3 0-16,1 4 0 0,8-4 8 0,0 3-8 0,9 1 0 16,-5 0 8-16,0-4-8 0,5 0 0 0,0 3 11 15,-1 1-3-15,-3-4 0 0,8 0 0 0,-9 0-8 0,9-1 0 16,0-3 0-16,0 0 0 0,0 0 12 0,4 0 0 16,1 0 0-16,4-3 0 0,-1-1-2 0,1 0 0 15,0 0 0-15,4 0 0 0,4 4-10 0,-4 0 8 16,-4 0-8-16,4 0 8 0,4 0-8 0,-4 4 0 15,4-4 0-15,-4 4 0 0,9 0 0 0,4 0 8 16,-4-1-8-16,0 1 8 0,4-4 2 0,0 4 0 16,4 0 0-16,0 0 0 0,5 0-2 0,-5-4 0 0,1 7 0 15,-5-7 0-15,4 4-8 0,1 0 0 0,-1-4 0 16,5 0 0-16,-5 0 8 0,5 0-8 0,-1-4 8 0,5 0-8 16,0 1 12-16,5-1-4 0,-1 0 0 0,1-4 0 15,3 0 0-15,-3 5-8 0,3-5 12 0,-8 4-4 16,0 0-8-16,0-4 8 0,9 5-8 0,-5-1 8 15,5-4 0-15,-4 4 0 0,-1 4 0 0,0 0 0 16,1-4 0-16,-5 4-8 0,0 0 12 0,0 4-4 16,0 0 3-16,4 0 0 0,1-4 0 0,-1 4 0 15,-4 0 4-15,9 3 1 0,-1-3 0 0,1 0 0 16,4 0 1-16,0 4 1 0,5-5 0 0,-5 1 0 16,-5 4-2-16,5 0-1 0,-4-4 0 0,-5 3 0 15,-4 5 4-15,-8-5 1 0,-5 1 0 0,-5 4 0 16,1-1 6-16,-9 1 2 0,0-1 0 0,-4-3 0 15,-5 4-7-15,-4-1-1 0,-8-3 0 0,-1 0 0 0,-4 3-11 16,-4 1-9-16,-5-5 12 0,-4 5-12 0,0-8 8 16,-4 4-8-16,-5-1 0 0,0-3 0 15,1 4-116-15,-5-8-29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4:38.67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2479 1875 979 0,'0'0'43'0,"-8"-8"9"0,-5 0-41 0,0-3-11 15,0-1 0-15,4 1 0 0,-4-1 258 0,4-3 50 16,1 7 9-16,-1-3 3 0,0-5-255 0,1 5-50 15,-1-5-15-15,-4 1 0 0,-4 3 19 0,-1 1-3 16,1-5 0-16,-5 9 0 0,-4-5 9 0,-4 4 2 16,4 4 0-16,-9 1 0 0,1 6 5 0,-5 1 2 15,-5 8 0-15,1 7 0 0,-5 4-22 0,1 8-12 16,-1 0 12-16,0 4-12 0,5 7 10 0,-5-4-10 16,0 5 8-16,9-1-8 0,0 1 20 0,5-1-2 15,3-3 0-15,5 7 0 0,5-4-18 0,3 1 10 16,10 3-10-16,-1-4 8 0,0 1-8 0,1-1 0 0,3-4 0 15,5 1 0-15,0-4 0 0,0-1 0 0,0-3 0 16,5 0 0-16,3-4 0 0,1 4 0 0,0-8 0 0,-1 0 0 16,5 0 16-16,5 0 0 0,-1-3 1 15,0-1 0-15,1 0-9 0,3-4-8 0,1-3 12 0,0 0-12 16,-1 3 9-16,5-3-9 0,5-1 0 0,-5-3 9 16,0-8-9-16,0 8 0 0,4-8 0 0,0 0 8 15,5-8-8-15,0 8 0 0,-5-8 0 0,9-3 0 16,-4 3 0-16,0-11 0 0,-1 7 0 0,1-3 0 15,0-1 0-15,-1 1-14 0,-3-4 3 0,-1-1 1 16,0 5 10-16,-4-1 11 0,-4 1-3 0,-5 3 0 16,1 1-8-16,-5 3 0 0,0 0 0 0,-5 5 0 15,-8 3 0-15,0 0 0 0,0 0 9 0,0 0-9 16,0 0 13-16,0 0-1 0,0 0-1 0,0 0 0 16,0 0 15-16,0 0 3 0,0 0 1 0,9 11 0 0,0 1-6 15,-5 3 0-15,0 1-1 0,1 7 0 0,-5 0-5 0,0 4-1 16,4 0 0-16,-4 4 0 0,0 7-2 0,0-11-1 15,4 8 0-15,-4-4 0 0,0-1-14 0,5-3 9 16,-1 0-9-16,-4 4 8 0,4-4-8 0,1-4 0 16,-1 0 0-16,0-3 0 0,5-9-24 0,-5 8 4 15,5 1 0-15,-5-5 0 16,5-3-145-16,0-5-29 0,4-3-6 0</inkml:trace>
  <inkml:trace contextRef="#ctx0" brushRef="#br0" timeOffset="457">2922 2254 2746 0,'-13'0'60'0,"-1"-4"13"15,1-3 3-15,9-1 1 0,0 4-61 0,8-4-16 0,9-3 0 0,5-5 0 16,8-7-32-16,0-4-10 0,0 0-2 0,4-3 0 0,0 3 30 0,1-8 6 15,-5 4 8-15,8-4-13 0,1 1 13 0,4-5 0 16,4-3 0-16,5-1 0 0,0-3 10 0,-1 0-2 16,10 0 0-16,-1-1 0 0,5 1 7 0,-5 4 1 15,5-4 0-15,-5 7 0 0,5 1 0 0,-9 3 0 16,0 0 0-16,0 4 0 0,4 4 2 0,-8 4 1 16,-5 4 0-16,1 4 0 0,-5-5 21 0,-5 9 5 15,-3-1 1-15,-1 5 0 0,-4-5-31 0,0 8-7 16,-4-4 0-16,-1 5-8 0,-3-5 0 0,3 4 0 15,-3 0 0-15,-1-4-12 16,0 8-28-16,1-3-4 0,3-5-2 0,-3 0-801 0,-1 4-160 16</inkml:trace>
  <inkml:trace contextRef="#ctx0" brushRef="#br0" timeOffset="787">3372 2778 2937 0,'0'0'130'0,"0"0"27"15,0 0-125-15,0 0-32 0,0 8 0 0,5 11 0 16,-1 0-34-16,9 1-13 0,9-1-2 0,4 8-1 0,0 0 50 0,4 4 0 15,0 7 12-15,5 1-3 0,0-1 17 0,-1 5 3 16,5-1 1-16,0 4 0 0,0 12-10 0,0-8-1 16,0 4-1-16,0 4 0 0,5-12-1 0,-1 8 0 15,-8-4 0-15,4-3 0 0,-4-5-17 0,-1-4 0 16,5 5 8-16,0-12-8 0,-4 3 0 0,-5-11-9 16,5 4 1-16,-5-7 0 15,-4-9-94-15,0-3-18 0,0 0-4 0,5-16-691 16,-1-4-137-16</inkml:trace>
  <inkml:trace contextRef="#ctx0" brushRef="#br0" timeOffset="1385">6017 1252 1843 0,'-53'-11'164'0,"27"7"-132"0,-4-4-32 0,0 4 0 0,-1-3 185 0,-3 7 31 15,3 0 5-15,-3 3 2 16,-1 5-223-16,0 0-58 0,-4 7-5 0,0 1-1 15,-8 3 31-15,8 4 5 0,0 4 2 0,-5 4 0 16,5-4 58-16,5 4 11 0,3-1 2 0,1 1 1 0,4 0-8 0,4-4-2 16,1 4 0-16,3-4 0 0,5 4-6 0,0-4-2 15,0 3 0-15,5-6 0 0,-1-1-28 0,5 4 0 16,-1-8 0-16,5 8 0 0,0-4 0 0,5-4-16 16,-1 4 1-16,0-3 1 0,5-1 14 0,0 0 0 15,4-3 0-15,0 3 0 0,4-4 20 0,0 1-2 16,5-5-1-16,4 1 0 0,4-1-17 0,-4-3 0 15,5-4 0-15,-1-4 0 0,13 0 8 0,1-4-8 16,-1-4 12-16,0-3-12 0,5-5 0 0,0 1 0 16,-1-4 0-16,1-1 0 0,0-3 0 0,-5 0 0 0,5 4 0 15,-9 0 0-15,-9-1 0 0,0 5 0 0,1 0 0 16,-5 3 0-16,-4 1 0 0,-1 3 0 0,-8 0 0 16,0 4 0-16,0 0 13 0,-13 4-1 0,0 0 0 0,0 0 0 15,0 0 24-15,0 0 4 0,0 0 0 0,0 0 1 16,0 0-27-16,9 12-6 0,-5-4 0 0,1 3-8 15,-5 1 8-15,4 3-8 0,0 1 0 0,1 3 0 16,-5-4 0-16,0 5 0 0,0-1 0 0,0-4 0 16,0 4 0-16,0-3-9 0,-5 3 9 0,5 0 0 31,5-3-32-31,-1 3-2 0,-4 0 0 0,4 1 0 0,5-1-191 16,-5 0-39-16</inkml:trace>
  <inkml:trace contextRef="#ctx0" brushRef="#br0" timeOffset="1631">6836 1969 2570 0,'0'0'56'0,"0"0"12"0,-13 4 3 0,8 3 1 0,1 1-57 0,0 8-15 16,-5 3 0-16,-4 8 0 0,-4 4 0 0,-1 7-18 15,-3 1 4-15,-5 7 1 0,-5 4 62 0,1-4 13 16,0 4 2-16,-1-3 1 0,5-5-19 0,5 4-4 0,-1-3-1 16,5-9 0-16,-1 5-33 0,5-5-8 15,0-3 0-15,5 0 0 16,-5-4-105-16,4 8-20 0,0-4-4 0,1-1-653 16,3 1-130-16</inkml:trace>
  <inkml:trace contextRef="#ctx0" brushRef="#br0" timeOffset="1904">4976 3287 1785 0</inkml:trace>
  <inkml:trace contextRef="#ctx0" brushRef="#br0" timeOffset="2476">5930 2928 1497 0,'-13'-4'133'0,"-5"4"-106"0,1-3-27 0,0-1 0 16,4 0 164-16,-5 0 27 0,1 0 5 0,0 4 2 31,-1-7-198-31,-8 7-50 0,0 0-5 0,-8 0-1 0,-5 7 64 0,-5-3 12 0,-3 4 2 0,3 3 1 16,1 5 29-16,0-5 5 0,-1 9 2 0,1-5 0 16,0 4 5-16,4 1 0 0,0-1 1 0,4 4 0 15,0-4-41-15,5 8-8 0,0-4-1 0,4 0-1 16,4 12-14-16,0-8 0 0,1 4 0 0,3-4 0 0,5 4 0 0,0-1 0 15,0 1 0-15,9 0 0 16,-5 0 0-16,5 0 0 0,-1 3 0 0,5-3 0 16,0-4 32-16,5 4 1 0,3 0 0 0,-3 0 0 0,8-8-25 15,0 4-8-15,0 0 0 0,4-4 0 0,1-4 0 16,-5-3 0-16,4-1 0 0,0 0 0 0,5 1 0 16,0-5 0-16,-5-3 0 0,5-4 0 0,-1 7 0 15,5-7 0-15,0-4 9 0,5-4-9 0,-1 1 10 0,5-5-10 16,-1-4 10-16,1-7-10 0,8 0 10 0,5-8-10 15,0 0 10-15,4-12-10 0,-9 9 0 0,0-5 0 16,1-4 0-16,-10 12 0 0,5-3 0 0,-8 6 0 16,-1 1 0-16,-13 4 0 0,5 7 0 0,-5 1 0 15,-4-5 0-15,-4 16 0 0,0-7 9 0,-9 7-1 16,0 0 0-16,0 0 0 0,0 0 29 0,0 0 6 16,4 7 1-16,0 13 0 0,1-1-20 0,-5 4-3 0,0 4-1 15,0 4 0-15,-5 0-7 0,5 0-1 0,-4-4-1 0,4 3 0 16,0-3-11-16,4 8 0 0,-4-12 9 15,5 4-9-15,-5 0 0 0,4 0-10 0,0-4 1 16,1-4 0 0,-1 1-59-16,0-5-12 0,1 1-3 0,-1-1 0 15,5-7-142-15,-1 3-29 0</inkml:trace>
  <inkml:trace contextRef="#ctx0" brushRef="#br0" timeOffset="2871">6394 3586 3164 0,'0'0'140'0,"0"0"29"0,-9 4-135 0,9-4-34 0,0 0 0 0,0 0 0 0,0 12 8 0,4-5-8 16,5-3 0-16,0 4 0 0,4 0 0 0,4-1-9 15,-4-3-1-15,4 4 0 0,1-8 10 0,3 8 0 16,-3-1 10-16,3-3-10 0,1-4 0 0,-5 8 8 16,5-1-8-16,-5-3 0 0,1 8 0 0,-1-4 0 15,-4 3 0-15,4 1 0 0,-8 3 0 0,0-7 0 16,-9 11 0-16,4 0 0 0,5-3 0 0,-1 3 0 15,-3 0 0-15,-5 1 0 0,-5-1 0 0,1 0 0 16,0 0-8-16,-5 1 8 0,0-1 0 0,-4 0 0 16,9-7 0-16,-5 7 0 0,-4-7 12 0,0-1-4 15,0 1-8-15,5-1 12 0,-1-3 3 0,0 0 0 16,1-5 0-16,-1 9 0 0,9-12-2 0,-9 4 0 0,9-4 0 16,0 0 0-16,0 0-13 0,0 0 0 0,0 0 8 0,0 0-8 15,0 0 0-15,0 0 0 0,0 0 0 0,13 11-10 0,0-3 2 16,9-4 0-16,4 8 0 0,0-5 0 15,4 1 8-15,1-4 0 0,3 4 0 0,10-8 0 16,-5 7 0-16,0-7-12 0,0 0 12 0,0-7-12 31,-5 7-87-31,6 0-17 0,-1-8-4 0,-5-4-1 0,5 8-119 16,-4-11-23-16</inkml:trace>
  <inkml:trace contextRef="#ctx0" brushRef="#br0" timeOffset="8891">3576 0 1497 0,'0'0'133'0,"0"0"-106"15,-4-8-27-15,4 8 0 0,0 0 100 0,0 0 16 16,0 0 2-16,0 0 1 0,-9 8-99 0,0 3-20 16,5-3 0-16,0 11 0 0,-5 1 0 0,0 7-8 15,1 3 8-15,-1 9 0 0,0-1 21 0,1 9 10 16,-5 3 1-16,4 0 1 0,5 0-1 0,4 4 0 0,-5-4 0 16,5 4 0-16,-4 0-8 0,4 0-1 0,0 0-1 0,4-4 0 15,-4 8-6-15,5-4-2 16,-5 7 0-16,0-3 0 0,0 0 2 0,0 0 1 0,4 3 0 0,0-3 0 15,1 0 2-15,-1 0 0 0,5-1 0 16,-5-3 0-16,0 8-7 0,5-4-2 0,-9 4 0 0,4 3 0 16,1-3-10-16,-1 3 12 0,0 1-12 0,-4-5 12 15,0 1-4-15,0 3 0 0,0-7 0 0,-4 4 0 16,4-4 9-16,-4 0 2 0,-1-8 0 0,1 4 0 16,4-4 5-16,-4 4 2 0,-1 0 0 0,1-1 0 15,0-2-6-15,-5 3-2 0,-4-1 0 0,0 5 0 16,4 0-3-16,-4 0-1 0,-4-4 0 0,4 4 0 15,4 3 0-15,1-3 0 0,-5-4 0 0,0 4 0 16,0 0-5-16,0-4-1 0,0-4 0 0,0 4 0 16,4-4 0-16,0-4 0 0,1 0 0 0,-1-4 0 15,5-3-8-15,-5 0 0 0,0-1 0 0,1-3 8 16,3 3-8-16,1-7 8 0,-5-4-8 0,1 4 8 0,3 4 3 16,-3-8 0-16,3 0 0 0,-3-4 0 0,-1 4 6 15,0 0 2-15,5-4 0 0,0 0 0 0,-1 0-3 0,1-4-1 16,0 0 0-16,-1 1 0 0,1-5-15 0,4 4 11 15,-4-3-11-15,4 3 10 0,0-3-10 0,0 3 0 16,0-8 0-16,-5-3 0 0,5 11 0 0,-4-11 0 16,4-8 10-16,0 12-10 0,0-12 9 0,-4 7-9 15,4-7 0-15,0 0 9 16,0 0-29-16,0 0-5 0,0 0-2 0,0 0 0 16,0 0-146-16,-5-15-30 0,-3-8-5 0</inkml:trace>
  <inkml:trace contextRef="#ctx0" brushRef="#br0" timeOffset="9599">3498 974 1440 0,'-13'-15'128'0,"0"11"-103"0,0-8-25 0,0 1 0 16,4-1 249-16,-4 1 45 0,9-1 9 0,-9 4 1 16,4-3-240-16,-4 3-49 0,0 1-15 0,-4-1 8 15,4 4-8-15,-4 0-15 0,-5-4 4 0,0 1 1 16,1 3-3-16,-5 4-1 0,0 0 0 0,-5 0 0 16,1 4 14-16,-5 0 0 0,-4-1-10 0,-4 1 10 15,0 0 0-15,-5 4 10 0,0-4-1 0,-8 3 0 16,-14 1-9-16,5 4 0 0,-4-5-10 0,-5 5 10 15,-4-4 0-15,-4-1 0 0,0 1 0 0,-5 0 10 16,0 3 4-16,1-3 1 0,-1-4 0 0,5 4 0 16,-5-1 2-16,4-3 1 0,-3 8 0 0,3-5 0 15,-3 1-1-15,3 4 0 0,1-5 0 0,0 1 0 16,4-4 5-16,4 0 1 0,-8 0 0 0,12 3 0 16,1-3 2-16,4 0 1 0,0 0 0 0,4 0 0 0,5 0-11 0,4-4-3 15,0 3 0-15,8-3 0 0,1-3-2 0,4 3-1 16,0 0 0-16,9 0 0 0,-1-4-9 15,5 4 10-15,5-4-10 0,3 4 10 0,1 0-10 0,4-4 0 16,0 4 0-16,0 0 0 16,9-4-76-16,4 4-18 0,0 0-3 0,0 0-714 15,-5 0-142-15</inkml:trace>
  <inkml:trace contextRef="#ctx0" brushRef="#br0" timeOffset="10074">667 531 2707 0,'-4'-8'240'0,"0"1"-192"0,-1 3-38 0,5 4-10 16,0 0 37-16,0 0 6 0,0 0 1 0,0 0 0 31,0 0-77-31,0 0-15 0,0 0-4 0,0 0 0 0,0 0 18 15,-8 4 3-15,-5 7 1 0,0 5 0 0,-5-1 22 0,1 8 8 0,-9 4 0 0,0 0-9 16,0 4 9-16,-4 8 0 0,-5-5 0 0,0 1-8 16,-4 3 8-16,-4-3 14 0,0 4-3 0,-1-9-1 15,5 1 7-15,5 0 2 0,3-8 0 0,5 0 0 16,5-3 9-16,-5-5 3 0,8 0 0 0,1-7 0 16,8 0-14-16,-4 0-2 0,5-5-1 0,8-3 0 0,0 0-14 15,0 0 0-15,0 0 0 0,0 0 0 0,0 0 8 0,0 0-8 16,0 0 0-16,4 12 9 0,0 0-9 0,5-1 0 15,4 1 0-15,4-1 0 0,-4 1 0 0,9 3 15 16,4-3-3-16,4-1 0 0,9 5 8 0,5-1 2 16,-1 4 0-16,5-3 0 0,4-1 0 0,0 1 0 15,4 3 0-15,-4 0 0 0,4-3-6 0,1-1 0 16,-5 0-1-16,0 1 0 0,0-5-4 0,-4 5-1 16,-1-5 0-16,-3 1 0 0,-10 3-10 0,5 1 8 15,0-1-8-15,-4-3 8 0,-5 3-8 0,1-3 0 16,3-1 0-16,-3 5 0 15,3-5-52-15,1 1-15 0,0 3-3 0,-5 1-1 16,-4-5-152-16,-4 8-30 0</inkml:trace>
  <inkml:trace contextRef="#ctx0" brushRef="#br0" timeOffset="12731">2549 1938 1382 0,'0'0'61'0,"0"0"13"0,0 0-59 0,0 0-15 0,0 0 0 0,0 0 0 15,0 0 122-15,0 0 22 0,0 0 4 0,0 0 0 16,0 0-124-16,0 0-24 0,13 3-8 0,0 1 0 0,0 0 17 0,0-4 4 15,4 0 1-15,5 0 0 0,-1 0 10 0,1 0 3 16,0 0 0-16,4 0 0 0,0 0-7 0,4 0 0 16,0 0-1-16,5 0 0 0,0 0 2 0,4 0 1 15,-4 0 0-15,4 0 0 0,0 0-5 0,0 0-1 16,4 0 0-16,-4 4 0 0,0-4 7 0,0 4 1 16,0-4 0-16,-4 4 0 0,4 0-2 0,-5-1 0 15,5-3 0-15,-4 8 0 0,-5-8 0 16,1 8 0-16,-5-4 0 0,0-1 0 0,-5 1-22 0,1 4 8 15,-5-4-8-15,1 0 0 0,-5 0 8 0,4-1-8 16,-4 5 8-16,0-4-8 0,0 4-16 0,0-4-7 16,0 3-1-16,-4-3-704 15,4 0-141-15</inkml:trace>
  <inkml:trace contextRef="#ctx0" brushRef="#br0" timeOffset="12981">3628 1918 1843 0,'-17'-7'81'0,"8"3"18"0,0 0-79 0,1 0-20 0,8 4 0 0,0 0 0 16,0 0 186-16,0 0 34 0,0 0 6 0,0 0 2 16,0 0-187-16,13 0-41 0,-5-4 0 0,5 4 0 15,5 4 0-15,-1-4 0 0,0 8 0 0,5-4 0 16,0 3 0-16,-1 5 0 0,5 3 0 0,-4-3 0 16,0 7 0-16,-1-4 0 0,5 1 0 0,-8 3 0 15,-1-3 0-15,-4 3 0 0,4 0 0 0,-8 0 0 16,0-3 0-16,0-1 0 0,-9-3 11 0,4 3-11 15,-4-3 24-15,0 3-1 0,-4-3-1 0,-5-5 0 16,0 9-6-16,5-5 0 0,-5 1-1 0,-4-1 0 16,0 1-107-1,-4 3-22-15,-1 5-4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4:58.58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299 0 1324 0,'0'0'118'0,"0"0"-94"0,0 0-24 0,0 0 0 0,0 0 128 0,0 0 22 16,0 0 4-16,0 0 1 0,0 0-134 0,0 0-21 15,0 0-15-15,0 0 3 0,0 0 12 0,0 0-12 16,0 0 12-16,0 0-12 0,0 0 12 0,0 0 0 15,4 12 0-15,0 7 0 0,-8 4 0 0,0 8 0 16,-5 8 0-16,-4 3 0 0,-4 12 21 0,-1 0 1 16,-3 4 0-16,-1 0 0 0,-4-1-8 0,4 1-2 15,-4-4 0-15,9-4 0 0,-5-3-3 0,5-5-1 16,0-7 0-16,4-1 0 0,0-7 21 0,8 0 4 16,1-4 1-16,0-7 0 0,-1-1 8 0,1-3 2 15,0-5 0-15,-1 1 0 0,5-8-8 0,0 0-2 0,0 0 0 16,0 0 0-16,0 0 8 0,0 0 2 0,0 0 0 15,0 0 0-15,0 0-2 0,0 0 0 0,0 0 0 0,5-8 0 16,-5-3-20-16,4-5-4 0,5 1-1 0,4-4 0 16,4-1-17-16,0-3 0 0,5-7 8 0,4 3-8 15,4 0 0-15,1-4 0 0,-1-4 0 0,5 4 0 16,-1 4 0-16,-3-4 0 0,-1 5 0 0,0-1 0 16,-4 3 0-16,0 5 0 0,0 0 0 0,-4 0-9 15,0-1 9-15,0 5 0 0,-1 3 0 0,-3-3 0 16,-1 3 0-16,-4 5 0 0,9 3 0 0,-5-4 0 15,-4 8 0-15,0-4 0 0,-4 4 8 0,4 4-8 16,0 4 18-16,4 3-1 0,-4-3 0 0,0 4 0 0,0-1-17 16,4 5 10-16,-8 3-10 0,0 0 8 0,-1 4 26 15,1 0 5-15,0 4 1 0,-5 0 0 0,-4 0-15 0,4 4-2 16,1-8-1-16,-1 16 0 0,5-8-22 0,-5-1 0 16,0 1 0-16,1 0 0 15,3 8-204-15,-8-5-41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1-15T09:14:58.71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56 38 1958 0,'0'0'87'0,"-8"-4"17"0,-5 0-83 0,0-7-21 0,0 3 0 0,4-3-866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4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3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2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9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4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4FE3-2D51-4798-877F-738A5F037738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3233-23F4-45A9-8C70-9013EC8B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7.xml"/><Relationship Id="rId18" Type="http://schemas.openxmlformats.org/officeDocument/2006/relationships/image" Target="../media/image11.emf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8.emf"/><Relationship Id="rId17" Type="http://schemas.openxmlformats.org/officeDocument/2006/relationships/customXml" Target="../ink/ink9.xml"/><Relationship Id="rId2" Type="http://schemas.openxmlformats.org/officeDocument/2006/relationships/image" Target="../media/image3.png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7.emf"/><Relationship Id="rId19" Type="http://schemas.openxmlformats.org/officeDocument/2006/relationships/customXml" Target="../ink/ink10.xml"/><Relationship Id="rId4" Type="http://schemas.openxmlformats.org/officeDocument/2006/relationships/image" Target="../media/image4.emf"/><Relationship Id="rId9" Type="http://schemas.openxmlformats.org/officeDocument/2006/relationships/customXml" Target="../ink/ink5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13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9.emf"/><Relationship Id="rId4" Type="http://schemas.openxmlformats.org/officeDocument/2006/relationships/customXml" Target="../ink/ink16.xml"/><Relationship Id="rId9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20.x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r>
              <a:rPr lang="zh-CN" altLang="en-US" dirty="0"/>
              <a:t>的四个属性：</a:t>
            </a:r>
            <a:endParaRPr lang="en-US" altLang="zh-CN" dirty="0"/>
          </a:p>
          <a:p>
            <a:pPr lvl="1"/>
            <a:r>
              <a:rPr lang="en-US" altLang="zh-CN" dirty="0"/>
              <a:t>Support : </a:t>
            </a:r>
            <a:r>
              <a:rPr lang="zh-CN" altLang="en-US" dirty="0"/>
              <a:t>数量</a:t>
            </a:r>
            <a:endParaRPr lang="en-US" altLang="zh-CN" dirty="0"/>
          </a:p>
          <a:p>
            <a:pPr lvl="1"/>
            <a:r>
              <a:rPr lang="en-US" altLang="zh-CN" dirty="0"/>
              <a:t>Duration </a:t>
            </a:r>
            <a:r>
              <a:rPr lang="zh-CN" altLang="en-US" dirty="0"/>
              <a:t>：时间长度</a:t>
            </a:r>
            <a:endParaRPr lang="en-US" altLang="zh-CN" dirty="0"/>
          </a:p>
          <a:p>
            <a:pPr lvl="1"/>
            <a:r>
              <a:rPr lang="en-US" altLang="zh-CN" dirty="0"/>
              <a:t>Range </a:t>
            </a:r>
            <a:r>
              <a:rPr lang="zh-CN" altLang="en-US" dirty="0"/>
              <a:t>：范围</a:t>
            </a:r>
            <a:endParaRPr lang="en-US" altLang="zh-CN" dirty="0"/>
          </a:p>
          <a:p>
            <a:pPr lvl="1"/>
            <a:r>
              <a:rPr lang="en-US" altLang="zh-CN" dirty="0"/>
              <a:t>Distribution :  where exactly the time series making up the trend lie within the range of the trend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25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数据结构：</a:t>
            </a:r>
            <a:endParaRPr lang="en-US" altLang="zh-CN" dirty="0"/>
          </a:p>
          <a:p>
            <a:pPr lvl="1"/>
            <a:r>
              <a:rPr lang="zh-CN" altLang="en-US" dirty="0"/>
              <a:t>按时间升序的优先队列</a:t>
            </a:r>
            <a:endParaRPr lang="en-US" altLang="zh-CN" dirty="0"/>
          </a:p>
          <a:p>
            <a:pPr lvl="1"/>
            <a:r>
              <a:rPr lang="zh-CN" altLang="en-US" dirty="0"/>
              <a:t>只保存与邻居的相交</a:t>
            </a:r>
            <a:r>
              <a:rPr lang="en-US" altLang="zh-CN" dirty="0"/>
              <a:t>&amp;&amp;</a:t>
            </a:r>
            <a:r>
              <a:rPr lang="zh-CN" altLang="en-US" dirty="0"/>
              <a:t>相离</a:t>
            </a:r>
          </a:p>
        </p:txBody>
      </p:sp>
    </p:spTree>
    <p:extLst>
      <p:ext uri="{BB962C8B-B14F-4D97-AF65-F5344CB8AC3E}">
        <p14:creationId xmlns:p14="http://schemas.microsoft.com/office/powerpoint/2010/main" val="410125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log(n)*m*n^2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06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D46B3-0C00-4812-B6C0-EBBD5716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2AF8F-9AAE-43E0-9BDB-0C91F4EF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原算法是怎么低效解决插入的。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尝试解决插入问题。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能否高效解决插入问题</a:t>
            </a:r>
          </a:p>
        </p:txBody>
      </p:sp>
    </p:spTree>
    <p:extLst>
      <p:ext uri="{BB962C8B-B14F-4D97-AF65-F5344CB8AC3E}">
        <p14:creationId xmlns:p14="http://schemas.microsoft.com/office/powerpoint/2010/main" val="341970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Multi-Granular Trend Detection for Time-Series Analysis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目的：解决从</a:t>
            </a:r>
            <a:r>
              <a:rPr lang="en-US" altLang="zh-CN" dirty="0" err="1"/>
              <a:t>t</a:t>
            </a:r>
            <a:r>
              <a:rPr lang="en-US" altLang="zh-CN" sz="1800" dirty="0" err="1"/>
              <a:t>s</a:t>
            </a:r>
            <a:r>
              <a:rPr lang="zh-CN" altLang="en-US" dirty="0"/>
              <a:t>开始的时间序列的聚类问题。（从</a:t>
            </a:r>
            <a:r>
              <a:rPr lang="en-US" altLang="zh-CN" dirty="0" err="1"/>
              <a:t>t</a:t>
            </a:r>
            <a:r>
              <a:rPr lang="en-US" altLang="zh-CN" sz="1800" dirty="0" err="1"/>
              <a:t>s</a:t>
            </a:r>
            <a:r>
              <a:rPr lang="zh-CN" altLang="en-US" dirty="0"/>
              <a:t>开始：只考虑分裂，不考虑合并的情况下）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2" y="2900788"/>
            <a:ext cx="5879589" cy="35309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9AEE8E4-2609-4FE9-A7BD-529DD9A3FF30}"/>
                  </a:ext>
                </a:extLst>
              </p14:cNvPr>
              <p14:cNvContentPartPr/>
              <p14:nvPr/>
            </p14:nvContentPartPr>
            <p14:xfrm>
              <a:off x="5411660" y="3929038"/>
              <a:ext cx="365400" cy="5112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9AEE8E4-2609-4FE9-A7BD-529DD9A3FF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5540" y="3922918"/>
                <a:ext cx="377640" cy="52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11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271" y="0"/>
            <a:ext cx="9531457" cy="70093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D46B3F8C-710E-4E9D-BC91-54B8E1DFB4F4}"/>
                  </a:ext>
                </a:extLst>
              </p14:cNvPr>
              <p14:cNvContentPartPr/>
              <p14:nvPr/>
            </p14:nvContentPartPr>
            <p14:xfrm>
              <a:off x="10445540" y="1441798"/>
              <a:ext cx="953640" cy="891000"/>
            </p14:xfrm>
          </p:contentPart>
        </mc:Choice>
        <mc:Fallback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D46B3F8C-710E-4E9D-BC91-54B8E1DFB4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9420" y="1435678"/>
                <a:ext cx="96588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3" name="墨迹 192">
                <a:extLst>
                  <a:ext uri="{FF2B5EF4-FFF2-40B4-BE49-F238E27FC236}">
                    <a16:creationId xmlns:a16="http://schemas.microsoft.com/office/drawing/2014/main" id="{743899B0-F681-432F-9E91-D6343D9463EF}"/>
                  </a:ext>
                </a:extLst>
              </p14:cNvPr>
              <p14:cNvContentPartPr/>
              <p14:nvPr/>
            </p14:nvContentPartPr>
            <p14:xfrm>
              <a:off x="11617700" y="3658678"/>
              <a:ext cx="449640" cy="996480"/>
            </p14:xfrm>
          </p:contentPart>
        </mc:Choice>
        <mc:Fallback>
          <p:pic>
            <p:nvPicPr>
              <p:cNvPr id="193" name="墨迹 192">
                <a:extLst>
                  <a:ext uri="{FF2B5EF4-FFF2-40B4-BE49-F238E27FC236}">
                    <a16:creationId xmlns:a16="http://schemas.microsoft.com/office/drawing/2014/main" id="{743899B0-F681-432F-9E91-D6343D9463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11580" y="3652558"/>
                <a:ext cx="46188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C3277628-01D3-4281-A2DF-4F49E6E3CE78}"/>
                  </a:ext>
                </a:extLst>
              </p14:cNvPr>
              <p14:cNvContentPartPr/>
              <p14:nvPr/>
            </p14:nvContentPartPr>
            <p14:xfrm>
              <a:off x="9902660" y="3827878"/>
              <a:ext cx="1566000" cy="1956240"/>
            </p14:xfrm>
          </p:contentPart>
        </mc:Choice>
        <mc:Fallback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C3277628-01D3-4281-A2DF-4F49E6E3CE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96540" y="3821758"/>
                <a:ext cx="1578240" cy="19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5048192D-924C-436E-A9BE-AC92B1BE393D}"/>
                  </a:ext>
                </a:extLst>
              </p14:cNvPr>
              <p14:cNvContentPartPr/>
              <p14:nvPr/>
            </p14:nvContentPartPr>
            <p14:xfrm>
              <a:off x="7563020" y="4997878"/>
              <a:ext cx="611280" cy="397080"/>
            </p14:xfrm>
          </p:contentPart>
        </mc:Choice>
        <mc:Fallback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5048192D-924C-436E-A9BE-AC92B1BE39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56900" y="4991758"/>
                <a:ext cx="62352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0F954080-6C8C-4154-BD86-1A96980049A5}"/>
                  </a:ext>
                </a:extLst>
              </p14:cNvPr>
              <p14:cNvContentPartPr/>
              <p14:nvPr/>
            </p14:nvContentPartPr>
            <p14:xfrm>
              <a:off x="2824340" y="5611678"/>
              <a:ext cx="3506760" cy="122400"/>
            </p14:xfrm>
          </p:contentPart>
        </mc:Choice>
        <mc:Fallback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0F954080-6C8C-4154-BD86-1A96980049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18220" y="5605558"/>
                <a:ext cx="3519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4" name="墨迹 213">
                <a:extLst>
                  <a:ext uri="{FF2B5EF4-FFF2-40B4-BE49-F238E27FC236}">
                    <a16:creationId xmlns:a16="http://schemas.microsoft.com/office/drawing/2014/main" id="{1138BFAD-4478-42E4-9CAB-2268AF504FA2}"/>
                  </a:ext>
                </a:extLst>
              </p14:cNvPr>
              <p14:cNvContentPartPr/>
              <p14:nvPr/>
            </p14:nvContentPartPr>
            <p14:xfrm>
              <a:off x="4233380" y="6219808"/>
              <a:ext cx="2592360" cy="1600920"/>
            </p14:xfrm>
          </p:contentPart>
        </mc:Choice>
        <mc:Fallback>
          <p:pic>
            <p:nvPicPr>
              <p:cNvPr id="214" name="墨迹 213">
                <a:extLst>
                  <a:ext uri="{FF2B5EF4-FFF2-40B4-BE49-F238E27FC236}">
                    <a16:creationId xmlns:a16="http://schemas.microsoft.com/office/drawing/2014/main" id="{1138BFAD-4478-42E4-9CAB-2268AF504F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27260" y="6213688"/>
                <a:ext cx="2604600" cy="16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5" name="墨迹 214">
                <a:extLst>
                  <a:ext uri="{FF2B5EF4-FFF2-40B4-BE49-F238E27FC236}">
                    <a16:creationId xmlns:a16="http://schemas.microsoft.com/office/drawing/2014/main" id="{22BE7430-140C-4AC9-B109-059C5C8A13A0}"/>
                  </a:ext>
                </a:extLst>
              </p14:cNvPr>
              <p14:cNvContentPartPr/>
              <p14:nvPr/>
            </p14:nvContentPartPr>
            <p14:xfrm>
              <a:off x="8087900" y="7078117"/>
              <a:ext cx="301320" cy="322200"/>
            </p14:xfrm>
          </p:contentPart>
        </mc:Choice>
        <mc:Fallback>
          <p:pic>
            <p:nvPicPr>
              <p:cNvPr id="215" name="墨迹 214">
                <a:extLst>
                  <a:ext uri="{FF2B5EF4-FFF2-40B4-BE49-F238E27FC236}">
                    <a16:creationId xmlns:a16="http://schemas.microsoft.com/office/drawing/2014/main" id="{22BE7430-140C-4AC9-B109-059C5C8A13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81780" y="7071997"/>
                <a:ext cx="3135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6" name="墨迹 215">
                <a:extLst>
                  <a:ext uri="{FF2B5EF4-FFF2-40B4-BE49-F238E27FC236}">
                    <a16:creationId xmlns:a16="http://schemas.microsoft.com/office/drawing/2014/main" id="{A44681BD-D486-4E49-8EFA-75EADEA56F40}"/>
                  </a:ext>
                </a:extLst>
              </p14:cNvPr>
              <p14:cNvContentPartPr/>
              <p14:nvPr/>
            </p14:nvContentPartPr>
            <p14:xfrm>
              <a:off x="8774420" y="7416877"/>
              <a:ext cx="20520" cy="14040"/>
            </p14:xfrm>
          </p:contentPart>
        </mc:Choice>
        <mc:Fallback>
          <p:pic>
            <p:nvPicPr>
              <p:cNvPr id="216" name="墨迹 215">
                <a:extLst>
                  <a:ext uri="{FF2B5EF4-FFF2-40B4-BE49-F238E27FC236}">
                    <a16:creationId xmlns:a16="http://schemas.microsoft.com/office/drawing/2014/main" id="{A44681BD-D486-4E49-8EFA-75EADEA56F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8300" y="7410757"/>
                <a:ext cx="327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7" name="墨迹 216">
                <a:extLst>
                  <a:ext uri="{FF2B5EF4-FFF2-40B4-BE49-F238E27FC236}">
                    <a16:creationId xmlns:a16="http://schemas.microsoft.com/office/drawing/2014/main" id="{7C8A090F-A2BA-4F94-BD5E-0835FBFD7A81}"/>
                  </a:ext>
                </a:extLst>
              </p14:cNvPr>
              <p14:cNvContentPartPr/>
              <p14:nvPr/>
            </p14:nvContentPartPr>
            <p14:xfrm>
              <a:off x="9962060" y="7179997"/>
              <a:ext cx="176760" cy="367560"/>
            </p14:xfrm>
          </p:contentPart>
        </mc:Choice>
        <mc:Fallback>
          <p:pic>
            <p:nvPicPr>
              <p:cNvPr id="217" name="墨迹 216">
                <a:extLst>
                  <a:ext uri="{FF2B5EF4-FFF2-40B4-BE49-F238E27FC236}">
                    <a16:creationId xmlns:a16="http://schemas.microsoft.com/office/drawing/2014/main" id="{7C8A090F-A2BA-4F94-BD5E-0835FBFD7A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55940" y="7173877"/>
                <a:ext cx="1890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8" name="墨迹 217">
                <a:extLst>
                  <a:ext uri="{FF2B5EF4-FFF2-40B4-BE49-F238E27FC236}">
                    <a16:creationId xmlns:a16="http://schemas.microsoft.com/office/drawing/2014/main" id="{7F4C1BB5-E713-4F3E-A88D-DF785FC144D6}"/>
                  </a:ext>
                </a:extLst>
              </p14:cNvPr>
              <p14:cNvContentPartPr/>
              <p14:nvPr/>
            </p14:nvContentPartPr>
            <p14:xfrm>
              <a:off x="10553540" y="7341637"/>
              <a:ext cx="432720" cy="282240"/>
            </p14:xfrm>
          </p:contentPart>
        </mc:Choice>
        <mc:Fallback>
          <p:pic>
            <p:nvPicPr>
              <p:cNvPr id="218" name="墨迹 217">
                <a:extLst>
                  <a:ext uri="{FF2B5EF4-FFF2-40B4-BE49-F238E27FC236}">
                    <a16:creationId xmlns:a16="http://schemas.microsoft.com/office/drawing/2014/main" id="{7F4C1BB5-E713-4F3E-A88D-DF785FC144D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47420" y="7335517"/>
                <a:ext cx="444960" cy="2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31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Maximal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They deﬁne a (</a:t>
            </a:r>
            <a:r>
              <a:rPr lang="en-US" altLang="zh-CN" dirty="0" err="1"/>
              <a:t>m,ε,δ</a:t>
            </a:r>
            <a:r>
              <a:rPr lang="en-US" altLang="zh-CN" dirty="0"/>
              <a:t>)-group to be a set of at least m entities (e.g. animals, people, or objects) that travel together, with respect to distance parameter ε, during a time interval of length at least δ.</a:t>
            </a:r>
          </a:p>
          <a:p>
            <a:r>
              <a:rPr lang="zh-CN" altLang="en-US" dirty="0"/>
              <a:t>原始定义：任意两个元素可以串联</a:t>
            </a:r>
            <a:endParaRPr lang="en-US" altLang="zh-CN" dirty="0"/>
          </a:p>
          <a:p>
            <a:r>
              <a:rPr lang="zh-CN" altLang="en-US" dirty="0"/>
              <a:t>更新定义：任意两个元素只能通过集合内的元素进行串联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4001294"/>
            <a:ext cx="5857875" cy="2971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A73BA68F-1A9E-4CA7-B096-9C55C86E01CF}"/>
                  </a:ext>
                </a:extLst>
              </p14:cNvPr>
              <p14:cNvContentPartPr/>
              <p14:nvPr/>
            </p14:nvContentPartPr>
            <p14:xfrm>
              <a:off x="3612380" y="2885072"/>
              <a:ext cx="1204920" cy="8100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A73BA68F-1A9E-4CA7-B096-9C55C86E0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6260" y="2878952"/>
                <a:ext cx="12171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BAE8ADDE-B116-45F6-97B5-ACD62844C2F3}"/>
                  </a:ext>
                </a:extLst>
              </p14:cNvPr>
              <p14:cNvContentPartPr/>
              <p14:nvPr/>
            </p14:nvContentPartPr>
            <p14:xfrm>
              <a:off x="609620" y="-94288"/>
              <a:ext cx="11451600" cy="2750366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BAE8ADDE-B116-45F6-97B5-ACD62844C2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500" y="-100408"/>
                <a:ext cx="11463840" cy="2762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27FD3A4A-A016-467F-882F-5C8670B8E9B5}"/>
                  </a:ext>
                </a:extLst>
              </p14:cNvPr>
              <p14:cNvContentPartPr/>
              <p14:nvPr/>
            </p14:nvContentPartPr>
            <p14:xfrm>
              <a:off x="1090580" y="3295832"/>
              <a:ext cx="11031480" cy="4329162"/>
            </p14:xfrm>
          </p:contentPart>
        </mc:Choice>
        <mc:Fallback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27FD3A4A-A016-467F-882F-5C8670B8E9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4460" y="3289712"/>
                <a:ext cx="11043720" cy="43414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5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Maximal 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495" y="4388136"/>
            <a:ext cx="10515600" cy="4351338"/>
          </a:xfrm>
        </p:spPr>
        <p:txBody>
          <a:bodyPr/>
          <a:lstStyle/>
          <a:p>
            <a:r>
              <a:rPr lang="en-US" altLang="zh-CN" dirty="0"/>
              <a:t>group</a:t>
            </a:r>
          </a:p>
          <a:p>
            <a:pPr lvl="1"/>
            <a:r>
              <a:rPr lang="zh-CN" altLang="en-US" dirty="0"/>
              <a:t>不能再加线</a:t>
            </a:r>
            <a:endParaRPr lang="en-US" altLang="zh-CN" dirty="0"/>
          </a:p>
          <a:p>
            <a:pPr lvl="1"/>
            <a:r>
              <a:rPr lang="zh-CN" altLang="en-US" dirty="0"/>
              <a:t>不能更长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134234E-E0E0-4853-B788-5D16020D294A}"/>
                  </a:ext>
                </a:extLst>
              </p14:cNvPr>
              <p14:cNvContentPartPr/>
              <p14:nvPr/>
            </p14:nvContentPartPr>
            <p14:xfrm>
              <a:off x="2566220" y="3187078"/>
              <a:ext cx="3984840" cy="31039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134234E-E0E0-4853-B788-5D16020D29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0100" y="3180958"/>
                <a:ext cx="3997080" cy="31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64B19D2A-97B6-40B0-B859-9061CE33928F}"/>
                  </a:ext>
                </a:extLst>
              </p14:cNvPr>
              <p14:cNvContentPartPr/>
              <p14:nvPr/>
            </p14:nvContentPartPr>
            <p14:xfrm>
              <a:off x="7593260" y="5929166"/>
              <a:ext cx="473400" cy="8553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64B19D2A-97B6-40B0-B859-9061CE3392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7140" y="5923046"/>
                <a:ext cx="48564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9A3339FE-ED4A-492A-B257-9D72AA00B0F0}"/>
                  </a:ext>
                </a:extLst>
              </p14:cNvPr>
              <p14:cNvContentPartPr/>
              <p14:nvPr/>
            </p14:nvContentPartPr>
            <p14:xfrm>
              <a:off x="7327580" y="883046"/>
              <a:ext cx="2570760" cy="460008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9A3339FE-ED4A-492A-B257-9D72AA00B0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1460" y="876926"/>
                <a:ext cx="2583000" cy="46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076AA81F-0EB8-4D4A-B99C-0BDA45225EF2}"/>
                  </a:ext>
                </a:extLst>
              </p14:cNvPr>
              <p14:cNvContentPartPr/>
              <p14:nvPr/>
            </p14:nvContentPartPr>
            <p14:xfrm>
              <a:off x="9061700" y="5700206"/>
              <a:ext cx="415440" cy="7606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076AA81F-0EB8-4D4A-B99C-0BDA45225E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5580" y="5694086"/>
                <a:ext cx="427680" cy="7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21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Vertex    intersection   split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245"/>
            <a:ext cx="7684012" cy="47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1879809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271" y="0"/>
            <a:ext cx="9531457" cy="70093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9E4377E4-0D12-40B4-93EC-D6D8BC88E418}"/>
                  </a:ext>
                </a:extLst>
              </p14:cNvPr>
              <p14:cNvContentPartPr/>
              <p14:nvPr/>
            </p14:nvContentPartPr>
            <p14:xfrm>
              <a:off x="2616620" y="1209583"/>
              <a:ext cx="9249840" cy="6206040"/>
            </p14:xfrm>
          </p:contentPart>
        </mc:Choice>
        <mc:Fallback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9E4377E4-0D12-40B4-93EC-D6D8BC88E4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0500" y="1203463"/>
                <a:ext cx="9262080" cy="62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DE93D1B3-7439-4FEE-8E3B-0156FBB4C6BC}"/>
                  </a:ext>
                </a:extLst>
              </p14:cNvPr>
              <p14:cNvContentPartPr/>
              <p14:nvPr/>
            </p14:nvContentPartPr>
            <p14:xfrm>
              <a:off x="7426220" y="-216377"/>
              <a:ext cx="1420200" cy="1022040"/>
            </p14:xfrm>
          </p:contentPart>
        </mc:Choice>
        <mc:Fallback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DE93D1B3-7439-4FEE-8E3B-0156FBB4C6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0100" y="-222497"/>
                <a:ext cx="143244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F4A5273D-4D8B-4ACF-B2AD-AD7828492ED9}"/>
                  </a:ext>
                </a:extLst>
              </p14:cNvPr>
              <p14:cNvContentPartPr/>
              <p14:nvPr/>
            </p14:nvContentPartPr>
            <p14:xfrm>
              <a:off x="9166100" y="-683297"/>
              <a:ext cx="2570760" cy="1689480"/>
            </p14:xfrm>
          </p:contentPart>
        </mc:Choice>
        <mc:Fallback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F4A5273D-4D8B-4ACF-B2AD-AD7828492E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9980" y="-689417"/>
                <a:ext cx="2583000" cy="17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46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905" y="1094517"/>
            <a:ext cx="8337038" cy="48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9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宽屏</PresentationFormat>
  <Paragraphs>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Multi-Granular Trend Detection for Time-Series Analysis</vt:lpstr>
      <vt:lpstr>PowerPoint 演示文稿</vt:lpstr>
      <vt:lpstr>PowerPoint 演示文稿</vt:lpstr>
      <vt:lpstr>Maximal group</vt:lpstr>
      <vt:lpstr>Maximal group</vt:lpstr>
      <vt:lpstr>Vertex    intersection   split</vt:lpstr>
      <vt:lpstr>PowerPoint 演示文稿</vt:lpstr>
      <vt:lpstr>PowerPoint 演示文稿</vt:lpstr>
      <vt:lpstr>PowerPoint 演示文稿</vt:lpstr>
      <vt:lpstr>时间复杂度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仁钟</dc:creator>
  <cp:lastModifiedBy>李 仁钟</cp:lastModifiedBy>
  <cp:revision>14</cp:revision>
  <dcterms:created xsi:type="dcterms:W3CDTF">2018-11-15T02:09:12Z</dcterms:created>
  <dcterms:modified xsi:type="dcterms:W3CDTF">2018-11-19T00:05:08Z</dcterms:modified>
</cp:coreProperties>
</file>