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685" r:id="rId13"/>
    <p:sldMasterId id="2147483687" r:id="rId14"/>
    <p:sldMasterId id="2147483689" r:id="rId15"/>
    <p:sldMasterId id="2147483691" r:id="rId16"/>
    <p:sldMasterId id="2147483693" r:id="rId17"/>
    <p:sldMasterId id="2147483695" r:id="rId18"/>
    <p:sldMasterId id="2147483697" r:id="rId19"/>
    <p:sldMasterId id="2147483699" r:id="rId20"/>
    <p:sldMasterId id="2147483701" r:id="rId21"/>
    <p:sldMasterId id="2147483703" r:id="rId22"/>
    <p:sldMasterId id="2147483705" r:id="rId23"/>
    <p:sldMasterId id="2147483707" r:id="rId24"/>
    <p:sldMasterId id="2147483709" r:id="rId25"/>
    <p:sldMasterId id="2147483711" r:id="rId26"/>
    <p:sldMasterId id="2147483713" r:id="rId27"/>
    <p:sldMasterId id="2147483715" r:id="rId28"/>
    <p:sldMasterId id="2147483717" r:id="rId29"/>
    <p:sldMasterId id="2147483719" r:id="rId30"/>
    <p:sldMasterId id="2147483721" r:id="rId31"/>
    <p:sldMasterId id="2147483723" r:id="rId32"/>
    <p:sldMasterId id="2147483725" r:id="rId33"/>
    <p:sldMasterId id="2147483727" r:id="rId34"/>
    <p:sldMasterId id="2147483729" r:id="rId35"/>
    <p:sldMasterId id="2147483731" r:id="rId36"/>
  </p:sldMasterIdLst>
  <p:notesMasterIdLst>
    <p:notesMasterId r:id="rId73"/>
  </p:notesMasterIdLst>
  <p:sldIdLst>
    <p:sldId id="259" r:id="rId37"/>
    <p:sldId id="262" r:id="rId38"/>
    <p:sldId id="265" r:id="rId39"/>
    <p:sldId id="268" r:id="rId40"/>
    <p:sldId id="271" r:id="rId41"/>
    <p:sldId id="274" r:id="rId42"/>
    <p:sldId id="277" r:id="rId43"/>
    <p:sldId id="280" r:id="rId44"/>
    <p:sldId id="283" r:id="rId45"/>
    <p:sldId id="286" r:id="rId46"/>
    <p:sldId id="289" r:id="rId47"/>
    <p:sldId id="292" r:id="rId48"/>
    <p:sldId id="295" r:id="rId49"/>
    <p:sldId id="298" r:id="rId50"/>
    <p:sldId id="301" r:id="rId51"/>
    <p:sldId id="304" r:id="rId52"/>
    <p:sldId id="307" r:id="rId53"/>
    <p:sldId id="310" r:id="rId54"/>
    <p:sldId id="313" r:id="rId55"/>
    <p:sldId id="316" r:id="rId56"/>
    <p:sldId id="319" r:id="rId57"/>
    <p:sldId id="322" r:id="rId58"/>
    <p:sldId id="325" r:id="rId59"/>
    <p:sldId id="328" r:id="rId60"/>
    <p:sldId id="331" r:id="rId61"/>
    <p:sldId id="334" r:id="rId62"/>
    <p:sldId id="337" r:id="rId63"/>
    <p:sldId id="340" r:id="rId64"/>
    <p:sldId id="343" r:id="rId65"/>
    <p:sldId id="346" r:id="rId66"/>
    <p:sldId id="349" r:id="rId67"/>
    <p:sldId id="352" r:id="rId68"/>
    <p:sldId id="355" r:id="rId69"/>
    <p:sldId id="358" r:id="rId70"/>
    <p:sldId id="361" r:id="rId71"/>
    <p:sldId id="364" r:id="rId72"/>
  </p:sldIdLst>
  <p:sldSz cx="9144000" cy="5143500" type="screen16x9"/>
  <p:notesSz cx="6858000" cy="9144000"/>
  <p:custDataLst>
    <p:tags r:id="rId7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 autoAdjust="0"/>
    <p:restoredTop sz="94660"/>
  </p:normalViewPr>
  <p:slideViewPr>
    <p:cSldViewPr>
      <p:cViewPr varScale="1">
        <p:scale>
          <a:sx n="119" d="100"/>
          <a:sy n="119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8:56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21 865 1746 0,'0'29'38'0,"0"-29"8"0,0 0 2 0,-6-3 1 0,3 3-39 0,3 0-10 0,-3 11 0 0,0 2 0 16,0-5 31-16,0-1 4 0,3-7 1 0,0 0 0 16,0 0-1-16,0 6 0 0,0 1 0 0,3-7 0 15,0 0-16-15,-3 0-3 0,0 0-1 0,6-2 0 16,0-1 9-16,0-5 1 0,3 3 1 0,-3-3 0 15,5-5 6-15,-2 0 2 0,3 0 0 0,0-5 0 16,-4-3-12-16,7-2-2 0,0 2-1 0,-1-3 0 16,1-2-4-16,3 0-1 0,-1 0 0 0,1 0 0 15,-1 3-1-15,-2-1 0 0,0 1 0 0,2-3 0 16,4 5-4-16,-4-2-1 0,4 2 0 0,-1 0 0 16,4 0-8-16,-1 0 8 0,-2 0-8 0,-1 1 8 15,1-4-8-15,2 6 8 0,1-3-8 0,-4 0 8 16,1 6-8-16,-1-1 8 0,4 0-8 0,-4 3 8 15,1-2-8-15,-1 2 0 0,4 0 9 0,-4 0-9 0,1 2 8 0,-7-2-8 16,1 3 10-16,3-1-10 0,-1 3 9 0,1 1-9 16,-4-1 8-16,4 0-8 0,-3 3 8 0,-1 0-8 15,1-1 0-15,-6 4 8 0,2-1-8 0,-2 1 0 16,3-1 0-16,-6 0 8 0,0 1-8 0,2 2 0 16,1-6 9-16,-9 6-9 0,0 0 8 0,0 0-8 15,0 0 10-15,6 0-10 0,0 3 13 0,-6-3-3 16,0 0-1-16,6 0 0 0,-3 0-9 0,-3 0 12 15,0 0-12-15,0 0 12 0,0 0-12 0,0 0 0 16,0 0 0-16,0 0-788 0,0 0-154 16</inkml:trace>
  <inkml:trace contextRef="#ctx0" brushRef="#br0" timeOffset="618">730 0 1699 0,'0'0'37'0,"-6"8"8"0,6-8 2 0,0 0 1 0,0 0-39 0,0 0-9 16,0 0 0-16,0 0 0 0,0 0 36 0,0 0 6 15,0 0 1-15,0 0 0 0,3 5 15 0,-3-5 3 16,0 0 1-16,0 0 0 0,0 0-39 0,0 0-8 16,0 0-2-16,6 6 0 0,0-6-1 0,-6 0-1 0,0 0 0 0,15 2 0 15,-1 3-11-15,-2-2 0 0,0 0 0 0,0-3 8 16,5 5-8-16,-2-3 0 0,-1 1 0 0,1-3 8 16,0 0 7-16,2 0 1 0,-2-5 0 0,3 2 0 15,-7-2-2-15,4 2 0 0,0 1 0 0,-1 2 0 16,1-3-6-16,0 1 0 0,-4 2-8 0,1 0 12 15,0 0-4-15,-4 0 0 0,1 2-8 0,3 1 12 16,-3-3 3-16,-3 2 0 0,0 4 0 0,-4-4 0 16,4 1 15-16,-3 5 3 0,0-1 1 0,0 4 0 15,0-1 2-15,-3 1 1 0,-3 2 0 0,0 2 0 16,0 1-12-16,0 2-2 0,-3-2-1 0,4 2 0 0,-1 0-10 0,-3 1-3 16,0-4 0-16,0 1 0 0,3-3-9 15,0 0 0-15,0 0 9 0,0-3-9 16,3 1 8-16,-3-3-8 0,0-1 10 0,0 1-10 15,3-3 0-15,-2-2-10 0,2-3 0 0,-3 8 0 16,0 0-70-16,3-1-13 0,0-7-3 0,0 0-1030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0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0 1624 0,'-6'0'46'0,"3"0"10"0,-2 2-45 0,5-2-11 16,-3-2 0-16,3 2 0 0,0 0 0 0,6 2 0 15,-1 1-10-15,1 2 10 0,3 5 0 0,0-2 8 16,0 0 1-16,-1 5 0 0,4 5 15 0,0 3 4 0,0 0 0 0,2 2 0 16,-2 6-5-16,0 5-1 15,-1 0 0-15,1 2 0 0,3-2-11 0,-3 0-3 16,5 0 0-16,1-3 0 0,-4-5-8 0,1-2 0 0,0-3 0 0,-1-3 0 31,-2-3-53-31,0-2-7 0,-3-2 0 0,-1-1-1 16,-2-2-5-16,0-3-1 0,-6-5 0 0,0 0 0 0</inkml:trace>
  <inkml:trace contextRef="#ctx0" brushRef="#br0" timeOffset="220">369 140 1810 0,'-6'11'40'0,"6"-11"8"0,-6 5 1 0,0 5 3 0,0-2-42 0,1 5-10 0,-4 0 0 0,0 3 0 0,3-1 0 0,-3 4 0 16,-2-1 0-16,-1 0 8 0,0 6 2 0,0-1 0 16,1 1 0-16,-1-1 0 0,-3 0-10 0,4 1 0 15,-1-1 0-15,3-4 8 0,0-1-8 0,1-3 0 16,-1 1-12-16,3-3 12 16,-3-3-144-16,6 1-20 0,3-3-5 0</inkml:trace>
  <inkml:trace contextRef="#ctx0" brushRef="#br0" timeOffset="3479">0 119 2286 0,'0'0'50'0,"0"0"10"0,0 0 3 0,0 0 1 0,0 0-51 0,0 0-13 0,0 0 0 0,0 0 0 32,0 0-21-32,0 0-7 0,0 0-2 0,0 0 0 15,0 0-29-15,3 8-5 0,2-3-2 0,1 1-540 0,3 2-108 0</inkml:trace>
  <inkml:trace contextRef="#ctx0" brushRef="#br0" timeOffset="3627">287 591 2210 0,'-3'5'48'0,"3"-5"11"0,-3 8 1 0,3 0 3 0,-3 2-51 0,3 1-12 0,0-4 0 0,0 4 0 16,0-1-22-16,3 1-7 0,3-3-2 0,-3-1 0 15,3 1-113-15,-1-3-22 0,4 1-5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6.0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7 1426 0,'0'0'40'0,"0"0"9"0,0 0-39 0,-6 2-10 0,6 1 0 0,-4 0 0 15,1-1 54-15,0 1 9 0,0 2 1 0,0-2 1 16,-3 3-4-16,6-4-1 0,0 4 0 0,0 2 0 15,0-8-44-15,0 8-16 0,0 0 9 0,0 0-9 16,0-8 8-16,0 0-8 0,0 8 8 0,6 3-8 16,-6-11 0-16,0 0 0 0,0 0 0 0,0 0 0 15,3 8 0-15,-3-8 0 0,0 0 0 0,0 0 0 16,0 0 0-16,9 5 8 0,4 0-8 0,-4-5 0 0,-9 0 13 0,6-2-2 16,0-1-1-16,6-2 0 0,-3-1-2 0,0 1 0 15,0-1 0-15,-6 1 0 0,6 0-8 0,0-1 8 16,-3 1-8-16,0 0 8 0,-6-3 0 0,6 2 0 15,-3-4 0-15,-3 4 0 0,0 6 6 0,0-8 1 16,0 3 0-16,0-1 0 0,0 6 0 0,0 0 0 16,0-2 0-16,-9-1 0 0,6 0-5 0,-3 3-1 15,-6 0 0-15,3 3 0 0,6 0-9 0,-9-3-12 16,0 2 2-16,-3 4 1 16,12-4-25-16,-3 1-5 0,0 0-1 0,0-1-843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8.2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0 1634 0,'0'0'36'16,"-9"8"7"-16,2 6 1 0,-2-1 3 0,0 3-38 0,0 3-9 0,-3 2 0 0,0 1 0 15,-3-1 48-15,3 3 7 0,3-2 1 0,0 2 1 0,-3 0-15 0,3-3-3 16,6 1-1-16,-3-3 0 0,3-3-26 0,3 3-4 15,0-3-8-15,0-3 11 0,0-2-11 0,0-2 0 16,3 1 9-16,6-1-9 0,-9-4 8 0,9 3-8 16,-3-5 8-16,0 2-8 0,3-5 0 0,-3 3 0 15,-3-6-12-15,-3 3-584 16,9-3-117-16</inkml:trace>
  <inkml:trace contextRef="#ctx0" brushRef="#br0" timeOffset="180">272 142 1870 0,'0'0'53'0,"0"0"11"0,0 0-51 0,-9 3-13 0,6 0 0 0,3-3 0 15,0 0 76-15,-9 2 12 0,0 1 2 0,6 0 1 16,-6 2-13-16,9-5-2 0,-3 3-1 0,-3-1 0 16,-4 1-49-16,10-3-10 0,0 0-1 0,0 0-1 15,-3 5-30-15,3-5-7 0,0 6-1 0,0-6-688 16,0 5-137-16</inkml:trace>
  <inkml:trace contextRef="#ctx0" brushRef="#br0" timeOffset="647">187 335 1839 0,'-18'8'40'0,"18"-8"9"0,0 0 2 0,0 0 1 0,0 8-42 0,-9 0-10 0,6-2 0 0,3-6 0 16,0 0 68-16,0 0 12 0,0 0 3 0,0 0 0 15,0 0-49-15,0 9-10 0,0-9-1 0,-3 10-1 16,3-10-22-16,3 11 0 0,-3-3 0 0,0-8-8 0,3 8-8 0,-3-8-2 15,9 8 0-15,-9-8 0 0,6 11-3 0,-6-11-1 16,3 8 0-16,-3-8 0 0,0 8 22 0,6 3 0 16,-6-11 0-16,3 8 0 0,-3-8 0 0,0 8 0 15,0 0 8-15,0-8-8 0,0 0 26 0,0 0 0 16,0 0 0-16,0 0 0 0,0 0-10 0,0 0-1 16,0 0-1-16,0 0 0 0,0 0-4 0,0 0-1 15,9 3 0-15,-6-3 0 0,6-6-24 0,4 1-5 16,-4 0 0-16,0-1-1 0,3-2 21 0,-3 3-11 15,0-3 11-15,0 2-8 0,-3-2 8 0,3 6 0 16,0-1 0-16,-3 0 0 0,-3 1 0 0,-3 2 0 16,0 0 0-16,0 0 0 0,0 0 0 0,0 0 8 0,0 0-8 0,-3 5 11 15,-3 3 8-15,3 0 1 0,-3 0 1 0,3 0 0 16,-3-2-12-16,3 2-9 0,3 0 12 0,0-8-12 16,0 0 0-16,0 0-14 0,0 0 1 0,0 0 0 15,0 5-6-15,0-5-1 0,9 5 0 0,-6-5 0 16,6 0 0-16,0 0 0 0,4 0 0 0,-4 0 0 15,-6-2 20-15,6-1 0 0,0 3 0 0,-3 0 0 16,0 0 0-16,3 3 0 0,-9-3-8 0,0 2 8 16,9 4 0-16,-9-6 8 0,-3 5-8 0,3-5 12 15,0 8 20-15,-6 0 4 0,6 0 1 0,-3 0 0 16,3-8-21-16,-6 6-4 0,6-6 0 0,0 0-684 16,-3 5-136-16</inkml:trace>
  <inkml:trace contextRef="#ctx0" brushRef="#br0" timeOffset="1094">517 430 1825 0,'0'0'40'0,"0"0"8"0,0 0 1 0,0 8 3 0,0-8-41 0,0 5-11 16,3 4 0-16,-3-4 0 0,0-2 65 0,0-3 11 16,0 0 3-16,0 0 0 0,9 5-51 0,0-2-11 15,-9 2-1-15,0-5-1 0,0 0-3 0,12 0-1 16,-3 3 0-16,-9-3 0 0,9 0-2 0,0 0 0 15,-6-3 0-15,6 0 0 0,-6 3-9 0,-3 0 10 16,0 0-10-16,9-5 10 0,0 2-10 0,-9 3 8 16,0 0-8-16,0-2 8 0,9-4 0 0,-9 6-8 0,0-8 12 0,0 8-4 15,0 0 0-15,3-5-8 0,-3-3 12 0,0 2-4 16,0 4-8-16,0 2 10 0,0 0-10 0,-3-6 10 16,3 1-10-16,-9 2 0 0,9-2 9 0,0 5-9 15,0 0 8-15,-9 0-8 0,6-3 8 0,3 3-8 16,-9 0 0-16,0 3 0 0,0-3 0 0,3 5 8 15,0-2-8-15,-3 2 0 0,9 1 0 0,-9-1 8 16,6 3-8-16,-6 0 0 0,-3 0 0 0,3-2 8 16,-1 4-8-16,1 1 0 0,6 0 0 0,-6-3 0 15,6 0 0-15,-6 0 0 0,6 3 0 0,-3-6 0 16,6 3 12-16,-3-3-3 0,-3 3 0 0,6-2 0 16,0-6 7-16,0 8 2 0,0 0 0 0,0-8 0 15,0 0-18-15,0 5 0 0,0-5 0 0,6 8 0 16,-6-8 0-16,3 3 0 0,3 2 8 0,0-2-8 0,3 0 0 15,0-1 0-15,-6-2 0 0,6 0 0 16,1 0-39-16,-1-2-1 0,-9 2-1 0</inkml:trace>
  <inkml:trace contextRef="#ctx0" brushRef="#br0" timeOffset="1304">846 494 1677 0,'0'0'36'0,"3"8"8"0,3 1 2 0,-3-1 2 0,-3 0-38 15,0 2-10-15,0-2 0 0,0 6 0 0,0-6 107 0,0 3 19 16,0-1 4-16,0 4 1 0,0-4-43 0,0 4-9 16,-9-1-2-16,6-2 0 0,0 0-6 0,-3-1-2 0,-3 1 0 0,6 0 0 15,-6-3-16-15,0 0-3 0,0 0-1 0,-3-3 0 16,3 1-29-16,0-1-7 0,3-2-1 0,-9-3 0 16,9 0-24-16,-9 0-6 0,9-6-1 0,-3 4 0 31,0-4-113-31,-1-2-24 0,-2-2-4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6.6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0 1426 0,'0'0'40'0,"0"0"9"0,0 0-39 0,0 0-10 0,0 0 0 0,0 8 0 15,0-2 58-15,0-6 10 0,0 10 1 0,0-10 1 16,0 9 2-16,0 1 1 0,-3-2 0 0,0 3 0 15,0 0-41-15,0-1-8 0,0-1-1 0,-3 1-1 16,6-2-9-16,0 0-1 0,-9 3-1 0,9-3 0 16,0-3 1-16,0 1 0 0,0-1 0 0,0-5 0 15,0 0-12-15,0 0-14 0,0 0 3 0,0 0 1 16,0 0-12-16,0 0-2 0,6-2-1 0,-3-4 0 16,6 1 1-16,0-1 0 0,0-2 0 0,-6 0 0 0,9 0 24 15,-3 0-8-15,0-2 8 0,3-1 0 0,-3 3 0 0,3-3 0 16,-3 3 0-16,3 0 0 0,-3-3 0 0,0 3 0 15,1 3 0-15,-7-1 0 0,6 1 0 0,-9 0 0 16,6-1 0-16,-6 6 0 0,0 0 17 0,0 0 3 16,0 0 0-16,0 0 0 0,0 0 19 0,0 0 4 15,0 0 1-15,0 8 0 0,-6 0-3 0,6 0 0 16,9 1 0-16,-9-9 0 0,3 8-17 0,-3 0-4 16,0-8-1-16,-3 10 0 0,3-2-10 0,0-8-1 15,-3 6-8-15,3-6 12 0,0 0-12 0,0 0 0 16,0 0 8-16,0 0-8 0,0 0 0 0,0 0 0 15,0 0 0-15,0 5 0 0,-6-2 0 0,6-3 0 0,6 0 0 16,-6 0 0-16,6-8 0 0,3 5 8 0,0-2-8 0,0-1 0 16,0 4 0-16,-9 2 0 0,3-6 0 0,10 4 0 15,-4 2 0-15,-9 0 0 0,0 0 0 0,0 0 0 16,0 0 0-16,9 5 0 0,-6-2-8 0,-3-3 8 16,3 8 0-16,-3 0 0 0,0 2 0 0,0 1 0 15,-3-3 9-15,3 3-1 0,0 2 0 0,0-2 0 16,0-3-8-16,0 3 0 0,-3-3 0 0,3 0 8 15,3-5-80-15,-3 2-17 16,0 0-3-16</inkml:trace>
  <inkml:trace contextRef="#ctx0" brushRef="#br0" timeOffset="472">477 67 2026 0,'0'0'44'0,"0"0"10"0,0 0 2 0,0 0 1 0,0 0-45 0,0 0-12 15,0 0 0-15,0 0 0 0,0 0 52 0,0 0 8 16,0 0 1-16,0 0 1 0,0 0-38 0,0 0-7 16,0 0-1-16,6-5-1 0,-6 0-5 0,0 5-1 15,9-6 0-15,-9 6 0 0,0-5-1 0,0 5-8 16,6-8 12-16,-6 8-4 0,0 0 21 0,0 0 4 16,0-8 1-16,0 8 0 0,-6-6-22 0,6 6-4 15,0 0 0-15,0 0-8 0,0 0 14 0,0 0-4 16,-3-5-1-16,3 5 0 0,0 0-1 0,-6 0 0 0,-6 0 0 15,9 3 0-15,-3 2-8 0,0 1 12 0,-3-1-12 16,3 3 12-16,-3-3-12 0,-3 3 0 0,9 3 0 0,-6 0 0 16,0-3 0-16,0 3 0 0,0-1 0 0,3-2 0 15,0 3 0-15,-3 0 10 0,3-3-10 0,3 0 10 16,-3 0-2-16,0 0-8 0,6-3 12 0,-3 3-4 16,3-2-8-16,0-6 0 0,0 0 9 0,0 0-9 15,0 0 0-15,0 0 0 0,3 2 0 0,-3-2 0 16,0 0-8-16,12 0-4 0,-3 3 0 0,0-8 0 15,0-1 35-15,0 1 6 0,0 0 2 0,0 2 0 16,-3-2-31-16,3 5 8 0,0-3-8 0,-6 0 0 16,6 1-10-16,-9 2-5 0,0 0-1 0,0 0 0 15,6 2 16-15,-6-2 0 0,6 6 0 0,-6-6 0 16,3 5 16-16,0 0-3 0,0 1-1 0,-3-6 0 16,0 8-33-16,0 0-7 0,9-3-2 0,-9 3 0 15,0-8-134-15,0 6-28 0,9-1-4 0,-6-2-763 16</inkml:trace>
  <inkml:trace contextRef="#ctx0" brushRef="#br0" timeOffset="564">601 180 1267 0,'0'0'28'0,"0"0"5"0,6-5 2 0,-3-1 1 0,-3 6-36 0,6-8 0 15,0 3 0-15,-3 0 0 0,3-4 25 0,-12 4-1 16,3 0-1-16,-3 2-412 16,6-2-83-16</inkml:trace>
  <inkml:trace contextRef="#ctx0" brushRef="#br0" timeOffset="906">664 78 1474 0,'0'0'41'0,"0"0"11"0,0 0-42 0,0 0-10 0,0 0 0 0,0 0 0 16,3 8 96-16,-3-8 18 0,-3 6 3 0,0 2 1 15,0-3-42-15,0 3-8 0,0 0-1 16,-3 3-1-16,-3-3-34 0,6 3-6 0,-6-1-2 0,9 1 0 16,0-3-8-16,0 3-3 0,0-3 0 0,0-3 0 15,-3 3-13-15,-3-2 11 0,6-4-11 0,0-2 10 16,0 6-10-16,0-6 0 0,-6 5 9 0,6-5-9 15,0 0 8-15,0 0-8 0,0 0 8 0,0 0-8 16,0 0 12-16,0 0-1 0,0 0-1 0,0 0 0 16,0 0-10-16,0-11 0 0,6 3 0 0,3 0 8 15,3 3-8-15,-3 2 0 0,-9 3 0 0,9-5 0 16,0-1 0-16,-9 6 0 0,0 0 0 0,9-2 0 16,1 2 0-16,-10 0 0 0,0 0 0 0,0 0 0 15,6 5 16-15,-6 3 12 0,0 0 1 0,-3 3 1 16,0 0-2-16,-4-3 0 0,7 2 0 0,-9 4 0 0,6-6-20 0,0 3-8 15,0-3 0-15,3 0 9 0,0 0-18 0,0-3-4 16,0-5-1-16,0 0 0 16,3 5-137-16,-3-5-27 0,0 0-6 0,0 0-725 15</inkml:trace>
  <inkml:trace contextRef="#ctx0" brushRef="#br0" timeOffset="1236">792 234 1407 0,'0'0'31'0,"0"0"6"0,0 0 2 0,0 0 1 0,0 0-32 0,0 0-8 16,0 0 0-16,0 0 0 0,0 0 94 0,6 8 18 15,-6 0 3-15,0 0 1 0,0 0-48 0,0-8-8 16,-6 8-3-16,6-8 0 0,0 8-39 0,0-3-8 0,0-5-2 0,0 0 0 16,0 0-8-16,9 6-14 0,0-4 3 0,0-2 1 31,0-2-25-31,0-1-5 0,-3-2 0 0,3-3-1 0,3 2 23 0,-3 1 5 0,0-3 1 0,-2 2 0 16,-1 4 12-16,3-4 0 0,-9 6 0 0,0 0 0 15,0 0 40-15,0 0 4 0,0 0 0 0,0 0 1 16,0 0 33-16,0 11 6 0,0 2 2 0,0 1 0 15,-9 2-25-15,9 0-5 0,-6 0 0 0,-1 6-1 16,-2-3-21-16,9 0-4 0,-9 0-1 0,6 0 0 16,-6 2 6-16,6 1 1 0,-6-4 0 0,0 1 0 15,0 0 12-15,0-6 4 16,6 3 0-16,-9-2 0 0,0 2-16 0,-3-3-4 0,3 3 0 0,-6-2 0 16,-3-1-17-16,-1 6-4 0,0-6-1 0,4 1 0 0,-3-6-10 0,6 0-11 15,0-6 3-15,-6-2 0 0,9-5-2 0,3 0 0 16,0-9 0-16,-3-4-889 15,3-4-177-15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5.0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3 166 1717 0,'3'-2'37'0,"-3"2"8"0,-3 0 2 0,0 0 2 0,9 0-39 0,-6 0-10 0,0 0 0 0,0 0 0 16,0 0 26-16,9 0 3 0,-3 0 1 0,-6 0 0 16,0 0 8-16,12 0 2 0,3 0 0 0,0 0 0 15,0-3-22-15,0 0-4 0,0 1-1 0,3-1 0 16,-6 0-13-16,6 3 9 0,-2-5-9 0,-7 2 8 31,9 1-36-31,-6-1-7 0,0 0-1 0,-6 1-830 0</inkml:trace>
  <inkml:trace contextRef="#ctx0" brushRef="#br0" timeOffset="575">250 0 1699 0,'0'0'37'0,"0"0"8"0,0 0 2 0,0 0 1 0,-9 6-39 0,9-1-9 15,-9 3 0-15,3 3 0 0,0-3 48 0,-3 5 7 16,0 1 1-16,3-1 1 0,-3 3-25 0,3 0-6 15,-6 3-1-15,2 0 0 0,4-3-13 0,0 3-4 16,-3-3 0-16,0 0 0 0,3 2-8 0,0-1 0 16,3-1 0-16,-3-3 8 0,6 3-8 0,-3-2 0 15,0-1 0-15,3-2 0 0,0-1 0 0,0 1 0 16,-3-3 0-16,3-8 0 0,0 11 0 0,0-3 0 16,0 0 0-16,3-3 0 0,-3-5 0 0,0 6 8 15,0-4-8-15,0-2 8 0,0 0-8 0,0 0 0 0,3 6-12 16,-3-6 12-16,0 0 0 0,9-3 0 0,3-2 12 15,-9 2-4-15,6-2-8 0,6-1 0 0,-9-2 0 0,7 0-11 16,-4 0 11-16,0 0 0 0,-3 0 8 0,0 0-8 16,3 0 0-16,-9 3 0 0,9-1 0 0,-3 1 0 15,-3 0 0-15,0 2 0 0,-3 3 0 0,0 0 0 16,0 0 0-16,0 0 0 0,0 0 0 0,0 0 0 16,0 0 0-16,0 0 0 0,0 0 0 0,9 5-8 15,-9 1 8-15,6 2 0 0,-3-3 0 0,0 3 0 16,0 0 0-16,-3 0 8 0,3 0-8 0,0-2 0 15,-3-4 0-15,0-2 0 0,6 6 0 0,-3-1 0 16,0 0 0-16,-3-5 0 0,6 0 0 0,-3 0 0 16,6 0 0-16,0 0 0 0,-3-2 0 0,0-1 0 15,6-2 0-15,-3 2 0 0,0-2 0 0,-3-1 0 16,1-2 8-16,2 3-8 0,-9-3 8 0,9 2-8 0,-3 1 12 16,-3 2-3-16,-3 3 0 0,3-5 0 0,-3-3 26 15,0 5 5-15,0-2 0 0,0 5 1 0,-3-5-12 16,0-1-2-16,-3 1-1 0,3-3 0 0,-3 8-12 0,0-3-2 15,0-2-1-15,-4 2 0 0,7 0-11 0,-3 3 10 16,-3 0-10-16,-3 0 10 0,9-2-10 0,-3-1-12 16,3 3 2-16,-6 0 1 15,6 0-18-15,3 0-3 0,-6-5-1 0,6 5-651 16,0 0-130-16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55.8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0 174 2059 0,'0'0'45'0,"-3"3"10"0,3-3 1 0,0 0 2 0,0 0-46 0,0 0-12 0,0 0 0 0,0 0 0 16,0 0 31-16,24 0 4 0,6 0 1 0,-9 0 0 15,7 0 7-15,-7-3 1 0,-3 1 1 0,0-1 0 16,0 3-33-16,3-5-12 0,-3 2 0 0,-6-2 9 16,3-1 5-16,-3 1 1 0,6-1 0 0,7 4 0 15,2 2-30-15,-12 0-5 0,-15 0-2 0,0 0 0 32,0-6-57-32,3 4-11 0,6-4-2 0,0 4-544 0,-3-4-109 0</inkml:trace>
  <inkml:trace contextRef="#ctx0" brushRef="#br0" timeOffset="505">413 0 1774 0,'0'0'39'0,"0"0"8"0,0 0 1 16,0 0 3-16,0 0-41 0,0 0-10 0,0 0 0 0,0 0 0 0,-12 3 47 0,6 2 7 16,0 3 2-16,-3 3 0 0,-3 2-33 0,3 3-7 15,0 6 0-15,0 2-1 0,-3 3-15 0,3 2 0 16,0 1 8-16,-3-3-8 0,6 2 0 0,0 1 9 15,-3-4-9-15,6-2 8 0,-4 1-8 0,4-7 0 16,3 1 0-16,0-3 0 0,-3 0 0 0,3 0 13 16,0-2-1-16,0-1-1 0,0-2-11 0,0 2 8 15,3-2-8-15,-3 0 8 0,3-3-8 0,0 0 0 16,-3-8 0-16,0 0 0 0,4 5 0 0,-4-5 0 0,0 0 0 16,0 0 8-16,9 6-8 0,-9-6 0 0,9 2 9 15,-3-2-9-15,-6 0 9 0,15-5-9 0,-3 2 12 0,0 1-12 16,-6-4 8-16,0-2-8 0,9 3 0 0,-6-1 0 15,-3 4 8-15,-6 2-8 0,0 0 0 0,9-6 0 16,-9 6 0-16,9 0 0 0,-9 0 0 0,9 0 0 16,-9 0 0-16,12 0 0 0,-3 3 8 0,0 0-8 15,3-6 0-15,-12 3 0 0,0 0 0 0,13 0 0 16,-1-3 0-16,-3 1 0 0,3-4 0 0,-3 4 0 16,-3-1 0-16,0-5 0 0,0 3 0 0,-3-3 0 15,3 2 14-15,-3 1-1 0,-3 2 0 0,0-2 0 16,0-3 4-16,0 2 1 0,-3 1 0 0,-3 0 0 15,6-1 2-15,-6 4 0 0,0-4 0 0,-3 4 0 16,0-4-8-16,-3 4 0 0,3-1-1 0,3 0 0 16,-4 3-11-16,-2-3 0 0,-3 3 0 0,3 0 0 15,3-2 0-15,0 2-12 0,0-3 2 0,-3 3 1 0,12-3-1 16,-6 1 0-16,0-1 0 0,0 0 0 16,-6 6-30-16,9 0-5 0,3-3-2 0,0 0-933 15</inkml:trace>
  <inkml:trace contextRef="#ctx0" brushRef="#br0" timeOffset="965">585 397 1389 0,'0'0'30'0,"0"0"6"0,0 0 2 0,0 0 2 0,6 8-32 0,-3-3-8 0,-3 3 0 0,3-2 0 16,0 2 48-16,-3 0 7 0,0 0 1 0,3 0 1 15,0-3-15-15,-3 3-3 0,0-2-1 0,0 2 0 16,0-3-21-16,0-5-4 0,0 8-1 0,0-8 0 15,6 5-4-15,-6-5-8 0,0 0 11 0,6 6-11 16,-6-6 10-16,3 2-10 0,3 1 8 0,-6-3-8 16,0 0 26-16,9 0 0 0,-3 0 0 0,1-3 0 15,2-2-14-15,-3-3-4 0,0 0 0 0,3 0 0 16,-9 0-8-16,9 0 12 0,0 0-12 0,-6 0 12 0,0 0 6 0,0-3 2 16,0 3 0-16,-3 0 0 0,0 0-20 0,0 0 0 15,0 0 0-15,0 2 0 0,-6 1 0 16,3 0 12-16,0-1-3 0,-6 1 0 0,6 2-9 0,-3 3 0 15,-3-2 0-15,3 2 0 0,-3 2 0 0,0-2 0 16,-1 3 0-16,1 0 0 0,0 2-11 0,3-2-4 16,-3-1-1-16,3-2 0 15,0 3-29-15,0 0-7 0,-3 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57.3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51 0 1590 0,'0'0'45'0,"0"0"10"0,0 0-44 0,0 0-11 0,0 0 0 0,0 0 0 16,0 8 70-16,0 3 12 0,-3-3 2 0,-3 3 1 16,6-1-30-16,-9 1-7 0,9 3 0 0,-3-1-1 15,-6 0-26-15,9 1-5 0,-9-1 0 0,9-2-1 16,-6 2-7-16,3-2-8 0,3 0 11 0,-3-3-11 15,3 0 10-15,0 0-10 0,0-8 8 0,0 0-8 16,0 0 0-16,0 0 0 0,0 0 0 0,0 0 0 16,0 0 0-16,0 0 0 0,0 0 0 0,0 0 0 15,0 0 8-15,0 0-8 0,6-3 0 0,0-2 8 16,3 0-8-16,3-1 0 0,-3-2 0 0,3-3 0 0,-3 3 0 0,0-2 0 16,0-1 0-16,4 3 8 0,-4-3-8 15,-3 6 0-15,0-3 0 0,3 0 0 0,0 2 0 0,-6 1 0 16,6 2 0-16,-3-2 0 0,-6 5 0 0,0 0 0 15,0 0 0-15,0 0 0 0,0 0 0 0,0 0 12 16,0 0-12-16,0 0 12 0,3 5 15 0,0 1 3 16,0 2 1-16,-3-3 0 0,-3 3-17 0,3 0-3 15,-3 0-1-15,0 0 0 0,-3-2-10 0,6 2 10 16,0-3-10-16,0 3 10 0,0-8-10 0,0 5 0 16,0-5 0-16,0 0 0 0,0 0 0 0,0 0 0 0,0 0 0 15,0 0 0-15,0 0-13 0,0 0 5 0,0 0 8 16,6 3-13-16,3-6 13 0,-3 1-11 0,3-1 11 0,0 0-10 15,0-5 10-15,0 6-8 0,-3-4 8 0,3 1-8 16,0 0 8-16,0 2 0 0,-6 0 8 0,-3 3-8 16,9 0 0-16,-9 0 8 0,6 0-8 0,-6 0 0 15,0 0 0-15,6 6 0 0,-3-4 0 0,3 4 0 16,-6 2 11-16,0-3-3 0,0 3 0 0,0 0 0 16,0 0 0-16,0 0-8 0,-3-2 12 0,0 2-4 15,3-8-19-15,0 5-4 0,0-5-1 0,0 0-659 16,0 0-132-16</inkml:trace>
  <inkml:trace contextRef="#ctx0" brushRef="#br0" timeOffset="455">516 86 1789 0,'0'0'39'0,"0"0"8"0,0 0 1 0,0 0 4 15,0 0-42-15,0 0-10 0,0 0 0 0,0 0 0 0,0 0 82 0,0 0 14 16,0 0 4-16,0 0 0 0,0 0-38 0,0 0-7 15,0 0-2-15,0 0 0 0,0 0-37 0,0 0-7 16,0 0-1-16,0 0-8 0,0 0 8 0,0-3-8 16,0-2 0-16,0 2 0 0,0 1 8 0,0-1-8 15,0-2 0-15,-3-1 0 0,3 4 9 0,0-4-9 16,-3 1 0-16,3 5 9 0,-6-6-9 0,6 4 0 16,0-1 9-16,0 3-9 0,0 0 12 0,0 0-1 15,-9 0-1-15,6-3 0 0,-3 6 9 0,3 0 1 0,-6-3 1 0,-1 5 0 16,4 0-8-16,0 4-1 0,-3-1-1 0,0 0 0 15,6-3-11-15,-6 8 0 0,0 1 0 0,-3-1 8 16,3-2-8-16,3 2 0 0,-3-2 0 0,3 2 0 16,-3-2 0-16,6-3 0 0,-6 3 0 0,6-3 0 15,-3 0-9-15,3 0 9 0,-3-3 0 0,6 1 0 16,-3-1-9-16,3-5 9 0,0 0 0 0,0 0-9 16,0 0 9-16,0 0-12 0,0 0 12 0,12 0-12 15,-3-3 12-15,6 1 0 0,-9-4 0 0,6 1 0 16,-3-3 0-16,0 0 0 0,3 0 0 0,-3 3 0 15,9 2 0-15,-6-2 0 0,0 2 0 0,-12 3 8 16,0 0-8-16,0 0 0 0,0 0 0 0,0 0 0 16,0 0 0-16,0 0 0 0,10 3 0 0,-10-3 0 15,0 0 10-15,0 8-2 0,0-3-8 0,0 3 12 16,-3 0-3-16,3 3-1 0,-7-6 0 0,7 3 0 0,0 0-8 0,-3-2-9 16,3-1 9-16,0 3-13 15,0-8-91-15,0 3-17 0,0-3-4 0,0 0-883 16</inkml:trace>
  <inkml:trace contextRef="#ctx0" brushRef="#br0" timeOffset="860">603 46 1731 0,'0'0'38'0,"0"0"8"0,0 0 2 0,0 0 0 0,-6 8-38 0,0-3-10 0,0 3 0 0,3 0 0 16,-3 0 56-16,3 0 10 0,-3 0 2 0,3 3 0 15,0-3-26-15,-3 6-5 0,6-6-1 0,-9 2 0 16,9 1-19-16,-3 0-4 0,0 0-1 0,0-3 0 16,-3 0-12-16,0 0 9 0,6-3-9 0,0 0 8 15,-3 1-8-15,3-6 0 0,0 0 0 0,0 0 8 16,0 0-8-16,0 0 0 0,0 0 0 0,0 0 8 16,0 0-8-16,0 0 0 0,0 0 9 0,0 0-9 15,0 0 0-15,3-3 0 0,6-2 0 0,-3-1 0 16,0-2 0-16,0 0 0 0,3 0 0 0,-3 0 0 15,3 3 0-15,0-1 0 0,-3-2 0 0,0 3 0 16,3 0 0-16,0-1 0 0,-6 1 0 0,6 0 0 16,-9 2 0-16,0 3 0 0,0 0 0 0,0 0 0 15,9-3 12-15,-9 3 2 0,0 0 0 0,0 0 0 16,6 6 22-16,-6-6 4 0,0 5 0 0,3 0 1 0,-3 1-11 16,0-6-2-16,0 10-1 0,0-2 0 0,0 0-17 15,0 1-10-15,0-1 12 0,0 0-12 0,0-8 0 16,-3 5 0-16,0 0 0 0,3-5 0 15,0 0-42-15,0 0-9 0,0 0-1 0,0 0-1004 16</inkml:trace>
  <inkml:trace contextRef="#ctx0" brushRef="#br0" timeOffset="1223">751 145 1677 0,'0'0'36'0,"0"8"8"0,-6 0 2 0,0 0 2 0,-3 3-38 0,9-3-10 16,-3-3 0-16,-3 3 0 0,6 0 44 0,-3 3 8 0,3-11 0 0,0 0 1 15,0 0-37-15,3 8-8 0,-3-3-8 0,0-5 11 32,9 3-39-32,-3 0-8 0,3-6-2 0,-3-2 0 15,3-1 0-15,3 1 0 0,-3-3 0 0,3 0 0 0,-3 0 29 0,0 0 9 0,3 0 0 0,-3 2 0 16,-2 1 0-16,2 0 14 0,-3 2-1 0,3 3 0 16,-9 0 58-16,0 5 11 0,0 6 2 0,0 0 1 15,0 2 8-15,0 3 2 0,-9 3 0 0,6 3 0 16,-3-4-35-16,0 4-6 0,-1-3-2 0,-2 5 0 15,9-3 5-15,-12 1 1 0,3 2 0 0,0-5 0 16,-3 2 14-16,3 0 2 0,-3-2 1 0,3 3 0 16,-3-1-28-16,0 1-6 0,0-4-1 0,-3-2 0 15,-6-2-13-15,0-6-3 0,2 3-1 0,4-3 0 16,3-3-13-16,-3 0-2 0,6-2-8 0,-3-3 12 16,3 0-12-16,-3-3 0 0,3 1 0 0,0-4 0 15,-3-4-30-15,0-7-6 0,3-1 0 0,-6-1-1 16,6-5-95-16,0 0-20 0,2-3-3 0,1-3-665 15,0 1-134-15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03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178 239 1375 0,'0'0'30'0,"0"0"6"0,0 0 2 0,0 0 1 0,0 0-31 0,0 0-8 0,0 0 0 0,0 0 0 16,0 0 88-16,0 0 17 0,0 0 3 0,0 0 1 16,0 0-20-16,0 0-4 0,0 0-1 0,0 0 0 15,0 0-25-15,0 0-6 0,0 0-1 0,0 0 0 16,0 0-14-16,0 0-3 0,0 0-1 0,0 0 0 0,0 0-9 15,0 0-1-15,0 0-1 0,0 0 0 0,0-5-5 0,0 5-1 16,0 0 0-16,0 0 0 0,0 0-5 0,-9-3-2 16,9 0 0-16,-9 3 0 0,6 0-1 0,-6 0 0 15,0 0 0-15,9 3 0 0,-12-3-9 0,12 3 0 16,-9-1 0-16,0 1 8 0,6 3-8 0,-6-4 0 16,0 4 0-16,6-1 0 0,-6 3 0 0,0 0 0 15,0 0 0-15,6-3 8 0,-6 3-8 0,6 1-12 16,-7-1 2-16,1-3 1 0,6 3 9 0,-3 0 0 15,6 0 0-15,-9 0 0 0,6-3 0 0,3 1 0 16,0-6 0-16,0 8 0 0,-3 0-10 0,3-3 10 0,3 3-12 16,0-2 12-16,-3-1-9 0,0-5 9 0,0 0 0 15,15 5-9-15,-3 1 9 0,1-4-8 0,-1 1 8 0,-3 0-8 16,9-3 8-16,-6-3 0 0,6 3 0 0,-6-5-8 31,6 2-97-31,-3-2-19 0,3-3-4 0</inkml:trace>
  <inkml:trace contextRef="#ctx0" brushRef="#br0" timeOffset="25547">263 0 1746 0,'0'0'49'0,"0"0"12"0,0 0-49 0,0 0-12 0,0 0 0 0,0 0 0 16,0 0 28-16,0 0 2 0,0 0 1 0,0 0 0 0,0 14 10 15,0-1 3-15,0 0 0 0,0 1 0 0,-3 7-8 0,0 1-2 16,-3 4 0-16,-3 1 0 0,0-3-13 0,6 3-2 16,-7 0-1-16,10 0 0 0,-9-3-18 0,9 3 10 15,-3-6-10-15,3 1 8 0,0-1-8 0,0-5-11 16,3 0 3-16,-3-2 0 15,0-4-68-15,9 1-12 0,-3-5-4 0,-2-4-483 16,5-2-97-16</inkml:trace>
  <inkml:trace contextRef="#ctx0" brushRef="#br0" timeOffset="25867">374 271 1209 0,'9'-5'34'0,"-9"5"8"0,0 0-34 0,0 0-8 16,0 0 0-16,0 0 0 0,3 0 99 0,-3 0 17 0,0 0 4 0,0 8 1 15,-3 5-44-15,3 0-9 0,-9 1-1 0,0 2-1 16,6 0-38-16,-6 0-8 0,6 3-2 0,-3-3 0 15,-3-3-3-15,6 1-1 0,3-1 0 0,0 1 0 16,-3-4-14-16,6 1 0 0,-3-3 0 0,0 0 0 16,9-3 0-16,-6-2-10 0,-3-3 10 0,9 0-8 31,3-3-24-31,6-2-5 0,-6-3-1 0,3 0 0 16,1-5 1-16,-4 2 0 0,6-3 0 0,-6 1 0 0,6 0 28 0,-6 2 9 0,3-2 0 0,-3-1 0 15,-3 6 0-15,3 0 0 0,-3 3 0 0,-3-1 0 16,3 1 23-16,-9 5 11 0,0 0 2 0,0 0 1 15,0 5 23-15,9 3 5 0,-9 0 1 0,0 3 0 16,-3-3-33-16,3 6-6 0,-6-1-2 0,6 3 0 16,-9-3-5-16,9-2 0 0,-3 0-1 0,3-3 0 15,0 3-19-15,0-3 0 0,0 2-11 0,0-2 11 0,0-8-14 16,3 6 4-16,-3 2 1 0,9-3 0 16,-9-2-119-16,0-3-24 0,0 0-5 0</inkml:trace>
  <inkml:trace contextRef="#ctx0" brushRef="#br0" timeOffset="26206">754 284 1332 0,'0'0'29'0,"0"0"7"0,0 0 0 0,0 11 1 0,0 0-29 0,0-3-8 0,-3 3 0 0,3-1 0 15,-6 1 28-15,6 0 5 0,0-1 1 0,6 1 0 16,-6-3 9-16,3 3 1 0,-3-3 1 0,0 0 0 16,6 0-13-16,-3 3-4 0,0 0 0 0,3-3 0 15,-12 2 7-15,6 1 1 0,0-3 0 0,0 0 0 16,-3 0 7-16,3 0 1 0,-9 0 1 0,6 0 0 15,-6 3-21-15,0-6-4 0,0 3 0 0,-3-2-1 16,3-1-7-16,-3 0-2 0,3-2 0 0,0 0 0 16,-3-3-10-16,3-3 0 0,0 3 0 0,6-5-628 15,0-3-122-15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30.2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0 131 1634 0,'0'0'36'0,"0"0"7"0,0 0 1 0,0 0 3 0,3 3-38 0,-3-3-9 15,0 0 0-15,9 2 0 0,0-2 40 0,0 0 5 16,-6 3 2-16,6-3 0 0,0-3-30 0,-5 3-5 16,5 0-2-16,0 0 0 0,0-2-10 0,-6-1 8 15,6 0-8-15,0 1 8 16,-6-1-32-16,6-2-6 0,-3 2-2 0</inkml:trace>
  <inkml:trace contextRef="#ctx0" brushRef="#br0" timeOffset="720">166 0 1459 0,'0'0'41'0,"0"0"10"0,0 0-41 16,0 0-10-16,0 0 0 0,0 0 0 0,0 0 85 0,0 0 15 0,-9 8 4 0,6 2 0 15,0-2-48-15,-3 6-10 0,-3-1-2 0,-3 3 0 16,3 0-30-16,-3 3-6 0,3 0-8 0,-6 2 11 15,0-2-11-15,6 0 0 0,2 2 0 0,-2-2 8 16,3 0-8-16,0-3 0 0,0 0 0 0,6-3 0 16,0 1-9-16,0-3 9 0,0-1-12 0,6-2 12 15,0 3-21-15,0-3 2 0,-3 0 1 0,6-2 0 16,4-4 6-16,-4 1 2 0,3 0 0 0,-3-1 0 16,0-2-14-16,3 0-4 0,-3 0 0 0,3-2 0 0,-3 2 9 15,0-3 2-15,3 0 0 0,-3 1 0 0,0 2 17 0,0-3-10 16,0-2 10-16,-3 2-8 0,3-3 8 0,0 1 0 15,0-3 0-15,-5 3 0 0,5-1 0 0,-3 1 0 16,-3 2 0-16,0-2 0 0,3 0 11 0,-3-1-3 16,3 4 0-16,-6 2 0 0,0-9 14 0,0 4 2 15,3-3 1-15,-3 3 0 0,0-3-17 0,3 0-8 16,-3 0 8-16,0 0-8 0,0 0 10 0,0 2-10 16,0 6 12-16,0-5-12 0,0-1 13 0,0 6-4 15,-3-5-1-15,3 2 0 0,-9 1 12 0,9 2 1 16,-3 0 1-16,-6 2 0 0,0 1 1 0,0 2 0 0,-1 6 0 15,7-3 0-15,-6 0-23 0,-3 3 0 0,3-3-12 0,0 3 4 16,6-1 8-16,-6 1 0 0,6-3 0 0,-3 3-8 16,3-3 8-16,-3 3-8 0,3-3 8 0,3 2-8 15,0-1 8-15,0-1-8 0,0-3 8 0,0 3-8 16,0-8 8-16,0 0-8 0,0 5 8 0,3 1-8 16,6-4 8-16,-3 4 0 0,-3-6 0 0,9 2-8 15,-6-2 8-15,3 0 0 0,-3-2 0 0,9-4-8 16,-3 4 0-16,1-4 0 0,-4 1 0 0,3-3 0 15,0 0 8-15,6 3 0 0,-9-1 0 0,3 1 0 16,-3-1 0-16,3 1 0 0,-3 2 0 0,0-2 0 16,-9 5 9-16,3-3-9 0,6 3 12 0,0-2-12 15,-9 2 10-15,0 0-10 0,3 2 8 0,6 1-8 16,-3 2 10-16,-3 1-10 0,-6 2 12 0,-3 3-12 16,6-1 19-16,0 1-3 0,-9 2-1 0,6-2 0 0,-6 3-4 0,9-4-1 15,-3 1 0-15,-3 0 0 0,3-3-10 0,0 0-11 16,3-8 3-16,0 0 0 0,0 0 8 0,0 0 0 15,0 0 0-15,3 2 0 16,9-2-32-16,-6-2-8 0,0-4-2 0,3 1 0 0,9 0 29 0,-9-1 13 16,-6 1-12-16,4-3 12 0,-4 0 0 0,9 3 0 15,-3-1 0-15,-3 1 0 0,0-1 0 0,9 1 0 16,-9 0 0-16,3 2 0 0,0 0 0 0,-3 1 0 16,0 2-9-16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7.3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2034 0,'0'0'57'0,"0"0"14"0,0 0-57 0,0 0-14 16,0 0 0-16,12 5 0 0,0-2 0 0,0-1-10 16,0 1 2-16,3 2 0 0,0 1 8 0,3 2-8 15,4-3 8-15,-1 3-8 0,0 0 8 0,3 3 0 16,3 5 0-16,3 0-8 0,-3-2 8 0,0 4 0 0,1 1 0 15,2 3 0-15,3-1 0 0,0-2 0 16,0 2 0-16,1 1 0 0,-1 2 0 0,-3 3 8 0,3-3-8 0,-3 3 0 16,0-1 0-16,-2 1 0 0,2 0 0 0,-6 0 0 15,0 5 0-15,3-3 0 0,-3 1 0 0,3 5 0 16,-3 0 0-16,7 2 0 0,-4 1 0 0,-3 2 0 16,3-3 0-16,-6 4 0 0,0-6 0 0,0 2 0 15,1 1 0-15,-4-1 0 0,-3 1 0 0,3-3 0 16,-6-1 11-16,3-1-3 0,0 1 0 0,-3-1 0 15,-3-1 12-15,3 0 3 0,-3 0 0 0,-3-2 0 16,3-4 5-16,0 4 0 0,-3-3 1 0,3 0 0 16,-2-3-1-16,-1 0 0 0,0-5 0 0,0 2 0 15,-3-2-5-15,0-3-2 0,0 0 0 0,0 0 0 16,0 0-6-16,-3-2-2 0,3-1 0 0,3-2 0 16,-3-1-13-16,-3 1 11 0,3-3-11 0,0 0 10 0,-3 0-10 15,0 0 10-15,0-8-10 0,0 0 10 0,0 0-10 0,0 0 0 16,0 0 0-16,0 0 0 15,0 0-122-15,0 0-17 0,0 0-3 0,0 0-778 16</inkml:trace>
  <inkml:trace contextRef="#ctx0" brushRef="#br0" timeOffset="331">1122 1378 2210 0,'0'0'48'0,"0"0"11"0,0 0 1 0,-3 5 3 0,-3-2-51 0,6-3-12 0,0 0 0 0,0 0 0 16,0 0 0-16,0 8 0 0,3-3 0 0,0 3-10 16,3 0 10-16,-3 0 0 0,3 0-9 0,0 0 9 15,3 0 0-15,-3 0 0 0,3 3 0 0,-3-3 0 16,3 3 11-16,0 2 6 0,0-2 2 0,0 0 0 16,-3 2-19-16,0-2 0 0,1 2 0 0,-1-2 0 15,0 0 23-15,0-3-3 0,-3-3 0 0,0 3 0 16,3-2 6-16,-3-1 1 0,-3-5 0 0,0 0 0 15,0 0-7-15,9 5-2 0,-3 1 0 0,0-6 0 16,-6 0-3-16,9-3-1 0,0-2 0 0,0-3 0 16,3 0 2-16,0-3 0 0,3-3 0 0,0 1 0 15,0-3-8-15,0 0 0 0,7 0-8 0,-4-3 12 16,0-2-12-16,0 2 0 0,0-3 0 0,0-2 0 16,-3 3-105-16,3-3-15 15,0 2-2-15,-3-2-917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9.1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0 391 1962 0,'0'0'43'0,"0"0"9"0,0 0 1 0,0 0 3 0,0 0-45 0,0 0-11 0,3 8 0 0,-3-8 0 16,0 0 40-16,6 6 5 0,-3-1 2 0,-3-5 0 16,0 0-19-16,9-3-3 0,0 1-1 0,0-1 0 15,0 0-15-15,0-2-9 0,-3-3 10 0,3 3-10 16,0 2 0-16,3 0 0 0,-3-2 0 0,3-1 0 16,-3-2-108-16,0 0-27 0,-3-2-5 0</inkml:trace>
  <inkml:trace contextRef="#ctx0" brushRef="#br0" timeOffset="220">147 56 1396 0,'0'59'31'0,"0"-35"6"0,-6-8 2 0,0 0 0 0,0 1-31 0,-3-1-8 16,3 5 0-16,-3-2 0 0,0-3 60 0,0 3 10 16,3-3 2-16,-3 3 1 0,3 2-13 0,3-2-4 15,-3-3 0-15,3 5 0 0,3 1-5 0,0-4-2 16,3 1 0-16,0-3 0 0,0-5-25 0,3 2-6 15,3 4-1-15,0-7 0 0,-3-2-17 0,6-2 0 16,-3-4-11-16,-3 4 11 0,3-1-8 0,3-2 8 16,0-3 0-16,0-3 0 0,4-5-22 0,-4 0 2 15,0 3 1-15,3-3-583 16,0-6-117-16</inkml:trace>
  <inkml:trace contextRef="#ctx0" brushRef="#br0" timeOffset="600">443 0 1501 0,'0'27'32'0,"0"-27"8"0,0 0 0 0,0 0 4 0,0 0-36 0,0 0-8 0,0 0 0 0,0 0 0 15,0 0 101-15,0 0 19 0,0 0 3 0,0 0 1 16,-6 5-46-16,6-5-9 0,0 0-1 0,-6 11-1 16,0-1-25-16,0 1-5 0,0 3-1 0,3-1 0 15,-3 0-15-15,0 3-3 0,0 3-1 0,0 0 0 16,3 2-5-16,0 1 0 0,-3 7-1 0,-3-2 0 15,6 0-11-15,-3-3 10 0,-1 0-10 0,4-2 10 16,-3 2-10-16,3-5 0 0,-3-3 0 0,3 0 0 16,3 0 0-16,-3-5 0 0,3-6 0 0,0-5 0 0,3 8 0 0,0-3 0 15,-3-5-10-15,6 6 10 0,0-9-12 16,3 3 3-16,1-3 1 0,-1 1 0 0,3-6 8 0,0 0 0 16,3 0-9-16,-3 0 9 0,0-1 0 0,-3 1 0 15,3 3 0-15,0 0 0 0,0 2 0 0,-3 0 0 16,0 3-9-16,0 3 9 0,-3-3 0 0,0 0 0 15,-6 0 0-15,6 5 0 0,0 3 0 0,-3 0 0 16,-3 3 8-16,0 0-8 0,0 5 10 0,0-3-10 16,-3-2 10-16,3 0-10 0,-3-3 0 0,3 0-13 15,0 0 1-15,0-8 0 16,0 0-130-16,0 0-26 0,0 0-4 0</inkml:trace>
  <inkml:trace contextRef="#ctx0" brushRef="#br0" timeOffset="984">651 354 1533 0,'0'0'33'0,"0"0"7"0,0 8 2 0,0-8 2 0,3 8-35 0,-3-8-9 0,0 0 0 0,6 8 0 16,0-3 89-16,-6-5 16 0,0 0 3 0,6 6 1 15,3-6-57-15,-9 0-11 0,0 0-2 0,0 0-1 16,0 0-17-16,12 0-3 0,0 0-1 0,0-3 0 16,-2 3-1-16,-1-3-1 0,0 1 0 0,0-1 0 15,-3 0-5-15,3-2-1 0,-3 2 0 0,3-2 0 16,-3 2-9-16,0-2 10 0,-3-1-10 0,0-2 10 15,3 0-2-15,-3 0-8 0,0-2 12 0,3-1-4 16,-3 5 0-16,-3-2-8 0,3-2 12 0,-6 2-4 16,3 0 2-16,-3 2 0 0,3-2 0 0,-6 3 0 15,3-1 7-15,-3 4 2 0,6 2 0 0,-6 0 0 16,0 0-2-16,0 0 0 0,-3 2 0 0,3 4 0 0,-3-4-9 0,0 7-8 16,-3 1 9-16,3 1-9 0,-1 2 0 0,-2 1 8 15,0 2-8-15,3 0 0 0,0 0 0 0,3 3 9 16,0 0-9-16,-3-1 8 0,3-4-8 0,3-1 8 0,3-2-8 0,0-3 8 15,0 0-8-15,0 3 0 16,6-1 0-16,0-2 0 0,3 1 0 0,0-4 0 16,0 3 0-16,0-3 0 0,3-2-8 0,-3 0 8 15,4-1 0-15,-1-4 0 0,0-6-19 0,0 0 1 16,0 0 0-16,3-1-706 0,-3 1-142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3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720 419 1159 0,'0'0'25'0,"0"0"6"0,0 0 1 0,0 0 0 0,0 0-32 0,0 0 0 15,0 0 0-15,0 0 0 0,0 0 42 0,9-5 2 16,-9-3 0-16,0 3 0 0,0-3-25 0,0 3-5 16,0-3-1-16,0 3 0 0,0 0-13 0,0-3 8 15,0 0-8-15,0 3 0 0,0 5 8 0,0 0-8 16,0-5 0-16,-3 0 0 0,-3-1 9 0,6 1-9 16,-3 3 8-16,3 2-8 0,-3-3 14 0,-3 0-2 15,-3 6-1-15,4 0 0 0,-1-1 5 0,-3 3 2 16,6 1 0-16,-3 2 0 0,-3 2-18 0,-2 3 10 15,8 0-10-15,-3 0 8 0,-6 0-8 0,9 3 10 16,-3-1-10-16,6 1 10 0,-3 0 6 0,-2-1 0 0,5-2 1 0,0 0 0 16,0-2-1-16,5-1-1 15,-5-2 0-15,3 0 0 0,3 0-15 0,-3-3 0 0,-3-5 8 16,0 0-8-16,0 0 0 0,9 5 0 0,0-2 0 16,0-1 0-16,-1-4 9 0,-2-1-1 0,9-2 0 0,-6 0 0 15,2-6 11-15,-2 1 1 0,-3-1 1 0,3-2 0 16,5-2-7-16,-8-1-2 0,9-2 0 0,-9-3 0 15,8 3-12-15,-2-6 9 0,0-2-9 0,-3-2 8 16,2 1-8-16,-2 1 8 0,0-2-8 0,3-1 8 16,-3 3-8-16,2 3 0 0,1-3 0 0,-3 5 0 15,3 2 0-15,-7 4 0 0,-2-1-9 0,6 6 9 16,-9-1 0-16,6 6 0 0,-6 5 0 0,0-8 0 16,0 3 0-16,0 5 12 0,0 0-1 0,0 0-1 15,0 0 8-15,0 0 2 0,-6 8 0 0,-3 2 0 16,3 6-20-16,1 0 0 0,-4 4 8 0,3 1-8 0,0 3 0 15,-3 2 0-15,0 2 0 0,9 1 0 16,-8 0 0-16,2-3 0 0,0-3 0 0,6 1 0 0,-3-3 23 0,0-3 1 16,3 0 0-16,0-2 0 0,0-3-24 0,3 0-18 15,0 0 3-15,-3-3 1 0,0-2 24 0,6 0 5 16,-6-3 1-16,3 0 0 0,-3-5-16 0,0 0 0 16,0 0 0-16,3 5 0 15,-3-5-23-15,6 6-7 0,-4-4-2 0,7-2-549 16,0-2-111-16</inkml:trace>
  <inkml:trace contextRef="#ctx0" brushRef="#br0" timeOffset="194">1025 232 1620 0,'-6'-8'46'0,"6"8"10"0,0 0-45 0,-3 3-11 0,0-1 0 0,3-2 0 16,-6 3 60-16,6-3 11 0,0 0 1 0,-3 5 1 15,-3-5-17-15,4 5-4 0,-1-5-1 0,3 3 0 16,0-3-41-16,-3 3-10 0,6-1 0 0,-3 1 0 16,3-1-15-16,-3 4-5 0,2-4 0 0,-2 1-563 15,0-3-112-15</inkml:trace>
  <inkml:trace contextRef="#ctx0" brushRef="#br0" timeOffset="502">946 370 1191 0,'0'0'26'0,"0"0"6"0,0 0 0 0,3 3 2 0,5-1-34 0,-8-2 0 15,0 0 0-15,0 0 0 0,0 0 65 0,0 0 7 16,0 0 0-16,0 8 1 0,0-8-41 0,0 0-8 16,9 5-1-16,-9-5-1 0,0 0-22 0,3 5 8 15,6 1-8-15,-9-6 0 0,9 2 8 0,-3 3-8 16,-6-5 8-16,3 6-8 0,-1-1 8 0,-2-5-8 15,0 10 10-15,0-2-10 0,0 0 0 0,0 2 0 0,-5-4 0 0,2 4 0 16,0-2 0-16,0 0 0 0,3-8 0 0,-6 7 0 16,3-1 0-16,-3 1 0 15,6-7 8-15,0 0-8 0,0 0 21 0,0 0-1 16,0 0-1-16,0 0 0 0,0 0-19 0,0 0 0 0,0 0 8 0,15 3-8 16,-3 0 0-16,-4-1 0 0,-8-2 0 0,12-2 0 15,0-1-56 1,-1 0-9-16,4-4-2 0</inkml:trace>
  <inkml:trace contextRef="#ctx0" brushRef="#br0" timeOffset="842">1177 383 1358 0,'0'0'38'0,"0"0"10"0,0 0-39 0,0 0-9 0,0 0 0 0,0 0 0 16,0 0 58-16,0 0 10 0,0 0 1 0,0 0 1 16,0 0-49-16,0 0-9 0,0 0-3 0,9 3 0 15,0-3-9-15,0 0 0 0,-1-3 0 0,-2-2 8 16,9 0-8-16,-9-3 0 0,3 0 0 0,5-2 0 15,-8-4-40-15,3 4-3 0,0-3-1 0,-6 0 0 16,5 3-32-16,-8-3-8 0,0 2 0 0,0 1-1 16,0-1 32-16,-3 1 6 0,-2 2 2 0,5-2 0 0,-3 2 36 0,-6 0 9 15,9 3 0-15,-3 0 0 0,-3-1 78 16,6 6 18-16,0 0 3 0,-3 3 1 0,0 0-18 0,-3 2-3 16,-2 0-1-16,8 3 0 0,-3 2-21 0,-3 3-4 15,3 3-1-15,0 2 0 0,-3 3-20 0,3 2-5 16,-3 3-1-16,0 1 0 0,1 4-18 0,-4 0-8 15,9 0 8-15,-9 3-8 0,-3 0 0 0,3-3 8 16,6 1-8-16,-2 1 0 0,-7 4 13 0,3-3-2 0,6-6-1 0,-6-2 0 16,6-2 15-16,-2-8 3 15,2-1 1-15,0-2 0 0,-3-2-16 0,3-1-3 0,-3-2-1 0,6-3 0 32,-3-2-114-32,3-3-23 0,0 0-5 0</inkml:trace>
  <inkml:trace contextRef="#ctx0" brushRef="#br0" timeOffset="993">1359 417 1220 0,'0'0'34'0,"0"0"9"0,0 0-35 0,9-3-8 0,0 1 0 0,-4-1 0 15,-5 3 40-15,6 0 7 0,9-3 1 0,-6 1 0 16,-3 2-26-16,2-3-5 0,1 1-1 0,-6-1 0 16,6 0-16-16,3 1 10 0,-4-3-10 0,1-1 8 15,-6 1-44-15,3 0-8 0,-3 0-3 0</inkml:trace>
  <inkml:trace contextRef="#ctx0" brushRef="#br0" timeOffset="1214">1385 180 1461 0,'0'0'32'0,"0"0"6"0,0 5 2 0,0 3 2 0,0 0-34 16,0 2-8-16,0 3 0 0,-3 3 0 0,0 2 75 0,1 3 13 15,-7 0 2-15,9 2 1 0,-6 3-57 0,3 3-11 16,-3 2-3-16,0-2 0 0,-3 2 5 0,6 0 1 15,-5 0 0-15,-1 1 0 0,3-4-9 0,0-4-1 16,-3-1-1-16,6 1 0 0,-5 2 8 16,-1-3 1-16,0-2 1 0,3-3 0 0,3-2-13 0,-8 2-2 15,11-5-1-15,-9-5 0 0,6 0-23 0,3-8-5 0,0 0-1 16,0 0-599-16,0-8-120 16</inkml:trace>
  <inkml:trace contextRef="#ctx0" brushRef="#br0" timeOffset="1555">1497 516 1234 0,'0'0'27'0,"0"0"5"0,6 0 2 0,2 0 2 0,-8 0-36 0,6 0 0 0,3-3 0 0,0 3 0 15,2 0 38-15,-2-2 1 0,-6-1 0 0,6 3 0 16,3-5-21-16,-3 2-4 0,-4 1-1 0,-2-4 0 16,9 1 19-16,-6-3 4 0,3 1 1 0,-3-1 0 15,-1 0-24-15,-2 3-5 0,3-3 0 0,-3 0-8 16,-3-2 12-16,6 2-12 0,-3 3 12 0,-3-1-12 15,0 6 17-15,0 0-3 0,-9 3-1 0,9-3 0 16,-3-5-4-16,-3 2-1 0,0 1 0 0,1-1 0 16,-4-2 1-16,0 5 0 0,-3 0 0 0,4 5 0 15,-4 0-9-15,-6 3 0 0,6 0-10 0,1 2 10 16,-7 1-9-16,6-4 9 0,4 4-8 0,8-1 8 0,-9 1 8 16,6-1 8-16,-3 1 0 0,6-1 1 0,-3 0 7 15,3-2 2-15,-3-3 0 0,3 1 0 0,0-6-2 0,3 5 0 16,-3-5 0-16,0 0 0 0,0 0-14 0,0 0-10 15,0 0 12-15,12 5-12 0,-12-5 0 0,9 0 0 16,5 0 0-16,-14 0 0 16,0 0-30-16,15-3-13 0,-3-2-2 0,2 0-503 15,-2-3-100-15</inkml:trace>
  <inkml:trace contextRef="#ctx0" brushRef="#br0" timeOffset="1827">1608 393 1202 0,'0'0'26'0,"0"0"6"0,0 0 0 0,0 0 3 0,0 0-35 0,0 0 0 0,0 0 0 0,6 8 0 16,-3 5 68-16,3-2 8 0,-6-1 0 0,0-10 1 16,0 0-14-16,0 0-3 0,0 0-1 0,0 8 0 15,-6 0-34-15,6 0-6 0,0-1-2 0,0 4 0 16,0-1-1-16,-9 1 0 0,9-1 0 0,-3 0 0 16,0-2-16-16,-3 0 10 0,6 0-10 0,-3 0 8 15,3-8-8-15,-5 2 12 0,5-2-12 0,0 0 12 16,0 0 17-16,0 0 4 0,0 0 1 0,0 0 0 15,0 0-3-15,8-8-1 0,-2-2 0 0,0 2 0 16,-6 3-19-16,9 0-11 0,3-3 12 0,-4 0-12 16,1-5-35-16,3 0-13 0,-3 3-4 0,2-1-538 15,4 1-108-15</inkml:trace>
  <inkml:trace contextRef="#ctx0" brushRef="#br0" timeOffset="2472">1804 414 1209 0,'0'0'26'0,"0"0"6"0,3 8 0 0,-3 0 4 0,0-8-36 0,0 0 0 15,0 8 0-15,9-1 0 0,-9 1 72 0,9 0 7 16,-6-5 1-16,3 2 1 0,-3 0-51 0,-3 0-10 16,5-5-3-16,-5 0 0 0,3-2-3 0,9-3-1 15,-3-1 0-15,-9 6 0 0,0-5 12 0,12 3 3 0,-4-1 0 0,1 0 0 16,0 6-12-16,-6-3-1 16,-3 0-1-16,0 0 0 0,9 0-3 0,-9 0-1 15,0 0 0-15,0-8 0 0,0-2 2 0,6 2 0 0,-12 0 0 16,6 0 0-16,0-2-12 0,-3 5 8 0,-3-3-8 0,0 3 8 15,0 2-8-15,6 3 12 0,-9 0-12 0,1-3 12 16,-4 3-4-16,3-2 0 0,9 2 0 0,0 8 0 16,-12-3-8-16,4 5 8 0,-1 1-8 0,-3 2 8 15,3 0-8-15,3 0 0 0,1 0 0 0,-4 0 8 16,6 2 17-16,0-2 3 0,-3 0 1 0,6-2 0 16,-3-1-9-16,6-2-3 0,-3 3 0 0,3-4 0 15,-3-7-17-15,6 8 0 0,-3-3 0 0,6 1 0 16,-4 1 0-16,1-4 0 0,3 2 8 0,-3-2-8 15,0-1 0-15,0 1-12 0,-3-6 1 0,11 1 1 16,1-3-42-16,-3-3-8 0,-4 3-1 0,7-3-1 16,0-3-56-16,-1 1-11 0,-2-1-3 0,0 1 0 15,0-3 16-15,-1 0 4 0,-2 3 0 0,-3-1 0 16,-3 1 45-16,6 2 10 0,-6 0 1 0,5 0 1 0,-8 3 63 0,6 0 12 16,-6 5 2-16,0 0 1 0,0 0 124 0,0 0 25 15,0 0 4-15,0 0 2 0,0 0-59 0,-6 5-12 16,-2 3-3-16,2 0 0 0,0 2-42 0,-3 1-9 15,6 2-1-15,-3 0-1 0,-5-3-19 0,8-5-3 16,-3 3-1-16,3-5 0 0,-6-1-28 0,9 3 8 16,-3 1-8-16,3-6 0 0,0 0 0 0,0 8 0 15,0-3 0-15,0-5 0 0,3 2-8 0,-3-2 8 16,0 0 0-16,12-2 0 0,5-3 0 0,-5-1 0 16,3-4 0-16,-1 2 9 0,-2-2-9 0,6 2 0 15,-7 0 0-15,-2 3 8 0,3-3-8 0,-3 3 0 0,0 2 0 16,2 3 0-16,-2 0 0 0,0 0 0 0,-6 0 0 0,6 0 0 15,-4-8 0-15,-5 8 0 0,0 0 0 16,0 0 8-16,0 0 18 0,3 8 3 0,-3 3 1 0,0-1 0 16,0-2-14-16,0 2-2 0,-3 1-1 0,3-1 0 15,-5-2-13-15,5 0 0 0,5-3 0 0,-5 3 0 0,0-3 0 0,0-5 0 16,0 0-13-16,0 0-671 16,0 0-135-16</inkml:trace>
  <inkml:trace contextRef="#ctx0" brushRef="#br0" timeOffset="8308">131 149 1885 0,'6'-6'53'0,"-6"6"12"0,0 0-52 0,3 3-13 0,0-3 0 0,0 3 0 15,0-3 0-15,-3 0 0 0,2 7-12 0,7 1 12 16,-3 0 0-16,0 0 9 0,0 0 1 0,-3 2 0 16,11 6 0-16,-8-1 0 0,6 1 0 0,0 2 0 15,-6 0-10-15,8 1 0 0,-2-1 0 0,-3-3 8 16,0 1-8-16,-4 0 0 0,10-1 0 0,-9-2 0 15,6 0 0-15,-4 0 0 0,-2 0 0 0,-3-2 0 16,9 2-22-16,-9-3 0 0,3 1 0 0,-6-3-518 16,9-3-104-16</inkml:trace>
  <inkml:trace contextRef="#ctx0" brushRef="#br0" timeOffset="8514">330 245 1762 0,'-6'5'50'0,"3"-5"10"0,-2 0-48 0,2 3-12 16,-3 2 0-16,-3-2 0 0,3-1 48 0,0 3 8 16,0-2 0-16,1 5 1 0,-1 2-5 0,0 1-2 15,0-4 0-15,0 4 0 0,6 2-31 0,-6 3-7 16,0-3 0-16,3 0-1 0,3 2-11 0,-5 1 0 16,5-1 0-16,0 1 0 0,0 0-10 0,0-3-7 15,0 0-2-15,0 0 0 16,0 0-66-16,0-3-14 0,0 1-2 0,-3-4-712 15</inkml:trace>
  <inkml:trace contextRef="#ctx0" brushRef="#br0" timeOffset="8800">289 3 1825 0,'0'0'40'0,"0"0"8"0,0-3 1 0,0 3 3 0,0 0-41 0,0 0-11 0,0 0 0 0,0 0 0 0,0 0 0 0,0 0 8 15,0 0-8-15,-3 0 8 0,3 3-8 0,0-3 0 16,0 0 0-16,0 0 8 0,0 0-8 0,0 0 0 15,0 0-12-15,0 0 12 16,0 0-59-16,0 5-4 0,0 0-1 0,0-5-683 16</inkml:trace>
  <inkml:trace contextRef="#ctx0" brushRef="#br0" timeOffset="9010">8 367 1862 0,'0'0'52'0,"-3"8"13"0,0-3-52 0,3-5-13 0,-3 3 0 0,3-3 0 15,0 0 0-15,0 0 0 0,0 0 8 0,0 0-8 16,0 0 0-16,3 8 0 0,3-3-12 0,-6-5 12 16,0 0-18-16,9 3 3 0,-1 2 1 0,4-3 0 31,0 1-49-31,-3-3-9 0,2 0-3 0,-11 0-620 0</inkml:trace>
  <inkml:trace contextRef="#ctx0" brushRef="#br0" timeOffset="9205">313 740 1825 0,'-6'13'52'0,"6"-13"11"0,-6 8-51 0,6 0-12 0,-3-1 0 0,0 1 0 0,3-3 0 0,0 1 0 16,0 1 0-16,-3-1-10 0,3-1 10 0,0-5-12 16,0 0 12-16,0 0-12 15,0 0-24-15,0 0-4 0,6 2-2 0,-6-2-444 16,3 0-89-16</inkml:trace>
  <inkml:trace contextRef="#ctx0" brushRef="#br0" timeOffset="9359">488 326 2026 0,'-11'2'44'0,"11"-2"10"0,0 0 2 0,0 0 1 0,-6 3-45 0,0-1-12 0,6-2 0 0,-6 6 0 16,6-6 0-16,0 0 0 0,-3 8 0 0,-3-3 0 31,6-5-33-31,0 0-3 0,0 0 0 0,0 8-825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8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0 2037 0,'0'0'44'0,"0"0"10"0,0 0 2 0,0 0 2 0,0 0-46 0,0 0-12 0,0 0 0 0,0 0 0 16,0 0 40-16,0 0 7 0,-3 11 1 0,3-11 0 15,0 0 0-15,0 0 0 0,-6 8 0 0,6-8 0 16,0 0-27-16,0 0-5 0,-3 5 0 0,3-5-1 15,0 0-15-15,0 0 0 0,0 0 8 0,0 0-8 16,0 0 0-16,0 0-13 0,0 0 2 0,0 0 1 31,-6 5-46-31,6-5-10 0,0 0-2 0,0 0-604 0,0 0-122 0</inkml:trace>
  <inkml:trace contextRef="#ctx0" brushRef="#br0" timeOffset="444">21 99 1454 0,'-3'22'32'0,"3"-1"6"0,0-8 2 0,0 1 1 0,0-3-33 0,0-3-8 0,0 0 0 0,0 0 0 16,0-8 58-16,0 0 10 0,0 0 1 0,0 0 1 0,6 2-38 0,0 4-7 16,-3-1-1-16,3 0-1 0,0 1-9 0,0 2-2 15,0 0 0-15,0 3 0 0,0-1-12 0,0-2 9 16,0 3-9-16,-3-3 8 0,3 0-8 0,-3 3 12 16,3-3-12-16,-6 3 12 0,3-1-12 0,-3-2 12 15,3 3-12-15,-3-3 12 0,0 3-12 0,0-3 8 16,3 0-8-16,-3-3 8 0,3 1 2 0,-3-1 0 15,0 0 0-15,0-5 0 0,0 0-10 0,0 0 12 16,0 0-12-16,0 0 12 0,0 0 8 0,0 0 3 16,0 0 0-16,6-8 0 0,-3-2-8 0,3-1-2 0,0-2 0 15,3-1 0-15,1 1-13 0,-4-1 9 0,0 1-9 16,3 0 8-16,3 2-8 0,-6-3 0 0,3 1 0 16,-3 2 0-16,6 1 0 0,-6 1 8 0,0 4-8 0,-3 0 0 15,0-1 8-15,-3 6-8 0,6-5 8 0,-6 5-8 16,0 0 11-16,0 0-3 0,0 0-8 0,6 5 12 15,0 1 8-15,0-1 2 0,-6 3 0 0,3-2 0 16,0 2-1-16,-3 0 0 0,0-8 0 0,3 5 0 16,0 3-21-16,-3-8 9 0,3 8-9 0,-3-3 0 15,3 3 0-15,-3-8 0 0,0 0 0 0,0 0 0 16,0 0 0-16,12-2 0 0,0-6-11 0,0 0 11 16,-3 0 0-16,4 0 0 0,-1 5 0 0,-3-2 0 15,3-3 0-15,-3 2 0 0,0-5 0 0,3 3 0 16,-3 3 8-16,-3 2-8 0,3 9 0 0,-3-6 0 15,-6 0 0-15,6 5 0 0,0-2 0 0,-3 2 0 16,-3 0 11-16,3 4-11 0,-3 1 12 0,0 1-12 0,0 0 16 16,0-3-4-16,-3 5-1 0,3-5 0 0,0 0-11 0,3 0 0 15,-3-8 0-15,0 0 0 16,0 0-84-16,0 0-18 0,3 6-4 0,-3-6-1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50.7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96 0 2037 0,'12'8'44'0,"-9"-3"10"0,-9 6 2 0,9-3 2 0,6 0-46 0,-6-3-12 16,-6 3 0-16,3 3 0 0,3 0 32 0,-3-1 4 15,3 4 0-15,-3 2 1 0,-9 3 15 0,3 5 4 16,6 3 0-16,-3 2 0 0,-9 1-25 0,0 4-5 15,3-1-1-15,3 4 0 0,3-2-9 0,-3 2-1 16,-3-2-1-16,3 0 0 0,3 0-14 0,0-5 8 16,-6-6-8-16,3-3 0 0,3 6 8 0,-3-8-8 15,6-6 0-15,-3 1 0 0,-3-4 0 0,3-2 0 16,6-2 0-16,0-4 0 0,-9-2-12 0,6 0 2 16,9-2 0-16,-3-4 0 0,0-2 10 0,0-5-12 15,-3-3 12-15,9-3-12 0,6 0 12 0,-3-2 0 0,-6-6 0 16,6 5 0-16,9 4 0 0,-6-1 0 0,-6-5 0 0,3 5-8 15,1 3 8-15,-4 3 0 0,3 5 0 0,-6 2 0 16,-3 3 0-16,3-2-8 0,0 2 8 0,0 3 0 16,-9 0 0-16,3 8 0 0,0 1 0 0,3 1 11 15,-3 4 1-15,-3-1 1 0,-3 3 0 0,3-2 0 16,3-1-13-16,-3 3 8 0,-3 0-8 0,0-2 0 16,6-1-68-1,-3-2-20-15,0-6-4 0,-3 0-936 0</inkml:trace>
  <inkml:trace contextRef="#ctx0" brushRef="#br0" timeOffset="1018">398 367 1299 0,'-6'102'28'0,"6"-102"7"0,6 27 1 0,-6-9 0 0,-3-7-28 0,3-3-8 16,9-5 0-16,-3-3 0 0,-6 0 36 0,6-3 5 16,0 0 2-16,3 1 0 0,0-1-14 0,-3-2-2 15,0-1-1-15,3 1 0 0,9 0-9 0,-6-1-1 16,-9 1-1-16,0 0 0 0,3-6 1 0,3 5 1 15,-6 1 0-15,-3-3 0 0,-6-3 3 0,3 1 1 16,9 7 0-16,-3-2 0 0,-12-4 15 0,6 1 4 16,9-2 0-16,0 2 0 0,-6 0-8 0,0 0 0 15,-3 2-1-15,6 1 0 0,3 0-8 0,-3-1-2 16,-6 1 0-16,0-3 0 0,3 2-1 0,-3 4-1 16,-3 2 0-16,-3 0 0 0,-3 0-4 0,6 0-1 15,3-3 0-15,-6 6 0 0,-6-1 1 0,3 6 0 0,3-2 0 16,3 5 0-16,-6-1-15 0,3 6 8 0,0 0-8 0,0-2 0 15,3-3 10-15,-3 2-10 0,0 0 10 0,2 1-10 16,7 5 11-16,0-3-11 0,-9 0 12 0,6 0-12 16,3-3 0-16,0-2 0 0,3-3 0 0,-3 0 0 15,0-8 0-15,0 0 0 0,6 11-9 0,1-6 9 16,-7-5 0-16,9 5-10 0,3-2 10 0,0-3 0 16,3-5-12-16,-3-1 4 0,0-2 8 0,3 0-13 15,6-2-35-15,-6-1-8 16,-9 0 0-16,6 0-1 0,9 3-35 0,-3 0-6 0,-5 0-2 0,-4 0 0 15,0 3 38-15,0 0 7 0,3-1 2 0,0 1 0 16,-9-3 38-16,6 0 15 0,3 2-11 0,-3 1 11 16,-3 0 0-16,-3 2 0 0,6-2 0 0,0-1 0 15,0 1 20-15,0-1 3 0,-9 6 1 0,0 0 0 16,9-5 21-16,-3 0 5 0,-3-3 1 0,-3 8 0 0,3-6-4 16,-3 6-1-16,3-5 0 0,-3-3 0 0,-3-3-9 15,3 6-1-15,6 2-1 0,-6 3 0 0,-3-11-8 0,3 1-2 16,0 4 0-16,3 1 0 0,-3 5-7 0,0 0-2 15,-3-5 0-15,3 5 0 0,6-3-1 0,-6 3-1 16,-3-5 0-16,3 5 0 0,0 0 10 0,0 0 1 16,-3-3 1-16,3 3 0 0,-3-3 0 0,-3 6 0 15,6-3 0-15,-9 0 0 0,-3 3-10 0,3 2-3 16,3 0 0-16,-3 3 0 0,0 0-13 0,-3 3 11 16,3-3-11-16,0 6 10 0,6-1-10 0,-6 0 0 15,-3 6 0-15,6 3 8 0,3-4-8 0,3-4 0 0,-9-1 0 16,0-5 0-16,6 3 0 0,0-6 0 0,0 3-9 15,3-2 9-15,-9-1 0 0,9-5-8 0,6 3 8 0,-6-3 0 16,0 0-20-16,6-3 2 0,6-2 1 0,3-1 0 16,0-4 0-16,0 2 0 0,-3 0 0 0,3 0 0 15,6-1-4-15,-6 1-1 0,-6-5 0 0,3 5 0 16,3 5 5-16,-3-2 1 0,-5 2 0 0,-7 3 0 16,6-2 16-16,0 2-12 0,3-3 12 0,-9 3-10 15,0 0 10-15,0 0 0 0,9 0 0 0,0-3-8 16,-3 1 8-16,0-1-8 0,0-3 8 0,3 1-8 15,0 5-17-15,0-5-3 0,-6-6-1 16,3 0 0-16,6 1 0 0,-6 2 0 0,-6-3 0 0,0 0 0 16,3-5 20-16,0 3 9 0,0 2-8 0,0 0 8 15,-6-2 0-15,3 5 0 0,6 2 0 0,-3 1 0 16,-3 5 0-16,0 0 14 0,0 0-2 0,0 0 0 16,0 0 20-16,0 0 4 0,0 0 1 0,0 0 0 0,0 0-5 0,0 0 0 15,0 0-1-15,0 8 0 0,0 3-8 0,0-3-2 16,0 3 0-16,-3-1 0 0,-3 4 0 0,3 2 0 15,3 3 0-15,-6 2 0 0,-3 6-4 0,0 0-1 16,6 5 0-16,0 3 0 0,-3-1-16 0,3 1 10 16,-6 3-10-16,9-3 8 0,0-3-8 0,-3-3 0 15,-3 4 0-15,3-4 0 0,3-2 0 0,0 2 0 16,-3-2 0-16,-3 5 0 0,3-5 0 0,3 0 0 16,3 0 0-16,-3 0 0 0,-3-6 0 0,0 0-14 15,9-4 3-15,-3-1 1 16,0-3-42-16,0-5-9 0,0 0-2 0,-3-3-615 0,0-5-123 0</inkml:trace>
  <inkml:trace contextRef="#ctx0" brushRef="#br0" timeOffset="1322">910 225 1602 0,'10'2'35'0,"-10"-2"7"0,-3 0 2 0,3 0 1 0,-4-2-36 0,4-1-9 0,4-2 0 0,-4 2 0 15,-4 0 63-15,1-2 10 0,10 5 3 0,-7 0 0 16,-4-5-20-16,8 5-3 0,5 0-1 0,0 0 0 16,3 2-13-16,0-2-3 0,-12 0-1 0,9 0 0 15,9 3-3-15,-6 2 0 0,-3 1 0 0,3-1 0 16,0 3-4-16,0 3-2 0,-3 0 0 0,-6-3 0 16,0 2-4-16,3-2-1 0,0 6 0 0,-6-1 0 0,0 3 3 0,-6 0 1 15,-3 3 0-15,0-3 0 16,0 6-4-16,-3-4-1 0,0 1 0 0,-3 0 0 0,-3-3-12 0,0-3-8 15,3-2 10-15,0-3-10 0,-7-2 0 0,7-1 0 16,3 0 0-16,3 1-10 16,0-4-104-16,-3-4-21 0,3-4-4 0,0 1-892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52.7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 49 1562 0,'0'13'34'0,"3"-7"7"15,0 2 2-15,0 0 1 0,0 2-35 0,0-2-9 0,0 3 0 0,-3-3 0 0,0 6 57 0,0-1 10 16,-6 3 1-16,3 3 1 0,0 0-26 0,-3 2-6 15,0 0-1-15,0-4 0 0,3-1-17 0,-3 0-4 16,3 3-1-16,-4-3 0 0,4-3-14 0,0-2 0 16,0-1 0-16,-3-2 0 0,0-5 0 0,6-3 0 15,0 0 0-15,0 0-10 16,0 0-18-16,0 0-3 0,0 0-1 0,6-8 0 0,3-3 8 0,-3 3 2 16,4-2 0-16,-4-4 0 0,6-2 22 0,-3-3 0 15,0 1-9-15,0 2 9 0,0 2 0 0,3 3 0 16,0-2 0-16,0 0 0 0,0-1 0 0,-3 1 0 15,-3 2 0-15,0 3 0 0,0-3 0 0,0 3 0 16,0 3 0-16,3 0 9 0,-6 2 12 0,-3 3 3 16,0 0 0-16,6 0 0 0,0 3 20 0,-6-3 4 0,0 8 0 0,3 2 1 15,0-2-2-15,0 3-1 0,-3 5 0 0,-3-2 0 16,-3-4-20-16,3 1-4 0,0 2-1 0,-3-2 0 16,3-3-9-16,0 3-1 0,6 0-1 0,-3-1 0 15,0 1-10-15,0-3 0 0,0-8 0 0,0 0 8 16,0 0-8-16,-3 5 0 0,0-2 0 0,3-3 0 15,3 0-12-15,-3 0 3 0,3-5 0 0,3-3 0 16,0-6 9-16,3 1 0 0,-3 0-9 0,1-1 9 16,2 1 0-16,0 2 0 0,3 0-9 0,-6 3 9 15,6 3 0-15,-3 2 0 0,0-2-8 0,-3 2 8 16,3 3 0-16,-9 0 0 0,0 0 0 0,9 0 0 16,0 0 0-16,-9 0 0 0,3 8 0 0,3 0 0 15,-3 0 11-15,0 0 5 0,-3 0 2 0,0 3 0 16,-3-3-6-16,3 0-2 0,0 3 0 0,-3-3 0 0,-3 3-25 15,6-1-5-15,0-2 0 0,0 0-1014 16</inkml:trace>
  <inkml:trace contextRef="#ctx0" brushRef="#br0" timeOffset="770">573 116 1724 0,'0'11'38'0,"0"-11"8"0,0 0 2 0,0 0 0 0,0 0-39 0,0 0-9 15,0 0 0-15,0 0 0 0,0 0 44 0,0 0 6 16,0 0 2-16,0 0 0 0,0 0-8 0,0 0-2 16,0-6 0-16,0 6 0 0,0-5-20 0,0-3-4 0,0 8-1 0,-3-6 0 15,3 4-6-15,0 2-2 0,0-8 0 0,0 2 0 16,0 1 2-16,0 0 0 0,0 5 0 0,0 0 0 16,0 0 8-16,-3-6 1 0,0 1 1 0,3 5 0 15,0 0 7-15,-3-3 2 0,3 3 0 0,-6 0 0 16,-3-3-5-16,3 6-1 0,3 0 0 0,-3 0 0 15,-3-1-13-15,3 4-3 0,0 4-8 0,0-2 12 16,-3 6-12-16,0-1 0 0,0 1 0 0,3-1 0 16,-3 3 0-16,0 0 0 0,0-2 0 0,3-1 0 15,-3 0 8-15,3-2-8 0,3 2 0 0,-6-2 0 16,3 0 11-16,3 0-11 0,0 2 12 0,3-5-12 16,-7-3 0-16,7-5 0 0,4 6 0 0,-4-6 0 0,0 0 0 15,6 0 0-15,0-3-13 0,6 0 5 16,-3-2 8-16,0-3-12 0,0-3 12 0,3 3-12 0,3-2 12 15,-3 2-10-15,3 2 10 0,-6-2-10 0,3 0 10 16,-3 3-12-16,3 2 12 0,-3 0-12 0,0 3 12 0,0-2-8 16,-3 2 8-16,4 0-8 0,-1 0 8 0,-9 0 0 15,0 0 0-15,6 5 0 0,-3 0 0 0,3 1 0 16,0-1 0-16,0-2 0 0,-6-3-10 0,0 0-6 16,0 0-2-16,6 2 0 15,3-2-47-15,0-2-10 0,-3-1-1 0,-6 3-1 16,12-5-24-16,0-6-5 0,3 0-1 0,-3 1 0 15,0 2 54-15,0-3 10 0,0 3 3 0,0 0 0 0,0 0 28 0,1 0 12 0,-7 0-8 16,3 0 8-16,3 2 8 0,-6 1 8 0,0 2 0 16,0-2 1-16,0 2 44 0,0-2 9 0,0 2 2 15,-6 3 0-15,0 0-14 0,6-5-2 0,0-1-1 0,-6 6 0 16,0 0-34-16,6-5-6 0,0-3-2 0,0 0 0 16,-3 3-5-16,0-4 0 0,0 1-8 0,3-2 12 15,-3 2-2-15,0 0-1 0,0 0 0 0,0 2 0 16,0 4 9-16,-3 2 2 0,0-9 0 0,0 9 0 15,0 0 0-15,0 0 1 0,0 0 0 0,0 0 0 16,0 3 17-16,0-3 3 0,0 14 1 0,0-1 0 16,-3 3-12-16,0 3-2 0,-3 2-1 0,3 3 0 15,0 1 1-15,0 1 1 0,-3 1 0 0,3 5 0 16,3-2-4-16,-3 7-1 0,0 1 0 0,3-3 0 16,0-3-6-16,0 3-2 0,0 5 0 0,-3-2 0 15,6-6-16-15,-3 3 8 0,0-1-8 0,-3 4 0 16,3 2 8-16,0-2-8 0,3-1 0 0,-3 1 0 0,3-3 0 15,-3 2 0-15,3-5 0 0,0-2 0 0,0-3 0 16,-3-3 0-16,0-3 0 0,0-2 0 0,6-8-10 0,-6-3-6 16,0 0 0-16,0-8-1 15,0 0-44-15,0 0-9 0,6-6-2 0,-6-4-703 16,3-1-141-16</inkml:trace>
  <inkml:trace contextRef="#ctx0" brushRef="#br0" timeOffset="1042">993 73 2185 0,'0'0'48'0,"0"0"9"0,0 0 3 0,0 0 2 0,0 0-50 0,0 0-12 0,0 0 0 0,0 0 0 16,3 0 31-16,3 3 3 0,3-6 1 0,3 3 0 16,-3 3 11-16,6-3 2 0,0 5 1 0,0-5 0 15,0 3 1-15,3 2 0 0,0 0 0 0,-2 3 0 16,2-2-9-16,-3 2-1 0,0 3-1 0,0-1 0 15,-3 1-9-15,-6 0-2 0,-3-3 0 0,0 5 0 16,0 1 8-16,-9-1 0 0,-3 0 1 0,-3 3 0 16,-3 3-14-16,0-3-3 0,-3 0-1 0,-7 3 0 15,1-3 0-15,-3 3 0 0,0-6 0 0,0 6 0 16,-6-5-92-16,3-1-19 16,-4 0-3-16,1 1-789 0,-3-1-157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1:03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 1461 0,'0'0'32'0,"0"0"6"0,0 0 2 0,0 5 2 0,0-5-34 0,0 0-8 0,0 0 0 0,0 0 0 16,0 0 0-16,0 13 10 0,0 1-10 0,0-1 10 0,5 5 16 0,0 4 3 16,5 5 1-16,-10 0 0 15,5 0-6-15,5 4 0 0,-5 0-1 0,5 1 0 0,0 3-7 0,0-3 0 16,-5-1-1-16,0 9 0 0,0 5 18 0,0-1 4 16,0 1 1-16,-5 9 0 0,10-1 7 0,-10 5 2 15,6 5 0-15,4 0 0 0,-10-1-10 0,0 5-1 16,0-4-1-16,5 4 0 0,-5-5-9 0,5 1-2 15,-5-1 0-15,5 1 0 0,-5 4-9 0,5-4-3 16,0-5 0-16,5 0 0 0,-10 0-2 0,5 0-1 0,0-9 0 0,0 5 0 16,5-10 7-16,0 1 0 15,-10 0 1-15,5-1 0 0,5-3 8 16,-10-1 2-16,10-4 0 0,-10 8 0 0,5-8-27 0,0 4 0 16,0-4 0-16,5-5 0 0,-10 5 8 0,0-9-8 0,5 0 0 0,-5 0 8 15,0-1-8-15,5-8 12 0,-5 0-12 16,0-5 12-16,5 1-12 0,0-1 0 0,-5-13 0 0,-5 9-11 15,5 5 11-15,0-14 0 0,0 0 8 0,0 0-8 16,0 0 0-16,0 0 0 0,0 0 0 0,0 0 0 16,0 0-99-16,0 0-17 0,0 0-4 15,0 0-549-15,0 0-110 0</inkml:trace>
  <inkml:trace contextRef="#ctx0" brushRef="#br0" timeOffset="2383">261 218 1677 0,'0'0'36'0,"0"0"8"0,-10 0 2 0,0-4 2 0,0 4-38 0,10 0-10 0,0 0 0 0,-5-5 0 15,5 5 16-15,0 0 0 0,0 0 1 0,0 0 0 16,0 0-1-16,0 0 0 0,0 0 0 0,15 0 0 15,-10 0-16-15,10 0-19 0,0 0 4 0,0 0 1 16,11 5 14-16,-6-5 0 0,5 0 0 0,-10 4 0 16,10-4 12-16,0 5-2 0,-5-5 0 0,5 4 0 15,6-4-10-15,-1 0 0 0,-15 0-12 0,10 5 12 16,0-5 0-16,10 0 18 0,-10 0-2 0,1 0 0 16,9 0 8-16,-10 0 2 0,5 0 0 0,0 0 0 15,5 0-1-15,1 4 0 0,-16-4 0 0,10 5 0 16,5-5-8-16,-10 0-1 0,0 0-1 0,0 0 0 15,1 4-6-15,9-4-1 0,-15 0 0 0,5 0 0 16,0 0 3-16,0 0 0 0,0-4 0 0,1 4 0 0,-1 0 4 0,0-5 1 16,0 5 0-16,-5-4 0 0,0 4-1 0,0 0 0 15,5 0 0-15,11-5 0 0,-21 5-7 0,10 0 0 16,-10 0-8-16,5-4 12 0,0 4-3 0,5-5-1 16,-5 5 0-16,1 5 0 0,4-5 0 0,-5 0-8 15,5 0 12-15,-5 0-4 0,0 0-8 0,5 0 8 16,5 0-8-16,-15 0 8 0,11 4-8 0,-6-4 10 15,5 0-10-15,0 0 10 0,0 0-10 0,0 0 0 16,0 0 0-16,1 0 8 0,-1 5-8 0,0-5 0 0,-5 4 0 16,5-4 0-16,0 5 0 0,-5-5 0 0,10 0 0 15,-9 0 0-15,4 0 0 0,0 4 0 0,0-4 0 16,0 5 0-16,0-5 0 0,10 4 0 16,-9-8 0-16,4 8 0 0,5-4 0 0,-5 5 0 0,0-5 0 15,5 0 0-15,-4 4 0 0,-1-4 8 0,0 0-8 0,0 0 0 16,0 0 0-16,0-4 0 0,-4 4 0 15,9-5 0-15,0 5 8 0,-5 0-8 0,0 0 0 16,5 0 8-16,1-4-8 0,-6 4 0 0,5 4 0 16,-10-4 0-16,10 0 0 0,-5 5 0 0,1-1 0 15,4-4 0-15,0 5 0 0,-5-1 0 0,5-4 0 0,1 5 0 16,-1-1 0-16,0-4 0 0,0 0 0 0,5 0 8 16,1 0-8-16,-6 0 0 0,5-4 0 0,-5 4 0 15,10-5 0-15,-4 5 0 0,-6 0 0 0,0 0 8 16,0-4-8-16,5 4 0 0,6-5 0 0,-6 5 0 0,5-4 0 15,0-1 8-15,1 1-8 0,-1 4 0 0,-5-5 0 16,5 1 8-16,6-1-8 0,-6 1 0 16,-5-1 0-16,5 1 0 0,1-1 8 0,-1 5-8 0,5 0 0 15,0-4 0-15,-4-1 0 0,-1 5 0 0,5 0 0 0,0-4 0 16,-4 4 0-16,4 0 0 0,-5 0 0 0,5 0 0 16,-4 0 0-16,4 0 0 0,0 0 0 0,-5 0 0 15,6 0 0-15,-11-4 0 0,10 8 0 16,-5-4 0-16,6 0 0 0,-1 0 0 0,0 0 0 15,0 0 0-15,1 0 0 0,-1 0 0 0,0 0 0 0,1 0 0 16,-6 0 0-16,0 0 0 0,0 0 0 0,6 0 0 16,-6 0 0-16,0-4 0 0,-5 4 15 0,6-5 1 15,4 5 0-15,-10 5 0 0,5-5-16 0,-5 0-16 0,11 0 3 16,-6 0 1-16,-5 0 27 0,5 0 5 0,-4 0 2 0,4 0 0 16,0 0-11-16,0-5-3 0,6 5 0 15,-1-4 0-15,5-5-8 0,6 4 10 0,-6-4-10 16,5 0 10-16,-5 5-10 0,6-5 0 0,-6 0 0 0,0 5 0 15,1-5 0-15,-1 0 8 0,0-5-8 0,-4 10 0 16,4-10 8-16,0 5-8 0,-5 5 0 0,6-5 8 16,-1 0-8-16,0 0 0 0,1 5 0 0,-1-5 0 15,0 4 0-15,1-4 0 16,-6 0 0-16,10 0 0 0,-10 1 0 0,6 3 0 16,-1 1 0-16,0-1 0 0,-4 1 0 0,-1-1 0 0,0 5 0 0,0-4 0 15,-4 4 0-15,4 0 0 0,5 0 0 0,-5 4 0 16,6 1 0-16,-1-5 0 0,0 4 0 0,1 5 0 15,-1-9 0-15,5 9 0 0,1-9 0 0,4 4 0 0,0-4 0 16,1 5 0-16,-1-5 0 0,0-5 8 16,1 1-8-16,-6 0 0 0,5-1 0 0,1 1 0 0,-6-1 8 15,0 1 0-15,-4 4 0 0,4-5 0 0,10 5-8 16,-9-4-9-16,-11 4 9 0,5 0-13 0,6 0 13 0,-6 0 0 16,-5 0 0-16,-5 0 0 0,6 0 0 0,4 4 0 15,5-4 0-15,-9 5 0 0,-11-1 0 0,5-4 0 16,10 0 0-16,1 0 0 0,-11 5 0 0,10-1 0 15,0 1 0-15,1-1 0 0,-1 0 0 0,-5 1 0 16,1-1 0-16,-1-4 0 0,5 5 11 0,0-1-11 16,-9 1 10-16,9-1-10 0,5-4 12 0,1 0-4 0,-6 5-8 0,5-5 12 15,-4 0-12-15,4 0 0 16,0 0 0-16,6 0-10 0,-11 0 10 0,10 0 0 0,-9 0 0 16,9 0 0-16,0 0 0 0,-9 0 0 0,4 0 8 15,0 0-8-15,-5 4 0 0,6-4 0 16,-6 0 0-16,5 0 0 0,-4 5-15 0,4-5 3 0,0 0 0 0,1 4 0 15,4-4 12-15,-5 0 16 0,1 0-3 0,4 5-1 16,0-1-12-16,6-4 11 0,-6 5-11 0,0-1 10 16,1 0 6-16,-1 1 0 0,1-1 1 0,-1-4 0 15,0 5-9-15,6-5-8 0,-1 4 9 0,0-4-9 16,1 5 0-16,-6-5 8 0,6 4-8 0,-1 1 0 16,-5-5 0-16,6 0 0 0,-1 0 8 0,0 4-8 15,6 1 10-15,-1-5-1 0,6 9 0 0,-6-5 0 16,5 1-9-16,1-1 0 0,-1 1 0 0,1-1 8 15,4-4-8-15,-4 4 0 0,-1-4 0 0,1 5 0 16,-1-1 0-16,-5-4 0 0,6 5 0 0,-1-5 0 0,-4 4 0 16,4-4 8-16,6 0-8 0,-6 0 0 0,0 0 9 0,1 0-9 15,4 0 10-15,-4 0-10 0,-6 5 0 0,6-5 0 16,-6 4 0-16,10 1 0 0,-4-5 0 16,4 4 0-16,-9 1 0 0,-1-1 0 0,1 1 0 15,4-5 0-15,-5 4 0 0,1-4 0 0,-1 0 0 0,6 0 0 16,-1 0 0-16,-5 0 0 0,6 0 0 0,-1 0 0 15,1 0 0-15,-1 0 0 0,-4-4 0 0,4-1 0 16,-10 1 9-16,1-1-9 0,4 1 0 0,-4 4 0 16,-6 0 8-16,5-5-8 0,-4 5 0 0,4 0 0 15,-10 0 9-15,1 0-9 0,4 0 0 0,-5-4 0 16,1-1 0-16,9 5 0 0,-5-4 0 0,1-1 0 0,4 1 0 0,-15 4 0 16,6-5 0-16,-6 5 0 0,0 0 0 15,1 0 0-15,-6 0 0 0,5 5 0 0,-10-5 0 0,11 0 0 16,-1 0 12-16,-5 0-1 0,6 0-1 0,-1 0 0 15,0 0-10-15,1 0-14 16,-6 0 3-16,5 0 1 0,0 0 34 0,-4 0 6 16,-6 0 2-16,0 0 0 0,0 0-32 0,-4 0-18 0,4 0 2 15,-5 0 1-15,0 0 23 0,1 4 5 0,-1-4 1 0,0 0 0 16,0 0-14-16,-10 0 0 0,0 5 0 0,1-1 0 16,9-4 0-16,0 5 0 0,-10-5 0 0,5 4 0 15,1-4 0-15,-1 5 0 0,0-1 0 0,0 1 0 16,0 4 12-16,1-5-3 0,4-4-1 0,-5 5 0 15,0-1-8-15,5-4 0 0,-4 4 0 0,-1-4 0 16,0 5 0-16,0-1 0 0,0-4 0 0,1 5 0 16,-1-1 0-16,-5 1 0 0,0-5 0 0,0 4 0 15,0 1 0-15,1-5 0 0,-1 4 0 0,0 1 0 0,-5-5 0 0,5 4 0 16,-5 1 9-16,0-1-9 0,-4-4 8 0,4 5-8 16,0-1 8-16,-5-4-8 0,0 0 8 0,0 5-8 15,0-5 10-15,0 4-10 0,-5-4 8 0,1 4-8 16,-6-4 0-16,0 0 0 0,5 5 8 0,-15-5-8 15,0 0 0-15,5 4 0 0,5-4 13 0,-10 0-3 16,0 0-1-16,0 0 0 16,0 0 15-16,0 0 4 0,0 0 0 0,0 0 0 0,-5 9-28 15,5-9 0-15,-5 14 0 0,0-1 0 0,-5 1 13 0,5 3 1 16,-10-3 0-16,4 4 0 0,1 0-14 0,-5-1 0 16,0 10 0-16,-5 0 0 0,5 4 0 0,-5 10 8 0,-10-1-8 15,5 4 0-15,0 10 0 0,-11 0 0 16,1-1 0-16,-10 5 0 0,0 5 0 0,-1-5 8 0,6 5-8 0,-5-5 0 15,5-5 0-15,0 1 0 0,-1-5 8 0,1 0-8 16,5-4 0-16,5 0 0 0,0-1 8 0,4-3-8 16,1-10 8-16,5 0-8 0,0-4 11 0,5 0-11 15,-5-5 11-15,5 0-11 0,0 1 10 0,0-1-10 16,0 0 12-16,-1 1-4 0,-4-1-8 0,5 5 12 16,-5 0-3-16,10 0-1 0,-5-1 0 0,0 6 0 15,-5-6 8-15,5 6 2 0,5-10 0 0,-5 5 0 16,0 0-27-16,5-5-6 0,-6 5-1 0,6-5 0 15,5-4 25-15,0 4 5 0,-5-8 1 16,5-1 0 0,5-13-48-16,-10 9-10 0,-5 0-1 0,15-9-936 15,-5 9-188-15</inkml:trace>
  <inkml:trace contextRef="#ctx0" brushRef="#br0" timeOffset="4673">35 2444 2271 0,'0'0'50'0,"-10"-5"10"0,5 1 3 0,5 4 1 0,0 0-52 0,0 0-12 0,0 0 0 0,0 0 0 16,15 0 0-16,-5 4-10 0,15 1 2 0,-10-5 0 0,11 4 8 16,-1-4 0-16,5 5 0 0,0-5 0 0,5-5 0 0,0 1 11 15,6-1-11-15,4 1 12 0,0-10-12 16,-5 5 10-16,6 1-10 0,4-6 10 0,-15 1-1 0,5 4 0 15,5-5 0-15,6 1 0 0,-11 0 1 16,10 4 0-16,-5 0 0 0,1 0 0 0,-6 4-10 0,5 1 0 16,0-5 0-16,-4 4 8 0,-1 5-8 15,5 0 0-15,-5-4 0 0,0 4 0 0,6 0 24 0,-6-5 0 16,5 5 0-16,-10-4 0 0,6 4-1 0,4 0-1 0,5 0 0 16,-5-4 0-16,-4 4-9 0,9 4-1 15,-5-4-1-15,5 0 0 16,-4 0-11-16,4 0 10 0,0 0-10 0,-5 4 10 0,6 1-10 0,4-1 0 15,0 1 9-15,-4-1-9 0,-1 1 0 0,10-1 0 0,0 1 0 16,-9 4 0-16,9 0 0 0,-5-5 0 0,6 5 0 16,-6 0 0-16,0 4 0 0,6-4 0 15,4 5 0-15,-10-5 0 0,6 4 0 0,-1-4 0 0,0 0 0 0,6 0 0 16,-1 0 0-16,-5 0 0 0,1-5 0 0,-1 1 0 16,5 4 0-16,-4 0 0 0,-6-1 0 0,5 1 0 15,-5-4 0-15,6 8 0 0,-1-4 0 0,0 5 0 16,1-5 0-16,-1 4 0 0,5-4 0 0,-4 0 0 15,-6 4 0-15,5 1 0 0,1-1 0 0,4-4 0 16,0 0 0-16,1 0 0 0,-6 0 0 0,11 0 0 16,-1 0 0-16,-5-5 0 0,6 5 0 0,-1 0 0 15,-5-4 0-15,6 3 0 0,-6 1 0 0,5-4 0 0,-4 4 0 16,4 4 0-16,1 1 0 0,-1-1 0 0,0 0 0 0,1-4 0 16,-1 5 0-16,0-5 0 0,1 4 0 0,4-4 0 15,6 4 0-15,-6-8 0 0,0-1 0 0,1 5 0 16,4-4 0-16,1-5 8 0,-1 0-8 0,6 0 9 15,-6 4-9-15,6 1 10 0,4-5-10 0,-4 0 8 16,-6-5-8-16,5 5 8 0,1 0-8 0,-1 0 0 16,-4 0 0-16,-1 5 8 0,6-5-8 0,-1 4 0 15,-4-8 0-15,4 4 0 0,-5 0 0 16,6 0 0-16,-1-5 9 0,1 1-9 0,-6-1 0 0,1 1 9 16,4-1-9-16,1 1 0 0,4-1 12 0,-4-3-12 15,-1 3 12-15,0-4-12 0,1 5 12 0,-1-1-12 16,1 5 12-16,-1 0-12 0,1-4 8 0,-1 4-8 15,1-5 0-15,4 5 0 0,1-4 0 0,-6 4 0 16,1-5 0-16,4 1 0 0,11-1 12 0,-6 1-4 0,-9-5 0 0,-1 4-8 16,6 1 0-16,-6-5 0 0,0 0 0 0,-4 0 0 15,4 5 0-15,1-1 0 0,4 1 13 0,-9-1-4 16,-6 1-9-16,6-1 0 0,4 5 0 0,0-4 0 16,-4 4 0-16,4-5 0 0,-4 5 0 0,4-4 0 15,11 4 0-15,-6-4 0 0,-14-1 0 0,9 5 8 16,-4-4-8-16,4-1 0 0,1-4 0 0,-6 5 0 15,0-1 0-15,1 1 0 0,4-5 0 0,-4 4 0 16,-1 1 0-16,1-1 12 0,-1-4-12 0,-5 5 12 16,11 0-4-16,-6-1-8 0,-4-4 12 0,4 5-4 15,-4 4-8-15,-1-5 0 0,0 1 0 0,1 4 0 16,-6 0 0-16,1-5 8 0,-1 5-8 0,5 0 0 0,-4-4 8 16,-1 4-8-16,0 0 0 0,1-5 8 15,-1 5-8-15,6-4 0 0,-6-1 0 0,0 1 0 16,1-5 0-16,-1 5 0 0,1-1 0 0,-1 1 0 15,5-5 0-15,1 4 0 0,-6 1 0 0,5-5 0 0,-4 4 8 0,-6 1-8 16,6-1 8-16,-1-4-8 0,-5 5 0 0,1-1 0 16,-1 1 0-16,5 0 0 0,1-1 0 0,-1 5 0 15,-4 0 8-15,-1-4-8 0,0 4 0 0,1 0 0 16,-1-5 0-16,0 1 0 0,6 4 0 0,-6-5 0 16,-5 1 0-16,1-1 0 0,4 1 0 0,-5-1 0 15,1 1-10-15,-1-1 10 0,-5 5 0 0,1-4 0 16,-1 4 13-16,5-5-4 0,-10 5-9 0,6 0-11 15,-1 0 3-15,0 5 0 0,-4-1 8 0,-1-4 0 0,5 0 0 0,1 5 0 16,-1-1 0-16,-5 1 12 16,5-1-2-16,1 1-1 0,-6-5-9 0,10 4 0 0,-9 1 0 0,4-5 0 15,5 4 0-15,0 5 0 0,-4-4 9 16,-1-1-9-16,0 0 0 0,1 5 0 0,-1-4 0 0,5 4 0 16,-9-5 0-16,4 1 0 0,0 4 0 0,-5-5 0 15,6 5 0-15,4-4 0 0,-5-1 0 0,1 5 0 16,4-5 0-16,-5 1 0 0,1-1 0 0,-1 1 0 15,0 4 0-15,-5 0 0 0,1-5 0 0,-6 1 8 16,5 4 6-16,1-5 2 0,-6-4 0 0,5 5 0 16,0-1-16-16,-4 0 0 0,4 1 8 0,-5-1-8 15,5-4 0-15,1 5 0 0,-1-5 0 0,-5 4 0 16,5-4 0-16,-4 0 0 0,-1 0-11 0,0 5 11 16,0-5 0-16,1 4 0 0,-6-4 0 0,0 5 0 0,5-5 10 0,-5 0 0 15,1 0 0-15,-1 0 0 0,0 4-10 0,0 1 0 16,-9-5 0-16,-1 0 0 0,0 0 0 0,-5 4 0 15,5 1-12-15,0-1 12 0,0-4 0 0,-4 5 0 16,4-5 12-16,-5 4-4 0,0-4-8 0,0 5-11 16,-5-5 3-16,5 4 0 0,1-4 8 0,-1 4 0 15,-5-4 0-15,0 0 0 0,0 5 0 0,0-5 11 16,0 4-11-16,0-4 12 0,-5 5-12 0,6-1 0 16,-1-4 0-16,0 5 0 0,-5-1 0 0,10-4 0 15,-5 0 0-15,0 0 0 0,0 0 0 0,0 0 0 16,-5 0 0-16,6 0 0 0,-1 0 0 0,-20 0 0 15,10 0 8-15,10 0-8 0,-5 5 10 0,-15-5-10 16,0 0 12-16,15 0-12 0,-15 0 15 0,15 0-4 0,0 4-1 16,-15-4 0-16,0 0 0 0,10 0 0 0,-10 0 0 0,0 0 0 15,0 0-2-15,0 0-8 0,0 0 12 0,10 0-4 16,-10 0-8-16,0 0 12 0,0 0-12 0,0 0 12 16,0 0-12-16,0 0 0 0,0 0 9 0,15 5-9 15,-5-5 0-15,-10 0 0 0,0 0 0 0,0 0 0 16,0 0 0-16,0 0 8 0,10 4-8 0,-10-4 0 15,0 0 0-15,0 0 0 0,0 0 0 0,0 0 0 16,0 0 0-16,16 0 0 0,-16 0 0 0,15 9 0 16,0-9 0-16,-15 0 0 0,0 0 0 15,15 9 0-15,-5-9 0 0,-10 0 0 0,0 0 0 0,0 0 0 16,0 0 0-16,15 4 0 0,-15-4 0 0,0 0 0 16,0 0-8-16,15 5 0 0,-15-5 0 0,0 0-916 15,10-5-184-15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7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1327 1684 0,'-30'9'37'0,"30"-9"8"0,-10 18 2 0,5-1 0 15,5 6-38-15,0-23-9 0,0 0 0 0,-10 9 0 0,10-9 9 0,-10 9 0 16,10-9 0-16,0 0 0 0,0 0 17 0,0 0 3 16,0 0 1-16,0 0 0 0,0 0-16 0,0 0-3 15,0-5-1-15,5-4 0 0,0-4-10 0,5-1 0 16,5 1 0-16,-5-9 8 0,5-1-8 0,5 1 8 16,6-14-8-16,-1 1 8 0,5-1-8 0,0-4 0 15,5-1 0-15,5 1 8 0,-4-13-8 0,4 3 0 0,-5 6 0 16,5-1 0-16,0 5 0 0,1 0 0 15,-6-1 0-15,5 10 0 0,0-5 0 0,1 5 0 16,-6 4 0-16,0 0 0 0,-5-13 0 0,5 4 0 16,0 5 0-16,-9 0 0 0,4 4 0 0,0 0 0 15,-5 5 0-15,5 9 0 0,-10-5 0 0,5 4 0 0,1-4 0 16,-1 5 0-16,-5 4 0 0,0 5 0 0,-5-1 0 0,0 1 0 16,5 4 0-16,-5-5 0 0,-5 5-9 0,5-4 9 15,0-1 0-15,-4 5 0 0,-1 5 0 0,0-5 0 16,0-5 0-16,0 1 0 0,-5 4 0 0,-5 0 0 15,10-5 0-15,-5 1 0 0,-5 4 0 0,0 0 0 16,10-9 0-16,-5 4 0 0,-5 5 0 0,0 0 9 16,0 0-1-16,0 0 0 0,0 0 0 0,0 0-856 15</inkml:trace>
  <inkml:trace contextRef="#ctx0" brushRef="#br0" timeOffset="710">875 0 1209 0,'0'22'26'0,"5"-9"6"0,-5 1 0 0,0-5 4 0,10 0-36 0,-10-9 0 16,0 0 0-16,5 9 0 0,10-5 31 0,-5 5-1 15,0-9 0-15,0 4 0 0,0 1-10 0,5-5-1 16,0-5-1-16,0 5 0 0,0-4-7 0,-5 0-2 16,11-5 0-16,-1 4 0 0,-5 5 2 0,5 0 0 0,5-4 0 0,-5-1 0 15,-5 1-3-15,5-1-8 0,0 5 12 0,1-4-4 16,-1-1-8-16,-5 5 0 0,0-4 0 0,0 4 8 15,0 9-8-15,-5 0 8 0,0 4-8 0,0 5 8 16,0 4 27-16,-5 5 5 0,0 4 0 16,0-4 1-16,-5 0 0 0,0 13 0 0,0 5 0 0,-10-5 0 15,5 0-17-15,0-4-3 0,0-5-1 0,0 1 0 16,0-1-11-16,5 0-9 0,-5-4 12 0,5-5-12 16,-5 1 10-16,5-1-10 0,0-9 8 0,5 1-569 15,-5-1-115-15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9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0 1414 0,'-10'53'31'0,"10"-53"6"0,0-13 2 0,5-5 1 0,-5 9-32 0,5 18-8 0,-5 18 0 0,6 4 0 15,-1-9 32-15,0 5 4 0,-5 0 0 0,5 0 1 16,-5-5-17-16,5 0-4 0,-5 5-1 0,0 5 0 0,5 3-4 0,-5 1-1 16,5 4 0-16,-5 0 0 0,-5-4-2 0,5 4 0 15,0 1 0-15,5-1 0 0,-5-4-8 0,0-1 0 16,-5 6 0-16,5-10 0 0,5-4-18 0,-5-1 4 16,-5 6 1-16,5-1-470 15,0 0-93-15</inkml:trace>
  <inkml:trace contextRef="#ctx0" brushRef="#br0" timeOffset="181">207 357 1605 0,'15'156'45'0,"-15"-102"11"0,0-14-45 0,10-4-11 0,-5-5 0 0,0-4 0 15,-5-5 59-15,0-4 9 0,10-4 3 0,-5-1 0 16,0 9-46-16,0-4-9 0,0-9-1 0,0 0-1 15,10 9-14-15,-10-9 9 0,-5-9-9 0,5 9-548 16,0-5-114-16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3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435 76 1029 0,'-5'67'22'0,"5"-49"5"0,0-18 1 0,0 0 2 0,0 0-30 0,0 0 0 0,-10 5 0 0,-5-1 0 16,4 5 60-16,11-9 7 0,0 0 1 0,-20 9 0 16,5-4-1-16,-5 3 0 0,5 1 0 0,-5 0 0 15,5 14-6-15,-5-5-1 0,0 4 0 0,5-4 0 16,-6 4-36-16,6 0-8 0,-5 5-2 0,5 5 0 15,-5 3-14-15,5 1 0 0,0 9 0 0,0-5-10 16,-5 5 10-16,10-5 0 0,0 5 0 0,0-1-8 16,-5-4 8-16,4-4 0 0,1 0 0 0,5 4 0 15,0 5 0-15,5-5-8 0,-5-13 8 0,5 0-8 16,10-5 8-16,-10 0 0 0,5 5 0 0,10-5 0 16,1 1 0-16,-6-5 0 0,5 0 8 15,0-9-8-15,0-5 11 0,5-4-3 0,0-4 0 0,0-1 0 0,0 5-8 0,0-4 8 16,11-5-8-16,-6 0 8 0,5-9-8 0,-5 0-17 15,5 0 4-15,0 0-515 16,0-4-102-16</inkml:trace>
  <inkml:trace contextRef="#ctx0" brushRef="#br0" timeOffset="704">897 0 1342 0,'-20'94'29'0,"15"-67"7"0,0-9 0 0,5-5 3 0,0-13-31 0,-5 23-8 0,-10-5 0 0,5 4 0 16,5 5 35-16,-5-5 5 16,-5 0 2-16,5 10 0 0,0 3-8 0,-6 1-2 0,1 4 0 0,0 1 0 15,5 8-13-15,-5-5-3 0,0-3-1 0,5-1 0 16,5 5-6-16,5-5-1 0,-5 0 0 0,0-4 0 15,5-5-8-15,0 0 0 0,0 5 0 0,0-5 8 16,0-4-8-16,-5-9 0 0,-5 0 0 0,5 0 0 16,10 4 0-16,-5-4 0 0,0-5 0 0,5-4 0 15,10 5 0-15,-5-1 0 0,0-4-9 0,0-5 9 16,0-8 0-16,5 0 0 0,0-5-8 0,-15 9 8 16,15-9 0-16,6-9 0 0,-6 0 0 0,0-4 0 0,0-1 0 15,0 1 0-15,0-5-8 0,5 5 8 0,0-5 0 0,-5 9 0 16,0 0-8-16,0 5 8 15,-5-10 0-15,6 10 0 0,-11 4 0 0,0 0 0 0,5 0 0 16,-10 9 0-16,0 0 0 0,0 0 0 0,0 0 8 0,0 0 6 16,0 0 1-16,0 9 0 0,-5 0 2 0,0 9 1 15,5 4 0-15,0-4 0 0,0 0-6 0,0 4-2 16,-5-8 0-16,5 4 0 0,5 13-10 0,-5-9 0 16,0-13 0-16,5 5 8 0,0-1-8 0,0 0 0 15,-5-13 0-15,0 0 0 0,0 0 0 0,5 5 0 16,-5-5 0-16,0 0 0 0,0 0 0 0,0 0 0 15,15 4 0-15,-5-4 0 0,-10 0 0 0,15-4 0 0,-5-5 0 0,5-9 8 16,0 0-8-16,0 0 12 0,-5-4-12 16,5 0 12-16,0 8-12 0,1-4 0 0,-1 5 0 15,0 0 8-15,-5-5-8 0,0 0 0 0,0 4 0 0,0 1 8 16,-5 4-8-16,-5 9 0 0,0 0 0 0,0 0 0 16,5-9 0-16,-5 9 0 0,0 0 0 0,0 0 0 15,0 0 0-15,0 0 0 16,0 23 10-16,0-1-10 0,5-9 8 0,-5 5-8 0,-5 4 0 0,5 1 0 15,5-1 8-15,-5-4-8 0,-5-5 0 0,10-4 0 16,-5 0 0-16,5 0 0 0,0 5 0 0,0-5 0 16,-5-9 0-16,5 4 0 0,0 5 0 0,-5-9 0 15,0 0 0-15,15 0 0 0,-5 0 0 0,0 0 0 16,-10 0 0-16,10 4-12 0,0 5 3 0,1-4 1 16,4-14-124-16,-5 4-25 0,0 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8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498 28 1134 0,'10'27'24'0,"-5"-18"6"0,-5-9 1 0,0 0 1 0,5 4-32 0,-5-4 0 0,0 0 0 0,10 0 0 15,-5-4 24-15,10 4-3 0,-5 4 0 0,-10-4 0 16,0 0 9-16,15-4 2 0,0 4 0 0,-15 0 0 16,0 0 12-16,26 0 2 0,-6 0 1 0,0 0 0 15,-5 0 7-15,5 0 2 0,-5 0 0 0,0 0 0 16,0-9-13-16,-15 9-3 0,0 0 0 0,20 0 0 15,-5-4-8-15,0-1-1 0,-15 5-1 0,16-9 0 16,-1 5-4-16,0-1-1 0,0-4 0 0,-15 9 0 16,0 0-6-16,15-9-2 0,0 5 0 0,-15 4 0 15,0 0-9-15,15-5-8 0,0 5 12 0,0 5-12 16,-10-1 15-16,-5-4-4 0,0 0-1 0,10 9 0 0,-5 5 6 0,-5-1 2 16,0-4 0-16,0 4 0 0,-5 5-3 15,0 0-1-15,0 0 0 0,-5 4 0 0,0-4-6 0,5 0 0 16,0 0-8-16,-5 4 12 0,0-8-2 0,0-1-1 15,10-13 0-15,-5 9 0 0,0 9-9 0,0-9 0 16,5-9 0-16,0 0 0 0,0 0 0 0,0 13 0 16,-5-4 0-16,5-9 0 0,0 0-19 0,0 0 4 15,0 0 1-15,10 5 0 0,0-5 6 0,0 0 8 16,10 9-13-16,0-9 5 0,-10 4 8 0,10 1 0 16,5 4 0-16,-4-5-8 0,-6 5 8 0,5-5 0 0,-5 5 0 15,-5 5 0-15,-5-1 0 0,0 5 0 0,0-5 0 0,-5 5 8 16,-5 0-8-16,5 9 8 0,-5 4-8 15,-5-8 8-15,10-23-8 0,-10 13 0 0,0 9 8 0,-5 1-8 16,-5-5 8-16,4-1-8 0,1 1 8 0,-5 0-8 16,5-4 0-16,0-1 9 0,-5 5-9 0,5 0 0 15,-5 0 0-15,5-5 0 0,0 0 0 0,-5 1-9 32,4-10-26-32,-4 5-5 0,5-4 0 0,0 4-611 0,5 0-121 15</inkml:trace>
  <inkml:trace contextRef="#ctx0" brushRef="#br0" timeOffset="171">1237 408 1904 0,'0'31'42'0,"5"1"9"0,0-10 1 0,-5 0 1 0,0 1-42 0,5-1-11 16,0 5 0-16,-5-5 0 0,0-8 56 0,5 3 8 15,-5-8 3-15,5 5 0 0,-5-1-35 0,5 1-8 16,0-5 0-16,0 4-1 0,0-4-23 0,0-5 8 15,-5-4-8-15,5 0-659 16,5-4-134-16</inkml:trace>
  <inkml:trace contextRef="#ctx0" brushRef="#br0" timeOffset="749">2102 328 1882 0,'-16'18'41'0,"16"-14"9"0,0 5 2 0,0-5 1 0,0-8-42 0,-5-1-11 0,5-3 0 0,0 3 0 16,0-4 24-16,0-4 4 0,-5 4 0 0,5-5 0 15,5 1 3-15,-10 0 1 0,5-5 0 0,5 4 0 16,-5-4-24-16,5 5-8 0,-10 0 0 0,5-5 0 16,0 0 8-16,0 0-8 0,0 0 0 0,-10 5 9 15,5 4-9-15,0-5 8 0,0 10-8 0,0-5 8 16,0 0-8-16,-10 5 8 0,0-1-8 0,15 5 8 15,0 0-8-15,-20 13-16 0,0-4 4 0,0 9 1 16,10-4-1-16,0 12 0 0,0 6 0 0,-5-1 0 16,-1 0 12-16,1-4 0 0,0 0-9 0,5 0 9 15,-5 9 0-15,5-1 0 0,0 1-9 0,0 0 9 16,0-9 0-16,5-5 0 0,0 0 0 0,5-4 0 16,0 0 0-16,5 4 0 0,-5 1 8 0,10-10-8 0,0 0 0 0,0-4 0 15,-10-9-12-15,0 0 12 0,15-4 0 0,5-5 0 16,-5-4 0-16,0-10 0 15,11-4 0-15,-6 1 8 0,5-1 0 0,-5 0 1 0,-5-9-9 0,5 1 12 16,5 3-12-16,-5 5 12 0,-5 1-12 0,6 3 8 16,-11-4-8-16,0 5 8 0,0 13-8 0,-10 9 0 15,0 0 0-15,5-4 0 0,5 4 29 0,-10 0 1 16,-5 9 0-16,0 4 0 0,5 0 2 0,-10 10 1 16,0 13 0-16,-5-1 0 0,-1-3-22 0,-4 8-11 15,10 13 10-15,-10 1-10 0,5-5 0 0,5 0 0 0,0 1 0 16,5-1 0-16,0 0 0 0,0-9 0 0,-5 0 0 15,10-4 0-15,5 0 0 0,-5 4 0 0,0-9 0 16,5 5 0-16,5-14 0 0,-5 1 0 0,0-14 0 0,5 4-10 16,0 5 10-16,5 0-8 0,-5-14 8 0,-10-4-8 15,0 0 8-15,20 5 0 0,5-10 0 0,-9-8 0 16,-1-1-32 0,0-3 0-16,5-10-1 0,0-9-635 0,5 0-126 15</inkml:trace>
  <inkml:trace contextRef="#ctx0" brushRef="#br0" timeOffset="1560">2509 292 1576 0,'0'-5'35'0,"-5"5"7"0,0 0 2 0,5 0 0 0,-5-9-36 0,0 9-8 0,0 5 0 0,5-5 0 16,-5 13 54-16,0 1 9 0,0 4 1 0,0 0 1 0,-1 4-37 0,6 0-8 15,-5 1-2-15,-5 3 0 0,5 1-18 0,-5 0 10 16,10-5-10-16,0 5 8 0,-5-5-8 0,5 10 0 15,0-5 0-15,5-1 8 0,-5-8-8 16,5 0 0-16,-10 4 0 0,10-4 0 0,0 0 0 0,0-4 0 16,-5-5 0-16,0-9 0 0,0 0 0 15,0 0 0-15,0 0-9 0,10 8 9 16,-10-8 0-16,0 0 0 0,0 0 0 0,0 0 0 0,11-13 0 0,4 0 0 16,-5-1 0-16,0-4 0 0,0 1 11 0,0-1-1 15,0 0 0-15,5-5 0 0,0-8-10 0,-5 4 8 16,5 5-8-16,-5-5 8 0,5 0-8 0,-5-4 8 0,0 0-8 15,5 4 8-15,-9 9 14 0,4 0 2 16,-5 9 1-16,-5 0 0 0,-10 0 5 0,15 1 1 0,-5 8 0 0,-5-5 0 16,0 5 13-16,5 0 4 0,5 13 0 0,0 5 0 15,-5 0-16-15,-5 5-2 0,5-1-1 0,-5 5 0 16,5 4-29-16,-6-4 8 0,6-5-8 0,0-4 0 16,0-5-14-16,6 1-6 0,-6-5 0 0,5 4-1 15,0-4-50 1,10-4-9-16,-5-5-3 0,-5 0 0 0,-5 0-24 15,20-5-5-15,0-8 0 0,0-1-1 0,0-4 35 0,0 1 7 16,-5 3 2-16,0 5 0 0,1-4 28 0,-1 4 5 16,-5 0 2-16,5-4 0 0,0 4 25 0,-5 0 9 0,5 0 0 0,0 0-9 15,0 0 9-15,0 4 0 0,-5-4 0 0,0 5 0 16,0-5 0-16,0 5 0 0,0-1 0 0,1-4-8 0,-6 5 8 16,0-5 0-16,5 9 10 0,-10 0-10 15,0 0 19-15,5-9-3 0,0 9 0 0,-5 0 0 0,5-9 0 0,-5 9-1 16,0 0 0-16,10-5 0 15,-5-4 4-15,-5 9 1 0,0-4 0 0,0 4 0 16,5-9 15-16,-5 0 3 0,0 0 1 0,0 5 0 0,0-5-7 0,0 9-2 16,0-14 0-16,-5 5 0 0,-5-4-8 0,10 13-2 15,0-13 0-15,-5 4 0 0,-5-5-9 0,5 1-3 16,0 4 0-16,5 9 0 0,0 0 5 0,-10-5 1 16,-6 5 0-16,16 0 0 0,0 0 13 0,-15 5 2 15,0-1 1-15,-5 5 0 0,5 9-7 0,5 0-2 0,-5 13 0 16,0-8 0-16,0 8-21 0,0 0 9 0,5 1-9 15,-5 3 0-15,5 1 20 0,-1 4-2 16,6-8-1-16,0-6 0 0,5 6 11 0,-5-10 3 0,5 0 0 16,10-4 0-16,1 0-31 0,-1-5 0 0,-10-13 0 0,15 5 0 15,5 4 0-15,0-5 0 0,-5-4 0 0,5-4 0 16,5-5 0-16,0 0-8 0,0-9 8 0,-4 5-10 16,4-10-29-1,0 5-5-15,5 1-2 0,-5-1-582 0,-5 4-116 0</inkml:trace>
  <inkml:trace contextRef="#ctx0" brushRef="#br0" timeOffset="1948">3479 225 1746 0,'-20'53'38'0,"20"-53"8"0,0 0 2 0,-5 14 1 0,0-14-39 0,0 4-10 16,5-4 0-16,0 0 0 0,0 0 57 0,0 0 10 15,0 0 1-15,0 0 1 0,0 0-29 0,0 0-5 16,0 0-2-16,0 0 0 0,0 0-33 0,5 23 0 16,-5-1 0-16,0-22 0 0,5 31 0 0,0 5 0 15,-5-9 8-15,0 0-8 0,5-5 8 0,0 9-8 16,-10 1 12-16,0-1-12 0,0 0 8 0,0-9-8 15,0 1 0-15,0-10 0 0,5-13 8 0,-5 14-8 0,0-10 0 16,5-4 0-16,0 0 0 0,-5 9 10 16,0 0-10-16,5-9 8 0,-5 0 6 0,5 0 1 0,-5-4 0 0,0-5 0 15,5-5-1-15,0 1 0 0,0-1 0 0,0 1 0 16,5-9-14-16,0 4 0 0,0 4 0 16,0 1 0-16,5-9 8 0,0-1-8 0,0 1 0 0,5 0 0 15,-5-1 0-15,-5 5 0 0,-5 0 0 0,5 1 0 16,10-1 0-16,-5 4 0 0,0-4 0 0,0 5 0 15,-5 0 0-15,10-1-16 0,0 5 1 0,-4-4 1 16,-6 4-62-16,5-4-13 0,5 8-3 0,0-4-512 16,-15 9-104-16</inkml:trace>
  <inkml:trace contextRef="#ctx0" brushRef="#br0" timeOffset="2223">3730 287 1310 0,'10'23'28'0,"-10"4"7"0,0 26 1 0,-5-8 1 0,0-9-29 0,5-1-8 0,-5-8 0 0,0 0 0 15,0-5 83-15,5-8 15 0,5 4 3 0,-5-9 1 0,0 4-68 16,0-13-14-16,0 0-2 0,15 4-1 0,0-8-17 15,-5-5 0-15,1 0 0 0,9-9-9 16,-5 0-11-16,0-4-3 0,-5 4 0 0,5-4 0 0,5-1 11 0,-5 10 3 16,-5 4 0-16,0 0 0 0,5 5 9 0,-5 4 0 15,0 9 0-15,-5 9 0 0,0 17 44 0,1 1 12 16,4 9 1-16,-5 4 1 0,-5 9 18 0,0 0 3 16,0 0 1-16,0 5 0 0,0 4-4 0,-5-18 0 15,0 4 0-15,0-3 0 0,-1 3-18 0,-9-4-4 16,0 5-1-16,-5-5 0 0,0 0-9 0,-10 18-1 0,-5 0-1 15,-5-9 0-15,-1-8-17 0,1-10-3 0,-10 0-1 0,0-9 0 16,4-8-21-16,1-5 9 0,0-5-9 0,-5-9 0 31,-1-8-44-31,1-9-16 0,5-10-4 0,0-13 0 16,-6-17-160-16,6-5-32 0,5-9-6 0</inkml:trace>
  <inkml:trace contextRef="#ctx0" brushRef="#br0" timeOffset="5920">0 694 2034 0,'0'0'57'0,"0"0"14"0,15 9-57 0,0 0-14 0,6-14 0 0,9 5 0 15,5 0-10-15,5 0-5 0,10-8-1 0,6-1 0 16,4 4 16-16,10-8-9 0,6 4 9 0,9-5-8 16,6 1 8-16,4 4 0 0,6-4 0 0,14 4-8 15,-4 0 8-15,15 0 0 0,-6-5 0 16,6 5-8-16,10 5 8 0,-6 4 0 0,1 9 0 0,5-5-8 16,0-13 8-16,-1 5 0 0,-4 4 0 0,5 0 0 15,-1-4 12-15,1 4-1 0,-10 4-1 0,-5 0 0 16,-1 5 0-16,-9 0 0 0,-11 5 0 0,-4-1 0 15,4 5 2-15,-9-5 0 0,-6 5 0 0,1-9 0 16,-6-9-12-16,-4 5 10 0,4-5-10 0,0 9 10 16,-19-5-10-16,4-4 12 0,-5-9-12 0,6 9 12 15,-11 9-2-15,0-4 0 0,-4-5 0 0,-6 4 0 16,-5 1 10-16,0-1 1 0,-4 5 1 0,-11-5 0 16,-5-4 4-16,5-4 1 0,-5-1 0 0,0-3 0 0,-5 3-10 0,-5 1-1 15,0 8-1-15,0-4 0 0,0-9-1 0,-10 9 0 16,0 0 0-16,0 0 0 0,0 0-2 0,0 0 0 15,0 0 0-15,0 0-1067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5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428 67 1892 0,'-5'-50'53'0,"5"50"13"0,0 0-53 15,5 14-13-15,-5-1 0 0,0-13 0 0,0 0 0 0,15 5-16 0,0 4 3 0,-15-9 1 16,10 4 12-16,5 1-9 0,0-1 9 0,0-4-8 16,0 4 8-16,0-4 0 0,0 0 0 15,0 5-8-15,-4-5 8 0,-11 0 0 0,0 0 0 16,15 9 0-16,5 0 0 0,-5-5 0 0,-15-4 0 0,20 9 0 16,0 0 0-16,-5 0 11 15,0 5-3-15,-5-6 0 0,-10-8 2 0,15 9 0 16,-5 5 0-16,0-1 0 0,-10 1 2 0,5-1 0 0,-5 9 0 0,0-4 0 15,-5 5 1-15,5-6 1 0,-10 6 0 0,0-1 0 16,-5 0-5-16,0 5-1 0,0 0 0 0,-5 4 0 16,5-4-8-16,-5-4 0 0,5 8 0 0,-5-4 8 15,5-5-8-15,-6 0 12 0,1 1-12 0,5 3 12 16,-5-8 9-16,5 0 3 0,0-9 0 16,5 5 0-16,-5-1 6 0,5 0 2 0,0 1 0 0,0-1 0 0,5-4-20 15,-5 0-4-15,5 4-8 0,5-13 12 0,0 0-12 16,-5 5 9-16,5 4-9 0,0-9 8 0,0 0-8 0,0 4 0 15,0-4 0-15,0 0 0 0,0 0 0 0,0 0-11 16,0 0 11-16,5 9-8 0,-5-9 8 0,15 5 0 16,-5 4 0-16,-10-9 0 0,0 0 8 0,20 0-8 15,5 0 8-15,-5 4-8 0,0 5 0 0,-20-9 9 16,0 0-9-16,25-4 0 0,0-1 8 0,-25 5-8 16,26 0 0-16,4-4 0 0,-5 4 8 0,0 0-8 15,-5 0 0-15,0-5 0 0,-20 5 8 0,15 0-8 16,5 0 0-16,-20 0 0 0,0 0 8 0,20 5-8 0,1 4 12 0,-21-9-12 15,0 0 9-15,20 0-9 16,-5 0 0-16,-5 0 9 16,-10 0-34-16,15 0-7 0,-15 0-2 0,10 0-945 0</inkml:trace>
  <inkml:trace contextRef="#ctx0" brushRef="#br0" timeOffset="178">1147 719 1641 0,'-10'22'36'0,"10"-17"7"0,0-5 1 15,5 9 4-15,-5-5-39 0,5 5-9 0,-5 0 0 0,10 0 0 16,-10-9 27-16,5 4 3 0,0 5 1 0,5-4 0 16,-10-5-1-16,0 0 0 0,0 0 0 0,10 9 0 0,0 0-18 0,-5 0-3 15,-5-9-1-15,0 0 0 0,0 0-8 0,0 0 0 16,10 9 0-16</inkml:trace>
  <inkml:trace contextRef="#ctx0" brushRef="#br0" timeOffset="2126">3509 58 1687 0,'-5'-58'48'0,"5"58"10"0,-5 17-46 0,0 6-12 0,0-1 0 0,0 0 0 16,0 5 57-16,0 0 10 0,-5-5 1 0,0 5 1 15,5 4-1-15,-5-4-1 0,0 0 0 0,0 0 0 16,5 9-31-16,0-1-7 0,0-3-1 0,0-6 0 15,5-3-16-15,5-1-4 0,-5 9-8 0,5 1 12 16,-5-5-12-16,10-10 0 0,-5 1 0 0,5-4 0 16,-5-1 0-16,0-4 0 0,5 9-12 0,5-14 12 15,0-4-52-15,0-4-4 0,0 4-1 0,5-9-567 16,1-9-114-16</inkml:trace>
  <inkml:trace contextRef="#ctx0" brushRef="#br0" timeOffset="1305">1886 303 1340 0,'5'9'38'0,"0"5"8"0,-5 26-37 0,5-13-9 0,-5-5 0 0,10-9 0 15,-10 1 15-15,5-5 1 0,-5 0 0 0,5-9 0 16,5 9 44-16,-5 4 10 0,5 5 2 0,-5 4 0 16,5 1-36-16,-5-1-6 0,-5 9-2 0,0 1 0 15,-5-1-14-15,-5 0-3 0,5 5-1 0,0 0 0 16,-5-5-10-16,5-4 8 0,0 0-8 0,5-1 8 16,-5-3-8-16,5-1 0 0,-5-4 0 0,5-5 8 15,-5-4-8-15,0 0 0 0,0 0 0 0,5-9 0 16,0 0 0-16,0 0 0 0,0 5 0 0,0-5 0 15,0 0 0-15,0-5 0 0,5-4 0 0,-5-4 0 16,0-10 0-16,10 1 8 0,-5 0-8 0,5-5 8 0,5-4-8 16,-5-1 0-16,5 1 0 0,5-5 0 0,-5 1 0 15,5-1 0-15,-5 5 0 0,0-1-11 0,1 1 11 16,-1 4 0-16,-5 9 0 0,0 0 0 0,-10 5 0 0,0 0 0 16,5 8 0-16,-5 5 0 0,10-4 11 0,-5-1-3 0,0 5 0 15,0 0 0-15,-10 0 7 0,10 0 1 16,-5 0 0-16,5 14 0 0,5-5 1 0,-5 4 1 15,-5 0 0-15,0 5 0 0,5 0-8 0,-10 4-2 0,0 5 0 16,0-4 0-16,5-1-8 0,-5 0 8 0,5 1-8 0,-5-5 8 16,5-1-8-16,-5-3 0 0,0 4 0 0,0-5 8 15,0-8-8-15,0-1 0 0,5-4 0 0,0 9 0 16,0-5 0-16,0-4 0 0,0 0-9 0,0-4 9 16,0 4 0-16,0 0 0 0,5-13 0 0,5-5 0 15,0-5 0-15,5 5 0 0,-5-8 0 0,5 3 0 16,5 1 0-16,-5-5 0 0,0 0 0 15,0 5 0-15,1 0 0 0,-1 13 0 0,-5 0-8 0,0 0 8 16,0-5 0-16,-5 10-10 0,5 0 10 16,-10-1-8-16,5 1 8 0,0-1 8 0,0 14-8 0,5 0 11 15,0 4 9-15,-10 10 3 16,5-5 0-16,-5-1 0 0,5 1-10 0,-5 0-1 0,0 0-1 0,-5 0 0 16,5 9-11-16,-5 0 12 0,0-1-12 0,5-3 12 15,0-10-12-15,0 5 0 0,-5-5 0 0,5 5 0 16,-10-13-36-16,10 4-10 0,0-5-2 0</inkml:trace>
  <inkml:trace contextRef="#ctx0" brushRef="#br0" timeOffset="1883">2609 540 1534 0,'-10'-112'32'0,"5"108"8"0,5 31-32 0,-5 4-8 0,5-9 0 0,-5-8 0 16,0-1 37-16,0-4 7 0,5-9 0 0,0 0 1 15,0 18-1-15,0 4 0 0,-5-4 0 0,5 0 0 16,-5 5-28-16,5-6-7 0,-5 6-1 0,5-1 0 16,0 5-8-16,0-9 0 0,-5 0 0 0,5 4 8 15,5-4-8-15,-5 0 0 0,0-5 0 0,0-4 0 16,0 0 0-16,0-9 0 0,0 0 0 0,5 9 0 16,0-5 0-16,-5-4 0 0,0 0 0 0,0 0 0 15,0 0 0-15,10 0 0 0,-10 0 0 0,20-9 0 16,-5 1 0-16,-4-10 0 0,-1 9 0 0,5-14 8 0,0-3-8 0,0-1 0 15,-5 0 0-15,10 5 8 0,-5 4-8 0,5-5 0 16,-5-3 0-16,0 8 0 16,0-5 0-16,-5 1 0 0,6 9 0 0,-6 4 0 15,0 0 0-15,-5 0 0 0,5 9 0 0,-5-5 0 0,0 1 18 0,0-1 2 16,0 5 0-16,-5 0 0 0,0 0 24 0,0 18 4 16,0-4 2-16,5-1 0 0,-5 0-28 0,0 5-6 15,0 5 0-15,0-1-1 0,0-4-15 0,0 0 0 16,-5-9 8-16,0 4-8 0,5 5 0 0,0-5 0 15,5 1 0-15,0-1 0 0,-5-4 0 0,0-9 0 16,10 9 0-16,-10-9 0 0,0 0-11 0,0 0 2 16,0 0 0-16,20 0 0 15,0-4-60-15,-20 4-12 0,20-9-3 0,0 0-764 16</inkml:trace>
  <inkml:trace contextRef="#ctx0" brushRef="#br0" timeOffset="8390">0 603 1555 0,'0'0'34'0,"0"0"7"0,0 0 2 0,0 0 1 0,0 0-36 0,15 0-8 0,-4 4 0 16,4 1 0-16,0-5 0 0,0 0 0 0,10 0-12 0,0 4 12 16,10-4 0-16,0 5 0 0,6-10 0 0,4 5 0 15,5 0 0-15,0 0 0 0,11 0 0 0,-1 5 0 16,5-1 0-16,11-4 0 0,-1 0 0 0,11 0 0 15,-1 0 0-15,1 0 0 0,4 0 0 16,6 5 0-16,-1-5 0 0,6 0 0 0,9 0 0 0,1 0 0 0,4-5 0 16,-4 5 0-16,5-4 12 0,-1-5-4 0,6 9-8 15,-10-5 0-15,4 1 0 0,-9-5-11 0,-1 4 11 0,-4-4 0 16,-6 9 8-16,1-4-8 0,-6-1 0 16,1 1 0-16,-11 0 0 0,1-5 0 0,-6 0 13 0,-4 9-1 15,4-9-1-15,-10 4 0 0,-4-4 3 0,-11 0 1 16,0 0 0-16,5-4 0 0,1 4 3 0,-11-4 1 15,-5-1 0-15,0 1 0 0,1-1 1 0,-11 6 0 16,0-1 0-16,-5 0 0 0,0 0-10 0,-5 4-2 16,-5-4 0-16,1 5 0 0,-1-1 0 0,-10 5 0 15,-5 0 0-15,10-4 0 0,-10 4 5 0,0 0 1 16,0 0 0-16,0 0-572 16,0 0-114-16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2.3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1498 36 1134 0,'0'0'24'0,"0"0"6"0,0 0 1 0,0 0 1 0,0 0-32 0,0 0 0 0,0 0 0 0,0 0 0 15,0 0 58-15,0 0 5 0,0 0 1 16,-5-4 0-16,0 4-9 0,5 0-2 0,0 0 0 0,-5-5 0 16,0 1-25-16,5-1-4 0,-10 1-2 0,5 4 0 15,-10-5-8-15,5 1-2 0,10-1 0 0,-10 5 0 16,0 0 1-16,-5 0 0 0,5 0 0 16,10 5 0-16,-15-1-2 0,-1 1-1 0,1-1 0 0,0 1 0 15,0-5 2-15,5 4 0 0,-15 5 0 0,10-4 0 16,-5-1-2-16,-5 1 0 0,0-1 0 0,4 5 0 15,-9-5-2-15,5 5 0 0,0-4 0 0,-5 4 0 16,5 0-8-16,-5 0 8 0,-1 4-8 16,6-4 8-16,-5 0-8 0,0 0 0 0,0 0 0 0,0 0 8 15,-1 0-8-15,-4 0 0 0,10 0 0 0,-10-1 8 16,10 1-8-16,-10 0 0 0,10 5 0 0,-11 4 8 16,1-5-8-16,5 0 0 0,0-4 0 0,0 5 0 15,-6 4 0-15,11-5 0 0,-5 0 0 0,10-4 0 16,-10 0 0-16,5 0 8 0,10 0-8 0,-15 0 8 0,14 0-8 15,-4 0 8-15,0 0-8 0,5 0 8 0,5 0-8 0,0-5 0 16,-5 1 0-16,-5 4 8 0,10-5-8 0,5 5 0 16,-10-4 0-16,5-1 0 0,5-4 0 0,5 0-17 15,-5 0 4-15,5 0-555 16,0 0-112-16</inkml:trace>
  <inkml:trace contextRef="#ctx0" brushRef="#br0" timeOffset="504">151 166 1796 0,'0'0'40'0,"0"0"8"0,0 0 1 0,0 0 1 0,-5 13-40 0,5 1-10 0,0-1 0 0,0-4 0 16,-10 4 0-16,5 1 0 0,0-1 0 0,5-4-11 16,-5 9-14-1,0-5-3-15,0 1-1 0,-5-1 0 16,0 5-13-16,5 0-2 0,-5-5-1 0,0 5 0 0,4 0 15 0,-9-5 3 0,5 1 1 0,0-5 0 15,10 0 26-15,0-9 0 0,-15 9 0 0,15-9 0 0,-5 9 0 0,0 0 0 16,5-9 0-16,0 0 0 0,0 0 23 0,0 0 3 16,0 0 1-16,0 0 0 0,0 0 7 0,0 0 2 15,0 0 0-15,0 0 0 0,0 0-12 0,15 4-3 16,-5 5 0-16,5-5 0 0,5-4-2 0,-4 5-1 16,-6-5 0-16,5 0 0 0,0 0-5 0,5 0-1 15,-5 4 0-15,5-4 0 0,-5 5 0 0,5-5 0 16,-5-5 0-16,10 5 0 0,-14-4-4 0,4 4-8 15,0 0 11-15,-5 0-11 0,0 0 8 0,5 0-8 0,-5 4 0 16,0 1 0-16,-10-5 10 0,10 0-10 0,-5 0 8 0,-5 0-8 16,0 0 0-16,0 0 0 0,10 9 0 0,-10-9 0 31,0 0-24-31,0 0-9 0,0 0-3 0,0 0-512 0,0 0-104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4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1687 0,'0'0'48'0,"0"0"10"0,0 0-46 0,0 0-12 16,0 0 0-16,0 0 0 0,0 0 0 0,0 0-9 15,15 0 9-15,5 0-13 0,-5-5 13 0,0 1 0 16,5-1 0-16,-5 1 0 0,5-1 0 0,0 1 15 15,1-5-3-15,4 5-1 0,-5-1-11 0,-5 1 10 16,0 4-10-16,5-5 10 0,-5 1-10 0,5-1 0 16,-5 1 0-16,-5 4 0 0,0-5 0 0,-10 5 0 0,16 0 0 0,-1 0 0 15,-10 0 0-15,0 5 0 0,5 4 0 0,-10-9 0 16,0 0 0-16,15 4 0 0,-10 5 0 0,0 5 0 16,-5-6 0-16,5 6 0 0,-10-1 0 0,5 1 0 15,0-1 0-15,-5 9 0 0,0-4 0 0,5 5 8 16,-10-1-8-16,5-4 12 0,-10 0-12 0,10 4 12 15,-5 0-4-15,5 1 0 0,-16-1 0 0,11 5 0 16,5-5-8-16,-10 1 0 0,0 3 0 0,10 6 8 16,-10-10-8-16,-5 5 0 0,10 0 0 0,-5-1 0 15,0 6 18-15,5-5 2 0,-15-1 0 0,9-3 0 16,6 4-20-16,-5-5 0 0,0 0 0 0,10-4 0 16,-10 4 10-16,15-8-2 0,-10 4 0 0,5-5 0 15,0 1 2-15,0-1 0 0,0-4 0 0,0 0 0 16,5 0-2-16,0-9 0 0,0 0 0 0,0 0 0 15,0 13-8-15,0 1 0 0,0-14 0 0,0 0 0 16,10 8-54-16,0 1-6 0,5 0-2 0,0 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0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1429 0,'0'0'31'0,"0"0"6"0,0 0 2 0,0 0 2 0,0 0-33 0,0 0-8 0,0 0 0 0,0 0 0 15,0 0 30-15,0 7 4 0,-3 4 1 0,0 2 0 16,0 3-25-16,0-1-10 0,-3 6 8 0,3 0-8 16,-3 5 0-16,3 5 0 0,-2 0 0 0,-1 1 0 15,3 2 0-15,-3 2 0 0,-3-2 12 0,3 2-4 16,3-2-8-16,-2-5-11 0,-1-3 3 0,3-3 0 15,0 1 8-15,0-1 0 0,0-2 10 0,0-3-10 16,0 1 14-16,3-1-3 0,-3-3-1 0,0-2 0 16,0-2 1-16,3-3 0 0,0-8 0 0,-3 5 0 15,3-5 5-15,0 0 0 0,0 0 1 0,6 5 0 16,-3-5 22-16,-3 0 4 0,0 0 1 0,9-5 0 16,-3-3-15-16,3 0-2 0,-4 0-1 0,1-2 0 0,3 0-16 0,0-1-10 15,-3 1 12-15,3 2-12 0,-4 3 0 16,4-3 0-16,0 5 0 0,-9 3 0 0,0 0 10 15,9-2 2-15,-3-1 0 0,-6 3 0 0,8 3-24 0,-8-3-5 16,6 5-1-16,0 0 0 0,-3 3 29 0,0 0 5 16,0-3 2-16,-3-5 0 0,3 5-18 0,0 6 0 15,3-4 8-15,-6-7-8 0,0 8 0 0,3 0-16 16,-3-8 4-16,0 0 0 0,0 0 12 0,8 0 16 16,-2 0-3-16,-6 0-1 0,9-3-12 0,-3-2 0 15,3 3 0-15,-3-4 0 0,2 1 0 0,-2 0 0 0,0-3-10 0,0 3 10 16,-3 0 0-16,0 0 0 0,3-1 0 15,-3 1 0-15,-3 5 0 0,0 0 0 0,0-10 9 16,-3 2-9-16,-3 3 19 0,0-1-3 0,0-1-1 16,0-1 0-16,-3 3 1 0,4 2 1 0,-4-2 0 15,0 0 0-15,0 5-17 0,0 0 0 0,1-3 0 0,5 3 0 16,3 0 0-16,-9 0 10 0,0 0 0 0,9 0 0 16,0 0-21-16,-6 0-4 0,3 0-1 0,3 0 0 15,0 0-51 1,0 0-10-16,0 5-3 0,0-5 0 0,0 0-141 15,3 8-29-15,3-8-6 0,-6 0 0 0,9-5 120 0,0-6 24 0,2 6 4 16,4-3 2-16,0-2 83 0,-1 2 23 0,4 0 0 0,0 3-9 16,-4 0 47-16,-2 2 10 0,-3 3 1 0,-1-2 1 15,4-1 49-15,-3 0 9 0,-9 3 3 0,9 6 0 16,0-4-28-16,-9 6-6 0,8-3-1 0,-8 6 0 16,0 2-12-16,0 0-2 0,0 0-1 0,-8 0 0 15,8 0-46-15,0 5-15 0,-3 0 8 0,0 1-8 0,0-6 0 16,3-3 0-16,-6 3 8 0,6-3-8 0,0 1 0 15,-3 2 0-15,0 0 8 0,3-3-8 0,3-4 0 0,-3-1 0 16,-3-3 0-16,6 1 0 0,0-3 0 0,-3 0 0 16,3 3 0-16,-6-1 0 0,0-4 16 0,3-4-1 15,0 4 0-15,0-1 0 0,3-5 5 0,0 3 0 16,-6-3 1-16,6 3 0 0,3 0-5 0,-6-3-2 16,3 3 0-16,0 0 0 0,-3-3-14 0,5 3-10 15,-2-6 2-15,0 6 0 0,3-3 8 0,-3 0 0 16,0 1 0-16,0 1 0 0,0 4 11 0,3-3-3 0,-3-6 0 15,-3 3 0-15,3 3-8 0,2 0 0 0,-2 0 0 0,-3 5 0 16,0-8 0-16,0 8 8 0,6-5 0 16,0 2 0-16,0-2-8 0,-6 5 8 0,0 0-8 0,6 0 8 15,-6 0-8-15,0 0 0 0,9 2 0 0,-3 4 8 16,2 1 0-16,-2 4 0 0,0-1 0 0,-3 3 0 16,0 3 0-16,3-3 0 0,-3 5 0 0,0 0 0 15,0-4-8-15,2-7 0 0,-2-1 0 0,6-1 0 16,-3 0 0-16,-6-5 0 0,0 0-9 0,9 0 9 15,0 0 11-15,2-3 5 0,-2-7 2 0,0 0 0 16,3-4 7-16,-1-1 2 0,1-1 0 0,0-2 0 16,0 2-18-16,-4-2-9 0,4 0 10 0,-3 0-10 15,0-3 12-15,-4 5-3 0,1-2-1 0,0 0 0 16,-3 5-8-16,0 2 10 0,0 3-10 0,0 1 10 16,-3 7 1-16,0 0 0 0,-6 2 0 0,0 3 0 15,-3 3 0-15,1 3 0 0,-1 7 0 0,-3 3 0 0,0 2-11 16,1 6 0-16,5-3 0 0,-3 5 0 0,3 3-11 15,3 3 11-15,-3 2-8 0,6-6 8 0,-3-1-8 0,3-6 8 16,0 0-8-16,0 2 8 0,0-1 0 0,-3 1 0 16,3-2 0-16,-2 0 0 0,-4-2 0 0,0 2 0 15,-3 5 0-15,0 0 8 0,-2-2 15 0,-1-3 3 16,-3-3 1-16,-2-2 0 0,-1-2 3 0,0-4 1 16,-2 1 0-16,-4-3 0 0,4 0 4 0,-1-5 1 15,4-6 0-15,-4 1 0 0,4-3-9 0,-1 0-2 0,1-5 0 16,-1-1 0-16,0-4-25 0,4-3 8 0,-4-8-8 15,6 0 0-15,1 0-10 0,2 6-7 0,0-1-2 0,3-2 0 32,0-3-27-32,3 3-6 0,1 2 0 0,-1 1-666 0,3-1-133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1947 0,'0'0'43'0,"0"0"9"0,-10 0 1 0,10 0 2 0,0 0-44 0,-5 4-11 16,-11 1 0-16,16-5 0 0,0 0 20 0,0 0 1 0,0 0 1 0,0 0 0 31,0 0-40-31,0 0-8 0,0 0-2 0,0 0-556 0,0 0-111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4.2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44 1335 0,'0'0'29'0,"0"0"7"0,0 0 0 0,0 0 2 0,0 0-30 0,0 0-8 0,0 0 0 0,0 0 0 16,-11-8 20-16,11 8 4 0,0 0 0 0,0 0 0 15,0 0 26-15,0 0 6 0,0-9 0 0,0 9 1 16,0 0 0-16,0 0 0 0,0 0 0 0,0 0 0 0,0 0-28 0,0 0-5 15,0 0-2-15,0 0 0 0,0 0-22 0,11-5 8 16,-1 1-8-16,-10 4 0 0,0 0 0 0,10 0 8 16,5 0-8-16,-5 4 0 0,-10-4 8 0,10 0-8 15,0 0 8-15,5 0-8 16,-5 5 8-16,5-1-8 0,0-4 8 0,0 5-8 0,0-5 0 0,5 0 8 16,-4 4-8-16,4-4 0 0,-5 0 8 15,5 0-8-15,0 0 8 0,-20 0-8 0,20-4 12 0,0 4-3 16,5-5 0-16,-5 1 0 0,-5-1 7 15,1 5 0-15,4 0 1 0,-5 0 0 0,0-4-5 0,0 4-2 16,0 0 0-16,0-5 0 0,-5 5-10 0,5-4 0 16,-5 4 0-16,5-5 0 0,5 5 0 0,-4 0 0 15,-6 5 0-15,5-5 0 0,-5 0 0 0,5 0 8 0,-5-5-8 16,0 10 0-16,-10-5 0 0,15 0 0 0,-5 0 0 16,5 4 0-16,-4-4 0 0,-1 5 0 0,0-1 0 15,5-4 0-15,-5 0 8 0,6 0-8 16,-1 0 0-16,-5 5 8 0,5-5-8 0,-5 4 0 0,0 1 0 0,10-5 0 15,-5 0 0-15,5 0 0 0,-5 0 0 0,-15 0 0 16,0 0 0-16,20-5 0 0,-5 5 0 0,6 0 0 16,-6 5 0-16,0-1 0 0,0-4 0 0,0 0 0 15,-5 4 0-15,-10-4 0 0,15 9 0 0,0-9 0 16,0 0 0-16,0 5 0 0,0-5 0 0,0 4 0 16,-5 1 0-16,6-5 0 0,-1-5 0 0,0 1 0 15,-5 4 0-15,5 0 0 0,-5 0 0 0,-10 0 0 16,15 0 0-16,0 0 0 0,-15 0 0 0,10 0 0 0,5 0 0 15,-5-5 8-15,5 5-8 0,-5 0 0 0,0 0 0 0,6 0 8 16,-6 0-8-16,0 5 0 16,-5-10 8-16,5 5-8 0,5-4 0 0,-10 4 8 15,5-5-8-15,-10 5 0 0,10-4 0 0,5 4 8 0,-5 0-8 0,0 0 8 16,0 0-8-16,0 0 8 0,5-4-8 16,0 4 0-16,0-5 9 0,1 5-9 0,-6 0 0 15,10 0 8-15,-10-4-8 0,5-1 0 0,-5 5 17 16,0 0-1-16,5 0 0 0,-5-4 0 15,5 4-16-15,0 0-19 0,-5 0 4 0,0 0 1 0,0 0 14 0,-10 0 0 16,0 0 0-16,15 0 0 0,1-5 0 0,-1 5 0 16,-5-4 0-16,0 4 0 0,5 0 8 0,-15 0 5 15,10-5 1-15,-10 5 0 0,0 0-14 16,20 0-16-16,-5 0 3 0,-15 0 1 0,0 0 12 0,20 0 0 0,0 5 0 16,-5-5 0-16,5 0 0 0,-4 0 0 15,-16 0 0-15,20 0 0 0,-5 0 0 0,0-5 0 0,-15 5 0 16,15-4 0-16,5 4 0 0,-5 0 0 15,0 0 0-15,-5 0 0 0,0 4 0 0,5-4 0 0,-5 5 0 16,-10-5 0-16,10 0 0 0,6 0 0 0,-5 4 0 16,-1-4 0-16,-10 0 0 0,15 5 0 0,0-5 0 0,-5 0 0 15,0 4 0-15,5-4 0 0,-15 0 0 0,10 0 0 16,5 0 0-16,-5-4 0 0,5 4 0 0,-5 0 0 16,0 0 10-16,0-5-2 0,1 5 0 0,-1 0 0 15,0 5-8-15,0-5-11 0,5 0 3 0,-10 4 0 16,-5-4 8-16,10 0 11 0,5 0-3 0,-5 0 0 0,-10 0-8 0,10 0-11 15,0-4 3-15,5 4 0 16,-5 0 8-16,0 4 0 0,0-4 0 0,-10 0 0 16,15-4 0-16,0 8 0 0,-4 1 0 0,-1-1 0 0,5-4 0 0,-10 0 0 15,-5 0 0-15,0 0 0 0,0 0 0 0,10 0 16 16,0-4-4-16,-10 4-1 16,0 0-19-16,15 4-4 0,0-4-1 0,-5 5 0 0,0-5 13 15,0 4 0-15,0 0 0 0,5 1 0 0,0-5 0 16,-15 0 0-16,0 0 0 0,15 0 0 0,-5 0 0 0,-10 0 0 15,11-5 0-15,-11 5 0 0,15 9 0 0,-10-9 0 16,5 0 0-16,-10 0 0 0,0 0 0 0,0 0 0 0,0 0 0 16,0 0 0-16,0 0 0 0,0 0 0 15,15 5 0-15,-10-1 0 0,-5-4 9 0,0 0-1 16,0 0-8-16,15 0 12 0,-5 5 3 0,-10-5 0 16,0 0 0-16,0 0 0 0,10 4-7 0,-10-4 0 15,0 0-8-15,0 0 12 0,0 0-12 0,15 5 0 0,-15-5 8 0,0 0-8 16,0 0 11-16,0 0-1 0,10 4 0 0,-10-4 0 15,0 0 6-15,0 0 0 0,0 0 1 0,0 0 0 16,10 5-2-16,-10-5-1 0,0 0 0 0,10 0 0 16,-10 0-14-16,0 0 0 0,0 0 0 0,0 0 0 15,0 0 0-15,0 0 0 16,0 0 0-16,0 0 9 0,0 0-9 0,0 0 10 0,5 0-10 0,-5 0 10 16,0 0-10-16,0 0 0 0,0 0 0 0,0 0 0 15,0 0-148 1,0 0-32-16,0 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6.0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46 1141 0,'0'0'24'0,"0"0"6"0,0 0 1 0,0 0 2 0,0 0-33 0,0 0 0 0,0 0 0 0,0 0 0 0,0 0 72 0,0 0 8 16,0 0 2-16,0 0 0 0,0 0-9 0,0 0-1 15,0 0-1-15,0 0 0 0,0 0-23 0,0 0-4 16,0 0 0-16,0 0-1 0,10 4-25 0,-10-4-5 0,0 0-1 16,10 9 0-16,-10-9-1 0,15 5-1 15,0-1 0-15,-15-4 0 0,0 0 9 0,15 0 1 16,0-4 1-16,0 4 0 0,0 0 9 0,5 0 2 0,-4-5 0 0,-1 5 0 15,5 0-11-15,-5 0-1 0,-5 0-1 0,5 0 0 16,0 0-7-16,0 0-2 0,-5 5 0 16,5-5 0-16,0 0-10 0,0 4 0 0,0-4 0 0,1 0 8 15,-1 0-8-15,0 0 8 0,0-4-8 0,0 4 8 16,-5-5 5-16,5 1 1 0,0-1 0 0,0 1 0 16,0 4 6-16,0-5 2 0,0 5 0 0,0-4 0 15,1 4 6-15,-1-5 0 0,-5 1 1 0,5-1 0 16,0 5-29-16,0-4 0 0,-5-1 0 0,5 5 0 15,-10 0 0-15,10 0 0 0,0 5 8 0,-15-5-8 16,20-9 8-16,1 9-8 0,-11 0 0 0,10-4 0 16,-5 4 0-16,0 0 0 0,-5 4 0 0,10-4 0 15,-10 0 0-15,-10 0 0 0,15-4 0 0,0 4 0 16,0 0 0-16,-15 0 8 0,10-5-8 0,5 5 0 0,-5 5 0 16,6-5 0-16,-1-5 8 0,0 5-8 0,0 0 0 0,0 0 0 15,0 5 8-15,0-5-8 0,0 0 0 0,0 0 8 16,-5 0-8-16,0 0 0 0,5 0 8 15,-5 0-8-15,-10 0 0 0,16 0 9 0,-6 0-9 0,0 0 0 16,5 0 0-16,-5 0 0 0,-10 0 0 0,0 0 0 16,15 0 9-16,-5 0-9 0,-10 0 0 15,10 4 8-15,5 0-8 0,0 1 0 0,0-5 0 0,0 4 0 16,-5-4 0-16,5 0 8 0,6 0-8 16,-1-4 0-16,-20 4 8 0,15 0-8 0,0 0 0 0,0 0 0 0,-15 0 0 15,15 0 8-15,-10 0 0 0,10 0 1 0,0 0 0 16,-15 0 0-16,0 0-9 0,0 0 0 0,20-5 0 0,-10 1 0 15,-10 4 0-15,0 0 0 0,15 0 0 0,0 0 0 16,6 0 0-16,-6 0 0 0,-15 0 0 16,15 0 0-16,10 4 0 0,-10-4 0 0,-15 0 0 15,10 0 0-15,5 5 0 0,-15-5 0 0,10 4 0 0,0 1 0 16,-10-5 0-16,15-5 0 0,5 5 0 0,-10 0 0 16,-10 0 10-16,0 0-10 0,21 0 12 0,-6 5-12 15,-15-5 0-15,20 0 0 0,-5 4 0 0,5-4-12 16,5 5 12-16,-10-1 10 0,-15-4-2 0,15-4 0 15,10 8-8-15,-10-4 0 0,-15 0 0 0,16 5 0 16,-1-5 0-16,0 0 0 0,0 4 0 0,-15-4 0 16,0 0 0-16,10 0 0 0,5 5 0 0,0-5 0 15,-15 0 0-15,5 0 0 0,15 0 0 0,-5 0 0 0,0 0 0 16,-5 0 0-16,-10 0 0 0,10 0 0 0,16 0 0 0,-11 0 0 16,-15 0 0-16,0 0 0 0,15 4 0 15,0-4 8-15,-15 0-8 0,0 0 0 0,10 5 21 0,0-10-1 16,5 1 0-16,-15 4 0 0,0 0-20 0,0 0 0 15,15 0 0-15,-15 0 8 0,0 0-8 0,0 0 0 16,10 0 0-16,5 0 0 0,0 4 10 0,-15-4 1 16,0 0 0-16,0 0 0 0,20 0 8 0,-10 0 1 15,-10 0 1-15,0 0 0 0,10 0 9 0,-10 0 2 16,0 0 0-16,0 0 0 0,0 0-32 0,0 0 0 16,16-4 0-16,-16 4 0 0,0 0 10 0,0 0-1 0,10 0 0 15,-10 0 0-15,0 0-9 0,0 0 0 0,0 0 0 16,0 0 0-16,10 0-13 0,-10 0 5 0,0 0 8 15,0 0-881-15,0 0-169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0-21T05:15:40.9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09.8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0 473 2019 0,'0'0'44'0,"0"0"10"0,0 0 2 0,0 0 0 0,0 0-44 0,0 0-12 16,0 0 0-16,0 0 0 0,6 0-12 0,4 0-5 0,-10 0-1 0,13-3 0 16,5-3 18-16,-2 1 0 0,-6-1 0 0,5-2 0 15,4 2 0-15,3-5 0 0,-3 2 8 0,0-2-8 16,-3 0 0-16,6 0 0 0,9-3 8 0,-2 0-8 16,-7 0 0-16,3 0 0 0,9 0 0 0,-2 3 0 15,-4 0 0-15,1 2 0 0,2-2 0 16,0 0 0-16,4 0 0 0,0 5 0 0,-4 3 0 0,1-2 0 15,2-1 0-15,-2 0 0 0,-4 1 0 16,4 2 0-16,-1 0 0 0,1 0 0 0,-1-2 11 0,0 2-11 16,1 0 17-16,-1 0-3 0,1 1-1 0,-1 2 0 15,1-3 0-15,-1 0 0 0,1 3 0 0,-1 0 0 16,1 0-3-16,-4 0-1 0,-3 3 0 0,4 0 0 16,-7-3 9-16,0 2 2 0,-3 1 0 0,-1 3 0 15,-2-6 9-15,0 3 3 0,0-1 0 0,-7 1 0 16,4-3-4-16,-4 3-1 0,-3-3 0 0,1 0 0 0,-1 3-12 15,-6-3-3-15,0 0 0 0,0 0 0 0,0 0-12 0,3 5 11 16,0 1-11-16,-3-6 10 0,0 0-26 16,0 0-4-16,0 0-2 0,0 0-1050 15</inkml:trace>
  <inkml:trace contextRef="#ctx0" brushRef="#br0" timeOffset="411">1335 0 2106 0,'0'0'46'0,"0"0"10"0,0 0 1 0,0 0 3 0,0 0-48 0,0 0-12 0,0 0 0 0,0 0 0 16,0 0 0-16,0 0 0 0,0 0 0 0,0 0 0 16,0 0 0-16,6 8 0 0,0-2 0 0,4 2 0 15,-4-2 0-15,3-1 0 0,1 1 0 0,-1 0 0 16,7-1 8-16,-3-2-8 0,-1 0 8 0,1 2-8 16,3 1 12-16,-1-3-2 0,1 2-1 0,-3 1 0 15,2-3 15-15,-2 2 4 0,0 1 0 0,-4-3 0 16,0 2 4-16,1-2 0 0,-1 3 1 0,1-4 0 15,-4 4 5-15,0 0 1 0,1-1 0 0,-4 1 0 16,-3-6-12-16,0 0-3 0,0 8 0 0,-3 1 0 0,0-1 13 0,-4 3 3 16,-5 0 0-16,-7 6 0 0,0 3-40 0,-6 2 0 15,-1 1 0-15,-5 2 0 16,-4 3-132-16,1 0-28 0,-4 5-6 16,0-2-885-16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7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0 114 1335 0,'-3'-3'29'0,"3"3"7"0,0-5 0 0,0 5 2 0,0 0-30 0,3-6-8 0,-3 6 0 0,6 0 0 0,0-5 0 0,1 2 0 16,2-3 0-16,-3 6 8 0,1-3 5 0,-7 3 2 15,9-5 0-15,4 2 0 0,-7 3-15 0,4 0 8 16,-1 0-8-16,-9 0 0 0,13-3 0 0,-1 3 0 16,-2 0 0-16,-10 0 0 0,12-3 0 0,1 1 0 15,-4 2 0-15,4 0 0 0,-1-3 0 0,4 3 0 16,-3 0 0-16,-1-3 0 0,-2 0 0 0,2 3 0 15,1-5 0-15,3 2 0 0,-7 0 9 0,4 0-9 16,-1-2 8-16,1 2-8 0,3 0 35 0,-4 0 1 16,1 3 1-16,-1-3 0 0,1 1-19 0,3-4-4 15,-7 3-1-15,1 0 0 0,5 1-1 0,-2 2-1 16,-4-3 0-16,1 0 0 0,-1 3-3 0,4 3-8 0,-1-3 12 16,-2 3-4-16,-10-3-8 0,0 0 0 0,16 0 0 0,-1 2 0 15,-5-2-9-15,-1 0 9 0,1 3 0 0,5-3 0 16,4-3 0-16,-6 3 0 0,-7 3 0 0,4-3 0 15,5 0 0-15,-2-3 0 0,-4 3 0 0,1-2 0 16,-1 2 0-16,1-3 0 0,5 0 9 0,-5 0-9 16,-10 3 10-16,9 0-10 0,7 0 12 0,-7 0-12 15,1-2 11-15,-1 2-11 0,1 2 10 0,-1-2-10 0,4 0 0 0,-1 0 0 16,-12 0 0-16,10 0 0 16,6 0 9-16,-4 0-9 0,-5 0 8 0,2 0-8 15,0 0 0-15,1 3 0 0,-4-3 0 0,0 0 0 16,-6 0 0-16,10 0 0 0,2 0 0 0,-2 0 0 15,-10 0 21-15,6 0-1 0,7 0 0 0,-1 3 0 16,-2-3-20-16,-1 3-18 0,-6-1 3 0,-3-2 1 0,10 0 14 16,-10 0 0-16,9 3 0 0,4 0 0 0,3-3 0 15,-4 3 0-15,-12-3 8 0,6 5-8 0,-6-5 0 0,10 3 0 16,6 0 0-16,-10 0 0 0,-6-3 0 0,0 0 0 16,16 3 8-16,-4 2-8 0,-2-2 0 0,-4 0 0 15,3 0 0-15,1-1 0 0,6 1 0 0,-7 0 0 16,-9-3 8-16,10 0-8 0,2 3 0 0,-2-3 10 15,-10 0-10-15,6 3 8 0,3-1 7 0,-2 1 1 16,-1 0 0-16,-6-3 0 0,0 0 0 0,9 3 0 16,-2-3 0-16,-7 0 0 0,0 0-8 0,6 3-8 0,3-1 11 15,1 1-11-15,-1-3 8 0,-2 3-8 0,-7-3 0 16,9 3 0-16,4 0 8 0,-4-1-8 0,-9-2 0 16,6 0 0-16,7 3 0 0,-7 0 0 0,-6-3 0 15,7 3 0-15,-7-3 0 0,6 0 0 0,6 0 0 0,-5 0 0 16,-7 0 0-16,6 5 0 0,0-2 0 0,-6-3 0 15,0 0 8-15,10 3-8 0,-1 0 0 0,1 0 0 16,2-3 8-16,-2 2-8 0,-10-2 0 0,9 3 0 16,4-3 23-16,-4 3-3 0,-9-3 0 0,10 3 0 15,-10-3-28-15,0 0-7 0,0 0-1 0,6 0 0 16,-6 0 16-16,9 3 0 0,4-1 0 0,-7 1 0 16,-6-3 0-16,10 3 0 0,2 0 0 0,-2-3 0 15,-1 3 0-15,1-3 0 0,-4-3 0 0,3 6 0 16,4-1 0-16,-7-2 0 0,-6 0 8 0,10 3-8 15,-1 0 0-15,4 0 0 0,-7-3 8 0,3 3-8 0,-2-1 0 0,2-2 0 16,1 0 0-16,-1 3 0 0,0-3 0 16,-2 3 0-16,2 0 0 0,4-3 0 15,-4 0 0-15,1 0 0 0,-1 3 0 0,4-1 0 0,-4-2 0 16,1 3 0-16,-1-6 0 0,0 3 0 0,1 0 10 0,2 3-10 16,-2-3 8-16,-1 0-8 0,1 0 0 0,2 3 8 15,-2 0-8-15,2-3 0 0,-2 3 0 0,-1-3 8 16,4 0-8-16,-4 0 0 0,4 0 0 0,-4 0 8 15,1 0-8-15,-1 0 0 0,-2 0 0 0,-7 0 0 16,9 2 0-16,4-2 0 0,-4 0 0 0,0 0 0 0,1 3 0 0,2 0 0 16,-2-3 0-16,-4 0 0 15,4 0 0-15,-1 3 0 0,4-3 0 0,-4 0 8 16,1 3-8-16,-1-3 0 0,0 0 0 0,4 0 8 0,-4 0-8 0,1 0 0 16,-1 0 8-16,1 0-8 0,-1 0 8 15,1 0-8-15,2 0 8 0,-2 2-8 0,-1-2 0 16,1 0 8-16,-1 0-8 0,-3 3 0 0,4-3 0 0,-1 3 8 15,1-3-8-15,-1 0 0 0,1 0 0 0,-1 0 0 16,0 0 0-16,-2 0 0 0,5 0 0 0,-2 0 0 16,-1 0 0-16,1 0 8 0,-4 0-8 0,3 0 8 15,1 3-8-15,-1-3 10 0,1 0-10 0,-1 0 10 16,1 3-10-16,-4-3 0 0,3 0 0 0,1 2 8 16,-10-2-8-16,12 0 8 0,-2 0-8 0,-10 0 8 15,12 3-8-15,1 0 0 0,0-3 0 0,-13 0 8 16,12 0-8-16,4 0 0 0,-3 0 0 0,-4 0 8 15,4 3-8-15,-1-3 0 0,1 0 9 0,-1 0-9 16,-2 0 9-16,-1 0-9 0,1 0 12 0,2 0-12 0,-2 0 9 16,-1 3-9-16,1-1 0 0,-1-2 9 0,0 3-9 0,1-3 10 15,-1 3-10-15,1-3 10 0,-1 0-10 16,4 0 0-16,-7 0 0 0,4 0 0 0,-1 3 0 0,4-3 0 16,-4 0 8-16,0 0-8 0,1 0 0 0,-1 0 0 15,1-3 0-15,-1 3 0 0,-2 0 0 0,2 0 0 0,-3 0 8 0,4 0-8 16,-1 0 0-16,1 0 0 15,-1 0 0-15,0 0 0 0,4 0 0 0,-4 0 8 0,-9 0-8 0,0 0 8 16,0 0-8-16,13 3 0 16,0-3 0-16,-4 0 8 0,1 2-8 0,-10-2 0 15,9-2 0-15,0 2 0 0,1 2 0 0,-10-2 0 16,9 0 0-16,1 0 0 0,-1 0 0 0,1 0 8 0,-10 0-8 16,0 0 0-16,9 0 8 0,1 0-8 0,-4 3 8 0,-6-3-8 15,0 0 0-15,9 0 0 0,-9 0 8 0,10 0-8 16,-4 3 0-16,0-3 8 0,1 0-8 0,-1 0 8 15,-6 0-8-15,6 0 0 0,-6 0 0 0,10 3 0 16,-7-3 0-16,-3 0 0 0,0 0 0 0,9 0 8 16,-6 0-8-16,7 0 0 0,-10 0 0 0,0 0 0 15,6 0 0-15,0 0 0 0,1 0 0 0,-7 0 0 16,0 0 0-16,6 0 0 0,0 0 0 0,4 3 0 16,-7-3 0-16,3 0 0 0,-6 0 0 0,6 0 0 15,1 0 0-15,-7 0 8 0,0 0-8 0,6 0 0 16,-6 0 0-16,6 0 0 0,4 0 0 0,-10 0 0 15,6 0 0-15,0 0 0 0,-6 0 0 0,0 0 0 16,7 0 8-16,-1 0-8 0,-6 0 8 0,0 0-8 16,0 0 0-16,6 0 0 0,1 2 0 0,-7-2 0 15,0 0 9-15,0 0-9 0,6 0 10 0,-6 0-10 0,0 0 12 16,0 0-3-16,6 0-1 0,-6 0 0 0,0 0 21 0,0 0 4 16,0 0 1-16,0 0 0 0,0 0-11 0,0 0-3 15,0 0 0-15,0 0 0 0,0 0 6 0,0 0 1 16,0 0 0-16,0 0 0 0,0 0-9 0,0 0-2 15,6 3 0-15,-6-3 0 0,0 0-16 0,0 0 0 16,0 0 0-16,0 0-9 0,0 0 9 0,0 0 0 16,0 0 0-16,0 0 0 0,0 0 0 0,0 0 0 15,0 0 0-15,0 0 0 0,7 0 0 0,-7 0 0 16,0 0 0-16,0 0 0 0,0 0 0 0,0 0 0 16,0 0 0-16,0 0 0 0,0 0 12 0,0 0-3 0,0 0 0 15,0 0 0-15,0 0-9 0,0 0 0 0,0 0 0 0,0 0 0 16,0 0 0-16,0 0 0 0,0 0 0 0,0 0 0 15,0 0 0-15,0 0 0 0,0 0 0 0,0 0 0 16,0 0 0-16,0 0 0 0,0 0 0 0,0 0 0 16,0 0-21-16,0 0-3 0,0 0-1 0,0 0 0 31,0 0-31-31,0 0-5 0,0 0-2 0,0 0-683 0,0 0-137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8.3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710 157 2082 0,'-9'-9'59'0,"3"6"13"0,-1 1-57 0,1-1-15 0,-3 0 0 0,-1 0 0 16,1-2 39-16,-1 2 5 0,-2 0 0 0,2 0 1 15,-6 0-21-15,4 3-5 0,-1 0-1 0,1 3 0 16,-4-3-18-16,-3 6 0 0,-3 2 8 0,3-2-8 0,-6 2 0 0,0 3 0 16,-4 1 0-16,4 4 0 15,0 1 0-15,-3 3 0 0,3-1-11 0,-1 4 11 0,-2 2 0 16,0 0 0-16,3 0 8 0,-1 3-8 15,1 0 13-15,3 0-3 0,0 0-1 0,3 0 0 0,0-3-9 0,0-2 0 16,7-1-12-16,2 1 12 0,1-1 0 0,3 0 0 16,-1-2 0-16,4-3 0 0,0-1 0 0,0-2 0 15,3 3 0-15,3-3 0 0,0 3 8 0,4-3-8 16,-1 0 0-16,0 3 8 0,4-3 0 0,2 0-8 16,4 0 12-16,0-3-4 0,3 0 9 0,3 0 2 15,3-5 0-15,0 2 0 0,3 1-7 0,1-4-2 16,2 1 0-16,1-3 0 0,-1 2-10 0,4-2 10 0,-4 0-10 0,1 0 10 15,2-3-10-15,-2 0 10 0,2 0-10 0,-5 0 10 16,2 0-10-16,1 0 0 0,2 0 9 0,-2 0-9 16,-1 0 18-16,1 0-1 0,2 0 0 0,1-3 0 15,-1 3-17-15,-2 0 0 0,3-6 0 0,-1 3 0 16,4 1 0-16,-7-1 8 0,4-3-8 0,0 1 10 16,-1 2-10-16,-2-3 0 0,-4 3 9 0,4-2-9 15,-4-1 8-15,-3 1-8 0,3 2 10 0,-6-3-10 16,0 1 13-16,1-1-3 0,-1-2-1 0,0 2 0 15,-4 1 2-15,1-1 0 0,0-2 0 0,0-1 0 16,-3 1-11-16,0-1 8 0,-4 4-8 0,1-4 8 16,-1-2 1-16,-2 3 0 0,-1-1 0 0,-2 1 0 15,-4-3 17-15,3-3 3 0,-6 3 1 0,0-6 0 16,-3 3-14-16,3-3-2 0,-3 0-1 0,-4-2 0 16,1-1 7-16,0-2 2 0,0-1 0 0,-7 4 0 0,3-1-10 15,-5-2-3-15,-1-3 0 0,0 2 0 0,-3-5 0 0,-3 3 0 16,0 0 0-16,-3 0 0 0,-3-3 3 0,-1 3 0 15,-2 2 0-15,0 1 0 0,-4-1-3 0,-3 4 0 16,0-4 0-16,1 7 0 0,-4 2 1 0,0 0 0 16,-3 0 0-16,0 3 0 0,-4-1-10 0,1 1-12 15,0 3 2-15,-3-3 1 16,-4 2-131-16,4-2-27 0,-4 3-5 0,7-1-629 16,6-2-127-16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9.8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1116 1620 0,'0'0'46'0,"0"0"10"0,0 0-45 0,0 0-11 0,0 0 0 0,0 0 0 0,0 0 52 0,0 0 9 16,0 0 2-16,0 0 0 0,3-5-49 0,-3-1-14 15,4 0 0-15,-4-2 8 0,3 0 0 0,3-1 0 16,-3 1 0-16,0 0 0 0,4-4-8 0,-1 1 0 16,-3-3 0-16,3 0 8 0,1 3-8 0,-1-3 0 15,3 0 0-15,1 0 0 0,-1 0 0 0,-3 3 11 16,4 0-11-16,-1-1 12 0,1-2 1 0,-1 0 1 16,1 3 0-16,-1 0 0 0,4 0-6 0,-4 0-8 15,-3 0 11-15,4 2-11 0,2 1 13 0,-2-1-4 16,-1-2-1-16,1 3 0 0,-1-1 3 0,4 1 0 15,-4-3 0-15,4 2 0 0,-1 1 1 0,1 0 0 16,0-4 0-16,-1 4 0 0,4 0-3 0,-3-4 0 16,2 4 0-16,-2 0 0 0,-1-4 1 0,4 1 0 0,0 0 0 15,-3 3 0-15,-1-4-10 0,1 4 10 0,-1-3-10 16,1 3 10-16,-1-1-10 0,1-2 12 0,-3 3-12 0,2 2 12 16,-2 0-12-16,2-2 0 0,1 0 9 0,-1-1-9 15,-2 4 13-15,2-1-1 0,4 0-1 0,-3 1 0 16,2-1 9-16,-2 1 1 0,0 2 1 0,-4-3 0 15,7 1-22-15,-4-4 9 0,4 4-9 0,-3-1 0 16,2 0 14-16,-2 1-4 0,0-1-1 0,2 1 0 16,-2-1-1-16,3 0 0 0,-4 1 0 0,1 2 0 15,-4-3 2-15,4 1 0 0,-4 2 0 0,4-3 0 0,-7 4 13 16,4 2 2-16,-10 0 1 0,0 0 0 16,6 0-26-16,0 0 0 0,-6 0 0 0,0 0 0 15,0 0 15-15,0 0 1 0,0 0 0 0,0 0 0 0,0 0-6 16,0 0-1-16,0 0 0 0,0 0 0 0,3-3-9 15,-3 3 0-15,0 0 0 0,0 0 8 0,0 0-25 0,0 0-6 16,4-6-1-16,-4 6-723 16,0-5-145-16</inkml:trace>
  <inkml:trace contextRef="#ctx0" brushRef="#br0" timeOffset="886">516 588 1060 0,'0'0'30'0,"0"0"6"0,0 0-28 0,0 0-8 16,0 0 0-16,0 0 0 0,0 0 27 0,0 0 4 0,0 0 1 0,0 0 0 16,10-3-4-16,-4 0-1 0,-6 3 0 0,6-3 0 15,1-2-18-15,-1-1-9 0,0 0 10 0,1 1-10 16,-1-1 0-16,-6 6 0 0,6-5 0 0,0-1-10 16,4 0 10-16,-7 4 0 0,-3 2 0 0,10-9-8 15,-7 1 8-15,6-1 0 0,-3 4 0 0,-2-1 0 16,5 1 0-16,-6 2 0 0,0-3 0 0,-3 6-8 15,0 0 8-15,7-5 0 0,-1-1 8 0,-6 6-8 16,3-3 0-16,3-2 8 0,1-1-8 0,-7 6 0 16,6-3 9-16,0-2-9 0,0-4 12 0,4 4-12 15,-1-1 0-15,1 0 0 0,-4 4 0 0,-6 2 0 16,6-6 0-16,4 3-14 0,-4-2 2 0,0-1 1 16,1 3 35-16,-1-2 6 0,-3-1 2 0,3 0 0 0,1 1-21 0,-1 2-11 15,0 0 12-15,1-2-12 16,-1 2 12-16,0 0-12 0,1-2 12 0,-1 2-12 0,-6 3 0 0,6-3 0 15,-6 3 0-15,0 0 0 0,6-3 0 0,1-2 0 16,-7 5 0-16,9 0 0 0,1-6 13 0,-4 3-4 16,3 0-1-16,-2 1 0 0,-1-1 6 0,0 0 1 15,4-3 0-15,-4 4 0 0,0-1-2 0,-6 3 0 16,7-6 0-16,-1 3 0 0,0 1 11 0,-6 2 1 16,6-3 1-16,-6 3 0 0,0 0-3 0,4-3-1 15,2 0 0-15,-6 3 0 0,0 0 5 0,3-3 1 16,-3 3 0-16,0 0 0 0,0 0-10 0,0 0-2 15,6-2 0-15,1 2 0 0,-7 0-8 0,0 0-8 16,0 0 12-16,0 0-12 0,0 0 12 0,0 0-12 0,0 0 12 16,0 0-566-16,0 0-113 15</inkml:trace>
  <inkml:trace contextRef="#ctx0" brushRef="#br0" timeOffset="2104">664 98 1646 0,'0'0'47'0,"0"0"9"0,-6-3-44 0,6 3-12 0,0 0 0 0,-3 0 0 0,-3-3 52 0,2 1 8 16,4 2 1-16,0 0 1 0,0 0-35 0,-6 0-7 15,0 0-2-15,0 0 0 0,6 0-18 0,0 0 0 16,-7 2 0-16,1 4-9 0,-3 2-3 0,2 1 0 0,1 2 0 0,-4 3 0 16,1-3 4-16,0 3 0 0,2 3 0 0,-2 0 0 15,-1 2 8-15,1 1 0 0,0-1 0 0,2 1-8 16,1 0 8-16,0 2 0 0,2 0 0 0,1 1-8 15,3-4 8-15,3 4 0 0,1-4 0 0,-1 1-8 16,0-1 8-16,6 1-8 0,1-3 8 0,-4 0-8 16,7-3 8-16,-4 0-8 0,4 0 8 0,-1-3-8 15,4-3 8-15,0 1 0 0,0-1 0 0,2-3 0 16,1 1 0-16,-3-3 0 0,3 0 0 0,0-3 0 16,0 2 0-16,0-2 0 0,-1 0 0 0,1-2 0 15,0 2 0-15,-3-3 0 0,3 0 8 0,0 0-8 16,0-2 14-16,0-1-2 0,-4-2 0 0,1 2 0 15,0-2-3-15,3-1-1 0,-1 1 0 0,-2-3 0 0,0 0-8 16,0-3 8-16,-1 2-8 0,1 1 8 0,0-3-8 0,-3 3 12 16,-1 0-12-16,1-3 12 0,-1 3 0 15,1-1 0-15,-7-2 0 0,0 0 0 0,4 0 16 0,-4 3 3 16,-3-3 1-16,0 0 0 0,-6-2-4 0,3-1-1 16,3 0 0-16,-6-3 0 0,-3 4-8 0,3-4-2 15,0 0 0-15,-4 1 0 0,1 2 4 0,0 3 1 16,0 0 0-16,-4 0 0 0,1 0-22 0,-1 0 0 15,-2-3 0-15,-1 6 0 0,0 0 11 0,1 3-3 16,-4-4 0-16,4 4 0 0,-7 0 5 0,0-1 1 16,3 4 0-16,-3 2 0 0,-3-3-14 0,3 1 8 0,-3 2-8 0,3 0 0 15,0 3 0-15,-3 0 0 0,4 0 0 0,-1 0 0 16,3 3 8-16,0 0-8 0,4-1 0 0,-1-2 0 16,4 6 0-16,-1 0 0 0,-2-4 0 0,-1 4 0 15,3 0-9-15,4-4 9 0,0 4 0 0,0 0-9 31,-1-4-28-31,4 4-6 0,3-6-1 0,0 0-620 0,-3 6-124 0</inkml:trace>
  <inkml:trace contextRef="#ctx0" brushRef="#br0" timeOffset="2712">1398 406 2090 0,'0'0'59'0,"0"0"13"0,0 0-57 0,0 8-15 0,0-2 0 0,3 5 0 15,0-3 8-15,0 1 0 0,0 2-8 0,0 3 12 16,1-3-12-16,-1 3 0 0,3 0 0 0,-3-3 0 15,0 0 0-15,0 1 0 0,1-1 0 0,2 0 0 16,0 0 0-16,-3 3 0 0,4-6 0 0,-4 4 0 16,3-4 0-16,0 3 0 0,-3 0 0 0,1 1 0 0,2-4 0 0,-3 0 0 15,3 1 0-15,-2-1 0 16,-1-2 0-16,0-1 0 0,0 1 0 0,0 0 0 0,-3-1 0 0,3 4 0 16,-3-9 0-16,3 5 0 0,-3-5 0 0,0 0-18 15,0 0 2-15,0 0 1 16,4 6-139-16,-4-6-28 0,0 0-6 0</inkml:trace>
  <inkml:trace contextRef="#ctx0" brushRef="#br0" timeOffset="2981">1489 456 1890 0,'0'0'41'0,"0"0"9"0,0 0 2 0,0 0 1 0,-3 6-42 0,3 5-11 0,-3-3 0 0,-1 3 0 16,-2-2 23-16,3 2 2 0,-3 0 1 0,-4 0 0 15,7 1-18-15,-6 2-8 0,2-3 0 0,-2 3 8 16,-4 0-8-16,1 0 0 0,2 0 0 0,-2 0 8 16,-1 0-8-16,4 0 0 0,2-3 0 0,-2-3 0 15,0 3 0-15,2 1 0 0,4-7 0 0,-3 4 0 16,3-4-28-16,3-5 1 0,-3 9 1 0,3-9 0 15,0 0-46-15,0 0-10 0,0 0-2 0</inkml:trace>
  <inkml:trace contextRef="#ctx0" brushRef="#br0" timeOffset="3228">1483 311 1940 0,'0'0'43'0,"0"0"9"0,0 0 1 0,0 0 1 0,-4 2-43 0,4-2-11 0,0 0 0 0,-6 6 0 16,-3 0 0-16,6-1 0 0,-4 4 0 0,4-7 8 15,-3 4-8-15,0 0 0 0,2-1-12 0,-2 1 12 31,6-6-72-31,0 0-8 0,-3 2 0 0,3-2-696 0</inkml:trace>
  <inkml:trace contextRef="#ctx0" brushRef="#br0" timeOffset="3459">1209 560 1687 0,'0'0'48'0,"-3"5"10"0,3-5-46 0,-3 9-12 0,3-1 0 0,0 3 0 16,0-3 13-16,-4 4 1 0,4-1 0 0,4 0 0 0,-4-3-14 0,0 1 0 16,0-1 0-16,0 1 0 0,0-1 12 0,3-2-3 15,-3-6-1-15,3 8-511 16,-3-8-102-16</inkml:trace>
  <inkml:trace contextRef="#ctx0" brushRef="#br0" timeOffset="3585">1306 792 1378 0,'0'0'30'0,"4"8"6"0,-1-2 2 0,3 2 2 0,-3-2-32 0,0 2-8 16,-3 3 0-16,3-2 0 0,1-1 42 0,-1 0 7 15,-3 1 2-15,3-1 0 0,-3-8-41 0,0 6-10 0,3 2 0 0</inkml:trace>
  <inkml:trace contextRef="#ctx0" brushRef="#br0" timeOffset="3736">1712 652 2268 0,'-3'3'50'0,"3"-3"10"0,0 0 3 0,0 0 0 0,0 0-51 0,0 5-12 0,-3 1 0 0,3-6 0 15,0 0 0-15,0 8 0 0,-3-2-9 0,3-6-661 16,0 0-132-16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6:46.0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0 291 1724 0,'0'0'38'0,"7"-3"8"0,2-3 2 0,4-2 0 0,3 2-39 0,6-2-9 0,-4 2 0 0,8-2 0 15,-1 0 0-15,3-1 0 0,-3 1 0 0,4 2 0 16,-1 1-8-16,0-1 8 0,4 0-10 0,-4 1 10 15,0-1-12-15,1 4 3 0,2-1 1 0,1-3 0 0,-1 1 8 0,1 2 0 16,2-3 0-16,-2 3-8 0,-1 1 8 0,4-1 0 16,3 0 0-16,-1 3 0 0,-2 0 34 0,6-3 2 15,0 3 1-15,0 3 0 0,6-6 11 0,-6 3 1 16,-3 0 1-16,3 0 0 0,6 0-34 0,-6-3-8 16,-7 3 0-16,4-2-8 0,3-1 17 0,0 0-3 15,-3 0-1-15,-4 0 0 0,-2 1-13 0,2-1 0 16,7 0-9-16,-6 3 9 0,-7-3 0 0,4 0 0 15,2 1 0-15,4 2 0 0,-10 0 14 0,1 0 6 16,-4-3 0-16,3 3 1 0,-3-3-5 0,-3 3 0 16,-6 0-1-16,0 0 0 0,3-3-15 0,-7 3 9 0,-2-3-9 15,-4 3 8-15,-6 0 0 0,6 0-8 0,1 0 12 0,-7 0-4 16,0 0 23-16,0 0 4 0,0 0 1 0,-10-2 0 16,1-4-4-16,-7 0-1 0,0 4 0 0,-6-4 0 15,0 3-31-15,-9 0 0 0,-13 3-11 0,0 0 11 31,3 0-36-31,-13 6 0 0,-9-3 0 0,-3 2 0 0,3 1 19 0,0 2 4 0,0-2 1 0,-3 2 0 16,-6 1 12-16,6-1 0 0,9 1 0 0,-3-1 0 16,1 0 0-16,2-2 0 0,3 2 0 0,1-2 0 15,-4 0 0-15,4-1 0 0,-1-2 0 0,4 2 0 16,3-2 0-16,-4 0 0 0,10 0 0 0,-3 2 0 16,7-2 13-16,-1 0-1 0,6-3 0 0,4 3 0 15,3-3-12-15,6 3 11 0,3-1-11 0,0-2 10 16,7 0-10-16,3 0 0 0,6 0 0 0,0 0 8 0,0 0-8 0,0 0 0 15,0 0 0-15,9 3 0 0,4 0 0 16,9 0 0-16,6-3 0 0,7 0 0 0,6-3 0 0,3 3 12 16,12-6 0-16,7 4 0 0,7-4-1 0,2 0 0 15,3 1 0-15,4-1 0 0,-3-2-11 0,9 0 0 16,3-1 0-16,0 1 8 0,-6-1-8 0,3 1 0 16,6 0 0-16,3 2 8 0,1-2-8 0,-7-4 0 15,0 4 0-15,3-3 0 0,7 0 16 0,-4-1 0 16,-9 4 1-16,4-3 0 0,-8 2-17 0,-2 1 0 15,0 0 8-15,-4-1-8 0,-2 4 0 0,-4-1 0 16,-9 3 0-16,-1 0 0 0,1 1 0 0,-9-1 0 16,-4 3 0-16,-9 0 0 0,-4 0 12 0,-2 3 1 0,-4-1 1 0,-6 1 0 15,-6 0-14-15,3-3 0 0,-10 6 8 0,1-4-8 16,-4-2 0-16,-6 0 8 0,0 0-8 0,0 0 0 16,-6 0 24-16,-10 0 0 0,-6 0-1 0,-10 3 0 15,-9-3-2-15,-6 0 0 0,-6 0 0 0,-7 3 0 16,-3-3-21-16,-6 0 9 0,-4 0-9 0,-5 0 0 15,2-3-9-15,-9 3-9 0,0 0-2 0,-3 0 0 16,6-3 20-16,-6 3-10 0,-6 3 10 0,2-3-8 16,-2 3 0-16,0 0 0 0,2-3 0 0,-5 3 0 15,-1-1 8-15,7 1 0 0,6 0 0 0,0 0 0 16,3 2 0-16,3-2 0 0,4 3 0 0,2-3 0 16,4 2 0-16,6 1-8 0,3-1 8 0,7-2 0 15,6 0 0-15,6 0 0 0,9 0 0 0,4-1 0 16,6-2 0-16,6 3 0 0,7-3 0 0,-1 3 0 15,4-3 0-15,6 0-8 0,0 0 8 0,6 6-12 0,7-1-3 16,3 1-1-16,9-1 0 0,6 1 0 0,10 0 16 16,6-4 0-16,10 4 0 0,6-6 0 0,6 6 0 0,4-4 12 15,2 1-3-15,7 3 0 0,12-3-1 0,1-1-8 16,-10 1 12-16,9 0-4 0,4 0-8 0,-1 0 8 16,-2 2-8-16,2-2 8 0,-2 3-8 0,6-4 0 15,2-2 0-15,1-2 0 0,-3-4 0 0,-7 0 0 16,-2 1 9-16,-1-1-9 0,-3 1 0 0,-6-1 0 15,0 3 0-15,-7-2 0 0,1-1 0 0,-7 3 8 16,-3-2-8-16,-9 5 0 0,-4-3 8 0,-5 0-8 16,-4 3 8-16,-3 0-8 0,-10 0 0 0,0 3 0 0,-8-3 0 15,-1 3 0-15,-7-1 0 0,-2 1 0 0,-4-3 0 16,-2 0 0-16,-7 0 0 0,0 0 9 0,0 0-9 0,-10 3 0 16,-2-3 0-16,-10 0 0 0,-4 0 0 0,-2 0 0 15,-13 0 0-15,-3 3 0 0,-9 0 0 0,-4-1 0 16,-6 1 0-16,0 0 0 0,-6 0 0 0,-4 0 0 15,-5-1 0-15,-1 1 0 0,-9 0 0 0,-3 0 0 16,-4 0-16-16,-2-1 4 0,-4 4 0 0,3-3 0 16,-2 0 0-16,-4 2 1 0,0-2 0 0,3 2 0 0,7 4 11 0,-1-4 0 15,-9 1 0-15,10 0-8 0,0-1 8 0,5 1 0 16,-2-1 0-16,3 4 0 16,0-4 0-16,0 4 0 0,3-1 0 0,3 1 0 15,6-1 0-15,7 0 0 0,6-2 0 0,7 0-8 16,2-4 8-16,10 4 0 0,3-3 0 0,10 0 0 15,5-3 0-15,8 0 0 0,2 0 0 0,3 0 0 16,7 0 0-16,6 0 0 0,0 0 0 0,0 0-12 16,0 0-20-16,16 0-4 0,6 2 0 0,6 1-1 0,10-6 24 0,3 3 5 15,9-2 8-15,7-4-13 0,6-2 13 0,6 2 12 16,3 0-3-16,7-2 0 0,3 0-1 0,3-1 0 16,-3 4 0-16,3-1 0 0,6-2-8 0,0 2 12 15,-9 0-12-15,6 1 12 0,3-1-12 0,1 1 8 16,-4-4-8-16,0 4 8 0,-3-7-8 0,3 4 12 15,7 0-12-15,-1-3 12 0,-6 2 1 0,-3 1 1 16,0-3 0-16,-6 2 0 0,3-2-1 0,-4 3 0 16,-5 2 0-16,-1 0 0 0,-9-2-13 0,0 2 0 15,-3 1 0-15,-1 2 0 0,-5-3 10 0,-7 6-10 0,-3 0 10 16,-6 0-10-16,-3 0 0 0,-4 0 0 0,-6 3 0 16,-3 0 0-16,-3-3 0 0,-6 6-12 0,3-4 1 0,-7 4-750 15,-3 0-151-15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6.2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0 2178 0,'0'0'48'0,"0"0"9"0,0 0 3 0,0 6 1 0,-10 2-49 0,10-8-12 16,0 0 0-16,0 0 0 0,-3 9 0 0,3-9 0 15,0 8 0-15,3 0 0 0,0 1 0 0,4-4-15 16,-7-5 3-16,9 9-945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3.6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 63 1540 0,'0'0'34'0,"-9"7"7"0,6 1 2 0,-3 3 0 0,3-4-35 0,-6 4-8 16,6 2 0-16,-2 0 0 0,5-3 21 0,0 1 3 15,0 2 0-15,0-3 0 0,8 1-10 0,-2 2-2 16,0 0 0-16,3-5 0 0,-9 2 0 0,12-2-1 16,-4 0 0-16,1-1 0 0,-9 1-11 0,9 0 8 15,-9-8-8-15,3 8 8 0,3 0 16 0,-3-1 4 16,-3 1 0-16,0 0 0 0,0 0 21 0,-3 0 5 0,-3 0 1 0,0-1 0 16,-3-1-19-16,0 1-3 0,1-1-1 0,-10-4 0 15,6 3-18-15,4-5-4 0,-1-2-1 0,-3-1 0 31,0 1-31-31,3-4-6 0,1 1-2 0,8-3-595 0,-6 1-119 0</inkml:trace>
  <inkml:trace contextRef="#ctx0" brushRef="#br0" timeOffset="430">306 188 1597 0,'0'0'45'0,"0"0"11"0,0 0-45 0,0 5-11 0,0 3 0 0,0-3 0 0,0-5 36 0,0 8 4 16,5-3 2-16,-5-5 0 0,0 0-25 0,0 0-5 15,0 0 0-15,3 5-1 0,6-2-11 0,-9-3 0 16,0 0 0-16,12 2 8 0,0 1 0 0,-4-3 0 16,-8 0 0-16,9 0 0 0,3-5 0 0,-3 2 0 15,0 1 0-15,-9 2 0 0,5-8 2 0,1 0 0 16,0-3 0-16,-3 4 0 0,3-1-2 0,0 0 0 15,-6-2 0-15,6 2 0 0,-3-3 0 0,-3 4 0 16,0-1 0-16,0-3 0 0,0 4-8 0,-3 1 8 0,-3 1-8 16,3 0 8-16,-6 0 4 0,6-1 0 0,-6 1 0 0,1 5 0 15,-1 0 10-15,0 0 2 0,-6 5 1 0,1 1 0 16,-1 1-14-16,3 1-3 0,6 3-8 0,-5-1 12 16,-1 1-12-16,-3 2 0 0,9 2 0 0,-2-2 0 15,-1 0 0-15,3 0 8 0,0 0-8 0,0 0 9 16,6 0 1-16,0 0 0 0,0-2 0 0,6-1 0 15,-3-2 0-15,0 2 0 0,-3-10 0 0,9 8 0 16,-3 0-2-16,2-3 0 0,-2-2 0 0,-6-3 0 16,0 0-8-16,9 5 0 0,9-7 0 0,-7-1 8 15,1 0-8-15,9-4 0 0,-4 1-12 0,4-2-633 16,-1 1-127-16</inkml:trace>
  <inkml:trace contextRef="#ctx0" brushRef="#br0" timeOffset="760">614 130 1152 0,'0'0'25'0,"0"0"6"0,0 0 1 0,0 0 0 0,0 0-32 0,0 0 0 16,0 0 0-16,0 0 0 0,0 0 73 0,0 0 9 16,0 6 2-16,6-1 0 0,-6-5-26 0,6 10-5 15,-6-2-1-15,0 2 0 0,9-2-16 0,-9 3-4 16,-3-1-1-16,3 1 0 0,0-1-12 0,0 3-3 15,-6 0 0-15,6-3 0 0,-3 1-4 0,0-3-2 16,3-1 0-16,-6 1 0 0,6 0 0 0,0-8 0 16,0 0 0-16,0 0 0 0,-3 5 0 0,3-5 0 0,0 0 0 15,0 0 0-15,0 0 23 0,0 0 5 16,0 0 1-16,0 0 0 0,0 0-14 0,0 0-2 0,0-8-1 0,3 3 0 0,-3-3-22 0,6 3 9 16,-3-3-9-16,0 1 0 15,-3-4 15-15,6 3-4 0,-3 1-1 0,3-1 0 0,0 0 6 16,-1 0 0-16,-2 0 1 0,6 3 0 15,-3 0-17-15,0 0-14 0,0-1 2 0,3 4-647 16,-4-3-129-16</inkml:trace>
  <inkml:trace contextRef="#ctx0" brushRef="#br0" timeOffset="991">906 0 1900 0,'0'0'54'0,"0"0"11"0,0 0-52 0,0 0-13 0,0 0 0 0,0 0 0 0,0 0 96 0,0 0 17 16,-9 3 3-16,9-3 1 0,0 0-67 0,0 0-14 16,0 5-2-16,0-5-1 0,0 0-33 0,0 0 0 15,0 0 0-15,0 0 0 16,0 0-86-16,0 0-24 0,0 0-5 0,0 0-823 15</inkml:trace>
  <inkml:trace contextRef="#ctx0" brushRef="#br0" timeOffset="1625">796 167 1717 0,'0'0'37'0,"0"0"8"0,0 0 2 0,0 0 2 0,0 0-39 0,0 0-10 0,0 8 0 0,0-3 0 16,0-3 39-16,0-2 5 0,0 0 2 0,0 6 0 15,9-4-46-15,-9-2 0 0,0 0-10 0,9 3 2 16,-3 2-2-16,-1 0 0 0,5 1 0 0,-10-6 0 31,0 7-31-31,0 1-7 0,0-3 0 0,0-5-1 16,0 13-35-16,0-2-6 0,-4-1-2 0,-2 1 0 16,6-1 32-16,0-2 7 0,-5 0 1 0,-1 0 0 0,6-8 77 0,0 0 16 0,-3 5 3 0,3-5 1 15,0 0 5-15,0 0 1 0,0 0 0 0,0 0 0 16,0 0-51-16,3 2 0 0,8-4 0 0,-5 2 0 15,4-3-23-15,-4 1-1 0,3-1-1 0,5 0 0 16,-2-2-45 0,0 0-9-16,-3 0-1 0,2 2-1 0,1-2 49 0,-3 2 11 0,3 3 1 0,-4-5 1 0,1 2 19 15,-6 1 8-15,6-1-8 0,-9 3 12 0,0 0 27 16,6 0 5-16,-3 0 0 0,-3 0 1 0,0 0-8 0,6 0-1 16,-1 0-1-16,1 3 0 0,-3-3-27 0,6 0-8 15,-6 2 0-15,6-2 0 0,-1-2 0 0,1-1 0 16,0 3 0-16,-6-2 0 0,9-1 8 0,-4 0-8 15,1-2 0-15,-3 0 0 0,0 2 14 0,3-2-4 16,-9 3-1-16,0 2 0 0,0 0 32 0,6-6 7 16,-3 1 0-16,-3 5 1 0,0-8-13 0,0 3-4 15,0 5 0-15,0-5 0 0,0-3-17 0,0 0-4 16,0 8-1-16,0-2 0 0,0 2-2 0,0 0-8 0,-9-8 12 0,9 8-4 16,0 0 7-16,0-3 1 0,-9 1 0 0,3-1 0 15,0 6 20-15,-3-1 5 0,7 1 1 0,-7 2 0 16,0 0-21-16,0 0-4 0,-3 3-1 0,4 0 0 15,-1 0-7-15,3 0-1 0,-3 0-8 0,3-1 12 16,1-1-3-16,-1-1-1 0,3 3 0 0,-3-1 0 16,6 1 9-16,0 0 2 0,0-8 0 0,0 8 0 0,0 0-4 15,0 0-1-15,0-1 0 0,6 4 0 0,-3-9-5 0,-3 1-1 16,8 2 0-16,-5 0 0 16,-3 1 9-16,6-4 2 0,-3 3 0 0,6-2 0 15,-6-3-19-15,6 3 0 0,-1-1 0 0,1-2 0 16,0 3-24-1,0-6-8-15,-3 1-1 0,8-4-615 0,-2 1-122 0</inkml:trace>
  <inkml:trace contextRef="#ctx0" brushRef="#br0" timeOffset="1865">1314 201 1298 0,'-3'5'36'0,"3"-5"10"0,0 0-37 0,3 8-9 16,-3 2 0-16,0-10 0 0,0 0 50 0,3 8 8 15,3 5 2-15,-3-3 0 0,-3-2 32 0,0 3 8 16,0-1 0-16,5-2 1 0,-5 2-38 0,0-2-8 16,-5 3-2-16,5-1 0 0,0-2 16 0,-3 0 3 15,-6-1 1-15,6-1 0 0,-3 1-19 0,-3-1-4 16,3-4-1-16,1 3 0 0,-4-5-15 0,9 0-3 16,-9 3-1-16,3 0 0 0,-3-6-22 0,9 3-8 15,0 0 0-15,0 0 9 16,-6-8-138-16,1 0-28 0,-1 1-6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4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2181 129 1448 0,'-19'-3'41'0,"13"3"9"0,-3 0-40 0,-4 0-10 0,-3 0 0 0,7 0 0 16,-4 3 30-16,1 0 4 0,2 2 1 0,-2 4 0 16,-1-1-11-16,0 3-1 0,4 3-1 0,-4 3 0 15,1 0-22-15,2 0 0 0,-2 2 0 0,5 1-8 16,-2-1 8-16,3 1 0 0,-4-6 0 0,10 6-8 16,-6-4 8-16,6 4-13 0,0-1 5 0,6 1 8 15,-6 0-9-15,7 2 9 0,2-2 0 0,-3 2 0 16,4-2 0-16,-1-1 0 0,4-2 0 0,-1 0 0 15,1-6 0-15,3 3 0 0,-1-3 0 0,4-3 0 16,-3 1 0-16,0-4 0 0,6 1 0 0,-3 0 0 16,3-4 0-16,-3 1 0 0,6-3-13 0,0 0 4 15,3 3 9-15,-6 0 0 0,3-6 8 0,1 0-8 0,2 0 0 16,0 1 8-16,1-1-8 0,-4-6 0 0,0 1 15 0,3-3-2 16,1 0 0-16,-4-1 0 0,3-1 1 0,-3-4 0 15,4 0 0-15,-4 0 0 0,0 0-4 0,-3 3-1 16,0-2 0-16,0-1 0 0,0 3-1 0,0-3-8 15,-3 3 12-15,-6 0-4 0,-1 3 4 0,1 0 0 16,-4-1 0-16,4 1 0 0,-10-3 11 0,3 0 2 16,-3 3 1-16,4-3 0 0,-4-3-2 0,0 3 0 15,0 0 0-15,-3 0 0 0,0 0-8 0,0 0-1 16,-3 0-1-16,3 0 0 0,-6 0 1 0,-1 0 0 0,1 3 0 16,0-3 0-16,-7 0 4 0,4 3 1 0,-4 3 0 15,-6-3 0-15,4-1-6 0,-1 1-1 0,0 0 0 16,-3 0 0-16,0 2-13 0,0 1 9 0,1-3-9 0,-1 5 8 15,-6 1-8-15,-4 2 0 0,4 0 0 0,-3 0-11 16,-1 3 11-16,1 3-13 0,-7 0 5 0,1 2 8 16,2 1 0-16,-2 0 0 0,-4 2 0 0,3 3 0 15,1 0-11-15,-1 3 11 0,0 0-8 0,4 0 8 16,0 3 0-16,-1 0 0 0,4-3 0 0,-1 0 0 16,4 0 0-16,3 3-10 0,0-3 10 0,3 2-13 15,0 1 13-15,0-3-9 0,1 0 9 0,2 0-8 16,3-3 8-16,1 3 0 0,-1-2 0 0,4-4-8 0,2 0 8 15,4 1-8-15,-6-1 8 0,2 0-8 16,4-2-47-16,0 2-9 0,3-8-1 16,0 9-507-16,0-1-100 0</inkml:trace>
  <inkml:trace contextRef="#ctx0" brushRef="#br0" timeOffset="1128">1848 554 1663 0,'0'0'36'0,"-7"-3"8"0,-5 1 2 0,2-1 1 0,4 0-38 0,-4 3-9 0,1 0 0 0,3 3 0 16,6-3 12-16,-7 0 1 0,-5 5 0 0,-1 1 0 15,-3 2-1-15,4 6 0 0,-4 0 0 0,-6 3 0 16,0 5-12-16,0 4 0 0,-3 2 0 0,3 0 0 16,-3 2 0-16,-4 1 0 0,4 3 11 0,3-4-11 15,-3 1 16-15,3-3-3 0,0 0-1 0,0-3 0 16,0 1-12-16,6-1 9 0,-3 0-9 0,7 0 8 16,-7-3-8-16,9 4 0 0,-9-4 0 0,4 0 0 15,2 1 0-15,-3-1 0 0,4-2 0 0,-4 2 0 16,7-2 0-16,-1-1 0 0,-2 1 0 0,2-6 8 15,1 3-8-15,2-3-17 0,1 0 4 0,-3 0 1 16,9-3-78 0,-7 0-15-16,4-5-3 0,-3 2-1 0</inkml:trace>
  <inkml:trace contextRef="#ctx0" brushRef="#br0" timeOffset="1449">979 1105 1436 0,'0'0'32'0,"-6"6"6"0,2-1 2 0,-2 4 0 0,-3 2-32 0,-1 0-8 15,7 9 0-15,-6 2 0 0,-1 1 0 0,4 5 0 16,0 2 0-16,-1 1 0 0,4 3 0 0,0-4 0 0,3-2 8 0,3-2-8 16,0-1 0-16,7-3 0 0,-4-5 0 0,7 0 0 15,-4 0 0-15,0-6 0 0,7 0 0 0,-3 0 0 16,3 0 0-16,-4-2 8 0,4-4-8 0,0 1 0 15,-1-3 0-15,4-1 0 0,0-4 0 0,-3-1-8 16,6-3 40-16,3-5 8 0,-3 0 1 0,3-3 1 16,4-3-22-16,2-2-5 0,-6-1-1 0,7 0 0 15,-4-2-6-15,4 0-8 0,-4 2 11 0,-3-2-11 16,0-1-13-16,0 1-10 0,-6 5-1 0,3-2-1 31,-9 5-17-31,3 0-3 0,-1 0-1 0,-2 0 0 0,-7 0-28 16,1 5-6-16,-1-2 0 0</inkml:trace>
  <inkml:trace contextRef="#ctx0" brushRef="#br0" timeOffset="1905">25 1670 1911 0,'-16'0'42'0,"10"-2"9"0,3 2 1 0,3 0 2 0,0 0-43 0,0 0-11 0,0 0 0 16,0-6 0-16,9 0 0 0,1-2-14 0,2 0 3 0,4 2 1 15,3-5 10-15,0 2 0 0,-3 1 0 0,6 0 0 16,3-4 0-16,0 1 0 0,3 3 0 0,-6-1 0 15,4 1 0-15,2 3 0 0,-6-4 0 0,3 4 0 16,-3 5 0-16,7 0 0 0,-11 2 0 0,4 1-8 16,0 3 8-16,1 2 0 0,-11 0 0 0,7 6-8 15,-10 0 8-15,4 0 0 0,0 6 0 0,-4 5-8 16,0 3 8-16,-5 3 0 0,-1 3 0 0,0 2 0 16,0 3 8-16,0 0-8 0,-3 0 8 0,0 1-8 15,7-1 22-15,-7 0 0 0,0 0 0 0,0-3 0 16,-7 4 1-16,7-4 0 0,0 3 0 0,0 0 0 15,-3-2-5-15,0-4-1 0,0 1 0 0,0 2 0 16,-1-5-3-16,4 0-1 0,0-3 0 0,-6 0 0 16,3 0-13-16,3-3 0 0,0 0 0 0,0 0 0 15,0-5-10-15,3 2-8 0,3-5-2 0,1 0-915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3.1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49 1746 0,'0'0'49'0,"0"0"12"0,0 8-49 0,-3-2-12 0,3 2 0 15,-4 1 0-15,1-1 0 0,3 0 0 0,-3 4-12 0,3-1 12 16,0 0 0-16,0 3 0 0,0-3 8 0,3 0-8 16,0 3 0-16,4-5 0 0,-1 2 0 0,0-3 0 15,4-2-8-15,-1 0 8 0,1-4 0 0,-4 1 0 16,3 0-8-16,1 0 8 0,-1-6 0 0,1 3 0 15,-1-6 0-15,1 4 0 0,-1-4 0 0,0 0 0 16,1-5 0-16,-4 3 0 0,1 2 12 0,-1 1-3 16,0-4 3-16,-3 1 1 0,4-3 0 0,-4 2 0 15,-3-2 27-15,3 0 4 0,-3 0 2 0,-3-1 0 16,0 1 10-16,-1 3 3 0,-2-1 0 0,0 4 0 16,0-1-19-16,-4 3-4 0,1-2-1 0,-1 2 0 15,1 0-20-15,-4 3-4 0,4 0-1 0,-4 3 0 0,4-3-20 0,-1 3-4 16,1 0-1-16,3 2 0 15,-1-2-54-15,4 0-11 0,0-3-3 0,3 0-524 16,0 0-105-16</inkml:trace>
  <inkml:trace contextRef="#ctx0" brushRef="#br0" timeOffset="310">224 12 1454 0,'0'0'32'0,"9"3"6"0,-9-3 2 0,0 0 1 0,0 0-33 0,6 3-8 15,1 0 0-15,-1 2 0 0,-6-5 73 0,3 9 13 16,0-1 2-16,0 3 1 0,1-2-34 0,-4 5-7 15,-4-3-2-15,4 3 0 0,-3-3-22 0,3 0-4 16,-3 1 0-16,3-1-1 0,-3-3-9 0,3 1-2 0,0-9 0 0,0 5 0 16,0-5 1-16,0 6 0 15,0-6 0-15,0 0 0 0,0 0-9 0,0 0 8 0,0 0-8 0,0 0 8 16,0 0-8-16,6-3 0 0,1-3 0 0,2-2 8 16,-3 0-8-16,4-1 10 0,-1-2-10 0,1 0 10 15,-4 0-10-15,3 2 0 0,1 1 0 0,-4-1 0 16,0 1 0-16,1 2 0 0,-7 6 0 0,0 0 0 15,0 0 0-15,0 0 8 0,0 0-8 0,12 3 8 16,-2 3 10-16,-7-1 2 0,3 7 0 0,-6-1 0 0,3-3 0 0,-3 1 1 16,-3 2 0-16,-3-3 0 15,3 3-8-15,0-2-1 0,-1-1-1 0,4 1 0 16,-3-4-11-16,0 4-12 0,3-4 2 0,0-5-670 16,0 0-133-16</inkml:trace>
  <inkml:trace contextRef="#ctx0" brushRef="#br0" timeOffset="726">372 124 1832 0,'0'0'40'0,"0"0"9"0,0 0 2 0,-7 6 0 0,4 0-41 0,3-6-10 15,3 2 0-15,-3-2 0 0,0 0 26 0,0 0 3 16,0 0 1-16,7 6 0 0,-1-3-30 0,-6-3 0 16,0 0 0-16,12 3 0 0,1-3 0 0,-4 0 0 15,-2 2 0-15,5-4 0 0,-2 2 11 0,-1-3-11 16,-2-3 12-16,-7 6-12 0,9 0 10 0,0-3-10 15,-2 1 8-15,-7 2-8 0,0 0 16 0,9-6-3 16,1 3 0-16,-7 0 0 0,3-5 9 0,0 2 2 16,-3 1 0-16,1-4 0 0,2 4-4 0,-6-4-1 15,3 4 0-15,0-4 0 0,-3 4-11 0,0-4-8 16,0 1 9-16,0 2-9 0,0-2 12 0,0 0-4 16,0 2-8-16,0 3 12 0,0-2 2 0,0 5 0 0,0 0 0 15,-6-6 0-15,0 3 9 0,-1 3 1 0,1 0 1 16,6 0 0-16,-9 6-7 0,-1-3-2 0,-2 5 0 15,2 0 0-15,-2 4-16 0,2-1 0 0,-3-3 0 0,4 3 0 16,3 3 0-16,3 0 0 0,-4 0-9 0,1-2 9 16,0-1 0-16,6 0 0 0,0 0 0 0,-3 0 0 15,3-5 0-15,0 5 0 0,3-2 0 0,0-1 0 16,3-2 0-16,-6-6 0 0,0 0 0 0,13 5-8 16,-4 1 8-16,1-1 0 0,-1 1 10 0,1-3-10 15,2 0 0-15,1-3 0 0,-4-3 0 0,4 0 0 16,2 3-26-16,1-6-5 0,-3 4-1 0,-1-4-1006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1.4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185 380 1926 0,'0'0'42'0,"0"0"9"0,0 0 1 0,0 0 3 0,0 0-44 0,0 0-11 16,0 0 0-16,0 0 0 0,0 0 0 0,7-3-11 0,-7 3 3 0,6-2 0 15,0-1 8-15,4 3-8 0,-1 0 8 0,1-3-8 16,2 3 8-16,1-3 0 0,-1 3 8 0,1-3-8 16,3 3 0-16,-1 0 0 0,4-2 0 0,-3-1-564 15,0 0-108-15</inkml:trace>
  <inkml:trace contextRef="#ctx0" brushRef="#br0" timeOffset="329">440 0 1332 0,'0'0'29'0,"-6"0"7"0,3 5 0 0,3-5 1 16,-6 3-29-16,2 5-8 0,-2 1 0 0,0-1 0 15,0 6 23-15,-1 3 3 0,1 3 1 0,0 2 0 0,-1 6 6 0,1 3 2 16,0 2 0-16,0 4 0 0,-1-4-11 0,1 6-3 15,0-2 0-15,-1 5 0 0,1-3-21 0,0 0 9 16,-1 0-9-16,-2-2 0 0,3-1 21 16,-1-8-2-16,-2-3-1 0,0 3 0 0,-1 0 15 0,-2 0 3 0,2-3 1 15,-2 3 0-15,-4-3-7 0,0 12-2 0,-3-6 0 0,0-3 0 16,4-6-2-16,-1 0-1 16,0-5 0-16,0 0 0 0,4 2-13 0,-1-5-2 0,1 3-1 0,2-6 0 15,-2-2-9-15,5-1-12 16,-2 1 2-16,2-7 1 15,-2 4-56-15,6-6-11 0,0-6-3 0</inkml:trace>
  <inkml:trace contextRef="#ctx0" brushRef="#br0" timeOffset="616">223 643 1041 0,'0'0'29'0,"0"0"7"0,0 0-28 0,10 3-8 0,-1-3 0 0,-9 0 0 15,6 8 92-15,-2-2 18 0,2 2 3 0,-3-2 1 16,0 0-34-16,0 2-6 0,0 0-2 0,1 1 0 15,2-4-36-15,-6 1-8 0,0-6-2 0,6 8 0 16,0-5-14-16,-6-3-4 0,7 3 0 0,2 0 0 16,4-1-8-16,-4-2 8 0,-2 0-8 0,5-2 8 15,-2-1 0-15,2-3 0 0,-6 1 0 0,-6 5 0 16,13-6 4-16,-4-2 0 0,-2 2 0 0,-4-2 0 16,-3 2 14-16,0 1 3 0,0 5 1 0,3-9 0 15,-6 1 4-15,0-1 1 0,0 1 0 0,-1 0 0 16,1 2-15-16,-3 0-2 0,0 1-1 0,-1-4 0 15,4 7-9-15,-6-1-8 0,3 0 9 0,-1 0-9 16,1 0-31-16,0 1-12 0,-1 2-2 0,7 0-578 16,0 0-115-16</inkml:trace>
  <inkml:trace contextRef="#ctx0" brushRef="#br0" timeOffset="899">431 559 1272 0,'0'0'36'0,"-3"0"8"0,0 3-35 0,3-3-9 16,0 0 0-16,6 6 0 0,-3-1 70 0,-3-5 12 15,0 0 2-15,6 6 1 0,1 2-29 0,-4 3-5 0,0-2-2 0,-3 2 0 16,3-3-17-16,-3 4-3 0,0-4-1 0,0 3 0 16,0-2-16-16,3-1-3 0,-3-8-1 0,-3 8 0 15,0 1 2-15,3-9 0 0,0 0 0 0,0 0 0 16,0 0 0-16,-3 5 0 16,3-5 0-16,3 3 0 0,-3 0 2 0,0-3 0 0,0 0 0 0,3-3 0 15,3-2 2-15,-2-1 1 0,-1 3 0 16,3-2 0-16,0-7-15 0,1 4 0 0,2 0 0 0,-3-4 0 15,1 4 0-15,2 0 0 0,1-1 0 0,-1 1 0 16,0 2 0-16,4 1 0 0,-4-1 0 0,1 3 0 16,-1 0 0-16,1 1 0 0,-4-1 0 0,3 0 0 15,-2-3 0-15,-1 6-8 0,0 0 8 0,1 0-595 16,-1 0-114-16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0.8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10 234 1861 0,'0'0'40'0,"0"0"9"0,-3 3 2 0,3-3 2 0,-7 2-42 0,7-2-11 16,0 0 0-16,0 0 0 0,0 0 8 0,0 0 0 15,0 0 0-15,0 0 0 0,0 0 24 0,0 0 4 0,0 0 0 0,0 0 1 16,0 0-37-16,0 0 0 0,0 0 0 0,0 0 0 15,3-5 0-15,4-1 0 0,-1 1 0 0,0-1 8 16,4 0-8-16,-1 4 0 0,1-4-8 0,2 0 8 16,1 1 0-16,3-4 0 0,-1 4 0 0,7-1 0 15,-3 1 0-15,3-4 0 16,3 4 0-16,1-4 0 0,-1 4 0 0,-6-1 0 0,0 3 0 16,-1 0 0-16,-2-2 0 0,0 5 0 0,-4-3 0 0,-2 0 0 15,-1 0 0-15,4 1 0 0,-4-1 0 0,1 0 8 16,-1 3-8-16,-9 0 0 0,0 0 0 0,7-3 0 15,-7 3 0-15,0 0 8 0,0 0-8 0,0 0 8 16,0 0-24-16,9 0-4 0,-9 0 0 0,0 0-572 16,0 0-113-16</inkml:trace>
  <inkml:trace contextRef="#ctx0" brushRef="#br0" timeOffset="309">365 13 1602 0,'0'0'35'0,"0"0"7"0,0 0 2 0,0 0 1 0,0 0-36 0,0 0-9 16,0 0 0-16,0 0 0 0,0 0 17 0,7-3 2 16,-1 3 0-16,3 0 0 0,1-3-19 0,-1 3 10 15,1-3-10-15,2 1 8 0,-2 2-8 0,2-3 0 16,1 3 0-16,-4 3 8 0,1-1-8 0,2 1 0 0,-2 0 0 0,-4 3-11 15,0 2 37-15,4 0 7 0,-4 1 2 16,0 2 0-16,1-3 16 0,-4 3 3 0,-3-2 1 0,3 2 0 16,0 0-12-16,-3 3-3 15,-3-3 0-15,0 1 0 0,3-1-16 0,-3 6-3 0,0-1-1 0,-1-2 0 16,-2 0-12-16,6-2-8 0,-6-4 10 0,3 0-10 16,3-2-76-16,-7 2-20 0,7-2-5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7.5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194 0 1825 0,'0'0'40'0,"0"0"8"0,0 0 1 0,0 0 3 16,0 0-41-16,0 11-11 0,-3 0 0 0,-7 3 0 0,1 3 18 0,-1 3 2 15,-2 5 0-15,2 0 0 0,4 3-5 0,-10 4-1 16,7-4 0-16,-4 5 0 0,1 4-1 0,-7-1 0 15,9 0 0-15,-2-2 0 0,2 0 6 0,4-1 1 16,-4-2 0-16,4-3 0 0,0-2-9 0,3-1-2 16,3-5 0-16,0-1 0 0,-3-2-9 0,3-3 0 15,3 0 0-15,-3-3 0 0,3-2 0 0,3-1 0 16,-6-2 0-16,10-3 0 16,-10-3-24-16,9 0-6 0,4 0-2 0,-4-6 0 15,4-2-96-15,-1-1-19 0,-2-5-4 0</inkml:trace>
  <inkml:trace contextRef="#ctx0" brushRef="#br0" timeOffset="692">386 202 1788 0,'0'0'51'0,"0"0"10"0,0 0-49 0,0 0-12 0,0 0 0 0,0 0 0 16,-10 3 121-16,7 3 22 0,-6-3 4 0,6 2 1 16,-4 1-42-16,-2-3-8 0,3 2-2 0,-1 1 0 15,-2-3-41-15,6 2-9 0,3-5-2 0,-10 6 0 16,10-3-35-16,0-3-9 0,-3 5 0 0,3-5 0 15,0 0 0-15,-6 6-17 0,6-1 4 0,0 4 1 16,0-1-135 0,6 0-26-16,-6 1-6 0,0-4-1 0,0 4 68 0,0-1 12 15,-6 1 4-15,6-1 0 0,-3 3 18 0,-1 0 4 0,1-2 1 16,0 2 0-16,-6-3 73 0,9 1 0 0,-10-1 12 0,10 1-1 16,-3-1 68-16,-6-2 13 0,9 2 4 0,-3-2 0 15,-4-4 5-15,7 4 2 0,-6 0 0 0,3-4 0 0,3-2-58 16,0 0-11-16,0 0-2 0,0 0-1 0,0 0-31 0,0 0-8 15,6 3-1-15,-6-3 0 0,3 0-12 0,7 3-3 16,-1-3 0-16,-6 3 0 16,7 0-72-16,-1-1-16 0,-9-2-2 0,3 9-1 15,7-4-25-15,-10 4-6 0,6-4-1 0,-3 4 0 0,-3 0 111 0,6-1 21 16,-6 1 5-16,0-1 1 0,0 1 78 0,0-9 16 16,0 5 3-16,-6 1 1 0,6-1-24 0,0-5-5 15,0 0 0-15,-3 6-1 0,3-6-30 0,0 0-5 16,0 0-2-16,0 0 0 0,0 0-22 0,0 0 0 0,0 0 0 0,0 0 0 15,3-3 0-15,7 0 0 0,-7-2-10 16,3-4 10-16,-3 4-8 0,7-4 8 0,-4-2 0 0,0 0 0 16,4-1 0-16,-1 4 0 0,-6 2 0 0,7-2 0 15,-1 2 0-15,-6-2 0 0,7 2 0 0,-10 3 0 16,0 3 0-16,0 0 12 0,6-3-3 0,-6 3-1 16,0 0 38-16,0 0 7 0,0 0 2 0,3 9 0 15,-6-4-16-15,-3 4-3 0,6 2-1 0,-3-3 0 16,-1 3-13-16,1-1-2 0,3-10-1 0,-3 11 0 15,0-3-40 1,-3-2-8-16,6-6-2 0,0 0 0 0,0 0 1 16,9 8 0-16,-3-5 0 0,1-6 0 0,2-2-27 0,4-1-6 15,-4-2-1-15,7-1 0 0,0 1 28 16,-4-1 6-16,-2 0 1 0,2 4 0 0,4-1 29 0,-3 1-9 0,-4 2 9 0,1 3 0 16,-4 0 0-16,-6 0 0 0,0 0 0 0,6 3 8 15,-6-3 36-15,3 5 7 0,-3 4 1 0,0-4 1 16,0 3-1-16,0 5 0 0,-6-5 0 0,3 0 0 0,0 4-29 15,0-4-7-15,-4 0 0 0,7 1-1 0,-3-1-15 0,-3-2 0 16,6-6 0-16,0 5 0 16,0-5-41-16,0 0-5 0,0 0-1 0,0 0-554 15,0 0-111-15</inkml:trace>
  <inkml:trace contextRef="#ctx0" brushRef="#br0" timeOffset="1143">650 525 1422 0,'0'0'31'0,"3"3"6"0,-3-3 2 0,0 0 1 0,0 0-32 0,0 0-8 15,10 3 0-15,-10-3 0 0,0 0 66 0,6 5 11 0,-6-5 3 0,6 3 0 16,4 3-55-16,-1-4-10 0,-9-2-3 0,3 0 0 16,7 0-12-16,-1 3 0 0,-3-3 8 0,1 3-8 15,2-6 0-15,1 3 0 0,-1-3 0 0,-6 3 0 16,-3 0 0-16,13-2 0 0,-7 2 0 0,-3 0 0 16,-3 0 0-16,10-3 0 0,-1 0 8 0,1 0-8 15,-7 0 9-15,6-2-1 0,-6-2 0 0,7 4 0 16,-4-5-8-16,-3 5 0 0,-3-2 0 0,7 2-11 15,-4-3 11-15,-3 6 14 0,0 0-3 0,0 0-1 16,0-8-10-16,0 2 8 0,0 6-8 0,0 0 8 16,-3-2 20-16,-4-4 3 0,4 0 1 0,-3 1 0 15,-4 2 3-15,10 3 1 0,-12 0 0 0,12 0 0 16,-10-3-17-16,7 3-3 0,-6 3-1 0,9-3 0 16,-10 0-2-16,7 3 0 0,-6 0 0 0,-1 2 0 15,1-2-1-15,3 5-1 0,-1 1 0 0,-2-1 0 16,-1-2-3-16,4 2 0 0,0 0 0 0,-4 5 0 0,4-5 3 15,0 0 0-15,-4 1 0 0,10-1 0 0,-3 1 2 0,0-1 1 16,0-2 0-16,0 2 0 0,3-8-14 0,0 8 11 16,0-2-11-16,0 2 10 0,0-8-10 0,3 6 0 15,0 2 0-15,-3-8-11 0,0 0 11 0,3 6 0 16,0 0 0-16,-3-6 0 0,0 0 0 0,10 5 0 16,-1-2 0-16,-6 3 0 0,7-6-12 0,-10 0 2 15,12 0 1-15,-2 0 0 16,-1 0-43-16,4-6-9 0,-7 3-2 0,4-2-581 15,-4-1-117-15</inkml:trace>
  <inkml:trace contextRef="#ctx0" brushRef="#br0" timeOffset="1399">965 493 1090 0,'0'0'24'0,"0"0"4"0,0 0 2 0,6 9 2 0,-3-1-32 0,7 0 0 0,-7-1 0 0,3 1 0 16,-3 1 70-16,7 2 8 0,2-3 2 0,-5-2 0 16,-4 2-16-16,6-2-4 0,-6 2 0 0,4-2 0 15,-4 0-3-15,-3-6-1 0,0 0 0 0,-3 8 0 16,-4 3 14-16,7-2 2 0,-12-1 1 0,2 0 0 16,4 1-22-16,-10-1-5 0,4-2-1 0,-1 2 0 15,-6-2-20-15,10-3-4 0,-4 2-1 0,1-2 0 16,-1 0-40-16,4-3-8 0,-1 3-1 0,1-3-960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4.3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0 1782 0,'0'0'39'0,"0"0"8"0,0 0 1 0,0 0 3 0,-7 2-41 0,1 1-10 0,0 3 0 0,-1 2 0 16,-2 3 39-16,-4 3 5 0,1 6 2 0,-1-1 0 16,-3 4-14-16,1 5-2 0,-4 3-1 0,6-1 0 15,-2 7-1-15,-1-4-1 0,0 1 0 0,3 2 0 16,4-2 2-16,0-3 1 0,2-3 0 0,4 0 0 16,0-3-18-16,3-3-4 0,-3-2-8 0,6-1 12 15,0-5-12-15,0 0 0 0,0 0 0 0,1-5 0 16,2-4 0-16,0 4-13 0,0-4 1 0,4-2 0 15,-1-3-55-15,1-3-10 0,6 0-3 0</inkml:trace>
  <inkml:trace contextRef="#ctx0" brushRef="#br0" timeOffset="159">360 243 1681 0,'0'0'36'0,"3"-6"8"0,-3 1 2 0,0-4 2 0,3 4-38 0,-3 5-10 15,0 0 0-15,0 0 0 0,-3-6 106 0,3 6 19 16,0 0 4-16,0 0 1 0,0 0-72 0,0 0-14 15,0 0-4-15,0 0 0 0,0 0-30 0,0 0-10 16,0 0 0-16,0 0 0 16,0 0-112-16,0 9-28 0,-3-1-7 0,3 0-727 15</inkml:trace>
  <inkml:trace contextRef="#ctx0" brushRef="#br0" timeOffset="1005">316 405 1580 0,'-10'14'35'0,"7"-8"7"0,-3 2 2 0,0 3 0 0,-1-2-36 0,1-1-8 0,3 1 0 0,-3-1 0 16,-1 0 85-16,4 1 15 0,0-4 4 0,0 4 0 15,0-4-60-15,3-5-11 0,0 0-2 0,-4 6-1 16,4-6-30-16,0 8 0 0,7-2 0 0,-7-6 0 31,3 6-42-31,3-4-8 0,-6-2-2 0,7 6 0 16,-1-3-67-16,3 2-13 0,-9-5-4 0,3 3 0 0,-3-3 72 0,7 6 15 0,-4-1 2 0,-3-5 1 16,0 0 58-16,3 9 12 0,-3-4 3 0,0 4 0 15,-3-4 37-15,3-5 7 0,0 0 1 0,0 9 1 16,0-9-15-16,0 0-3 0,0 0-1 0,0 0 0 15,0 0-37-15,0 0-7 0,0 0-2 0,0 0 0 16,6 2-8-16,-6-2 0 0,6 0 0 0,4-2-11 16,-1-4 11-16,1 0 0 0,-1 1 0 0,1-1 0 0,-1-2 0 15,1-3 0-15,2 2 0 0,-2 1 0 0,-1 0 0 16,0-4 0-16,1 4 0 0,-4 0 0 0,4 2 0 0,-4 0 0 16,-3 1 8-16,3 2-8 0,1 0 19 0,-7 3-1 15,0 0 0-15,0 0 0 0,0 0 3 0,0 0 1 16,0 0 0-16,0 0 0 0,3 9 4 0,-3 2 1 15,0 3 0-15,-3 0 0 0,0-3-17 0,-1 3-10 16,4-3 12-16,0 0-12 0,-3 0 0 0,0-2 0 0,3-1 0 0,0-8-12 31,3 6-32-31,-3-6-5 0,0 0-2 0,0 0 0 16,10 3 7-16,-1-6 0 0,-3 0 1 0,4-3 0 0,2 1 19 0,-2-1 4 0,2-2 1 16,1-3 0-16,3 2 9 0,-4 1 2 0,-2 2 0 0,-1-2 0 15,-2 0 8-15,2 2 0 0,0 0 0 16,-2 6 0-16,-7 0 11 0,0 0-3 0,6 0 0 0,-6 0 0 15,6 6 36-15,-3 0 6 0,-3 2 2 0,0-2 0 16,4 2-18-16,-4-3-3 0,3 4-1 0,-3-4 0 16,0-5-30-16,3 9 0 0,-3-9 0 0,0 0 0 15,3 5-50 1,-3-5-3-16,9 0-1 0,-2 3 0 0,-4-3-21 0,10-3-4 16,-4 3-1-16,0-5 0 0,1 2 45 0,2 0 9 0,-2 0 2 0,-1 1 0 15,-2-4 24-15,2 3 0 0,-3-2 0 0,4 2 0 16,-7 3 17-16,6-3 9 0,-2 0 2 0,-1 1 0 15,3-1 9-15,-2-3 3 0,-1 3 0 0,0-5 0 16,-3 2-13-16,10-2-3 0,-7 0 0 0,1-1 0 16,2 4-16-16,1-4-8 0,-4 1 0 0,-3-1 8 15,10 4 4-15,-7-4 1 0,0 4 0 0,0-1 0 0,-2 1 20 0,-1-1 4 16,0 0 1-16,0 1 0 0,-3-4 32 0,0 9 6 16,0-5 2-16,-3 2 0 0,-3-3-12 0,2 4-2 15,4 2-1-15,-6-3 0 0,0 3-18 0,0-3-3 16,-1 3-1-16,1 3 0 0,-3 0-13 0,2 2-4 15,-2 1 0-15,2-1 0 0,1 4-24 0,0-1 0 16,-4 1 0-16,4 2 0 0,3 0-8 0,0 0 8 16,-3 0 0-16,2 1 0 0,1-4 0 0,3 3 0 15,0 0 8-15,0-2-8 0,3-4 0 0,1 1-16 0,2 2 3 0,0-5 0 16,0 0 13-16,4 0-11 16,-4-1 11-16,4-2-10 0,5 0 10 0,-2-2-12 15,-4-1 12-15,4 0-12 16,3-2-25-16,-1-1-6 0,-2 0-1 0,3-2 0 15,0 2-121-15,-1 1-25 0,1-1-5 0,-3 1-1 0</inkml:trace>
  <inkml:trace contextRef="#ctx0" brushRef="#br0" timeOffset="1426">1710 16 1515 0,'0'0'33'0,"0"0"7"0,0 0 2 0,0 0 1 0,-3 3-35 0,-3 3-8 15,2-1 0-15,-2 4 0 0,3-1 82 0,-6 1 14 16,-4 2 4-16,0 0 0 0,1 3-22 0,-4 3-4 16,-3 2-1-16,-3 6 0 0,0 1-23 0,-6 4-5 15,-7 4-1-15,1 2 0 0,-4 6-14 0,-3 0-3 0,-3 6-1 16,-3-1 0-16,-4-2-5 0,4 3-1 16,-7-1 0-16,7 1 0 0,-3-1 0 0,0 1-1 15,-1 0 0-15,1-1 0 0,-1 3-11 0,1 1-8 16,0-4 12-16,3 1-12 0,6-3 0 0,3-1 0 0,-3-2 0 0,9-2 0 15,1-4 0-15,6-2 0 0,3-4 0 0,3 1 0 16,0-6-20-16,6 3 0 0,4-3-1 0,-4 1 0 31,4-4-43-31,3-2-9 0,3-1-2 0,-1-2-610 0,1-3-123 0</inkml:trace>
  <inkml:trace contextRef="#ctx0" brushRef="#br0" timeOffset="2241">1301 1197 1789 0,'0'0'39'0,"0"0"8"0,0 0 1 0,0 0 4 0,0 0-42 0,0 0-10 0,0 0 0 0,0 0 0 16,0 0 15-16,0 0 1 0,0 0 0 0,0 0 0 15,0 0 24-15,3-6 6 0,-3-2 1 0,0 2 0 16,0-2-30-16,0 2-5 0,0 1-2 0,6-1 0 16,-6 1-10-16,0-1-11 0,0 0 3 0,0 6 0 15,0 0 8-15,0-8 11 0,0 8-3 0,-6-3 0 16,6 3 1-16,0 0 0 0,-3-3 0 0,-3 3 0 16,-4 3 2-16,-2 0 0 0,8 3 0 0,-5 2 0 0,0 0-11 0,-4 6 0 15,0 0 0-15,1 0-11 0,-4 3 11 0,10 0 0 16,-7 3 0-16,1-4 0 0,2 1 0 0,4-3 0 15,-1 0 0-15,1 0 0 0,0-3 0 0,3 0 12 16,0-5-4-16,3 2 0 0,0-8-8 0,0 0 0 16,3 6-8-16,3 0 8 0,0-6-11 0,4 0 11 15,2-6-13-15,1 0 5 0,0-2 8 0,2 0 0 16,1-1 0-16,3-2-8 0,-6 3 8 0,2 2 0 16,-2 0 0-16,-4 1 0 0,1-1 0 0,-4 4 0 15,-6 2 0-15,9 0 0 0,1 0 20 0,-10 0 0 16,0 0 0-16,0 0 0 0,3 5 22 0,-3 1 4 0,6 2 1 15,-3 0 0-15,-6 4-10 0,3-4-1 0,3 0-1 16,-3 1 0-16,0-1-22 0,0-2-4 0,0 2-1 0,0-8 0 16,4 6-8-16,-4-6 0 0,0 0 0 0,0 5 0 15,0-5-16-15,0 0-1 0,0 0-1 0,0 0 0 32,9 3-130-32,-9-3-27 0,6 0-5 0</inkml:trace>
  <inkml:trace contextRef="#ctx0" brushRef="#br0" timeOffset="2422">1578 1065 1602 0,'0'0'35'0,"-6"6"7"0,6 0 2 0,-4-1 1 16,-2 4-36-16,6-1-9 0,-3 0 0 0,-3 6 0 0,-1 0 42 0,-2 0 6 15,3 3 2-15,-1 0 0 0,1 0-8 0,0 0-2 16,-1 2 0-16,1-2 0 0,3-3-19 0,-6 3-4 15,9-3-1-15,0-3 0 0,0 0-16 0,-4 0 0 16,4-2 8-16,4-1-8 0,-4-8 0 0,0 6-16 16,0-6 4-16,0 0 0 15,9 2-130-15,-3 1-26 0,1-3-4 0</inkml:trace>
  <inkml:trace contextRef="#ctx0" brushRef="#br0" timeOffset="2668">1754 1010 1580 0,'0'0'35'0,"0"-6"7"0,10-2 2 0,-10 8 0 0,0 0-36 0,0 0-8 0,0 0 0 0,0 0 0 16,0 0 104-16,0 0 18 0,0 0 4 0,0 0 1 15,-10 5-47-15,10 4-8 0,-6-1-3 0,-1 6 0 16,-2 0-41-16,6 0-9 0,-7 3-2 0,4-1 0 16,-6 4 2-16,8 0 0 0,-2-1 0 0,-6 1 0 15,12-1 1-15,-10 1 0 0,10 0 0 0,0-4 0 16,-3-2-20-16,3 0-16 0,3 0 4 0,-3-3 0 15,0 1 12-15,6-4 0 0,-2-2 0 0,2-1 0 16,-3 1-23-16,3-3-1 0,1-1-1 0,2-2 0 16,0-2-52-16,-5-1-11 0,11-3-1 15,-2 1-555-15,0-7-110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7:09.1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0 423 1609 0,'0'0'35'0,"0"0"7"0,0 0 2 0,0 0 2 0,0 0-37 0,9-6-9 16,-3 3 0-16,4 1 0 0,-1-1 0 0,4 0 0 16,2 0-12-16,-5 0 12 0,6 1-11 0,-4-1 11 15,4 0-8-15,0-3 8 0,3 4 0 0,-1-4 0 16,5 0 0-16,2 1 0 0,3-1 0 0,-6 1 0 15,0-1 0-15,3 3 0 0,4 0 0 0,-4-2-12 0,3-1 2 16,4 3 0-16,-7-2 10 0,3 2 0 0,4-3 0 16,-10 4 0-16,3-4 0 0,3 3 8 0,-3 0-8 15,4 1 11-15,-7-1-11 0,0 0 0 0,-3 0 9 0,3 3-9 16,3-3 11-16,-3 3-3 0,-6 0 0 0,2 0 0 16,-2 0 0-16,0 0-8 0,3 0 12 0,0 0-4 15,-7 3-8-15,7 0 0 0,-6-3 0 0,2 3 0 16,1 0 0-16,0-1 0 0,3 4 0 0,-3-6 0 15,-4 3 0-15,4 0 0 0,0-1 0 0,-1-2 0 16,1 3 0-16,0-3 0 0,-4 3 0 0,4-3 0 16,6 0 0-16,-9 3 0 0,6-3 0 0,-4 3 0 15,4-3 0-15,0 0 0 0,-3 0 0 0,0 2 0 16,-1-2 0-16,1 3 0 0,3-3 0 0,6 3 0 16,-3-3 0-16,-6 3 0 0,6 0 0 0,-3-3 0 15,3 2 0-15,0-2 0 0,3 3 8 0,-3 0-8 16,0-3 13-16,0 0 1 0,0 3 0 0,3-3 0 0,-3-3-1 15,0 3 0-15,1 0 0 0,2 0 0 0,-3 0-2 0,0 0-1 16,0 3 0-16,0 0 0 0,-3-3-10 0,3 0 12 16,3 2-12-16,-3 1 12 0,0 0-4 0,0-3 0 15,0 0 0-15,0 0 0 0,3 3-8 0,-3-3 0 16,0 3 0-16,0-3 0 0,0 0 0 0,4 0 0 16,-4 2 0-16,0-2 0 0,3 0 0 0,-3-2 12 15,3 2-12-15,-3-3 12 0,0 3-12 0,0 0 12 16,3 0-12-16,0 0 12 0,1 0-12 0,-4-3 8 15,3 3-8-15,0 0 8 0,0-3-8 0,0 3 0 16,1-3 0-16,-4 1 8 0,3 2-8 0,-3 0 0 0,3-3 0 16,3 3 8-16,1 0 2 0,-1 0 0 0,-3 0 0 0,0 0 0 15,4-3 7-15,2 3 2 0,-3 0 0 0,4 0 0 16,-4 0-3-16,4 0 0 0,-1 0 0 0,-2 0 0 16,-1-3-5-16,0 3-2 0,-3-3 0 0,4 3 0 15,-4 0 0-15,-3-2 0 0,3-1 0 0,-3 0 0 16,3 3 0-16,-3-3 0 0,-3 3 0 0,3-3 0 15,-3 3-1-15,3 0 0 0,0 0 0 0,-6 0 0 16,3 0-8-16,0 0 0 0,0 0 9 0,-4 0-9 16,4 0 0-16,-3 0 8 0,3 0-8 0,-3 0 0 15,2 0 0-15,1 0 0 0,-3 0 0 0,3 0 0 16,0 0 16-16,0 0-2 0,-4 3 0 0,4-3 0 16,-3-3-14-16,0 3-8 0,3 0 8 0,-4 0-13 0,1-2 23 15,0 2 5-15,0-3 1 0,-1 3 0 0,1 3-16 16,3-3-8-16,-3 2 8 0,3-2-13 0,-4 0 13 15,1 0 15-15,3 0-3 0,-3 0-1 0,-1 3-11 0,4-3 0 16,-3 3 0-16,0-3 0 0,0 0 0 0,2 0 0 16,-2 3 0-16,0-3 0 0,0 0 0 0,3 0 0 15,-4 0 0-15,1 0 0 0,0 0 8 0,-1 0-8 16,4 0 0-16,-6 0 8 0,6 3-8 0,0-3 0 16,3 2 0-16,3-2 0 0,-3 3 0 0,3 0 0 15,-6-3 0-15,6 3 0 0,0-6 0 0,1 3 15 16,-4 0-4-16,3 0-1 0,3 0 2 0,0 0 0 15,1 0 0-15,-1 0 0 0,0 0-12 0,-2 0 0 0,-1-3 9 16,3 3-9-16,-6 0 8 0,6 3-8 0,-2-3 8 16,-1 0-8-16,0 0 0 0,-3 0 9 0,3 0-9 15,-3 0 0-15,0 0 18 0,0 0-3 0,-3 0-1 0,3 0 0 16,3 0-14-16,1 0-15 0,-4 0 3 0,3 0 1 16,-3-3 11-16,6 3 0 0,-3-3 0 0,-3 3 0 15,-3 0 0-15,3 0 0 0,0-2 0 0,0 2 0 16,-3 0 0-16,3 0 8 0,0 0-8 0,0 0 0 15,0 0 0-15,-3 0 0 0,3 0 0 0,-3-3 0 16,3 3 12-16,-3 0-1 0,3 3-1 0,-3-3 0 16,0 0-10-16,3 0 0 0,0 0-12 0,-3 0 12 15,3 0-11-15,0 0 11 0,-3-3-8 0,0 3 8 16,6 3 0-16,-3-3 0 0,-3 0 0 0,3 0 0 16,0 0 8-16,0 2 0 0,3-2 0 0,-3 0 0 0,-3 0-8 15,0 0-8-15,3 3 8 0,0-3-12 0,-3 0 12 16,0 0 8-16,6 0-8 0,-3 0 11 0,0 0-11 15,3 0-12-15,-6 0 2 0,6 0 1 0,7 0 9 0,-10 0 11 16,-7 0-3-16,7 0 0 0,7 3-8 0,-4-3 0 16,-3 0 0-16,3 0 0 0,-3 0 0 0,3 3 0 15,0 0-9-15,4-3 9 0,-7 0 0 0,6 0-8 16,1-3 8-16,5 3 0 0,-6-3 8 0,4 3 6 16,-4-3 1-16,7 0 0 0,-1 3-15 0,-2 0 0 15,-4-2-12-15,4-1 12 0,-1 3 0 0,1-3 9 16,-4 3 1-16,0-3 0 0,1 0-10 0,2 1 0 15,4-4 9-15,-7 3-9 0,-3 0 0 0,4-2 9 16,2 2-9-16,-3 3 0 0,-2-3 9 0,-1 3-9 16,3-3 0-16,-3 3 9 0,4 0-9 0,-4 0 8 0,0 0-8 0,-3 0 8 15,3 0-8-15,0 0 0 0,-3 0 0 0,0 0 0 16,0-2 0-16,4 2 8 0,-4-3-8 0,3 3 0 16,-3 0 0-16,0 0 0 0,3 0 0 0,-6 0 0 15,3 0 0-15,-3 0 0 0,0 3-11 0,3-3 11 16,0 2 0-16,0-2 0 0,0 3 0 0,0 0 8 15,0-3-8-15,0 6 0 0,0-4 0 0,0-2 0 16,0 3 0-16,3 0 0 0,-3-3 0 0,3 3 0 16,-2-3 0-16,2 3 0 0,0-1 0 0,-3-2 0 15,3 3 0-15,0 0 0 0,0-3 0 0,4 3 0 16,-1 0 0-16,-3-1 0 0,0 4 0 0,1-3 0 16,-1 0 0-16,0-1 0 0,0-2 0 0,0 3 0 15,-3 0 0-15,4-3 0 0,-1 0 0 0,0 0 0 16,0 3 0-16,0-3 0 0,4 0 0 0,-7 0 8 0,3 0-8 15,-3 3 0-15,0-3 0 0,0 2 0 0,0-2 0 16,0 3 0-16,0 0 0 0,0-3 0 0,3 3 0 16,-3-3 8-16,0-3-8 0,-3 3 8 0,3 3-8 0,-3-3 0 15,3 0 0-15,0 0-8 0,0 0 8 0,0-3 0 16,3 3 0-16,-3 0 0 0,0 0 0 0,0 0 0 16,-3 0 0-16,3 0 0 0,0 0 0 0,-3 0 0 15,3 0 0-15,-3 0 0 0,3 0 8 0,0 0-8 16,0 0 8-16,0 0-8 0,-3 0 0 0,3 0 0 15,0-3 0-15,0 0 0 0,0 3 0 0,0-2 0 16,-3 2 0-16,3 0 0 0,0-3 0 0,-3 3 0 16,6 0 0-16,-3 0-8 0,-3 0 8 0,0-3 0 0,3 3 0 15,-3 0 0-15,6 0 0 0,-3 0 0 0,0-3 0 0,0 3 0 16,4 0 0-16,-1 0 8 0,-3-3-8 0,3 3 8 16,-3-2-8-16,0 2 0 0,3 0-8 0,0-3 8 15,-3 3 0-15,4 0 0 0,-1-3 0 0,0 3 8 16,0 0-8-16,0 0 0 0,-3 0-8 0,0 0 8 15,4-3 0-15,-4 3 0 0,0 0 0 0,0 0 0 16,0 0 0-16,0 0 0 0,0 3 0 0,-3-3 0 16,3 3 0-16,-3-3 0 0,-1 3 9 0,4-3-9 15,-3 0 28-15,3 0-2 0,-3 0 0 0,3 0 0 16,0 0-26-16,-3 0-12 0,3 0 0 0,-3 0 1 16,-3 0 11-16,3 2 0 0,0-2 10 0,0 0-10 15,-1 0 8-15,4 0-8 0,-3 0 0 0,0 0 9 16,3 3 2-16,0-3 0 0,-3 0 0 0,3 0 0 15,0 0-11-15,-3 0 0 0,3-3-12 0,0 1 12 16,-3 2 0-16,3-3 0 0,0 0 0 0,0 3 12 0,0-3-12 0,0 3 0 16,0-3-12-16,0 3 12 0,0-2 0 0,-3-1 0 15,6 0 0-15,-3 3 0 0,4 0 0 0,-4-3 0 16,3 0 0-16,0 3 0 0,-3 0 0 0,0-2 12 16,3-1-4-16,-3 3 0 0,3-3-8 0,1 3-11 15,-1 0 3-15,-3 0 0 0,6-3 8 0,-3 3 9 16,1-3-1-16,-1 3-8 0,-3 0 0 0,6-2 0 15,-6 2 0-15,6 0-12 0,-2 0 12 0,-1 0 0 16,-3-3 0-16,3 3 0 0,0 0 0 0,-3 0 0 16,0-3 0-16,0 3 0 0,0 0 0 0,0-3 8 0,0 0 0 15,4 3-8-15,-1 0 0 0,0-2 0 16,0 2-10-16,0 0 10 0,-3 0 0 0,3 0 0 0,-3 0 0 0,1 0 0 16,2 0 0-16,-3 0 0 0,0 0 0 0,0 0 0 15,0 0 0-15,-3 0 0 0,3 0 9 0,0 0-1 16,-3 2-8-16,0-2-10 0,-1 0 10 0,1 0-13 15,3 0 13-15,-3 0 8 0,3 0 0 0,0 0-8 16,-3 0 0-16,3 0 0 0,-3-2-10 0,3 2 10 16,-6-3 0-16,3 3 0 0,-4-3 0 0,4 3 12 15,-3-3-12-15,3 3 0 0,-3 0 0 0,-1 0-11 16,1-3 11-16,0 3 0 0,-3 0 0 0,5 0 0 16,-5 0 0-16,3-2 0 0,-1-1 0 0,1 0 0 15,0 3 13-15,0 0-1 0,-1 0-1 0,1-3 0 16,0 3-11-16,3-3 0 0,-3 1 0 0,-1 2 0 15,1-3 0-15,0 3 0 0,-1-3 0 0,1 0 0 16,0 3 0-16,-3 0 8 0,2-3-8 0,-2 6 12 0,3-6-12 16,-1 3 0-16,1 0 9 0,0 3-9 0,0 0 0 15,-1-3 0-15,-2 0 0 0,-1 0 8 0,1 3-8 0,0-3 0 16,-4 3 8-16,1-3-8 0,-1 0 0 0,-3 2 0 16,1-2 0-16,-7 0 0 0,9 0 8 0,-9 0-8 15,0 0 8-15,0 0-8 0,0 0-11 0,0 0-6 16,0 0-2-16,0 0-1228 15</inkml:trace>
  <inkml:trace contextRef="#ctx0" brushRef="#br0" timeOffset="1183">12394 414 1875 0,'0'0'41'0,"0"0"9"0,0 0 2 0,0 0 0 0,0 0-41 0,0 0-11 16,0 0 0-16,0 12 0 0,0-1 0 0,-3 0 0 15,0 0-12-15,3 3 12 0,6-3-9 0,-3 3 9 16,0 0 0-16,7 0 0 0,-1 6-8 0,4-3 8 16,-4 2 0-16,1 1 0 0,2 2 0 0,1 1 0 0,-1 2 0 0,1 0 0 15,0-3 0-15,2-2 0 0,-2-1 0 0,-1 1 0 16,4 0 0-16,-3-4 0 0,3 1 0 0,-1-3 0 15,-2 0 0-15,3 0 0 0,-1-3 8 16,4 1-8-16,0-1 33 0,0-3 1 0,0 1 0 0,3-4 0 16,-3 4-2-16,0-4 0 0,0 1 0 0,-1-3 0 15,1-1-5-15,0-2-2 0,3 0 0 0,0 0 0 16,0-2-3-16,3-4-1 0,1 0 0 0,-1-2 0 16,0 0-9-16,3-1-3 0,-2-2 0 0,5 0 0 15,-3 0-1-15,1-3-8 0,-4 0 12 0,3 0-4 16,0 2-8-16,-2-2 10 0,-4 0-10 0,3 0 10 15,-3 0 1-15,0 0 0 0,3 0 0 0,-3 1 0 0,0-1 5 0,3 0 2 16,1-3 0-16,-4-3 0 16,0 3-3-16,3 1-1 0,-3 2 0 0,0-3 0 15,3 3-5-15,-3 0-1 0,-3 5 0 0,0 1 0 0,-3-3-8 16,2 2 8-16,-5 1-8 0,0 2 8 0,-4-2 3 0,4 2 0 16,-4-2 0-16,1 5 0 0,-4 0-2 0,0-2 0 15,0 2 0-15,-2-2 0 0,-4 5-9 0,0 0 0 16,0 0 9-16,0 0-9 0,6 0 10 0,-3-3-2 15,-3 3-8-15,0 0 12 0,0 0-12 0,0 0 0 16,0 0-12-16,0 0 12 16,0 0-38-16,0 0-1 0,0 0 0 0,6-6-715 15,-3 3-143-15</inkml:trace>
  <inkml:trace contextRef="#ctx0" brushRef="#br0" timeOffset="1650">13492 398 2084 0,'0'0'46'0,"0"0"10"0,0 0 1 0,0 0 1 0,0 0-46 0,0 0-12 0,0 0 0 0,0 0 0 16,10 2 0-16,-1 1 0 0,1-3 0 0,-1 3-11 16,4-3 11-16,-1 0 0 0,1 0-9 0,3 0 9 15,-4 0 0-15,4 0 0 0,-3-3 0 0,-1 3 0 16,1-3 0-16,3 1 0 0,-4 2 0 0,1 0 0 16,-1 0 0-16,1 0 0 0,-1 0 0 0,1 2 0 0,-4 1 0 0,1 0 0 15,3 3 8-15,-4-1-8 0,4 1 0 0,-4-1 0 16,0 4 0-16,1-1 0 0,-4 1 0 15,0-1 8-15,-6 3-8 0,4 0 0 0,2-2 12 0,-3 2-4 16,-3 0 0-16,0 3 0 0,0-3 11 0,0 0 1 16,0 1 1-16,0-1 0 0,0 3-1 0,0 0 0 15,0-3 0-15,0 3 0 0,0-6-6 0,0 4-2 16,0-4 0-16,-3 3 0 0,0-2-12 0,0-1 9 16,3 0-9-16,0-8 8 0,-4 6-8 0,1 2 0 15,3-8 0-15,0 0 0 0,0 0 0 0,0 0 0 0,-3 6 9 16,3-6-9-1,0 0-29-15,0 0-11 0,0 0-1 0,0 0-1 16,0 0-149-16,0 0-29 0,0 0-7 0,0 0-1 0</inkml:trace>
  <inkml:trace contextRef="#ctx0" brushRef="#br0" timeOffset="2320">14320 14 2098 0,'0'0'46'0,"0"0"10"0,0 0 1 0,0 0 3 0,0 0-48 0,0 0-12 15,0 0 0-15,0 0 0 0,0 0 0 0,10 0-12 16,-10 0 2-16,9 0 1 0,4-3-2 0,-1 3 0 16,-2-2 0-16,2 2 0 0,1-3 11 0,-4 3 0 15,4-6 0-15,-1 6 0 0,1 0 0 0,0 0 0 16,-1 0 0-16,1 0 0 0,-1 3-13 0,1 0-1 16,0-3 0-16,-4 0 0 0,0 3 22 0,1-1 4 0,-1-2 0 0,1 6 1 15,-4-3-13-15,4 2 9 0,-10-5-9 0,3 3 8 16,3 3-8-16,-3-1 0 15,0 4 0-15,-3-9 8 0,0 5-8 0,0 7 8 0,-3-4-8 16,0 6 8-16,0-3 1 0,-3 0 0 0,-1 1 0 0,1-1 0 16,-3 3-1-16,-1 0-8 0,1-3 12 15,-1 0-4-15,1 0 0 0,-1 3 0 0,1-2 0 0,3-1 0 16,-4 0 1-16,1 0 0 0,-1 0 0 0,1 0 0 16,-1 3 3-16,4 0 0 0,-3-5 0 0,-1 2 0 15,4 3 6-15,0-6 2 0,-1 4 0 0,4-4 0 16,-3 0-10-16,3-2-2 0,0 2 0 0,-1-2 0 15,1 0-8-15,3-6 8 0,0 0-8 0,0 8 8 16,-3-2 0-16,3-1-8 0,-3 1 12 0,3-6-4 16,3 5-8-16,-3 4 0 0,0-1 0 0,3 1 0 15,0-4-157-15,1 4-24 0,-1-1-5 0,0 3-1 16,-6 3-22-16,3 0-5 0,3 0-1 0,-3 6 0 16,-3-1 64-16,3 4 13 0,-3-1 2 0,-1-2 1 15,1 2 80-15,3 0 16 0,-6-5 3 0,6 3 1 0,0-3 175 0,0-4 34 16,0-1 7-16,0 2 2 0,3-6-29 0,-3 3-6 15,0-2 0-15,0-4-1 0,0 1-62 0,0-6-12 16,0 8-2-16,0-2-1 0,0-1-30 0,0-5-7 16,0 0-1-16,0 0 0 0,3 6-32 0,-3-6 0 15,0 0 0-15,7 6-814 16</inkml:trace>
  <inkml:trace contextRef="#ctx0" brushRef="#br0" timeOffset="3036">14254 1005 2354 0,'0'0'52'0,"0"0"10"0,0 0 2 0,0 0 3 0,0 0-54 0,0 0-13 0,0 0 0 0,0 0 0 16,0 0 0-16,0 0-12 0,6-3 3 0,-6 3 0 16,0 0 1-16,7 0 0 0,-7 0 0 0,0 0 0 15,0 0-3-15,9 3 0 0,-6-1 0 0,-3-2 0 16,0 0-14-16,0 0-3 0,0 0-1 0,0 0 0 0,0 0 18 15,0 0 11-15,0 0-12 0,0 0 12 16,0 0-68-16,0 0-6 0,3 9-2 0,-3-9-793 16</inkml:trace>
  <inkml:trace contextRef="#ctx0" brushRef="#br0" timeOffset="13004">8570 946 1086 0,'-3'-8'31'0,"3"8"6"0,-7 0-29 0,1-3-8 0,-3 0 0 0,2 0 0 16,1 3 70-16,0 0 13 0,-4 3 2 0,7 3 1 16,-6-1-47-16,-1 4-10 0,1-1-1 0,-4 6-1 15,-2 3-27-15,2 5 0 0,-3 0 0 0,1 4 0 16,-1-4 0-16,3 0 0 0,1-2 0 0,2 2 0 15,1-2 14-15,-1 0-2 0,4-1-1 0,0 1 0 16,3 2 6-16,-4 0 2 0,4 1 0 0,0 2 0 16,-3 6-19-16,3-3 0 0,-1 3 0 0,1-1 0 15,3 1 0-15,0 0 0 0,0-3 0 0,0 3 0 0,3-6 9 16,1 3-1-16,-1-3-8 0,3 0 12 0,0-5 8 16,4-1 0-16,2 4 1 0,-2-4 0 0,-1 1-5 15,4-3 0-15,2-1-1 0,-2 1 0 0,0 0 4 0,2 0 1 16,1 0 0-16,3-3 0 0,0-3-20 0,-3 3 0 15,3 0 8-15,3-3-8 0,-4-3 0 0,4-2 0 16,1-1 0-16,-5-2 0 0,8 0 0 0,-4-3-16 16,3 0 4-16,-3 0 0 0,6-3 12 0,-3 3 0 15,0-5 0-15,4-1 0 0,-4-2 10 0,0 2-2 16,4-2 0-16,-4-1 0 0,-3-5-8 0,0 0 0 16,0 0 0-16,0 0 0 0,3 0 0 0,-3-2 12 0,0-1-12 15,0 3 12-15,0-3-12 0,0 0 12 0,-3 0-12 16,0 1 12-16,-3 2-12 0,3-6 12 0,-4 1-12 0,1 2 12 15,0 3-2-15,-4 0 0 0,1-3 0 0,3 0 0 16,-7 3-10-16,4 0 12 0,2-3-12 0,-2-2 12 16,-4-1 16-16,7-2 3 0,0-3 1 0,3 0 0 15,-3-1-32-15,-1 1 0 0,-5-3-11 0,-1 6 11 16,1-3 0-16,-4 2 0 0,3 1 0 0,-5-3 12 16,-1 5-1-16,0-5 0 0,0 3 0 0,-3-4 0 15,-3 7 9-15,0-4 3 0,-4 4 0 0,1-6 0 16,0 2-9-16,-4-2-2 0,1 3 0 0,-1-1 0 15,-2 1-12-15,-1 0 11 0,-2 2-11 0,-1 0 10 16,-3 4-10-16,-3-1 0 0,0 3 0 0,0 3 0 16,-7-1-11-16,1 7 3 0,-6-1 0 0,-1 1 0 15,-6 7 8-15,0 4-12 0,0 0 12 0,-3 2-12 16,-3 0 12-16,0 4 0 0,-1 2 0 0,1 0 0 0,-3 2 0 16,3 1 0-16,-4 3-12 0,7-3 4 0,-3-1 8 0,6 1 0 15,-3-3 0-15,6 0-8 16,1 0-17-16,2 0-3 0,3 0-1 0,1 3-887 15</inkml:trace>
  <inkml:trace contextRef="#ctx0" brushRef="#br0" timeOffset="13738">9203 1967 1350 0,'0'0'29'0,"0"0"7"0,0 0 0 0,0 0 3 0,0-6-31 0,0 6-8 15,0 0 0-15,0 0 0 0,0 0 33 0,0 0 6 16,0 0 1-16,0 0 0 0,-4-2 0 0,4 2 1 16,0 0 0-16,0 0 0 0,0 0-23 0,0 0-5 15,0 0-1-15,0 0 0 0,0 0-2 0,0 0-1 0,0 0 0 0,0 0 0 16,7 2 9-16,-1 4 2 0,3 0 0 0,-2-1 0 15,-1 1-7-15,0 2-1 0,4-2 0 0,-4-1 0 16,3-2 0-16,1 6 0 0,-1-1 0 0,4 0 0 16,-4-2-3-16,4 0-1 0,0-1 0 0,2 4 0 15,-2-1-8-15,-1-2 8 0,1-4-8 0,0 7 8 16,-1-4-8-16,4 4 0 0,0-4 0 0,-4 4 8 16,1-4-8-16,3 4 8 0,-1-4-8 0,1 4 8 15,0-4-8-15,3 1 0 0,-4 0 0 0,4-4 0 16,-3 4 0-16,0 0 0 0,0 2 0 0,-1-3 8 15,1-2-8-15,0 0 0 0,-4 3 0 0,1-4 0 16,3 1 0-16,-4 3 0 0,1-6 0 0,-1 5 8 16,-2-2-8-16,2 0 0 0,1 0 0 0,0 0 0 15,-4-1 0-15,1-2 0 0,-4 0 0 0,3 3 8 16,-6-3-8-16,4 3 12 0,-7-3-12 0,6 0 12 16,-6 0-1-16,0 0 0 0,0 0 0 0,0 0 0 0,0 0-11 15,0 0 0-15,0 0 0 0,0 0-600 16,0 0-118-16</inkml:trace>
  <inkml:trace contextRef="#ctx0" brushRef="#br0" timeOffset="14166">9788 2040 1699 0,'0'0'37'0,"0"0"8"0,0 0 2 0,0 0 1 0,0 0-39 0,0 0-9 0,0 0 0 0,3 3 0 16,3-1 0-16,-6-2-14 0,0 0 3 0,7 0 1 15,-1 3 10-15,3-3 0 0,-2 3 0 0,-1 0-8 16,3-3 8-16,-2 3 0 0,2-1 0 0,1-2 0 15,-1 0 0-15,0 3 0 0,1-3 0 0,3 3 0 16,-4 0 0-16,4 0 0 0,-7-1 0 0,-6-2-8 16,9 6 8-16,-2 0 0 0,-4-1 0 0,3 4 0 15,0-4 13-15,-3 4 5 0,1-4 1 0,-1 4 0 16,0-1 13-16,-3 3 4 0,0-2 0 0,0-1 0 16,-3 0 3-16,0 3 1 0,-1-2 0 0,1-1 0 15,-3 3-7-15,0-2-1 0,-1-4 0 0,-2 4 0 16,0-1-18-16,-1 1-4 0,-2-1-1 0,-1 0 0 0,0-2-19 15,4 2-4-15,-4-2-1 0,4-3 0 16,-4 2-57-16,4-5-11 0,-1 3-2 0,4 0-1 16</inkml:trace>
  <inkml:trace contextRef="#ctx0" brushRef="#br0" timeOffset="14522">10219 2157 1750 0,'0'0'49'0,"0"0"12"0,-3 0-49 0,-3 0-12 0,6 0 0 0,0 0 0 16,0 0 0-16,0 0 0 0,0 0 8 0,0 0-8 15,0 0 0-15,0 0-10 0,0 0 2 0,0 0 0 16,0 0 8-16,9 0 0 0,1 0 0 0,-1 0 0 16,0-2 0-16,1 2 0 0,2 2-9 0,-2-2 9 15,-1-2 0-15,-2 2 0 0,2-3 0 0,1 3 8 0,-4 0-8 16,0-3 0-16,4 3 0 0,-4 0 8 15,0 0-8-15,-6 0 0 0,6 3-12 0,1-3-483 16,2-3-96-16</inkml:trace>
  <inkml:trace contextRef="#ctx0" brushRef="#br0" timeOffset="14848">10273 1984 1810 0,'0'0'40'0,"0"0"8"0,0 0 1 0,0 0 3 0,0 8-42 0,0-2-10 0,0 2 0 0,0 6 0 16,-4-5 0-16,4 5 0 0,-3 0 0 0,0 2 0 16,0 4 0-16,0 2 0 0,-3 1 0 0,2-1 0 15,1 0 0-15,0-2 0 0,0 2 0 0,0-2 0 16,3-3 0-16,0 2 0 0,-3-5 0 0,0 0 0 15,3 0 0-15,0 0 0 0,0 0 0 0,0-2 0 16,3-1 0-16,-3 0 0 0,3-3 0 0,-3 4-11 16,3-7 11-16,0 4 0 0,-3-4 0 0,6 1 0 15,-6-6 0-15,0 0-8 0,4 5 8 0,5-2-8 16,-3-3-7-16,1-3-1 0,2-2 0 0,1-1 0 16,-1-2-60-1,0-1-12-15,4-2-2 0</inkml:trace>
  <inkml:trace contextRef="#ctx0" brushRef="#br0" timeOffset="15211">10512 2135 1047 0,'0'0'23'0,"0"0"5"0,0 0 0 0,0 0 2 0,0 0-30 0,0 0 0 15,0 0 0-15,0 0 0 0,0 0 40 0,0 0 3 16,3 6 0-16,0-1 0 0,-3 4-13 0,0-1-2 15,3 0-1-15,-3 1 0 0,-3-1-16 0,6 3-3 16,-6-2-8-16,3 2 12 0,0-3-2 0,-3 6-1 16,3 0 0-16,-3 0 0 0,0-3 7 0,0 3 2 0,3-2 0 15,-4-1 0-15,1 0 2 0,-3 0 0 0,6-2 0 0,-3-1 0 16,0 0-1-16,-1-2 0 0,1 2 0 0,3-2 0 16,0-6 9-16,0 0 3 0,0 0 0 0,0 0 0 15,0 0-7-15,0 0-2 0,0 0 0 0,0 0 0 16,0 0-5-16,0 0-1 0,0 0 0 0,0 0 0 15,0-8 2-15,3 2 0 0,1-5 0 0,-4 2 0 16,3-2-6-16,0 3-2 0,0-3 0 0,0 2 0 0,0 1 3 0,1-1 1 16,-1 1 0-16,3 0 0 15,-3-1-14-15,3 4 0 0,-2-1 8 0,2-2-8 16,0-1 0-16,4 1 0 0,-4-3-12 0,3 2-568 16,1-2-115-16</inkml:trace>
  <inkml:trace contextRef="#ctx0" brushRef="#br0" timeOffset="16175">10779 2286 1459 0,'0'0'41'0,"0"0"10"0,0 0-41 0,0 0-10 16,0 0 0-16,0 0 0 0,0 0 0 0,7 6 0 15,-1-4 0-15,-6-2 8 0,0 0 1 0,0 0 0 16,6 6 0-16,1-3 0 0,-7-3-9 0,9 0 10 15,0-3-10-15,-2 0 10 0,-7 3-10 0,6-3 0 16,-3 3 0-16,3-5 0 0,-2-1 0 0,-1 1 13 16,0 2-3-16,-3-3-1 0,3 1 5 0,-3 5 1 0,-3-6 0 0,3 0 0 15,-3-2 0-15,3 2 0 0,-3-2 0 0,-1 2 0 16,1 1 9-16,0-4 1 0,3 1 1 0,-3 2 0 16,-3 1-14-16,3-1-4 0,-1-2 0 0,-2 2 0 15,3 1-8-15,-3-1 0 0,3 3 0 0,-4-2 0 16,1 2 0-16,0-3 0 0,-4 4 0 0,4 2-11 15,-4 2 11-15,1 1-10 0,0 3 10 0,-1-1-10 16,1 1-10-16,-1 2-3 0,1 1 0 0,-1 2 0 16,1 0 23-16,-1 0 0 0,4 0-9 0,-3 1 9 15,-1 2 0-15,4 0 0 0,0 0 0 0,-1-3 0 16,4 3 0-16,0-6 0 0,0 3 0 0,3-2 0 16,0-1 0-16,0 3 0 0,0-2 0 0,3-1 9 15,0-2-9-15,0 2 0 0,4 1 0 0,-4-1 0 16,3-5 0-16,0 2 0 0,1-2 0 0,2 0 0 0,-3 0 0 15,4-3 8-15,3-3-8 0,-4 0 8 0,4 0-8 16,-1-2-11-16,1-4 3 0,2 1 0 0,4-3-6 0,0 0-1 16,0-3 0-16,0 2 0 0,-3-2 0 0,3 0 0 15,-4 0 0-15,1 3 0 0,-6-3 15 0,2 3-11 16,1 0 11-16,-4 2-10 0,1-2 10 0,-1 3 0 16,-3-1 0-16,4 4-8 0,-4-1 8 0,-3 1-10 15,4-1 10-15,-7 6-10 0,0 0 34 0,0 0 6 16,0 0 2-16,0 0 0 0,0 0-16 0,0 0-4 15,-4 6 0-15,1-1 0 0,0 4-12 0,-3 2 11 16,3-3-11-16,-7 3 10 0,1 1-10 0,2-1 8 16,1 3-8-16,3-3 8 0,-3-3 0 0,3 1-8 0,-1-1 12 15,-2 1-4-15,3-4-8 0,3-5 0 0,0 0 0 0,0 9 0 16,-3-4 0-16,3-5 0 0,0 0 0 0,0 0 0 16,0 0 0-16,0 0 0 0,0 0 0 0,3 6 0 15,-3-6 0-15,0 0 0 0,0 0 0 0,0 0 0 16,0 0 0-16,9-6 0 0,4-2 0 0,-4-1-11 15,7-2 11-15,-3 3 0 0,-1-3-9 0,4-1 9 16,-3 1 0-16,-4 3 0 0,4-3 0 0,-4 5 0 16,4 0 0-16,-4 1 0 0,1 2 0 0,-4 0 0 15,0 0 0-15,1 3 12 0,-1 0-4 0,-6 0 0 16,0 0 7-16,3 3 1 0,-3-3 0 0,3 6 0 16,0 2 17-16,0 3 4 0,-3-2 1 0,0 2 0 15,4-3-21-15,-4 1-4 0,-4-1-1 0,4 1 0 16,0 2-12-16,-3-6 0 0,3 4 0 0,-3-4 0 15,0 1-16-15,3-6-7 0,0 8-1 0,-3 1 0 16,3-4-40-16,0-5-9 0,0 0-2 0,-3 6-661 16</inkml:trace>
  <inkml:trace contextRef="#ctx0" brushRef="#br0" timeOffset="16873">11352 2250 1674 0,'0'0'36'0,"0"0"8"0,0 0 2 0,0 0 2 0,0 0-39 0,0 0-9 15,0 0 0-15,0 0 0 0,0 0 13 0,0 0 1 0,0-3 0 0,0 3 0 16,0-6 8-16,0-2 2 0,3 2 0 0,-3-2 0 16,0 2-16-16,-3-2-8 0,3-1 8 0,-3 1-8 15,3 0 0-15,-3 2 0 0,0-2 0 0,0-1 0 16,-4-2 11-16,1 3-3 0,3 2 0 0,-3-2 0 15,-1 2 2-15,1 1 0 0,0-1 0 0,-1 3 0 16,1 3-10-16,0 0 8 0,-1 0-8 0,1 0 8 16,-3 6-8-16,2-3 0 0,1-1 0 0,-3 7-11 15,-1 5 1-15,1-3 0 0,-4 3 0 0,4 0 0 16,3 5 10-16,-7-2 0 0,3 3 0 0,-2-6 0 16,6 3 0-16,-1-3-8 0,1-3 8 0,0 3-8 15,-1 0 8-15,4-3 0 0,3-3 0 0,-3 4 0 16,3-4 0-16,0 0 0 0,-3-2 0 0,6 2-8 15,-3-2 8-15,0-6 0 0,3 6 0 0,4-1-8 16,-4 4 8-16,-3-9 0 0,0 0 0 0,6 5 0 0,-3-2 0 16,-3-3 0-16,10 6 0 0,-10-6 0 0,0 0 0 15,6 0 0-15,3-3 0 0,-2 3 0 0,2-3 0 16,-3-3 0-16,1-2 8 0,2 2-8 0,4-2 14 0,-4 2-2 16,4-5 0-16,-4 0 0 0,4 0-4 0,-4-3-8 15,1 0 11-15,-1-6-11 0,1 3 10 0,-1-2-10 16,4 2 8-16,-4-3-8 0,4 1 0 0,-4-4 8 15,0 1-8-15,4 3 0 0,-3 2 0 0,-4-6 8 16,0 4-8-16,0-1 0 0,1 3 58 0,-4-2 6 16,-3-1 2-16,3-2 0 15,0 2-98-15,0 1-19 0,0 2-4 0,4-3-1 0,-1 4 56 0,-3-1 0 0,3 3 0 16,-2-3 0-16,-1 0 0 0,3 6 0 0,-6 0 0 0,0 2 8 16,-3 1 6-16,3 0 1 0,0 2 0 0,0 6 0 15,0 0 19-15,0 0 4 0,-3-6 1 0,3 6 0 16,0 0-26-16,0 0-5 0,0 0 0 0,0 0-8 15,6-2 0-15,-6 2 0 0,0 0 0 0,0 0 0 16,0 0 0-16,0 0 0 0,0 0 0 0,0 11 0 16,-3 0 0-16,0 0 0 0,3 6 0 0,0 0 0 15,-3-3 0-15,-4 3 0 0,7-1 0 0,-3 7 0 16,0-1 9-16,-3 3-9 0,-1 3 0 0,4-3 9 16,3 1-9-16,0 2 0 0,0 2 0 0,-3-2 8 15,0-2 0-15,0-1 0 0,0 0 0 0,3 0 0 16,-3 0-8-16,3-2-14 0,0-1 3 0,0 0 1 15,0-2 10-15,3 0 0 0,-3-1 0 0,0-2 0 16,3-3 0-16,0 0 8 0,0-6-8 0,0 6 0 0,4-3 0 16,-4 1 0-16,-3-1 0 0,6-6 0 0,-3 1 0 15,-3-6 0-15,0 0 0 0,13 6 0 0,-4-1 0 0,1-2 0 16,-1 0 0-16,1-3 0 0,2 0 0 0,-2-3 0 16,2 0 10-16,-2 0-10 15,-1-2-27-15,4-1-11 0,-4 1-2 0,4-4-1 16,-1 1-46-16,1-1-9 0,-4-2-1 0</inkml:trace>
  <inkml:trace contextRef="#ctx0" brushRef="#br0" timeOffset="17249">12010 1914 1562 0,'-9'0'34'0,"9"0"7"0,0 0 2 0,0 0 1 0,0 0-35 0,-7 3-9 0,1-3 0 0,6 0 0 16,0 0 8-16,-6 3 0 0,-1-1 0 0,4 7 0 15,-3-4-8-15,0 6 0 0,-4 1 0 0,1 7-11 16,-1-2 11-16,-2 8 0 0,2 0 0 0,-5 3 0 16,-1 3 0-16,-3 3 0 0,0-3 0 0,0 5 0 0,-3 3 49 0,0-3 9 15,3 4 2-15,-3-1 0 0,6-6-31 0,-2 1-5 16,2-3-2-16,0-1 0 0,7-2-14 0,-4-2-8 16,4-1 8-16,-1-6-8 0,4 1 0 0,3-6 0 15,0 3-10-15,3-3 10 16,-4-6-48-16,4 0-4 0,4-2 0 0,-4-6 0 0</inkml:trace>
  <inkml:trace contextRef="#ctx0" brushRef="#br0" timeOffset="18110">12265 2275 1803 0,'0'0'40'0,"0"0"8"0,0 0 1 0,0 0 2 0,0-6-41 0,0 3-10 0,-3-2 0 0,3-4 0 15,0 4 0-15,-3-4-14 0,3-2 3 0,0 3 1 16,-4-6-15-16,4 0-3 0,0 0-1 0,0 0 0 15,-3 3 17-15,3-3 3 0,-3 3 1 0,-3-1 0 16,3 4 45-16,0 2 10 0,-4 1 1 0,1-1 1 16,0 1 22-16,-4 2 4 0,1 3 1 0,-1 0 0 15,-2 0-48-15,2 5-8 0,-2 4-3 0,-1 2 0 0,-3 3-17 0,4 0-11 16,-1 3 2-16,1 0 0 0,-4 2 9 16,3-2-8-16,1 0 8 0,-1 2-8 0,4-2 8 0,-4 0 0 15,4 0 0-15,2-3 0 0,1-3 0 0,0 3 0 16,0-6 0-16,2 3 8 0,1 1-8 0,0-4 8 15,3 0-8-15,0 1 8 0,-3-1-8 0,3 1 0 16,0-1 0-16,0 0 8 0,0-2-8 0,0-6 0 16,0 0 0-16,9 5 0 0,-2 1 0 0,-7-6 0 15,0 0-9-15,6 3 9 0,3-3 0 0,-9 0 0 16,0 0-9-16,13-3 9 0,-4 0 0 0,1-5 0 16,-1 2 0-16,1-2 9 0,-1 0-9 0,1-1 12 15,-1-2-12-15,1 0 12 0,-1 0-3 0,4-3 0 0,-1-3 0 16,1 0 0-16,-1-3-9 0,7-2 0 0,-3-3 0 0,0 0 8 15,-1-3-8-15,4 3 0 0,0-1 0 0,-3-2 0 16,3-2 0-16,0-1 8 0,-4 0-8 0,1 0 0 16,-3 3 0-16,-1 0 0 0,1 6 0 0,0 2 0 15,-7 1 0-15,3-1 8 0,-2 6-8 0,-1 0 0 16,-3 3 20-16,0 0-2 0,0 2 0 0,0 1 0 16,1 2-6-16,-4 6-2 0,0-5 0 0,0 2 0 15,3 0-2-15,-3 3-8 0,0 0 12 0,0 0-4 16,0 0 4-16,0 0 0 0,0 0 0 0,-3 6 0 15,-4 2-12-15,1 1 0 0,0 5 0 0,-1 2 0 16,4 4 12-16,-6 0 0 0,3 5 0 0,-7 3 0 16,3 0-12-16,-2-3 0 0,2-3 0 0,1 6 0 15,0 0 0-15,-1-3 0 0,4 3 0 0,-4-2 0 16,4-1 0-16,0-3 0 0,0-2 0 0,2 2 0 0,-2-5 0 16,3 0 10-16,3-1-10 0,-3 1 10 0,0 0 2 0,-1 0 1 15,4-3 0-15,0 3 0 0,-3-6-13 0,3 3-13 16,-3-3 2-16,3 3 1 0,0-6 10 0,0 1 0 15,0-1 0-15,3-2 0 0,-3-6 8 0,0 0 3 16,0 5 1-16,0-5 0 0,0 0-21 0,3 6-4 16,-3-6-1-16,0 0 0 0,0 0 14 0,7 3 16 15,-7-3-3-15,0 0-1 0,0 0-21 0,9 0-5 16,-2 0-1-16,-1 0 0 16,0-3-13-16,0 0-4 0,-6 3 0 0,7-3 0 15,-4-5-37-15,3 2-8 0,0-2-2 0,1-3-869 0</inkml:trace>
  <inkml:trace contextRef="#ctx0" brushRef="#br0" timeOffset="18319">12529 2062 2084 0,'0'0'46'0,"0"0"10"0,0 0 1 0,-3 0 1 0,0 0-46 0,3 0-12 0,0 0 0 0,0 0 0 16,0 0 18-16,0 0 2 0,0 0 0 0,0 0 0 15,0 0-10-15,0 0-2 0,0 0 0 0,0 0 0 16,0 0-8-16,0 0 0 0,0 0 0 0,0 6 0 16,0-6-31-1,0 0-1-15,0 0-1 0,-3 5 0 0,3 1-51 0,0-6-11 0,0 0-1 16,0 0-1-16</inkml:trace>
  <inkml:trace contextRef="#ctx0" brushRef="#br0" timeOffset="20031">12416 2261 1414 0,'0'0'40'16,"-3"5"9"-16,0-2-39 0,3-3-10 0,0 0 0 0,-7 6 0 0,1-3 67 0,6-3 11 16,0 0 2-16,0 0 1 0,6 0-55 0,-6 0-11 15,0 0-3-15,4 2 0 0,2-2-12 0,0 0 0 16,0-2-12-16,-6 2 12 0,0 0 0 0,10 0 0 0,2 0 0 0,-12 0 0 16,0 0 0-16,10 2 0 15,-1 4 0-15,-2 0 0 0,-1-1 0 0,-3 1 0 16,0 2 0-16,-3 3 0 0,3 1 0 0,-3-1 0 0,-3 0 0 0,0 0 0 15,3 0 0-15,-3-2 11 0,3 2-3 0,0-3-8 16,-3-2 16-16,3 2-3 0,0-8-1 0,3 6 0 16,-6 2-12-16,3-8 0 0,3 3 8 0,-3-3-8 15,0 0 11-15,0 0-1 0,6 3 0 0,1-3 0 16,-1-3-19-16,-6 3-4 0,3-3-1 0,3-2 0 31,-3-1-10-31,4 1-3 0,-7-1 0 0,3-2 0 16,3-1-13-16,0-2-2 0,-2 3-1 0,2-4 0 0,0-4-9 15,4 2-1-15,-1-3-1 0,1 3 0 0,-1-6-2 0,0 3 0 16,4 1 0-16,0 2 0 0,-4 2 23 0,0 4 4 0,-2 0 1 0,-1 2 0 16,-3 3 44-16,3 0 10 0,-6 3 2 0,4-2 0 15,-4 2 36-15,0 0 8 0,0 0 2 0,0 0 0 16,0 0-32-16,6 2-6 0,-6-2-2 0,6 6 0 0,-3-3-10 16,1 5-3-16,-1-2 0 0,0 2 0 0,-3-2-6 15,0 5-2-15,0-3 0 0,0 6 0 0,3-2 2 0,-3 2 0 16,-3-3 0-16,3 0 0 0,0 0-2 0,-3 0 0 15,0 3 0-15,3-5 0 0,-4-1 9 0,1 1 2 16,3-9 0-16,0 0 0 0,0 0 6 0,0 0 2 16,0 5 0-16,0-5 0 0,0 0 5 0,0 0 2 15,0 0 0-15,0 0 0 0,0 0-5 0,0 0-1 16,0 0 0-16,3-5 0 0,1-1-8 0,-4-5-1 16,6 0-1-16,-3-1 0 0,0 1-13 0,3 0-2 15,1-3-8-15,-1 3 12 0,-3-3-12 0,3 0 0 16,4 0 8-16,-4 0-8 0,0 0 0 0,1 3 0 0,-1-3 0 15,4 5 0 1,-1 1-42-16,0 0-11 0,1 2-3 0,-4 0 0 16,0 1-131-16,-6 5-26 0,10 0-6 0,-4 0-1 15,-6 0 77-15,6 3 15 0,1 2 4 0,-1 4 0 16,0-1 27-16,-3 0 5 0,4 3 2 0,-7-2 0 0,-3-1 102 0,3 1 20 0,3-1 4 0,0 0 0 16,-3-8 67-16,3 6 13 0,-3-6 2 0,6 8 1 0,4 1-67 0,-10-9-14 15,0 0-2-15,6 5-1 16,4 1-24-16,-1-3-11 0,-9-3 10 0,0 0-10 15,6 5 8-15,1-2-8 0,-7-3 0 0,0 0 0 16,0 0 12-16,0 0-4 0,9 6-8 0,-9-6 12 16,0 0 21-16,0 0 4 0,9 0 1 0,-9 0 0 15,7 0 8-15,-7 0 2 0,6-9 0 0,3 4 0 16,1-1-12-16,-7 1-1 0,0-4-1 0,4 1 0 0,-1-1-15 16,-3 1-3-16,0 0-1 0,0-1 0 0,-3-2-4 15,0 3-1-15,0-1 0 0,-3-2 0 0,0 3 3 0,0-1 1 16,-3-2 0-16,-1 3 0 0,1-1 0 15,-4 4 0-15,1 2 0 0,-4 0 0 0,4 3-2 0,-4 0 0 16,-2 6 0-16,2-3 0 0,4 2-12 0,-1 6 9 16,1-2-9-16,-4 5 8 0,4 0-8 0,-4 0 0 15,4-3 0-15,2 3 0 0,-2 3 0 0,3-3 0 16,-1-3 0-16,4 3 0 0,0-3 0 0,0 0 0 16,3 0 0-16,0 1-11 0,-3-1 11 0,6-3-8 15,0 1 8-15,0-1-8 0,0 0 0 0,4 1 0 0,-1-1 0 16,0-2 0-16,1-1 8 0,2 1 0 0,0-3 0 0,-9-3 0 15,0 0 0-15,13 5-8 0,3-5 8 16,0-2-8-16,-1 2-5 0,1-3-1 0,3-3 0 0,0 1 0 31,-4-4-34-31,4 1-6 0,-6-1-2 0,3 4 0 0,-1-4 39 0,-2 1 7 0,-4-3 2 0,4 2 0 16,3-2 8-16,-7 3 0 0,4-3 0 0,-7-1 0 16,4-2 0-16,-1 3 0 0,-3 0 0 0,1 0 0 15,-1 2 0-15,-3-2 11 0,-3 0-3 0,0 3 0 16,0 2 34-16,0 0 6 0,0 1 2 0,0 5 0 15,-3-3-13-15,3 3-2 0,-6 0-1 0,6 0 0 16,-7 0-11-16,-2 3-3 0,3 5 0 0,-4 1 0 16,1-1-20-16,2 3 0 0,-2 3-10 0,0-3 10 15,-1 3-8-15,1 0 8 0,2 0 0 0,-2 3 0 16,-1-3-8-16,1 0 8 0,6-3 0 0,0 1 0 16,0 2 0-16,3-3 0 0,0 0 0 0,0-3 0 0,6 1-10 15,-6-1 10-15,3 1-8 0,0-4 8 0,3 1-10 0,-2-1 10 16,2 1-12-16,-6-6 12 0,9 3-8 0,-2-1 8 15,2 1 0-15,-3 0 0 0,4-6-10 0,-4 3 10 16,4-3-8-16,-1-2 8 0,0-1 0 0,1-2 0 16,-4 0 0-16,4 2 0 0,-1-2 0 0,-3-4 8 15,1 1-8-15,-1 0 8 0,-3 0-8 0,3-3 8 16,1 3-8-16,-4-3 8 0,0 2 0 0,0 4 0 16,-3 0 0-16,3-1 0 0,-3 4 19 0,0 2 4 15,3-3 1-15,-3 6 0 0,0-5-4 0,4-1 0 16,-4 6 0-16,0 0 0 0,3-3-28 0,0-2 0 15,0 2 0-15,3 0 0 0,1 0-12 0,-1 3 4 0,-3 0 8 0,6-3-13 16,-2 3 13-16,2-2 0 0,-3 2 0 0,7 0 0 16,-3-3 0-16,-1 3 0 0,0 0 0 0,1-3 0 15,-1 0 0-15,-2 3 0 0,2-3 0 0,-9 3 0 16,9-5 0-16,-2 2 8 0,-1 0-8 0,0 0 0 16,1-2 0-16,-1 2 0 0,-3-5 0 0,3 2 0 15,-2 3-9-15,-4 3-9 0,6-8-2 0,-6 2 0 16,3-2-25-16,0 0-6 0,-3 2-1 0,0 0 0 31,-3-2 0-31,3 0 0 0,3-4 0 0,-3 7 0 0,-3-6 36 0,3-1 8 0,0 1 8 0,-3 3-13 16,3-3 13-16,-3-1 0 0,-4 7 0 0,4-4 10 15,0 4 20-15,0-1 4 0,-3 3 1 0,3 1 0 16,-1-1-4-16,4 3-1 0,0 0 0 0,-9-3 0 16,3 3-4-16,6 0-1 0,0 0 0 0,-10 3 0 0,1 0-25 15,2 5 0-15,-2 0 0 0,6 1 0 0,-7 5 0 16,4 0 0-16,0 5 8 0,0 1-8 0,-1 0 0 15,1 2 0-15,0-2 0 0,2 2 0 0,1-3 0 16,-3 1 0-16,0 0 0 0,3-4 0 0,3 1 0 0,-4 0-17 16,4-3 4-16,4-3 1 0,-4 0 12 0,3-2 16 15,0-4-3-15,0 7-1 0,3-4-12 0,-3-2 0 16,4-4 0-16,-1 4 0 0,0-3 0 0,4-3-16 16,-4 0 3-16,0 0 1 0,4 0 12 0,-4 0 0 15,0-3 0-15,-6 3 0 0,10-6-9 0,-1 1-6 16,-2-4-1-16,-1 4 0 15,0-6-27-15,1 2-5 0,2 1-2 0,0-3 0 16,4-1-32-16,-4-2-6 0,1 3-2 0</inkml:trace>
  <inkml:trace contextRef="#ctx0" brushRef="#br0" timeOffset="20243">13584 1964 2030 0,'0'0'44'0,"0"0"10"0,0 0 2 0,0 0 1 0,0 0-45 0,-3-3-12 0,3 3 0 0,0 0 0 16,0 0 30-16,-7 3 4 0,7-3 1 0,-3 6 0 16,0-3-15-16,3-3-4 0,0 0 0 0,0 0 0 15,0 0-16-15,0 0 0 0,0 0 0 0,0 0 0 16,0 0 8-16,0 0 2 0,0 8 0 0,0-8 0 16,0 0-25-16,0 0-5 0,-3 8 0 0,3-8-1 15,0 0-15-15,0 6-4 16,0-6 0-16,-3 11-884 0</inkml:trace>
  <inkml:trace contextRef="#ctx0" brushRef="#br0" timeOffset="21211">13483 2166 1692 0,'0'0'37'0,"0"0"8"0,0 0 2 0,0 0 0 0,0 0-38 0,0 0-9 15,0 0 0-15,6-3 0 0,1 3 14 0,-1-3 1 16,-6 3 0-16,6-3 0 0,4 1-1 0,-1-1 0 15,-3-3 0-15,1 3 0 0,2 3-14 0,-3-2 0 16,1-1 0-16,-1 3 0 0,-6 0 0 0,6 0 0 0,1 0 0 16,-7 0 0-16,0 0 0 0,3 3 0 0,3 2 0 0,-3 1 0 15,3-1 0-15,-6 4 0 0,0 2 0 0,0 3 0 16,0 0 0-16,-6-3 0 0,3 3 0 0,0 3 0 16,0-3-10-16,-4 0-5 0,1 0-1 0,3 0 0 15,0-3 16-15,0 0 0 0,-1 0 0 0,1-2 0 16,0-1 10-16,0-2 5 0,3-6 1 0,-3 8 0 15,0-2-5-15,3-6-1 0,0 0 0 0,0 5 0 16,0-5 6-16,0 6 2 0,-3 0 0 0,3-6 0 16,0 0-5-16,0 0-1 0,0 0 0 0,0 0 0 15,0 0-4-15,9-3-8 0,0 0 11 0,-2-3-11 16,2 1 19-16,1-4-3 0,-1 4-1 0,1-4 0 16,-1 1-4-16,-3 0-1 0,4-1 0 0,-1 4 0 15,-3-1-10-15,1 0-14 0,-1 4 3 0,-3 2 1 0,4 0 10 0,-7 0 14 16,0 0-3-16,3 2-1 15,3 7-10-15,-3-4 0 0,3 1-12 0,-6 0 12 0,4 2 0 16,-1-2 0-16,-3-6 0 0,9 5 12 0,-3 4-12 0,-2-4 0 16,2-2 0-16,3 3 0 0,-2-4 0 0,2-2 0 15,0 3 0-15,1 0 0 0,-4-6 0 0,4 0 0 16,-1 1 0-16,1-1-11 0,2 0 11 0,-2-3 0 16,-4-2 8-16,0 2-8 0,0 1 0 0,1-4 9 15,-1 1-9-15,-3 0 0 0,3-1 20 0,-2-2-2 16,2 3-1-16,-6-4 0 0,0 4 0 0,0-3 0 15,-3 5 0-15,3-2 0 0,-3-1 3 0,-1 1 1 0,-2 0 0 16,0 2 0-16,0 0-3 0,-1 4-1 0,1-1 0 0,-3 0 0 16,-1 3-9-16,-2 3-8 0,2 0 9 0,-2 2-9 31,2 1-15-31,1-1-9 0,-4 4-1 0,4-1-1 16,2-2-21-16,1 2-4 0,0 1-1 0,6-9 0 15,0 0 11-15,0 0 1 0,-3 5 1 0,3-5 0 16,0 0 11-16,0 0 1 0,0 0 1 0,0 0 0 0,6 6 26 0,0-6-8 0,4 0 8 0,-1 0 0 15,0 0 0-15,4 0 0 0,-3 0 9 0,2-3-9 16,-2 3 10-16,-1 0-10 0,0 0 8 0,-9 0-8 16,0 0 0-16,10 3 8 0,2 2-8 0,-2-2 0 15,-4 0 8-15,-6-3-8 0,0 0 8 0,6 8-8 16,1-2 13-16,-4 2-2 0,-3-2-1 0,0 2 0 0,0 1 18 0,0-1 4 16,0 1 1-16,0-4 0 15,-3 1-9-15,3-6-1 0,0 0-1 0,0 0 0 16,0 0-13-16,0 0-9 0,0 0 12 0,6 3-12 15,4-1 10-15,-10-2-10 0,9 0 8 0,0-2-8 16,4-1 14-16,-4 0-2 0,4-3-1 0,0 1 0 0,-4 2 4 16,1-3 1-16,2 1 0 0,-2-1 0 0,-1 3-16 15,0 3 11-15,1 0-11 0,-1 0 10 0,-2 0-10 16,-1 0 0-16,-6 0 9 0,6 3-9 0,0 3 17 0,-2-1-1 16,-4 4 0-16,0-4 0 0,0 7 5 0,0-4 1 15,0 3 0-15,0-2 0 0,-4-1-22 0,4 0 0 16,0 1 0-16,0-1 0 15,0-2-43-15,0-6-3 0,0 0-1 0,0 0 0 16,-3 8-36-16,3-8-7 0,0 0-2 0,0 0-512 0,0 0-104 16</inkml:trace>
  <inkml:trace contextRef="#ctx0" brushRef="#br0" timeOffset="23830">14512 1799 1825 0,'0'0'52'0,"0"0"11"0,0 0-51 0,0 0-12 0,0 0 0 0,0 0 0 15,0 0 36-15,0 0 5 0,0 0 1 0,-3 6 0 16,0 2-16-16,0 1-3 0,0-1-1 0,-1 3 0 16,1 3-7-16,-3 3-2 0,-3 0 0 0,5 5 0 15,-2 1 9-15,-3 2 2 0,2 3 0 0,-2 0 0 16,-4 2-8-16,1 1 0 0,-1 3-1 0,1-1 0 16,-7 4-15-16,6-1 8 0,0 0-8 0,4 1 0 15,-4-4 11-15,1 1-11 0,-1-3 12 0,4 2-12 0,-4-5 0 16,4 0 0-16,-4-3 0 0,4 3 0 0,-4-5 0 15,4-4 0-15,-1 1 0 0,4-3 0 0,0 0 9 0,3-3-9 16,-4 0 0-16,4-6 9 0,0 0-9 0,-3-2 0 16,3-1 0-16,3 4 0 15,0-9-27-15,0 0-7 0,0 0-2 0,0 0-600 16,0 0-121-16</inkml:trace>
  <inkml:trace contextRef="#ctx0" brushRef="#br0" timeOffset="24146">14471 2342 2062 0,'-3'0'45'0,"3"0"10"0,0 0 1 0,0 0 3 0,0 0-47 0,0 0-12 0,0 0 0 0,0 0 0 16,0 0-8-16,0 0-4 0,0 0-1 0,6 8 0 15,-2 1 13-15,2-1 0 0,-3 1 0 0,3 2-9 16,-3-3 9-16,1 3 0 0,-1-2 0 0,3 2-8 16,-3-3 8-16,3 3 0 0,1 1 0 0,-1 2 0 15,-3 0 0-15,0 2 0 0,-3-2 0 0,3 0 0 16,1 0 0-16,-4 0 8 0,3 3-8 0,-3 0 11 16,3 0-11-16,-3-3 8 0,-3 0-8 0,3 0 8 0,3 0-8 0,-6 0 0 15,3-3 0-15,-3-3 8 16,6 1-39-16,-3-4-8 0,0-5-1 15,-3 6-541-15,3-6-108 0</inkml:trace>
  <inkml:trace contextRef="#ctx0" brushRef="#br0" timeOffset="24348">14563 2395 2064 0,'0'0'59'0,"0"0"12"0,0 0-57 0,0 0-14 0,0 0 0 16,0 0 0-16,0 0 0 0,0 0 8 0,0 0-8 0,0 0 0 15,0 0 0-15,0 0 0 0,-7 9 0 0,4-1 0 16,-3 0 11-16,-1 3-11 0,1-2 12 0,-3 5-12 16,-1-3 8-16,1 0-8 0,3 0 0 0,-4 3 0 15,-2-2 8-15,2 2-8 0,4-3 0 0,0 0 0 32,-4-3-15-32,4 1-9 0,-1-4-3 0,1 1-561 0,3 2-112 0</inkml:trace>
  <inkml:trace contextRef="#ctx0" brushRef="#br0" timeOffset="24578">14629 2468 2098 0,'0'0'60'0,"0"0"12"0,0 0-58 0,0 0-14 0,0 0 0 0,0 0 0 0,0 0 27 0,9 5 2 15,-3-5 1-15,1 6 0 0,-7-6-11 0,6 3-3 16,-6-3 0-16,9 0 0 0,-2 0-16 0,2 3 10 15,-9-3-10-15,6 0 8 0,4 0-8 0,-4 0 0 16,4 0 0-16,-10 0 8 0,6-3-8 0,0 3 0 16,-6 0-12-16,6-6 12 15,1 3-44-15,-7 3 0 0,0 0-1 16,9-5 0-16,-2 2-51 0,-1-3-11 0,3 4-1 0</inkml:trace>
  <inkml:trace contextRef="#ctx0" brushRef="#br0" timeOffset="25000">14915 2348 2030 0,'0'0'44'0,"0"0"10"0,0 5 2 0,-3 4 1 0,0-1-45 0,0 0-12 0,3 4 0 0,-4-4 0 16,1 0 0-16,0 1 0 0,3-1 0 0,0 0 0 15,0 1 0-15,0-4 8 0,3 4-8 0,0-4 8 16,1 1-8-16,-4-6 0 0,0 0-12 0,3 3 12 15,-3-3-8-15,0 0 8 0,0 0 0 0,6 0 0 16,0 0-14-16,1-3 2 0,-1 0 0 0,0-2 0 16,-3-1 12-16,4-2-9 0,2-1 9 0,-3 1-8 15,4 2 8-15,-4-2-8 0,4 2 8 0,-4 4-8 16,3-4 8-16,-2 3 0 0,-7 3 0 0,6 0 0 16,0 0 0-16,-6 0 0 0,3 6 0 0,0 2-8 0,1 3 24 0,-4 0 4 15,0 3 2-15,-4 3 0 0,1 3-22 0,0-3 0 16,-3 2 0-16,3-2 0 0,-4 0 0 0,4 0 0 15,0-3 0-15,-3 0 0 0,0 0 31 16,2 0 5-16,1-3 0 0,-3 0 1 0,0-3 22 16,-1 3 4-16,-2-2 1 0,3-1 0 0,-4-2-3 15,1-3 0-15,-1-1 0 0,1 1 0 0,-4 0-32 0,4 0-6 16,-4-6-2-16,-2 3 0 0,-1-3-21 0,3 3 0 16,4-3 0-16,-4 3 0 15,1-5-32-15,2 2-10 0,-6-3-2 0,4 1-1 16,2-4-96-16,-2 1-19 0,-1-3-4 0,1 0-482 0,2-3-96 15</inkml:trace>
  <inkml:trace contextRef="#ctx0" brushRef="#br0" timeOffset="47403">13178 2767 1234 0,'0'0'27'0,"0"0"5"0,0 0 2 0,0 0 2 0,0 0-36 0,0 0 0 15,-3 6 0-15,3-6 0 0,0 0 11 0,-7 8-11 16,4-2 10-16,0 2-10 0,3 3 8 0,-3 1-8 15,3-4 0-15,3 3 0 0,-3 3 0 0,3 0 0 16,0 3 0-16,0 0 0 0,-3 5 8 0,7 0 3 0,-1 1 0 0,-3-1 0 16,3 6 13-16,1 0 2 15,-1 3 1-15,-3 0 0 0,7 0-15 0,-4-4-2 0,-3 1-1 16,6 0 0-16,-5-2-9 0,2-4 0 0,-3 3 0 0,0-2 8 16,0-1-8-16,0-2 10 0,1-4-10 15,-4 1 10-15,3-3 2 0,0 0 1 0,-3-3 0 0,0 0 0 16,0-2-13-16,3 2 0 0,-3-5 0 0,3-1 0 15,0 1 0-15,1-3 0 0,-4-3 0 0,0 0-443 16,0 0-86-16</inkml:trace>
  <inkml:trace contextRef="#ctx0" brushRef="#br0" timeOffset="48608">13237 2899 1422 0,'0'0'31'0,"0"0"6"0,-6 3 2 0,6-3 1 0,-6 2-32 0,6-2-8 0,0 0 0 0,0 0 0 16,0 0 21-16,0 0 3 0,0 0 0 0,0 0 0 15,0 0-14-15,0 0-2 0,0 0-8 0,0 0 12 16,9 0-4-16,-2 0 0 0,2 0-8 0,0 0 12 16,4 0-20-16,0 0-5 0,-4-2-1 0,7 2 0 15,0-6 14-15,2 3 8 0,-2 0 0 0,0 1-8 16,3-1 8-16,0 0-8 0,0-5 0 0,-1 5 0 15,5-3 16-15,-5 3-4 0,4-2-1 0,-3 2 0 16,3-3 13-16,0 4 2 0,0-4 1 0,0 3 0 16,0-2 5-16,1-1 0 0,2 3 1 0,0 0 0 15,0-2-33-15,0 2 0 0,0 0 0 0,1 3-12 16,-1 0 12-16,0-3 0 0,3 3 0 0,1-2 0 16,-7 2 0-16,6 0 0 0,-6-3 0 0,3 3 0 15,0 0 0-15,1 0 10 0,-4 0-10 0,3 0 8 16,0 0-8-16,0 0 0 0,0 0 0 0,0 0 0 15,-3 0 0-15,1 3 0 0,5-3 0 0,-3-3 0 0,0 3 0 16,0 0 0-16,1-3 0 0,-1 3 0 0,0 0 0 16,3 0 0-16,-3 0 0 0,1 0 8 0,-1-3-8 0,3 3 0 15,-3 0 0-15,7 0 8 0,-4 0-8 0,-3-3 0 16,4 3 0-16,-1 0 0 0,0-2 0 0,4 4 0 16,-7-2 0-16,6 0 8 0,-2 0-8 0,-1 0 12 15,0 0-12-15,4 0 12 0,-4 0-12 0,4-2 0 16,-1 2 0-16,1-3 8 0,2 0-8 0,-2 0 8 15,-1 0-8-15,4-2 8 0,-4 2 0 0,4-3 0 16,-1 1 0-16,1-1 0 0,0 1 4 0,-1-1 0 16,-2-2 0-16,-1 2 0 0,1 0-12 0,-1 1 8 0,4 2-8 15,-4-3 8-15,4 4-8 0,-4-1 0 0,-2-3 0 0,2 3 8 16,4 3-8-16,-4-2 0 0,-2-1 0 0,2 0 8 16,-3 0-8-16,1 3 0 0,2 0 0 0,-6 0 0 15,1-3 15-15,2 3 1 0,3 0 0 0,-2 0 0 16,-4 0-24-16,0 0-5 0,3-2-1 0,-2-1 0 15,5 3 14-15,-6 0 0 0,0 0 0 0,-3 0 0 16,4 0 0-16,-1 3 0 0,-6-3 0 0,0 2 0 16,-1-2 10-16,1 0 5 0,-3 0 1 0,-3 3 0 15,-7 0-16-15,3 0-16 0,7-3 3 0,0 0 1 16,-13 3 12-16,6-3 0 0,4 2 0 0,-3-2 0 16,-1 3 0-16,-3 0 8 0,-6-3-8 0,7 0 0 0,5 0 12 0,-6 3-12 15,-6-3 12-15,0 0-12 16,4 0 12-16,-4 0-12 0,0 0 12 0,0 0-12 15,0 0 19-15,0 0-3 0,0 0-1 0,0 0 0 0,0 0 4 16,0 0 1-16,0 0 0 0,0 0 0 0,0 0 1 0,0 5 1 16,0-5 0-16,0 9 0 0,3-1-22 0,-3 3-16 15,-3-2 2-15,3 2 1 0,3 0 13 0,-3 3 16 16,-3 3-3-16,-1 0-1 0,1 2 0 0,0 1-1 16,3 0 0-16,-6 2 0 0,0-3 2 0,-1 1 1 15,10-3 0-15,-3 2 0 0,-6-2-3 0,3 0-1 16,6-3 0-16,-3 3 0 0,0 0-10 0,0-1 0 15,-3 1 0-15,0 0 0 0,6-3 0 0,0 3 0 0,-6-3 9 16,0 2-9-16,0-2 0 0,3 0 0 16,-3 0 0-16,-1 0 0 15,-2 0-32-15,3 0-8 0,6 0-2 0,-6-2-638 0,-3-1-127 16</inkml:trace>
  <inkml:trace contextRef="#ctx0" brushRef="#br0" timeOffset="50056">13200 3330 1877 0,'0'0'53'0,"-3"-3"12"0,3 3-52 0,0 0-13 16,-7-3 0-16,7 3 0 0,0 0 12 0,0 0 0 16,0 0 0-16,3-3 0 0,1-2-4 0,2-1-8 15,3 3 11-15,1-2-11 0,2 2 21 0,1 0-2 0,3-3-1 0,-4 4 0 16,4-4-6-16,0 3-2 0,3-2 0 16,-1 5 0-16,5-6-1 0,-1 6 0 0,0-3 0 0,0 0 0 15,3 1-9-15,0 2 12 0,0 0-12 0,0 0 12 16,0 0-12-16,4-3 0 0,-4 3 9 0,3 0-9 15,-2 0 0-15,2 0 9 0,0-3-9 0,-3 3 0 16,4 0 11-16,-1 0-11 0,3 0 10 0,1 0-10 16,-4 0 14-16,1 0-3 0,2 0-1 0,-3 0 0 15,1 3-10-15,-1-3 0 0,0 0 9 0,1 0-9 16,-1 0 8-16,0 3-8 0,-2-3 8 0,2 2-8 16,-6 1 8-16,0 0-8 0,0-3 8 0,0 3-8 15,0 0 10-15,0 2-2 0,0-2-8 0,-6-3 12 16,3 3-12-16,0 0 11 0,-4 2-11 0,4-2 10 15,-3 0-10-15,0 0 8 0,3-1-8 0,-4 4 8 16,1-3-8-16,-3 0 0 0,2 2 0 0,1-2 8 16,-3 3-8-16,2-1 0 0,-2-2 0 0,3 3 8 0,-4-1-8 0,4-2 0 15,0 0 0-15,0 0 0 0,-1 2 13 0,-2-2-2 16,6 0-1-16,-7 0 0 0,4-3-10 0,0 2 0 16,0 1 0-16,2 0-11 0,-2 3 11 0,0-4 12 15,0 1-2-15,-1 0-1 0,1 0-9 0,0-3 0 16,0 2 0-16,-1-2 8 0,1 6-8 0,0-6 0 15,-4 3 0-15,4 0 0 0,-3-1 0 0,2 1 0 0,1-3 0 0,-3 0 0 16,-1 0 0-16,4 0 10 16,-3 0-2-16,-1 0-8 0,1-3 12 0,3 3-4 15,-4-2 0-15,1 2-8 0,-1 0 9 0,1 2-9 16,0-2 0-16,-1 0 9 0,1-2-9 0,-1 2 8 0,-2 0-8 16,2 0 8-16,1 0-8 0,0 0 0 0,-1-3 0 0,1 0 8 15,-1 3-8-15,1 0 0 0,0 0 0 0,2-3 0 16,-5 0 0-16,2 3 8 0,1-2-8 0,-1-1 0 15,1 3 0-15,0-3 8 0,-1 3-8 0,1 0 0 16,-1 0 0-16,1 0 0 0,0 0 8 0,-1 0-8 16,1 0 0-16,-1 0 0 0,-2 0 0 0,2-3-11 15,1 1 11-15,0 2 8 0,-1 0-8 0,1 0 11 16,-4-3-11-16,4 3 0 0,-4-3 0 0,4 3 8 16,-4 0-8-16,4 0 0 0,-1 0 0 0,1 0 0 15,-4 0 0-15,-9 0 0 0,16 0 0 0,0 0 0 16,-3 0 0-16,-4 0 0 0,4-3 0 0,2 3 0 15,-2 0 0-15,3 0 8 0,-4 0-8 0,1-3 0 16,3 3 0-16,-1-2 0 0,-2 2 0 0,-1-3 0 16,1 3 0-16,0 0 0 0,-1 3 0 0,1-3 0 0,-4 0 0 15,1 0 0-15,2 0 0 0,-2 0 0 0,-4-3 0 16,3 0 8-16,1 3-8 0,-1-3 0 0,1 0 0 0,-4 3 0 16,4 0 0-16,2 3 0 0,-2-3 0 0,-1 0 0 15,-3 0 8-15,1 3-8 0,2-3 0 0,0 3 0 16,-9-3 0-16,10-3 0 0,-4 3 0 0,4 0 0 15,-1 0 0-15,-9 0 8 0,0 0-8 0,0 0 0 16,13 3 9-16,-4-3-9 0,-9 0 8 0,6-3-8 16,4 3 10-16,-1 0-10 0,-9 0 12 0,7 0-4 15,-7 0-8-15,9 0 12 0,4 3-4 0,-4-3-8 0,-9 0 11 16,0 0-11-16,0 0 13 0,0 0-4 0,0 0-1 0,0 0 0 16,0 0 1-16,0 0 0 0,10 0 0 15,-1-3 0-15,-9 3 3 0,0 0 1 0,0 0 0 0,0 0 0 16,0 0-3-16,0 0-1 0,0 0 0 0,0 0 0 15,13 3-9-15,-4-3 0 0,-9 0 9 0,0 0-9 16,6 3 0-16,-6-3 0 0,0 0 0 0,0 0 8 16,0 0-8-16,0 0-8 0,0 0 8 0,0 0-789 15,0 0-151-15</inkml:trace>
  <inkml:trace contextRef="#ctx0" brushRef="#br0" timeOffset="51009">16155 3344 2052 0,'0'0'45'0,"-3"0"10"0,-3-3 1 0,3 0 1 0,3 3-45 0,0 0-12 0,-7 3 0 0,7-3 0 15,0 0 0-15,0 0 0 0,0 0 0 0,0 0 0 16,0 0-12-16,0 0-4 0,0 0 0 0,0 0-1 16,0 0 17-16,0 0 0 0,13 0-8 0,-1-3 8 15,-2 3 0-15,2 0 0 0,-12 0-8 0,13 0 8 16,3-3 0-16,-4 0 0 0,-12 3 0 0,13 3 0 16,3-6 0-16,-4 3 0 0,-12 0 8 0,7 3-8 15,2-3 0-15,0 0 0 0,1 0 0 0,-10 0 0 16,0 0 9-16,0 0-9 0,16 0 8 0,-7 0-8 15,0 3 8-15,1 0-8 0,-4-3 8 0,7 3-8 16,-1-3 10-16,-2 2-10 0,-4 1 12 0,4 0-12 16,2-3 12-16,1 0-4 0,-7 0 0 0,4 0-8 15,-4 0 16-15,3 0-4 0,-2 0-1 0,-7 0 0 0,0 0-1 0,6 0 0 16,3 0 0-16,-9 0 0 0,0 0-1 16,0 0 0-16,7 3 0 0,-1 0 0 15,0-3-9-15,-6 0 10 0,0 0-10 0,6 0 10 0,4 2-10 16,-10-2 12-16,0 0-12 0,3 3-648 15,3 0-137-15</inkml:trace>
  <inkml:trace contextRef="#ctx0" brushRef="#br0" timeOffset="51510">16725 2943 1590 0,'0'0'45'0,"-3"0"10"0,-10 0-44 0,13 0-11 0,0 0 0 0,0 0 0 16,-3 0 43-16,3 0 6 0,0 0 2 0,0 0 0 15,9-2-30-15,-9 2-5 0,0 0-2 0,0 0 0 16,13-6 2-16,-7 0 0 0,1 4 0 0,-1-4 0 0,3 0 9 0,1 1 3 16,-1-1 0-16,4 1 0 0,-4-1 0 0,7-2 1 15,3-1 0-15,-3 1 0 0,-1 2-11 0,1-5-2 16,3 3-1-16,3-1 0 0,-3 1-15 0,0 0 9 15,0-4-9-15,-1 4 8 0,8-3 0 0,-7 2-8 16,-7 1 12-16,7 0-4 0,3-1 8 0,0 1 0 16,0-1 1-16,-6 4 0 0,-4-4-2 0,4 1-1 15,3 0 0-15,-6 2 0 0,-7 0-6 0,3 1 0 16,7-4-8-16,-3 4 12 0,-4 2-12 0,1 0 0 16,-1 0 8-16,0-2-8 0,1 5 0 0,-4-3 11 15,-6 3-11-15,0 0 10 0,10-3-10 0,-4 3 0 0,-6 0-10 16,0 0 10-1,0 0-160-15,0 0-27 0,0 0-5 0</inkml:trace>
  <inkml:trace contextRef="#ctx0" brushRef="#br0" timeOffset="51818">17241 2611 1724 0,'-13'-3'38'0,"13"3"8"0,0 0 2 0,0 0 0 0,-6 0-39 0,6 0-9 0,0 0 0 0,0 0 0 16,0 0 13-16,3-6 1 0,-3 6 0 0,7-3 0 15,5-5 10-15,-6 5 1 0,-6 3 1 0,0 0 0 16,13-3-5-16,-7 1-1 0,-6 2 0 0,7-3 0 16,-1 0-8-16,3 3-1 0,1-3-1 0,-1 3 0 15,-9 0-2-15,6-3-8 0,4 3 12 0,-1-2-4 16,1 4 5-16,-4-2 1 0,4 3 0 0,2 0 0 16,-2 0 12-16,-4 2 2 0,3 4 1 0,1-1 0 15,-1 1-1-15,-3-4-1 0,1 6 0 0,-4-2 0 16,3 2 6-16,-3 0 2 0,1 0 0 0,-4 3 0 0,0 0 1 15,0 0 0-15,-4 0 0 0,1 0 0 0,-3 0-16 0,0 0-2 16,2 0-1-16,-2 0 0 0,-3 0-17 0,2 3 8 16,-2-3-8-16,0 0 0 15,2 0-38-15,-2-3-14 0,-4 3-4 0,1-5-1035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0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0 1825 0,'0'0'40'0,"0"6"8"0,-3-3 1 0,3-3 3 0,0 0-41 0,0 0-11 16,-3 0 0-16,3 0 0 0,0 0 0 0,0 0 0 16,0 0 0-16,0 0 0 0,0 0 26 0,0 0 3 0,0 0 1 0,-3 14 0 15,0-3 6-15,0 3 2 0,3 3 0 0,0 2 0 16,-3 1-1-16,-1 5 0 0,1 0 0 0,0 3 0 16,-3 3-7-16,3 5-2 0,-4 1 0 0,4 2 0 15,-6-6-12-15,-4-2-4 0,4-3 0 0,-1 6 0 16,-2-1-12-16,2 4 9 0,1-6-9 0,-1-3 8 15,1-1-8-15,0-1 0 0,2-1 0 0,-2-6 0 16,-1-5 0-16,7 0 0 0,-3 0 0 0,3-5 0 16,3-1 0-16,-3 1 8 0,3-4-8 0,0-5 0 15,0 0 0-15,0 0 0 0,0 0 0 0,0 0 0 16,0 0 0-16,0 0 0 0,0 0 0 0,0 0 0 16,0 0 0-16,3-5 0 0,0-7-9 0,0 4 9 15,0-6 0-15,0 0 0 0,1 0-8 0,2 0 8 16,0 0 0-16,0-3 0 0,4 3-8 0,-4 0 8 0,0 6 0 15,1-3 0-15,2 0 0 0,-3 2 0 0,1-2 0 16,2 3 0-16,-6 2 0 0,4 0 0 0,-1 1-10 0,-6 5 10 16,0 0-8-16,3-3 8 0,0 0 0 0,-3 3 0 15,0 0 0-15,0 0 0 0,0 0 0 0,10 6 12 16,-4 5-4-16,0 3 0 16,-3 0-8-16,4 0 12 0,-4 0-4 0,3 0 0 0,0 3-8 0,1-1 11 15,-4-2-11-15,-3 3 12 0,3 0-12 0,-3-3 0 16,3 0 0-16,-3 0 8 0,0 0-18 0,0-3-4 15,0 0-1-15,0-5 0 16,0 2-34-16,0-8-7 0,0 0-2 0,0 0 0 16,3 0-130-16,-3 0-27 0,0 0-5 0,7-5 0 15,-1-1 112-15,-3-5 24 0,0 0 4 0,4 2 0 16,-1 1 32-16,0 0 5 0,-3-1 2 0,0 1 0 0,1 2 65 0,-1 3 14 0,-3 3 2 0,0 0 1 16,0 0 45-16,0 0 9 0,0 0 1 0,0 0 1 15,0 0-7-15,0 0-2 0,3 6 0 0,0 2 0 16,0 1-36-16,0-4-8 0,-6 4-2 0,6-4 0 15,0 4-26-15,-3-9-4 0,0 8-2 0,0 1 0 16,7-4-10-16,-7 1 8 0,0-6-8 0,3 8 8 0,-3-8-8 0,0 0 0 16,0 0 0-16,0 0 0 0,0 0 0 15,0 0 0-15,9-5 0 0,1-1 0 16,-4 0 0-16,0 1 0 0,1-1 0 0,-1-2 0 16,0-1 0-16,1 4 0 0,-4-4 0 0,0-2 8 15,0 0-8-15,-3 0 12 0,0 2-12 0,0-2 12 16,0 3 8-16,0-1 3 0,-3 1 0 0,0 2 0 15,-4-2 13-15,7 8 2 0,0 0 1 0,-6-3 0 0,0 0 1 16,0 1 0-16,-1-1 0 0,7 3 0 16,0 0-7-16,-6 0-1 0,-4 0 0 0,10 0 0 0,-6 3-14 15,-3-1-3-15,-1 4-1 0,7-3 0 0,3-3-14 0,0 0 0 16,0 0 0-16,-9 5 0 0,-1 1 0 0,10-6 0 16,0 0 0-16,-6 6-10 15,0-1-22-15,6-5-4 0,0 0 0 0,0 0-1 16,0 0-34-16,0 0-6 0,0 0-2 0,3 3 0 15,3-3 4-15,-6 0 1 0,6-3 0 0,1 0 0 16,5 1 10-16,-2-1 1 0,-1 3 1 0,-9 0 0 16,10-3 29-16,2 3 5 0,-2 0 2 0,-10 0 0 0,9-6 26 0,1 6-10 15,-1-2 10-15,0-1 0 0,-2 3 0 0,-1 0 0 0,-6 0 0 16,9-3 0-16,-2 3 14 0,-7 0 10 0,0 0 1 16,6 3 1-16,3-3 14 0,-2 3 2 0,-7-3 1 15,0 0 0-15,3 0-1 0,3 0 0 0,-6 0 0 0,0 0 0 16,3 8-8-16,4-2-2 0,-4-4 0 0,-3-2 0 15,3 9-8-15,3-4-3 0,-6 4 0 0,0-9 0 16,0 0-1-16,0 0 0 0,0 0 0 0,7 5 0 16,-4-5-4-16,-3 0 0 0,0 0-1 0,6 6 0 15,-3-3-15-15,-3-3 8 0,3 5-8 0,-3-5 0 16,7 6 8-16,-4 0-8 0,-3-6 0 0,0 0 0 16,0 0 0-16,0 0 0 0,6-3 0 0,0 0 0 15,1 0 0-15,-7 3 0 0,0 0 0 0,6-3 0 16,0-2 0-16,-6 5 0 0,0 0 0 0,10-3 0 15,-4-3 8-15,0 1-8 0,-3 2 0 0,-3 3 9 0,0 0-9 0,0 0 0 16,0 0 0-16,10 3 8 0,-10-3 3 0,0 0 0 16,6 5 0-16,0-2 0 0,-6-3-1 15,7 3 0-15,-4 3 0 0,-3-6 0 0,9 2-10 16,-2-2 0-16,-7 0 0 0,6 0 8 0,3 0-8 0,1 0 0 16,-1 0 0-16,1-2 0 0,-4-1 0 0,0 0 0 15,1 0 0-15,-1 0 0 0,-3 1 0 0,-3 2 0 16,0 0 0-16,6-3 0 0,1 0 0 0,-7 3 0 15,0 0 0-15,0 0 0 0,0 0 0 0,6-6 10 16,-6 6-10-16,0 0 10 0,0 0 1 0,0-5 0 16,0-1 0-16,-3 1 0 0,3 5-11 0,0-3 0 15,-7-6 0-15,7 4 0 16,0-1-29-16,0-2-11 0,-3 2-3 0,-3-2 0 16,0-3-114-16,6-3-23 0,3-3-5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3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0 140 2064 0,'0'-42'59'0,"0"39"12"0,0 17-57 0,4 0-14 16,-1-5 0-16,0-4 0 0,-3-2 16 0,0-3 1 15,0 0 0-15,3 6 0 0,3-6-17 0,1 5 8 16,-4-2-8-16,3 0 0 0,3-6 8 0,4 0-8 15,-4 3 0-15,1 0 0 0,-1 0 8 0,4 3-8 16,0 0 0-16,-4 0 0 0,0-9 8 0,4 6-8 16,0 6 0-16,2-3 0 0,-2-3 8 0,-1 0-8 15,1 0 0-15,0-3 0 16,-4 3-38-16,4-3-14 0,-7 3-4 0,3 0-530 16,1-3-106-16</inkml:trace>
  <inkml:trace contextRef="#ctx0" brushRef="#br0" timeOffset="587">299 0 1389 0,'0'0'30'0,"0"0"6"0,0 0 2 0,0 0 2 0,0 0-32 0,0 0-8 0,0 0 0 0,-3-2 0 16,0-1 58-16,3 3 10 0,0 0 1 0,0 0 1 15,-9 8-7-15,2 1-2 0,1-1 0 0,3 0 0 16,-3 9-13-16,-1-3-4 0,1 0 0 0,3 3 0 15,-3 5-26-15,-1-2-6 0,4 2 0 0,-3-2-1 16,-7 2-2-16,7 1 0 0,6-1 0 0,-3 0 0 16,0 1-9-16,3-4 0 0,-4-7 0 0,4-1 8 15,4 3-8-15,-4 0 0 0,0 0 0 0,0-3 0 16,3 0 0-16,0-3 0 0,-3-8-9 0,0 9 9 0,3-4 0 0,-3-5 0 16,0 0 0-16,3 6 0 0,0 2 0 15,1 1 0-15,-4-4 0 0,0-5 0 0,0 0 0 16,0 0 8-16,0 0-8 0,0 0 12 0,0 0-4 0,0 0-8 15,9-5 11-15,0-1-11 0,1-2 9 0,-4 2-9 16,0-2 0-16,4-1 9 0,-1-2-9 0,1 3 0 16,-4-6 0-16,0 5 8 0,1 4-8 0,-4-4 0 15,3 4 0-15,0-1 0 0,-6 6 0 0,7-3 0 0,-1 3 0 16,-6 0 8-16,0 0-8 0,3 3 8 16,3 3-8-16,-2-1 8 0,2 4-8 0,-3-4 10 0,-3-5-10 0,3 3 10 15,-3-3-10-15,0 0 0 0,10 6 0 0,-10-6 0 16,12 0 0-16,-2 3 0 0,-4-1 0 0,0-2 0 15,-6 0-11-15,10-2 11 0,-1-4-8 0,1 0 8 16,-1 1 0-16,-9 5 0 0,9-11 0 0,1 2 0 16,-4 1 0-16,0 2 0 0,-2-2 0 0,2 2 0 15,-3 6 0-15,-3 0 0 0,0-11 0 0,0 11 8 16,0 0-8-16,0 0 12 0,-3-5-4 0,-7-4 0 16,7 1 3-16,-3 2 1 0,-3 3 0 0,-4 3 0 15,-3 0 3-15,7 0 1 0,-1 0 0 0,1 0 0 16,9 0-2-16,-6 6 0 0,2 0 0 0,-2-1 0 15,-3 1-14-15,9-6 0 0,0 0 0 0,0 0 0 16,0 0-50-16,0 0-6 0,0 0-2 16,0 0-927-16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13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73 340 2152 0,'-18'61'48'0,"14"-44"9"0,-2-11 3 0,3-1 0 0,-6 1-48 0,2 2-12 16,4 1 0-16,-3-4 0 0,0-2 0 0,2 0 0 0,-2 2 0 0,6 1-11 16,0 2 11-16,0-2 0 0,0 2 0 0,0-5 8 15,3 3-8-15,0-1 0 0,1 1 0 0,-1-3 0 16,0-6 0-16,3 0 0 0,4 0 0 0,-4 3-8 15,0-2 8-15,0-4 0 0,4 0 0 0,-4 1 0 16,4-1-17-16,2 3-2 0,-2-2 0 0,-1-1 0 16,4 1-156-1,-4-4-31-15,-3-5-6 0,4 0-2 0</inkml:trace>
  <inkml:trace contextRef="#ctx0" brushRef="#br0" timeOffset="405">272 10 1974 0,'3'-9'56'0,"-6"6"12"0,0 6-54 16,3 0-14-16,0-6 0 0,0 3 0 0,0 6 64 0,0-6 9 15,0 0 3-15,3 0 0 0,0 3-16 0,-3-3-4 16,-3 8 0-16,0 0 0 0,6 1-28 0,-6-1-7 16,-1 6-1-16,4-3 0 0,-3 3-20 0,3 3 9 15,0 6-9-15,-3-1 0 0,3 3 9 0,0 0-9 16,0-2 0-16,-3 2 9 0,-3 0-9 0,6-3 0 15,-3 4 0-15,3-7 0 0,0 1 0 0,-4-3 0 16,1 2 0-16,0-2 8 0,6-3-8 0,-6 0 0 16,0-3 0-16,3-2 0 0,3-4 0 0,-3-5 0 15,0 0 0-15,3 8 0 0,0-2 0 0,4-3 0 0,-7-3 0 16,0 0 0-16,0 0 0 0,6 0 0 0,-6 0 0 16,0 0-11-16,6-6 11 0,1-2 0 15,-1 2 0-15,0-2 0 0,1-3 0 0,-1 5 9 0,0 3-9 16,4-5 0-16,-4 2 0 0,0 1 0 0,-3 2 0 0,4 3 0 15,-4 3 0-15,-3-3 0 0,0 0 0 0,3 5 0 16,0 1 16-16,0-3-4 0,0 2-1 0,-3 1 0 16,0 5-3-16,0 0-8 0,0 6 12 0,3-3-4 15,-3 0-20-15,0-3-5 0,-3 0-1 0,6 1 0 16,1-1-176-16,-1 3-35 16,-3-6-7-16,6 1-630 0</inkml:trace>
  <inkml:trace contextRef="#ctx0" brushRef="#br0" timeOffset="719">432 496 1602 0,'0'0'35'0,"0"0"7"0,0 6 2 0,0-3 1 16,-3-6-36-16,3 3-9 0,-3 0 0 0,0 0 0 0,3 3 106 0,0-3 19 16,0 0 4-16,0 3 1 0,-3 2-46 0,6 1-10 15,-3 2-2-15,0-8 0 0,0 0-36 0,0 6-7 16,3 2-1-16,0-2-1 0,0-1-19 0,0 1-8 16,-3-6 0-16,4 3 8 0,2 0-8 0,-6-3 0 15,0 0 0-15,0 0 0 0,0 0 0 0,9-3 0 16,1 3 0-16,-10 0 0 0,0 0 0 0,0 0 0 15,9-3-9-15,-9 3 9 0,6-8 0 0,1 2 0 16,-7 6 0-16,6-11 0 0,0 0 0 0,1-1 0 16,-4 4 0-16,0-3 0 0,3 2 8 0,-6 1-8 15,0-6 0-15,3 3 9 0,1 3-9 0,-4-4 12 0,-4 1-12 0,1 0 12 16,0 3-12-16,3 2 10 0,0 6-10 0,-6-6 10 16,3 4-10-16,3 2 10 0,-7-6-10 0,4 0 10 15,3 6-26-15,-3 6-6 0,-3-3-1 0,6-3 0 31,0 0-51-31,-7 8-10 0,4-2-3 0,3-6-577 0,0 11-116 0</inkml:trace>
  <inkml:trace contextRef="#ctx0" brushRef="#br0" timeOffset="994">555 382 1684 0,'3'-3'37'0,"-3"3"8"0,3 3 2 0,0 0 0 0,1-1-38 0,-4 7-9 0,3-1 0 0,0 1 0 16,0-1 91-16,-3 0 16 0,0 1 3 0,0-4 1 15,3 1-59-15,0 2-11 0,-3-5-2 0,4 3-1 16,-4-1-22-16,3-2-4 0,0 0 0 0,3 2-1 15,-3-5-11-15,0 3 0 0,4 0 9 0,-4 0-9 16,3 0 10-16,-6-3-2 0,0 0-8 0,10-6 12 16,-4 0 6-16,-6 6 1 0,6-5 0 0,-3-1 0 15,0-2-8-15,4 2-2 0,-4-2 0 0,3 2 0 0,-6 1 5 16,0 5 1-16,0-14 0 0,0 14 0 0,-3-9 3 0,3 9 1 16,0 0 0-16,0 0 0 0,0 0-3 0,0 0 0 15,0 0 0-15,-6-8 0 0,6 8 0 0,0 0-1 16,-13-6 0-16,13 6 0 0,0 0-15 0,-9 3 9 15,2-3-9-15,7 0 8 0,0 0-8 0,-9 3-14 16,0 0 3-16,-1 2 1 16,1-2-93-16,2-3-18 0,7 0-4 0,-3 3-909 0</inkml:trace>
  <inkml:trace contextRef="#ctx0" brushRef="#br0" timeOffset="1231">709 368 1724 0,'7'25'48'0,"-4"-17"12"0,-3-8-48 0,0 0-12 0,0 0 0 0,6 3 0 15,0 6 104-15,-6-4 17 0,-3 1 4 0,3-1 1 16,6 1-55-16,-6-3-11 0,0 2-3 0,7 1 0 16,-1 2-30-16,-3-2-7 0,0 2 0 0,0 1-1 15,1-4 8-15,-4 1 1 0,3-1 1 0,-6 1 0 16,3 0 7-16,3-4 2 0,-6 4 0 0,3-3 0 16,-4 2-12-16,1-2-2 0,0 3-1 0,3-6 0 15,0 0-6-15,-6 3-1 0,-4-1 0 0,10-2 0 16,0 0-16-16,-6 6 0 0,-3-3 0 0,9-3 0 15,0 0-56-15,0 0-16 0,-7-3-2 16,1 3-1-16,0-6-162 0,6 6-33 0,0 0-6 16</inkml:trace>
  <inkml:trace contextRef="#ctx0" brushRef="#br0" timeOffset="1584">766 455 1426 0,'6'8'40'0,"-6"-8"9"0,7 3-39 16,-1-3-10-16,3 0 0 0,-2-3 0 0,2 3 99 0,-9 0 17 15,0 0 4-15,6 0 1 0,4 0-63 0,-10 0-13 16,0 0-2-16,0 0-1 0,0 0-2 0,15 0 0 15,-5 0 0-15,2-3 0 0,-2 0-25 0,-1 3-6 16,-2-2-1-16,-1-1 0 0,3 0 8 0,-5 0 0 16,-1 0 1-16,0-2 0 0,3-1 7 0,-3 1 0 15,-3-7 1-15,0 12 0 0,0 0 7 0,0-5 2 16,0-1 0-16,0 6 0 0,-3-8-11 0,3 8-3 0,-3-9 0 0,0-2 0 16,0 3-2-16,-4 5-1 15,1 0 0-15,6 3 0 0,-6-3 7 0,0 1 0 0,-1-1 1 16,7 3 0-16,0 0 3 0,-9 3 0 0,-1-1 0 15,1 4 0-15,-1 2-5 0,7 1-1 16,-3 2 0-16,0 0 0 0,3-2-10 0,3 2-1 0,-4 0-1 0,1 3 0 16,3-3-10-16,3 0 0 0,-3-2 0 15,4 2 0-15,2-3 9 0,0 1-9 0,0-1 10 0,1 0-10 16,2 1 8-16,-9-9-8 0,0 0 0 0,13 5 9 16,-1-5-9-16,1 3 0 0,0 3 0 0,2-6 0 15,-2 3 0-15,-1-1 0 0,-2-2 0 0,6 0 0 0,-4-5-10 0,4 2-4 16,-3-3-1-16,2 4 0 15,1-7-132-15,3 1-26 0,0-3-6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1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1789 0,'0'0'39'0,"0"0"8"0,0 0 1 0,0 0 4 0,0 0-42 0,0 0-10 0,6 0 0 0,0 0 0 16,3-3 10-16,-4 0 0 0,1-5 0 0,6 6 0 15,6-1 0-15,-7-2 0 0,4 2 0 0,3-2 0 16,-1 5-10-16,1 0 8 0,-7 0-8 0,10-2 8 16,-3-1-33-1,-7 0-7-15,1 3-2 0,-12 0-766 0</inkml:trace>
  <inkml:trace contextRef="#ctx0" brushRef="#br0" timeOffset="251">202 0 1646 0,'0'2'47'0,"0"-2"9"0,0 0-44 0,0 0-12 16,0 0 0-16,0 3 0 0,0 2 63 0,0-5 10 15,-6 3 3-15,3 7 0 0,1 3-17 0,-1 3-3 16,-3 2-1-16,0 0 0 0,3 3-28 0,-6 3-6 16,3-1-1-16,0 3 0 0,1 0-4 0,-1 3 0 15,-3 0-1-15,3-3 0 0,0-6-1 0,3 4 0 16,0-3 0-16,3-3 0 0,0-2-6 0,0-1 0 15,0 3-8-15,3-7 12 0,3-1-12 0,-3 1 9 16,3-1-9-16,3-2 8 16,0-3-40-16,-7-5-8 0,10 3-1 0,-6-3-1 15,6-5-50-15,-1-3-11 0,-2-3-1 0,3-2-1 0</inkml:trace>
  <inkml:trace contextRef="#ctx0" brushRef="#br0" timeOffset="1384">448 86 1450 0,'0'0'32'0,"0"0"6"0,0 0 2 0,0 0 1 0,0 0-33 0,0 0-8 0,0 0 0 0,0 0 0 16,0 2 63-16,0-2 10 0,0 0 3 0,0 0 0 16,0 0-42-16,0 0-8 0,0 0-2 0,0 0 0 15,0 0-48-15,-2 8-11 0,2 0-1 0,0-8-1 16,0 0-74-16,-3 13-14 0,3 3-3 0,0-3-1 16,-3 0-40-16,0-3-8 0,-3 3-2 0,3 3 0 15,-3-3 135-15,-3 0 28 0,3 0 4 0,-2 2 2 16,-10-1 168-16,12 1 34 0,-3 1 6 0,1-3 2 15,2 0-63-15,-3-5-12 0,-3-1-2 0,12-7-1 0,0 11-38 16,-6-3-7-16,3-6-1 0,3-2-1 0,0 0-52 0,0 0-11 16,0 0-1-16,0 0-1 0,6 3-10 0,3 0-17 15,0-1 4-15,-3-2 1 16,5-2-26-16,-2 4-5 0,0 1-1 0,0-1 0 16,0 1-43-16,-9-3-9 0,3 8-1 0,-3 2-1 15,0-10 58-15,0 8 11 0,0 5 2 0,0-3 1 0,-3 1 42 0,-3-1 9 16,6 3 2-16,-3-2 0 0,-6-3 13 0,9-1 2 15,0-1 1-15,-6-1 0 0,6-3-7 0,0-2-2 0,0 0 0 16,0 0 0-16,0 0-11 0,6-2-3 0,0-3 0 16,3-1 0-16,-3-7-20 0,8 0-8 0,-2 3 0 15,3-3 0-15,-7 0-11 0,4 0-1 0,-6 0-1 0,3 0 0 32,8 0-24-32,-2 0-5 0,0 0-1 0,-1 2 0 0,-2 1 27 0,0-1 6 0,-3 1 1 0,-1 2 0 15,-2 3 17-15,0 0 0 0,-3 0 0 0,-3 5 0 16,0 0 22-16,0 0 8 0,0 0 2 0,6 0 0 15,-6 0 23-15,0 0 5 0,0 0 0 0,0 0 1 16,0 10-20-16,0 0-4 0,-6 1-1 0,3 2 0 16,0-3-22-16,-6 1-5 0,9 2-1 0,-8 0 0 15,5-3-8-15,-3-2 0 0,3 0 0 0,-6 0 8 16,6 2-8-16,0-2 0 0,3-8 0 0,0 0 8 16,0 0-8-16,-3 5 0 0,0 5 0 0,3-10 8 15,0 0 7-15,0 0 1 0,0 0 0 0,0 0 0 16,3 6-16-16,-3-6 0 0,0 0 0 0,0 0 0 15,0 0 0-15,0 0 0 0,0 0 0 0,0 0 0 16,0 0 0-16,9-3 0 0,-3-5 8 0,3 3-8 0,-3-3-10 0,-1 0-5 16,-2 3-1-16,9-3 0 0,-3 1 16 0,0-1 0 15,-1-3 0-15,1 4-9 0,0-1 20 0,0 0 4 0,-3 0 1 0,2 3 0 16,1-3-16-16,0 3 0 16,-6 2 0-16,6 1 0 0,-6-4 0 0,5 4 0 0,-8-1 0 0,0 3 0 15,0 0 8-15,0 0 1 16,0 0 1-16,0 0 0 0,0 0 7 0,9 5 2 15,-9 3 0-15,3 0 0 0,0 0 14 0,-6 0 3 16,0-1 1-16,0 4 0 0,-3 2-29 0,6 0-8 16,-2-3 0-16,-1-2 0 0,0 3 11 0,0-1-3 0,3-2 0 0,-3 0 0 15,-3-1-8-15,6-7 0 0,0 0 0 16,0 0 0-16,0 0 0 0,0 0 0 0,0 0 0 16,0 0 0-16,0 0-10 0,6-5 10 0,0-3-13 0,2-2 5 15,1 0-8-15,0-1 0 0,0 1-1 0,0 2 0 16,-1 3 17-16,-2 0 0 0,3-1-8 0,0 4 8 15,-9 2 0-15,3-3-10 0,-3 3 10 0,0 0-8 16,9 5 8-16,-4 1-12 0,1-1 12 0,-6-5-12 16,0 0 1-16,6 5 0 0,-6-5 0 0,3 5 0 15,9 0 2-15,-3 1 0 0,-3-4 0 0,2-2 0 16,1 0-5-16,-3 3-1 0,6-1 0 0,-4-4 0 16,1-1 6-16,0 3 1 0,3-2 0 0,-3-1 0 15,-1 0 8-15,-5 1 0 0,-3 2 0 0,0 0 0 16,9-5 0-16,-9 5 0 0,6-6 0 0,0 4 0 15,0-3 0-15,-3-1 0 0,-3 1 0 0,0 0 0 16,5 0 0-16,-5-1 11 0,-5-1-3 0,2 1 0 0,3 6 2 16,-3-7 0-16,3 4 0 0,-3-2 0 0,-3 0 8 0,0 2 2 15,-3 0 0-15,1 3 0 16,-4 0 14-16,6 6 3 0,-3-4 1 0,0 3 0 0,1 3-18 16,-1 0-4-16,0 2-1 0,0 1 0 0,6 2-15 0,-6-3 9 15,9 3-9-15,-2 0 8 0,2-2-8 0,2-1 0 16,-2-2 0-16,0 2 0 0,9-2 0 0,-3 0 0 15,0 0 0-15,9-3-11 0,-10 0 11 0,10-2 0 16,0-3 0-16,-3-3 0 0,-4 3-8 0,1-2 8 0,9-1-8 16,-4-2 8-1,1 0-36-15,3-3-3 0,-1 3 0 0,1-3 0 16,2 3-55-16,1-3-11 0,-4 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32.3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123 0 1274 0,'0'0'28'0,"0"0"5"0,-4 8 2 0,4-8 1 0,0 0-28 0,0 0-8 0,0 0 0 0,0 0 0 16,0 0 57-16,0 0 11 15,0 0 1-15,0 0 1 0,-6 3-19 0,3 0-4 0,0 5-1 0,3-8 0 16,-3 3-15-16,-4 5-3 0,4 1-1 15,0-1 0-15,-3-2-1 0,3-1 0 0,-4 1 0 0,1 2 0 16,3 1-5-16,-3-1-1 0,-1 3 0 0,1-2 0 16,0-1-5-16,-1 0-2 0,1 4 0 0,3-4 0 15,-3 0-13-15,3-2 0 0,-1 2 8 0,1-2-8 16,0-1 0-16,3-5 0 0,-3 9 0 0,3-9 0 16,-3 5 0-16,3-5 0 0,0 0 8 0,0 0-8 15,0 0 0-15,0 0 0 0,0 0 0 0,0 0 0 16,0 0 0-16,0 0-10 0,0 0 10 0,0 0-8 15,0 0 8-15,0 0 0 0,0 0 0 0,0 0 0 16,0 0 0-16,6 0 0 0,0 0 0 0,1 0 0 16,-7 0 0-16,9 0 0 0,-3-2 0 0,4 2 0 15,-4-3 0-15,4 0 0 0,-1 3 0 0,1-3 0 16,-1 0 0-16,0 1 0 0,-2-1 0 0,2 3 0 16,1-3 0-16,-1 3 0 0,0 0 0 0,-2-3 0 15,-1 1 0-15,3-1 0 0,-2 3 0 0,2-3 0 0,-2 3 0 0,2-3 0 16,-3 3 0-16,1 0 0 0,-1-3 0 0,0 3 0 15,-6 0 8-15,10 0-8 0,-10 0 9 0,3-2-9 16,-3 2 12-16,6-3-12 0,-6 3 17 0,0 0-3 16,6-3-1-16,-6 3 0 0,7-3 5 0,-7 3 1 15,0 0 0-15,0 0 0 0,6-3-1 0,-6 3 0 16,0 0 0-16,0 0 0 0,0 0 1 0,3-2 0 16,-3 2 0-16,0 0 0 0,0 0-6 0,3-9-1 15,4 4 0-15,-7 5 0 0,0 0-4 0,0 0 0 0,0 0-8 16,0-6 12-16,0 6 0 0,3-6 0 0,-3 6 0 0,0-5 0 15,0-1 4-15,0 1 1 0,0-4 0 0,0 4 0 16,0-1-5-16,-3 0 0 0,3 1-1 0,0 5 0 16,0 0-2-16,-4-3 0 0,4 3 0 0,-3-6 0 15,0 1 2-15,-3 2 0 0,3-3 0 0,3 6 0 16,-4-5 1-16,4 5 1 0,-3-3 0 0,3 3 0 16,0 0-2-16,-6 0-1 0,0 3 0 0,3-3 0 15,-4-3-2-15,4 6 0 0,0 2 0 0,-3-2 0 16,3-6-8-16,-1 1 0 0,-2-4 9 0,6 3-9 15,0 3 0-15,-3-3 0 0,-3 1 0 0,6 2 0 16,0 0 0-16,0 0 0 0,-3-6 0 0,3 6 0 16,0 0 0-16,0 0 0 0,0 3 0 0,0-3-12 15,0 0-27-15,0 0-5 0,0 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48.4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34 730 0,'0'0'16'0,"0"0"3"0,0 0 1 0,0 0 1 0,0 0-21 0,0 0 0 0,-4-6 0 0,1 1 0 16,0-4 53-16,3 9 7 0,0 0 0 0,0 0 1 16,0 0 2-16,0 0 0 0,-3 0 0 0,3 0 0 15,-6-5 1-15,3 2 0 0,-1 0 0 0,4 3 0 16,0 0-7-16,0 0-1 0,0 0 0 0,0 0 0 16,0 0-26-16,0 0-6 0,0 0 0 0,0 0-1 15,0 0-13-15,0 0-2 0,0 0-8 0,0 0 12 16,0 0-12-16,0 0-16 0,0 0 3 0,0 0 1 15,4 0 35-15,-4 0 7 0,0 0 2 0,6-3 0 16,-6 3-24-16,9 0-8 0,-2 0 0 0,2 0 0 16,-3 0 0-16,1 0 0 0,-1 0 0 0,3 3 0 15,1 0 0-15,-4-3 0 0,4 3 0 0,-1-3 0 16,-3 2 0-16,1 1 0 0,2-3 0 0,0 0 0 16,1-5 0-16,-1 5 12 0,1 0 0 0,-1 0 0 0,-3 5-12 0,4 1 0 15,3-3 0-15,-13-3 0 0,0 0 0 16,9 2 0-16,0-2 11 0,-9 0-11 0,10 3 10 0,2 3-10 15,-2-1 8-15,2-2-8 0,-2 0 0 0,-1 3 8 16,1-4-8-16,-1 1 0 0,4-3 0 0,-4 0 8 16,-2 0-8-16,2 0 0 0,0 0 0 0,1 3 0 15,-1 3 0-15,1-6 0 0,-1 0 0 0,-2 0 8 16,2 5-8-16,0-5 0 0,-2 3 8 0,2 0-8 16,1-3 8-16,-1 0-8 0,-3-3 10 0,1 3-10 15,2-3 12-15,-3 3-12 0,1 0 13 0,2 0-4 0,-3 0-1 16,1-3 0-16,2 3-8 0,-3-2 8 0,1 2-8 0,-1 0 8 15,0 0-8-15,1 2 12 0,-4 1-12 0,3-3 12 16,-6 0-12-16,9-3 10 0,-2 1-10 0,-1 2 10 16,4 0-10-16,-4 0 8 0,0 2-8 0,0-2 8 15,1-2-8-15,-7 2 8 0,9-3-8 0,1 0 8 16,-4 3-8-16,3 0 0 0,-2 0 0 0,2 0 8 16,-3 3-8-16,4-3 0 0,-4-3 0 0,-6 3 8 15,0 0-8-15,10 0 0 0,-4 0 0 0,-6 0 0 16,0 0 0-16,9-3 8 0,1 3-8 0,-1 0 8 15,1-3-8-15,-10 3 0 0,0 0 9 0,9-2-9 16,4-1 8-16,-4 0-8 0,-3 3 8 0,1 0-8 16,2 0 8-16,-9 0-8 0,10 0 8 0,-1 0-8 15,0 0 0-15,-2 0 8 0,2 0-8 0,-9 0 0 16,0 0 0-16,10 0 0 0,2 0 0 0,-2-3 0 0,-4 3 0 0,3-3 8 16,-2 3-8-16,2-2 0 0,1 2 0 0,-4 0 0 15,-6 0 0-15,6 0 8 0,7 2-8 0,-7-2 0 16,3 0 0-16,-2 0 0 0,-1-2 0 0,3 2 0 15,1 2 0-15,-10-2 0 0,6 0 0 0,4 0 0 16,-1 0 0-16,1 0 0 0,-1 3 0 0,0-6 0 16,1 3 0-16,-4 0 0 0,4 3 0 0,-1-3 0 15,0 0 0-15,1 0 0 0,-1 0 0 0,1 0 0 16,-4 0 0-16,4 0 0 0,-4 3 0 0,3-3 0 16,1 0 0-16,-4 0 0 0,3 3 0 0,-9-3 0 15,10 0 0-15,-10 0 8 0,0 0-8 0,13 3 0 0,-1-1 0 16,-2-2 0-16,2 3 0 0,-2-3 0 0,-4 0 8 15,3 0-8-15,4 3 0 0,-4 0 0 0,-2-3 0 0,2 0 0 16,1-6 0-16,-4 3 0 0,3 3 0 0,1-2 0 16,-1 2 0-16,1 0 0 0,-1 0 0 0,-9 0 0 15,6 0 0-15,4 0 0 0,2 2 0 0,-2-2 0 16,-1 0 0-16,1 0 8 0,-10 0-8 0,9 0 0 16,1 0 8-16,-1 0-8 0,-3 0 8 0,4 0-8 15,-1 0 11-15,-3 0-3 0,1 0 0 0,2 0 0 16,-2 0 11-16,2 0 1 0,-3 0 1 0,1 0 0 15,-1-2-21-15,3 2 0 0,1 0 0 0,-4-3 0 16,0 3 0-16,1 0 0 0,2 0 0 0,-3 0 8 16,4-3-8-16,-4 3 0 0,0 0 0 0,-6 0 0 15,10-3 0-15,-1 3 8 0,-9 0-8 0,10 0 0 16,-4 0 0-16,0 0 0 0,-6 0 0 0,0 0 8 0,10 0-8 16,-10 0 8-16,0 0-8 0,0 0 8 0,0 0-8 0,9-3 12 15,-9 3-4-15,0 0 0 0,6 0 0 0,-6 0 0 16,0 0 0-16,0 0 0 0,0 0-8 0,0 0 12 15,0 0-4-15,10 0 0 0,-10 0-8 0,0 0 8 16,0 0-8-16,0 0 8 0,0 0-8 0,6 0 9 16,-6 0-9-16,0 0-703 15,0 0-146-15</inkml:trace>
  <inkml:trace contextRef="#ctx0" brushRef="#br0" timeOffset="855">1363 146 1104 0,'-3'-34'31'0,"3"34"8"0,0 14-31 0,-3-3-8 0,3-2 0 0,0-9 0 15,0 5 40-15,0 4 8 0,-3-1 0 0,3-2 1 16,0 2-2-16,0-8-1 0,0 8 0 0,0 1 0 16,3-1-21-16,-3 1-4 0,3-4-1 0,3 1 0 15,-3 2 1-15,1-2 0 0,2-1 0 0,-3 4 0 16,3-1-3-16,-2 1-1 0,-4-9 0 0,6 2 0 16,0 4 0-16,-3 0 0 0,-3-6 0 0,7 2 0 15,-7-2 0-15,9 9 0 0,-3-4 0 0,1 4 0 16,-4-4 1-16,3 1 0 0,-3 2 0 0,3-2 0 15,-6-6-3-15,7 6-1 0,2-1 0 0,-2-2 0 0,-1 0-5 16,0 0-1-16,0 2 0 0,1-2 0 16,-1 0-8-16,0 0 8 0,4-1-8 0,-10-2 8 15,6 3-8-15,3 0 8 0,1 0-8 0,-4-3 8 16,0-3 0-16,1 0 0 0,2 3 0 0,-9 0 0 16,7 3 2-16,-1 0 0 0,3-3 0 0,-9 0 0 0,7 0-10 15,2 0 10-15,-3 0-10 0,4 0 10 0,-10 0-10 16,0 0 12-16,0 0-12 0,9 0 12 0,-3-3-4 0,-6 3 0 15,0 0 0-15,0 0 0 0,0 0 0 0,10 0-8 16,-4 0 12-16,-6 0-4 0,0 0 0 0,6 3 0 16,1-3 0-16,-7 0 0 0,0 0-8 0,0 0 0 15,0 0 9-15,9-3-9 0,1 3 0 0,-10 0 8 16,0 0-8-16,9 3 0 0,1 0 8 0,-10-3-8 16,0 0 8-16,0 0-8 0,0 0 8 0,6 2-8 15,-6-2 8-15,0 0-8 0,0 0 10 0,0 0-2 16,0 0-8-16,0 0 12 0,0 0-4 0,0 0 0 0,0 0-8 15,0 0 12 1,0 0-114-16,0 0-23 0,0 0-5 0,3 0-715 0</inkml:trace>
  <inkml:trace contextRef="#ctx0" brushRef="#br0" timeOffset="1374">1706 188 1317 0,'0'14'28'0,"0"0"7"0,0-3 1 0,0-11 2 0,0 0-30 0,0 0-8 16,0 0 0-16,0 0 0 0,0 0 40 0,0 8 8 15,-3-2 0-15,6-1 1 0,-3 1-21 0,0-6-5 16,0 0-1-16,3 6 0 0,4 2-2 0,-7-8-1 16,3 8 0-16,0-2 0 0,-3-6 8 0,6 6 1 15,-3 2 1-15,-3-8 0 0,0 0-9 0,7 8-1 16,-4 1-1-16,3-1 0 0,-6-8-5 0,6 6-1 15,1 2 0-15,2-2 0 0,-2-1-1 0,-7-5-1 0,0 0 0 0,6 3 0 16,-3 3 3-16,-3-6 1 0,3 8 0 0,-3-8 0 16,0 0 15-16,6 6 3 0,-6-6 1 0,0 8 0 15,-3-2 6-15,3 2 1 0,-3-2 0 0,0 5 0 16,0-3-7-16,0 1-1 0,-4-1 0 0,1 3 0 16,0 0-13-16,-4 1-3 0,-2-1-1 0,2 3 0 15,1-3-4-15,3 3-1 0,-4-3 0 0,1 3 0 16,-1-3-10-16,4-2 10 0,-7 2-10 0,4-3 10 15,3 1-10-15,-1 2 0 0,-2 0 0 0,3-2 8 16,-1-4-29-16,1 1-7 0,3-3 0 16,3-3-676-16,0 0-134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52.3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10 232 1292 0,'0'0'28'0,"0"0"7"0,0 0 1 0,-7 5 0 0,7-5-36 0,0 0 0 0,-3 6 0 0,3-6 0 16,0 0 48-16,0 0 4 0,0 0 0 0,0 0 0 15,0 0-20-15,0 0-3 0,0 0-1 0,0 0 0 16,0 0-17-16,0 0-11 0,0 0 12 0,0 0-12 16,0 0 0-16,0 0 0 0,0 0 0 0,3 3 0 15,7 2 0-15,3-5 0 0,-4 3 0 0,4 0 0 16,-1 0 0-16,1-3 0 0,-1 0 0 0,1 0 0 15,-1-3 10-15,1 3-10 0,0 0 8 0,2 0-8 16,-2-3 0-16,3 3 0 0,-1 0 0 0,-2-3 0 16,3 1 0-16,-4-1 0 0,1 0 0 0,-4 0 0 15,-2 0 9-15,2 1-9 0,-3 2 10 0,-6 0-10 16,0 0 9-16,7 0-9 0,-1 0 8 0,0 0-8 0,-6 0 8 16,3 0-8-16,-3 0 8 0,0 0-8 0,0 0 10 0,0 0-10 15,0 0 12-15,0 0-12 0,0 0 17 0,0 0-3 16,0 0-1-16,0 0 0 0,0 0-13 0,0 0 9 15,0 0-9-15,0 0 8 16,0 0-32-16,0 0-8 0,0 0 0 0,-6-3-1 16,0-3-44-16,3 1-9 0,3 5-2 0,0 0-547 15</inkml:trace>
  <inkml:trace contextRef="#ctx0" brushRef="#br0" timeOffset="790">173 117 705 0,'-3'-53'20'0,"6"47"4"0,-3 17-24 0,-3 1 0 0,3-7 0 0,0-5 0 15,0 6 52-15,0-6 4 0,0 0 2 0,-3 0 0 16,3 0-11-16,0 0-3 0,0 0 0 0,-3 5 0 16,3 1-4-16,0 0-2 0,0-6 0 0,-3 2 0 15,0 7 2-15,0-1 1 0,-1 3 0 0,4 3 0 16,4 3-9-16,-1-3-3 0,-3 0 0 0,0 6 0 16,0-6-13-16,3 3-4 0,0 2 0 0,-3 1 0 15,0-1 1-15,-3 4 0 0,6-1 0 0,-3-2 0 16,-3 2 0-16,3 0 0 0,-3 1 0 0,3-1 0 15,0 1 2-15,0-7 0 0,-3-4 0 0,-1-1 0 16,8 3 4-16,-4 0 1 0,-4-3 0 0,4 0 0 16,-3 0-11-16,3-2-1 0,-3-4-8 0,3-5 12 0,0 6-12 0,-3-1 0 15,6 1 0-15,0 0 0 16,-3-6 0-16,0 0 0 0,0 0 8 0,0 0-8 0,3 8 0 16,-3-5 0-16,0-3 8 0,0 0-8 0,0 0 0 0,0 0 9 15,0 0-9-15,0 0 8 0,0 0 0 0,0 0 0 16,0 0 0-16,0 0 0 0,0 0 0 0,0 0 0 15,0 0 0-15,0 0 0 0,-3-6-8 0,-3 3-11 16,6 3 3-16,0-5 0 16,-3-4-24-16,3 1-4 0,-6 0 0 0,6-1-1 15,0 1-31-15,0-3-7 0,-4 2-1 0,1 1 0 16,0-3-4-16,0 0 0 0,0-1-1 0,0 4 0 16,-4-3 17-16,7 2 4 0,-3-2 1 0,0 3 0 0,0 2 31 0,3-2 7 0,-3 2 1 0,3 6 0 15,0 0 20-15,0 0 0 0,-7-5 0 0,4 2 0 16,3 3 25-16,-6-3 10 0,0 0 1 0,6 3 1 15,0 0 19-15,0 0 4 0,0 0 1 0,0 0 0 16,0 0-16-16,0 0-3 0,0 0-1 0,-7 3 0 16,4 3-5-16,3-6-2 0,0 0 0 0,-6 5 0 15,3 6-8-15,3-2-2 0,0-9 0 0,0 0 0 16,-3 11-13-16,3-3-3 0,0-8-8 0,3 9 12 16,-3-4-12-16,0-5 0 0,0 0 0 0,0 0 0 15,0 0 0-15,0 0 0 0,3 6 0 0,-3-6 0 16,0 0 0-16,0 0-15 0,9 0 3 0,-2-3 1 15,-4 6-16-15,-3-3-3 0,9-6-1 16,1 1 0-16,-1-1 7 0,-3 3 0 0,1-2 1 0,2 2 0 16,-2 0 11-16,2-2 3 0,-3-1 0 0,1-2 0 15,-1-1 9-15,0 4 0 0,-6 5 0 0,6-3 0 0,-2-3 0 16,2 1 0-16,-6 5 0 0,6-3-8 0,0-3 8 16,-6 6 0-16,0 0 0 0,0 0-8 0,7 0 8 0,-7 0 0 15,6 3 8-15,0 0-8 0,-6-3 21 0,0 0 0 16,4 5 0-16,-4-5 0 0,9 6 7 0,-3 0 0 15,-6-6 1-15,3 8 0 0,4-2-13 0,-7-6-2 16,3 5-1-16,-3-5 0 0,0 0-13 0,3 6 9 16,3 2-9-16,-6-8 8 0,0 0-8 0,0 0 10 15,0 0-10-15,0 0 10 0,0 0-10 0,0 6 0 16,0-6-10-16,0 0 10 16,0 0-61-16,0 0-7 0,0 0 0 0</inkml:trace>
  <inkml:trace contextRef="#ctx0" brushRef="#br0" timeOffset="1024">372 221 1184 0,'3'28'26'0,"-3"-17"6"0,0-3 0 0,0-8 1 0,-3 6-33 0,0 2 0 0,-1-2 0 0,4 2 0 16,0-2 40-16,0 2 0 0,0-2 1 0,-3 2 0 15,6 3-4-15,-3 0-1 0,-3 1 0 0,3-1 0 16,3 0-6-16,-3 0-2 0,-3 0 0 0,3-2 0 15,0-1-12-15,0 3-2 0,-3-2-1 0,0-1 0 16,3-2-13-16,-3-1 0 0,3 4 8 0,0-4-8 16,-3 4 0-16,3-9 8 0,0 0-8 0,0 0 0 15,0 0-10-15,0 0-8 0,0 0-2 0,0 0-450 16,0 0-90-16</inkml:trace>
  <inkml:trace contextRef="#ctx0" brushRef="#br0" timeOffset="1595">356 16 1047 0,'0'20'23'0,"0"-3"5"0,0-9 0 0,0-2 2 0,0-6-30 0,0 0 0 15,0 0 0-15,0 0 0 0,0 0 38 0,0 0 2 0,0 0 0 0,0 0 0 16,0 0-23-16,0 0-4 0,9-6-1 0,1 1 0 15,-4 2 0-15,-6 3-1 0,6-3 0 0,1 0 0 16,-7 3 15-16,0 0 3 0,0 0 1 0,6-5 0 16,3-1-30-16,-2 3 0 0,-7 3 0 0,6-3 0 15,0 1 8-15,4-1-8 0,-10 3 0 0,0 0 0 16,0 0 0-16,6 0 0 0,4 3 0 0,-10-3 0 16,0 0 8-16,6 2-8 0,0 1 0 0,0 3 0 15,-6-6 19-15,0 0-3 0,4 8 0 0,2-2 0 16,0 2 20-16,0 3 4 0,-2 0 1 0,-4-2 0 15,3-1-13-15,0 1-2 0,-3 5-1 0,0 0 0 16,0 2-13-16,-3 1-2 0,6-6-1 0,0 6 0 16,7 0-9-16,-7 3 8 0,-3-1-8 0,0 1 8 15,-3-3-8-15,3-1 0 0,3 1 0 0,-6 3 0 16,-4-4 0-16,4 1 12 0,6 0-12 0,-3-3 12 0,-3 0-12 16,3 0 8-16,0 0-8 0,0 0 8 0,3 0-8 0,0-3 8 15,-6 0-8-15,3-2 8 0,3-1-8 0,1 1 12 16,-8-1-12-16,-2 0 12 0,6 1-12 0,0-4 0 15,0-5 0-15,0 0 8 0,-6 9-8 0,6-9 0 16,6 8 0-16,-6 0 8 0,-6-2-8 0,6-6 0 16,0 0 0-16,0 0 8 0,0 0-8 0,0 0 0 15,0 0 0-15,0 0 8 0,0 0-8 0,0 0 8 16,-3 6-8-16,3-6 8 0,0 0-8 0,0 0 0 16,0 0 0-16,0 0 8 0,0 0-8 0,0 0 0 15,0 0 0-15,0 0 0 0,0 0-12 0,0 0-5 0,0 0-1 16,0 0 0-1,0 0-34-15,0 0-6 0,-4-9-2 0,4 4-678 0</inkml:trace>
  <inkml:trace contextRef="#ctx0" brushRef="#br0" timeOffset="2326">391 181 864 0,'-10'37'19'0,"10"-29"4"0,3-2 1 0,-3-6 0 16,0 0-24-16,0 0 0 0,3 8 0 0,-3-8 0 0,0 0 41 0,0 0 4 16,0 0 1-16,4 6 0 0,2-3-16 0,-6-3-3 15,0 0-1-15,3 0 0 0,3 0-13 0,-6 0-2 16,0 0-1-16,0 0 0 0,0 0-1 0,7 2 0 15,-1 1 0-15,-6-3 0 0,0 0-9 0,0 0 0 16,3 6 9-16,-3-6-9 0,0 0 8 0,0 0-8 16,0 0 10-16,0 0-10 0,0 0 9 0,0 0-9 15,0 0 8-15,6 5-8 0,1 1 11 0,-7-6-3 16,0 0-8-16,0 0 12 0,0 0-2 0,0 8-1 16,0 4 0-16,-3-4 0 0,-1-2-9 0,-2-1 10 15,3 1-10-15,0 2 10 0,-4-2-10 0,4 2 0 16,-3 0 0-16,3-2 8 0,0 0-8 0,3-6 0 15,-3 8 0-15,3 0 8 0,0-8 7 0,-4 6 1 16,1 0 0-16,3-6 0 0,0 8-6 0,0-8-1 0,0 0 0 16,0 0 0-16,0 0-9 0,0 6 0 0,0-6 0 0,0 5 8 15,0-5-8-15,0 0 0 0,0 0 0 0,0 0 0 16,0 0 0-16,0 0 0 0,3 6 0 0,4-3 8 16,-1-1 6-16,-6-2 1 0,0 0 0 0,9 3 0 15,1 3-7-15,-10-6 0 0,0 0-8 0,0 0 12 16,3 0 0-16,-3 0 0 0,0 0 0 0,0 8 0 15,0-2-4-15,0-6-8 0,0 0 11 0,-3 8-11 16,0-2 12-16,0 2-12 0,3 1 12 0,-4-1-12 16,1 0 10-16,0-2-10 0,0 2 8 0,0-2-8 15,0 2 0-15,0 1 8 0,-4 2-8 0,4 0 0 16,0-3 0-16,0-2 0 0,-3 0 0 0,2 2 0 0,1 3 0 16,3-11 10-16,0 0-2 0,-6 3-8 0,3 3 12 0,3-6-12 15,0 0 12-15,0 0-12 0,0 0 0 0,0 0 0 16,0 0 0-16,3 0 0 0,3 5 0 0,-6-5 0 15,0 0 0-15,7 0 0 0,-1 0 8 0,-6 0-8 16,0 0 0-16,9 3 0 0,1 0 15 0,-1-6-4 16,1 0-1-16,-4 0 0 0,-6 3-2 0,9 0-8 15,1 0 12-15,-4 0-4 0,-6 0-8 0,10 3 0 16,-1-3 0-16,0 0 8 0,1 0-8 0,-4 3 0 16,-6-3 0-16,6 3 8 0,4 2-8 0,-10-5 0 15,0 0 0-15,6-5 8 0,4 10-18 0,-4-2-4 16,-6-3-1-16,0 0-746 0</inkml:trace>
  <inkml:trace contextRef="#ctx0" brushRef="#br0" timeOffset="2641">771 16 1494 0,'-6'23'32'0,"9"-1"8"0,0-8 0 0,-3-3 3 0,-6-2-35 0,6-4-8 16,6 4 0-16,-2-4 0 0,-1-2 0 0,-3-3 0 16,0 0 0-16,3 6 0 0,0-1 0 0,0 1 0 15,-3-6 0-15,3 3-444 16,4-1-85-16</inkml:trace>
  <inkml:trace contextRef="#ctx0" brushRef="#br0" timeOffset="3303">967 0 858 0,'0'0'24'0,"0"0"6"0,-4 39-30 0,4-9 0 0,0-30 0 0,-3 23 0 16,-3-6 71-16,6-17 8 0,0 0 1 0,0 0 1 15,0 0-26-15,0 0-6 0,0 0-1 0,0 0 0 16,-6 22-33-16,-1-2-7 0,-2-6-8 0,9-14 11 16,0 0-11-16,-9 16 0 0,-4 1 0 0,3-3 8 15,-2-3-8-15,2 1 12 0,1 2-12 0,-4-3 12 16,-2-3-12-16,5 1 0 0,1-1 0 0,-1 0 8 15,-2-2 16-15,5 0 2 0,7-6 1 0,0 0 0 16,0 0 1-16,0 0 1 0,-3 5 0 0,3-5 0 16,0 0-5-16,-3 6 0 0,-3-6-1 0,6 0 0 15,0 0-8-15,0 0-2 0,0 0 0 0,0 0 0 16,0 0-5-16,9 0 0 0,1-3-8 0,-4 0 12 16,-6-2-12-16,6 2 11 0,7 3-11 0,-4-6 10 15,-2 1-10-15,2 2 8 0,1 0-8 0,-1 0 8 16,4-2-8-16,-7 2 0 0,-6 3 0 0,3-3 0 15,6 3 0-15,-2-3 8 0,-7 3-8 0,0 0 8 0,0 0-8 0,3 3 0 16,-3-3 0-16,0 0 8 0,0 0 2 0,0 0 0 16,0 0 0-16,0 8 0 0,-10 1-10 0,4-1 12 15,0 1-12-15,3-1 12 0,-4 0-12 0,-5 1 0 16,-1-1 0-16,4 3 8 0,3-2-8 0,-4-1 0 16,-6 3 0-16,1-2 0 0,2 5 0 0,0-3 0 15,-5 0 0-15,-1 3 0 0,3-3 0 0,3 0 8 16,4-2-8-16,-4-1 8 0,-9 3 5 0,13-5 1 15,9-6 0-15,0 0 0 0,0 0-5 0,0 0-1 16,0 0 0-16,0 6 0 0,6-1-8 0,-6-5 0 0,0 0 0 0,0 0 0 16,13 0 0-16,-4-3 8 0,1 1-8 0,-1-1 8 15,4 0 11-15,2 0 1 0,-2 0 1 16,0-2 0-16,-1-4-7 0,4 1-2 16,3 2 0-16,-3 1 0 0,-4-1-2 0,4 1-1 0,0-1 0 0,-1 3 0 15,4 0-9-15,-3 1 12 0,-7-1-12 0,4 0 12 16,3 0-12-16,-7 3 0 0,1-5 0 0,-4 2 8 15,-6 3 0-15,6 0-8 0,4-3 12 0,-10 3-4 16,0 0-8-16,0 0 0 0,3 3 9 0,-3-3-9 16,0 0 9-16,0 0-9 0,0 0 12 0,0 0-12 15,0 0 0-15,3-3 0 0,-3 3 0 0,0 0 0 16,3-6-38-16,-6 1-8 0,0-1-2 0,0-2 0 16,6 2-53-16,-6 1-11 0,3 5-3 0,-7-6-655 15</inkml:trace>
  <inkml:trace contextRef="#ctx0" brushRef="#br0" timeOffset="3539">904 296 1314 0,'0'0'28'0,"-4"6"7"0,1-1 1 0,3-5 1 0,-3 3-29 0,0 3-8 15,0 2 0-15,-3-2 0 0,-4 2 60 0,7-2 12 16,3-6 1-16,-9 8 1 0,-4 3-21 0,7 3-4 16,6-5-1-16,0-1 0 0,-3 3-24 0,-1 0-4 15,-2 1-2-15,6-1 0 0,0 3 2 0,-6 0 0 16,0 0 0-16,2 0 0 0,-2-3-5 0,3 0-1 15,-3 3 0-15,-1 0 0 0,-2-3-14 0,3 3 9 16,2-5-9-16,-5 2 8 0,0 0-8 0,5 0 0 16,1-5 0-16,3 2 8 0,-3 1-8 0,0-4 0 0,3 1 0 15,0-6 0-15,0 0 0 0,-3 5 0 0,0-2 0 0,3-3-11 32,3 3-34-32,-3-3-7 0,0 0-2 0,0 0-490 0,0 0-99 0</inkml:trace>
  <inkml:trace contextRef="#ctx0" brushRef="#br0" timeOffset="3743">850 470 1272 0,'19'2'36'0,"-13"4"8"0,-3 11-35 0,1 2-9 0,5-5 0 0,0-2 0 16,-2-1 106-16,-1-3 19 0,0 3 4 0,4 0 1 15,2 3-42-15,-5 0-8 0,-1-2-1 0,0-4-1 16,4-5-44-16,-4 2-9 0,-3 1-1 0,7-3-1 0,2 5-23 15,-2-2 9-15,-4-1-9 0,-3-2 0 0,-3-3 10 16,6 6-10-16,7-1 8 0,-4-2-623 16,-9-3-125-16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20:21.5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324 0 1429 0,'0'0'31'16,"0"0"6"-16,0 0 2 0,0 0 2 0,0 0-33 0,0 0-8 0,-3 0 0 0,3 0 0 0,0 0 16 0,0 0 2 16,0 0 0-16,0 0 0 0,0 0 2 0,-3 3 0 15,-3-1 0-15,2 1 0 0,-2 0-34 0,6-3-6 16,0 0-2-16,-6 6 0 0,0-1 0 0,-4 1 0 15,4-1 0-15,0 1 0 0,-4 2 5 0,1 1 1 16,-4-4 0-16,4 7 0 0,-7-1 16 0,0-3 0 16,4 3 0-16,-4 3 0 0,0-2 0 0,0-1 0 15,7 0 0-15,-10 3 0 0,6-3 0 0,1 0 9 16,-4 0-1-16,4-2 0 0,2 2 4 0,1-3 0 16,2 1 0-16,-2-1 0 0,3-2-3 0,2-1 0 15,1 1 0-15,3-6 0 0,0 0 2 0,0 0 0 16,-6 8 0-16,6-8 0 0,0 0-11 0,0 0 0 0,0 6 0 15,0-6 0-15,6 8 0 0,-6-8 0 0,0 6 0 16,0-6 0-16,0 0 0 0,0 6 0 0,7-1 0 0,-7-5 0 16,6 6 0-16,3-1 0 0,-9-5 0 0,4 3 0 15,5 0 16-15,0 0 2 0,-9-3 0 0,10 0 0 16,-7 0-18-16,-3 0 0 0,13 3 8 0,-1-1-8 16,-2-4 0-16,-1 2-19 0,4 0 4 0,2 0 1 15,1-3 14-15,0 3 0 0,0 0 0 0,2-3 0 16,-5 0 15-16,6 3-4 0,-6-3-1 0,5 3 0 15,-5 0-10-15,6-2 0 0,-7-1 0 0,-2 3 0 16,6-3 0-16,-1 0-11 0,-2 0 11 0,-4 3-8 16,1-2 16-16,2-1 4 0,1 0 1 0,0 0 0 15,-7 0 5-15,0 1 1 0,4 2 0 0,-4 0 0 0,3 0 0 16,-5-3 0-16,5 3 0 0,-9 0 0 0,3-3 7 0,-3 3 2 16,6-3 0-16,-6 3 0 0,0 0-8 0,0 0-2 15,0 0 0-15,0 0 0 0,0 0 15 0,7-3 3 16,-7 3 1-16,0 0 0 0,0 0-1 0,0 0-1 15,0 0 0-15,0 0 0 0,0-5 1 0,0 5 0 16,0 0 0-16,0-3 0 0,0 3-7 0,0 0-1 16,-3-6 0-16,-1 1 0 0,-2 2 0 0,3-3-1 15,3 1 0-15,-6-1 0 0,-1 3-27 0,7-2 0 16,-9-1 8-16,3-2-8 0,-1 2 8 0,1-2 0 16,3 2 0-16,-3-2 0 0,-4 2-8 0,4-2 12 15,6-1-12-15,-10 1 12 0,4 2-12 0,-3-2 0 0,2 0 0 0,1 2 8 16,-3-2-8-16,2 2 0 0,-8-2 9 0,2 2-9 15,0-2-11-15,1-1-6 0,-4 1-2 0,4 2-1095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39:35.9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1078 471 1688 0,'0'0'37'0,"-3"0"8"0,-3 0 2 0,-1-3 0 0,1 3-38 0,-1-3-9 0,1 3 0 0,0-3 0 16,2 3 0-16,4 0 0 0,0 0-12 0,-6-3 12 16,0-3-11-16,2 4 11 0,1-4-8 0,-3 3 8 15,3 0 0-15,-4 0 12 0,1 1 0 0,-1-1-1 16,1-3 27-16,3 3 6 0,-4 0 0 0,-2 0 1 16,-1-2-1-16,1-1-1 0,-1 3 0 0,0 0 0 15,-6-2-16-15,4 2-3 0,-1 0-1 0,-3 0 0 16,0 0-13-16,3 0-2 0,0 3-8 0,3-2 12 15,1 2-12-15,-4 0 9 0,-3 0-9 0,3 0 8 16,0 0-8-16,-3-3 0 0,0 3 0 0,0 3 0 16,0-1 8-16,0-2-8 0,0 3 12 0,-3 0-4 0,3 0-8 15,-6 3 8-15,2-1-8 0,-5 1 8 16,-1 0-8-16,1 2 0 0,-1 1 0 0,-3-1 8 0,-3 7-8 0,6-7 0 16,1 4 0-16,-1-1 0 0,-3 0 8 0,4 1-8 15,-1-1 12-15,4 0-4 0,2-2 7 0,-2 5 1 16,3-2 0-16,0-1 0 0,3 0-2 0,0-2 0 0,3 2 0 0,-3-2 0 15,0 2-14-15,6-2 11 16,-3 5-11-16,4-5 10 0,-4-1-10 0,6 4 0 16,1-4 0-16,0 3 8 0,2-2-8 0,1 0 0 15,-3-1 0-15,6 1 0 0,0-1 0 0,-3 4-9 0,6-1 9 0,-3 0 0 16,6-2-12-16,1 5 12 0,-4 0-12 16,3 1 12-16,1 2 0 0,2-3-8 0,4 3 8 0,-3 0 0 15,3 0 0-15,-1 0 0 0,1 0-8 0,6 0 8 16,-3 0 0-16,7 1 0 0,-4-4-8 0,7 3 8 15,-1-3 0-15,1-2 0 0,-4 2-8 0,7-3 8 16,0-2 0-16,3 2 0 0,-3-2 0 0,3-1 0 16,-3-2 0-16,3 2 0 0,0-2 0 0,0 3 0 15,-3-4 0-15,3 1 0 0,3-3 0 0,-3 3 0 16,-3-4 0-16,6 4 0 0,3-3 8 0,1 0-8 16,2 0 0-16,-2-1 8 0,-1 1-8 0,1-3 0 15,-1-3 13-15,1 3-3 0,-1-2-1 0,1 2 0 16,2-3 1-16,1 3 0 0,-4-3 0 0,4 0 0 15,3 0-10-15,-4 0 8 0,4-2-8 0,-3 2 8 16,-4 0-8-16,4-3 0 0,3 1 0 0,-7-1 0 16,4 3 0-16,-1-3 0 0,-2 1 0 0,3-4 0 0,-1 1 0 15,4 2 13-15,-3-3 0 0,-1-2 0 0,1 0-5 16,3-1-8-16,-4 4 11 0,1-4-11 0,0 1 0 0,-1 0 0 16,1-4 0-16,0 4 0 0,-4-1 0 0,1 1 0 15,-1 3 0-15,-3-4 0 0,0 1 0 0,-3-1 0 16,1 1 0-16,2 0 0 0,-3-1 0 0,0-2 0 0,0 3 0 15,0-4 0-15,0 1 0 0,-3 0 0 16,0 0 8-16,-1 2-8 0,1-2 0 0,0 0 0 16,-3 0 0-16,-1-1 0 0,1-2 0 0,-4 3 0 15,4 3 0-15,-7-1 0 0,4 1 0 0,-4-3 0 16,0-1 0-16,0 4 0 0,-3 0 0 0,0-1 0 0,0 4 0 0,-6-4 0 16,3 1 0-16,-4-1 0 0,-2 4 0 0,2-1 0 15,-2-2 0-15,-4 2 0 0,0-2 9 0,-3 3-9 16,0-4 15-16,-3 1-3 0,3 2-1 0,-3-2 0 15,-4-1 1-15,4-2 1 0,-6 3 0 0,2-3 0 0,-2-1-5 0,-1-2-8 16,-3 0 11-16,0-3-11 16,-3 3 9-16,0 0-9 0,-3-3 0 0,0-3 9 15,0 3-9-15,-7 1 0 0,0-1 9 0,-2 3-9 16,-1-6 8-16,-3 6-8 0,-4 0 10 0,1-1-10 16,-6 1 0-16,-1 0 0 0,-3 3 0 0,0 0 0 15,0 2 13-15,-6 4 3 0,0-1 1 0,0 1 0 16,-4 2-2-16,-2 3-1 0,-1-2 0 0,0 2 0 15,1 3-4-15,-1 0-1 0,-3 0 0 0,0 5 0 16,4-2 6-16,-1 3 1 0,-3-3 0 0,0 3 0 16,3-1 0-16,4 4 0 0,0-1 0 0,-1 1 0 0,4-1-16 0,3 1 11 15,3-1-11-15,3 1 10 0,4-3 0 0,-1 2 0 16,4-2 0-16,3 0 0 0,3-1-10 0,1 1 10 16,2-3-10-16,4 3 10 0,-1-1-10 0,1 1 0 15,2-3 0-15,4 2 0 0,-3 1 0 0,3-3 0 16,0 3 0-16,3-3 0 0,-3 2 0 0,0 1 0 15,7-3-9-15,-4 3 9 0,0-1-16 0,7 1 0 16,-1-3 0-16,1 2 0 16,3-2-24-16,-4 3-5 0,4 0-1 0,3-6-771 0,-3 8-155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1.5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486 0 1479 0,'0'0'32'0,"0"0"8"0,0 0 0 0,-12 6 2 0,-1-1-34 0,6 1-8 0,1-6 0 0,0 11 0 15,-7 12 0-15,0 0-14 0,-6 5 3 0,-1 7 1 16,8 5 24-16,-8 5 5 0,8 1 1 0,-14 5 0 15,0-6-6-15,-6 7-1 0,7-7 0 0,-1 6 0 0,-6 1-13 0,6-1 0 16,1-5-12-16,-1-1-448 16,7-5-91-16</inkml:trace>
  <inkml:trace contextRef="#ctx0" brushRef="#br0" timeOffset="206">230 467 1267 0,'0'0'28'0,"0"0"5"0,19-11 2 0,1-7 1 0,-8 7-36 0,1 0 0 16,13-1 0-16,-1 1 0 0,7 0 24 0,1 5-3 15,-8-6 0-15,7 7 0 0,0-1-1 0,0 0 0 0,-6 6 0 0,-26 0 0 16,32 12-4-16,0-12-2 0,-6 5 0 16,-7 1 0-16,0 0-14 0,7 5 0 0,-7-5 0 15,6 0 0-15,-5-1 0 0,-1 7-15 0,-6-7 5 0</inkml:trace>
  <inkml:trace contextRef="#ctx0" brushRef="#br0" timeOffset="619">0 1076 1862 0,'0'0'52'0,"-7"0"13"0,1 0-52 0,6 0-13 0,0 0 0 0,0 0 0 15,0 0-10-15,0 0-5 0,13-11-1 0,-1-1 0 0,8-5 16 16,-1 6 0-16,0-6 0 0,13 0 0 16,-6 5 0-16,12-5 0 0,1 0 0 0,5 0-9 15,-5 0 9-15,-1 6 0 0,-6-6 0 0,0 5 0 0,0 7 8 16,7-7-8-16,-7 6 8 0,-32 6-8 0,32 0 0 0,0 6 0 16,0-6 0-16,-6 12-8 0,-7-1 8 0,6 0 0 15,-5 12 0-15,5-6 0 0,-6 12 0 0,-12-1 0 16,-7 6 0-16,19 6 0 0,-6 0 0 0,-7 6 0 15,-6-7 0-15,7-4 0 0,-7-1 16 0,0 0-2 16,-7-6 0-16,7 1 0 0,-6-1-14 0,12-5-13 0,-12-6 2 16,-1 6 1-16,1 0 10 0,0-12 8 0,-7 6-8 0,13-17 11 15,0 12 4-15,0 5 1 16,0-17 0-16,0 11 0 0,0 0 1 0,-7-5 1 0,1 0 0 16,6-6 0-16,0 0 10 0,0 0 3 0,0 0 0 0,-6 11 0 15,-1-5-8-15,7-6-2 0,0 0 0 0,-13 6 0 16,1-6-9-16,12 0-3 0,0 0 0 0,-7 0 0 15,-6-6-9-15,-6 0 0 0,0 1 0 0,13-7 8 32,-14 1-130-32,1-6-26 0,-7 5-6 0</inkml:trace>
  <inkml:trace contextRef="#ctx0" brushRef="#br0" timeOffset="776">275 1202 1422 0,'0'0'31'0,"-6"11"6"0,6-11 2 0,0 0 1 0,-13 17-32 0,0 0-8 0,13-17 0 0,-6 23 0 0,-7 0 40 16,0-1 7-16,7 1 1 0,-7 0 0 0,6 0-34 0,1 0-6 16,-7-1-8-16,7 1 11 0,-7 0-11 0,6 0 0 15,7-6 0-15,-6 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0.6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2209 1526 0,'0'0'33'0,"0"0"7"0,-13-6 2 0,13 6 2 0,0-6-36 0,-7-5-8 0,1-1 0 0,6 1 0 16,0-6 0-16,0 0 0 0,0 0 0 0,0 0 0 0,6-6 0 0,-6 6 0 15,7-6 0-15,6 0 0 0,-7-5 0 0,0 5 0 16,7-5 0-16,0-1 0 0,0-5 14 0,6 5 1 16,-6-5 0-16,0 6 0 0,6-6-2 0,0-6 0 15,0 0 0-15,7 0 0 0,0-6-2 0,-1 1-1 16,7-1 0-16,0-5 0 0,0-6-10 0,7 0 12 16,-1 0-12-16,7-5 12 0,-7 5-4 0,1 5-8 15,6-5 12-15,0 6-4 0,-1 6-8 0,-5 5 8 16,-1 0-8-16,7 0 8 0,-7 6 2 0,1 0 0 0,-13 5 0 15,12 7 0-15,-12-7 10 0,6 6 1 0,-7 0 1 0,1 1 0 16,-7 5 10-16,7-6 1 0,-7 6 1 16,0 0 0-16,-6 0-21 0,13 5-4 0,-7-5-1 0,0 0 0 15,0 6-8-15,-6-1 0 0,0-5 0 16,6 11 0-16,-6 1 8 0,-13 5-8 0,0 0 8 16,13-6-8-1,0 0-20-15,-13 6-8 0,6-5-3 0</inkml:trace>
  <inkml:trace contextRef="#ctx0" brushRef="#br0" timeOffset="406">708 290 1877 0,'6'0'53'0,"-6"0"12"0,6 0-52 0,-6 0-13 0,7-6 0 0,-1 0 0 0,-6 6 0 0,13-6-10 16,-7 6 2-16,14-5 0 0,-8-1 8 0,8 0-12 16,-8-5 12-16,14 11-12 0,6-11 12 0,-6 5 0 15,-1-5 0-15,7-7-8 0,7 1 16 0,-1 0 3 16,7 0 1-16,0-6 0 0,0 1-12 0,0-1 0 15,-1 6 0-15,1 0 0 0,7 0 0 0,-1 5 0 16,-6 1 0-16,-7 5 8 0,1 6-8 0,-7 6 8 16,0 11-8-16,0-6 8 0,0 6 2 0,-7 0 0 0,1 6 0 0,0 6 0 15,-1-1 14-15,-6 1 4 16,-6 11 0-16,0-6 0 0,-13 6-12 0,19-1-3 0,-6 7 0 16,-13-6 0-16,0 0-5 0,6 0-8 0,-6-1 11 0,7 1-11 15,-7 0 0-15,0 0 0 0,-7-6-12 16,7 0 3-1,7 6-43-15,-14-6-9 0,1 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5.8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265 301 1602 0,'0'0'35'0,"0"0"7"0,0 0 2 0,0 0 1 0,0 0-36 0,0 0-9 16,0 0 0-16,0 0 0 0,0 0 19 0,0 0 1 15,-19 18 1-15,12 10 0 0,-12-5 0 0,6 11 0 16,0 0 0-16,-6 0 0 0,0 6-13 0,-7-6-8 16,7 0 8-16,0 1-8 0,0-1 11 0,-1 0-3 15,-5-6 0-15,18-5 0 0,-5 0 0 0,12-5 0 16,0-18 0-16,-7 17 0 0,1 0-8 0,6-17 12 15,0 0-12-15,0 0 12 0,0 0 6 0,6 12 2 16,1-1 0-16,-7-11 0 0,0 0 10 0,19 6 2 16,0-1 1-16,-6-5 0 0,0 0-13 0,12 0-2 0,-6-5-1 15,1-1 0-15,-8 0-6 0,-12 6-2 0,0 0 0 0,13-11 0 16,6 5-9-16,-6-5 10 0,0 11-10 0,-13 0 10 16,0 0 1-16,0 0 0 0,0 0 0 0,0 0 0 15,0 0 0-15,0 0 0 0,0 0 0 0,0 0 0 16,0 0 0-16,0 0 0 0,0 0 0 0,13 11 0 15,-13-11-3-15,6 17-8 0,-12 0 12 0,0 6-4 16,6 0-8-16,-7 0 10 0,1 0-10 0,-1 5 10 16,-6 0-10-16,1-5 0 0,-1 6 0 0,-6-12 8 15,-1 0-8-15,20 0 0 0,-12 0 0 0,5-6 0 16,7-11 11-16,0 0-3 0,0 0-8 0,-6 18 12 16,-1-7-12-16,7-11 0 0,0 0 0 0,7 17 0 15,-7-6 0-15,6 1 0 0,1 5 0 0,-1-6 0 0,0 1 0 16,-6 5 0-16,0 0 0 0,0 0 0 0,0 6 0 15,0-1 0-15,0 7 0 0,-6-1 0 0,-7 1 0 16,7-6 0-16,-1-1 8 0,-5-4-8 0,12-1 0 16,0-17 0-16,0 0 0 0,0 0 0 0,0 17 0 0,0-17 0 15,0 0 0-15,0 0-10 0,0 0 10 0,0 0-10 16,12 5 10-16,-12-5-10 16,13 0-24-16,6-5-5 0,-19-1-1 0,20-11-624 15,-1-6-124-15</inkml:trace>
  <inkml:trace contextRef="#ctx0" brushRef="#br0" timeOffset="160">662 769 1789 0,'19'-12'39'0,"-19"12"8"0,0 0 1 0,0 0 4 0,0-11-42 0,13-1-10 0,-7 1 0 0,-6 11 0 15,7-12 62-15,-7 1 10 0,0 0 3 0,19-1 0 16,-19 1-43-16,20 5-8 0,-13-5-1 0,12-1-1 16,0 1-22-16,-6 0 0 0,0-1 0 0,6 1 8 15,13-6-8-15,-6 5 0 0,-1 7-11 0,1-7 11 31,-1 7-128-31,-5 5-19 0,-1 0-4 0,-13 0-1 0</inkml:trace>
  <inkml:trace contextRef="#ctx0" brushRef="#br0" timeOffset="356">675 963 1564 0,'-45'34'44'0,"32"-22"10"0,-13 5-43 0,7 5-11 0,0-10 0 0,0-1 0 16,6 1 130-16,0-7 24 0,7-5 5 0,-7 0 1 15,13 6-78-15,0-6-15 0,0 0-3 0,0 0-1 0,0 0-31 0,19-6-5 16,7-5-2-16,-7 5 0 0,26-5-16 15,-7-6-9-15,1 5 10 0,6-10-10 0,-6 4 8 0,12 1-8 16,-12 6 0-16,-7-6 0 0,13 0 0 16,-13 5 0-16,0-5-13 0,-7 6 4 15,-5 0-33-15,-1-1-6 0,0 1-2 0,-6-1 0 16,-13 12-88-16,0 0-18 0,13-11-3 0</inkml:trace>
  <inkml:trace contextRef="#ctx0" brushRef="#br0" timeOffset="686">810 102 1731 0,'-19'-23'38'0,"19"12"8"0,-19 5 2 0,19-5 0 0,-7-6-38 0,1 5-10 0,0 1 0 0,-8 0 0 16,1 11 52-16,13 0 8 0,0 0 1 0,0 0 1 15,0 0-6-15,0 0-2 0,0 0 0 0,0 0 0 16,0 0-28-16,13 17-6 0,-6 6 0 0,6-1-1 15,0 12-10-15,6 12-1 0,-6 0-8 0,0-1 12 16,19 12-12-16,-7 0 11 0,-5 6-11 0,5 5 10 16,-6-5-10-16,7 5 0 0,0 0 9 0,-1-5-9 15,-5 1 0-15,18-7 0 0,-12-1 0 0,-7 1 0 16,0-11 0-16,0 5 0 0,7-11 0 0,-1 0 0 16,1 0 0-16,-7-6 0 0,1 0 0 0,5-5 0 15,-6-1 0-15,7-5 0 0,-13 0-12 0,6-6 4 16,-13 0-18-16,14-12-3 15,-8 7-1-15,-12-12 0 0,0 0-30 0,0 0-5 0,0 0-2 16,0 0 0-16,0 0-141 0,13-23-28 0,7-5-5 0</inkml:trace>
  <inkml:trace contextRef="#ctx0" brushRef="#br0" timeOffset="840">1489 980 1340 0,'0'-23'38'0,"0"23"8"0,-19-5-37 16,19-1-9-16,-13 0 0 0,7 6 0 0,0 0 109 0,-14 0 20 16,20 6 4-16,-19 0 1 0,-7 5-50 0,7 0-11 15,0 6-1-15,-13 6-1 0,-6-6-31 0,18 0-5 16,1 6-2-16,-7 0 0 0,1 0-10 0,-14-6-3 15,14 6 0-15,-7-6 0 0,0 5-7 0,6 1-1 16,-12 0-1-16,18 0 0 0,-5-12-11 0,6 6 0 16,-7-5 0-16,0-1 8 15,7-5-33-15,-6-6-7 0,5 0-2 0,-5 0-940 0</inkml:trace>
  <inkml:trace contextRef="#ctx0" brushRef="#br0" timeOffset="1003">1316 153 1616 0,'0'0'36'0,"0"0"7"0,26-5 1 0,-26 5 1 0,13-12-36 0,-13 12-9 0,6-5 0 0,13-1 0 15,-6 0 82-15,-13 6 14 0,0 0 4 0,13 0 0 16,-7 0-43-16,-6 0-8 0,0 0-1 0,0 0-1 16,0 0-35-16,13 17-12 0,7-5 0 0,-20-12-632 15,0 0-132-15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3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583 0 1848 0,'0'0'52'0,"0"0"12"0,0 0-52 0,0 0-12 0,0 0 0 0,0 0 0 15,0 0 11-15,0 0-1 0,0 0 0 0,-7 0 0 16,7 0 2-16,0 0 0 0,0 0 0 0,0 0 0 15,0 0-12-15,-6 11 12 0,0 0-12 0,-7 12 12 16,13 0-12-16,-7 0 0 0,-5 5 0 0,-1 1 8 16,0-1-8-16,-6 1 8 0,6-7-8 0,0 1 8 15,-6 6-8-15,0-7 0 0,-1 1 0 0,-5 0 8 16,18 0-8-16,-5-1 0 0,-1-4 0 0,-6-1 0 16,6-6 0-16,6-5 0 0,1 5 0 0,6-11 8 0,0 0-8 15,-6 6 0-15,-1-1 0 0,7-5 0 0,0 0 0 0,0 6-11 16,0-6 11-16,0 0-8 0,0 17 8 0,7 0-12 15,-7 0 12-15,6 6-12 0,0 0 12 0,1 5 0 16,-7 1 8-16,0 5-8 0,0 0 0 0,0 6 8 16,6 0-8-16,-6-6 0 0,0 0 0 0,0 0 0 15,7 1 0-15,-1-1 0 0,-6-6 0 0,13 6 0 16,-7-11 0-16,1 6 0 0,5-7 0 0,-5 7 0 16,-7-1 0-16,13 1 0 0,-1-1 0 0,-5 1 0 15,6-6 0-15,-13 5 0 0,-7-5 0 0,14 5 0 0,-1-5 0 16,-6-6 0-16,0 6 0 0,0-6 8 0,0 0-8 15,0-17 0-15,0 17 0 0,-6-5 8 0,6-12-8 0,0 0 0 16,0 0 0-16,0 11 0 0,0-11 0 0,0 0-562 16,0 0-117-16</inkml:trace>
  <inkml:trace contextRef="#ctx0" brushRef="#br0" timeOffset="665">538 529 1661 0,'-6'0'47'0,"6"0"10"0,0 0-45 0,0 0-12 0,0 0 0 0,0 0 0 0,0 0 15 0,0 0 1 15,0 0 0-15,0 0 0 0,0 0-8 0,12-11-8 16,-5 5 11-16,-7 6-11 0,0 0 32 0,25-11 0 15,-12 5 0-15,-6 0 0 0,-7 6-19 0,0 0-4 16,0 0-1-16,25-5 0 0,-6-1-8 0,-19 6 0 16,0 0 0-16,0 0 0 0,0 0 0 0,0 0-11 15,0 0 3-15,0 0 0 16,13 6-37-16,-6 5-7 0,-7-11-2 0,12 17 0 16,-24-6-70-16,12 7-15 0,0 4-2 0,-7-5-1 0,-12 29 131 15,0-18 27-15,0-11 4 0,19 1 2 0,-13-1-22 0,0 0 0 16,-13 0 0-16,14 0 0 15,-8 6-20-15,-5-12-8 0,18 6-1 0,-12 0-1 0,0-5 117 0,19-1 23 0,-13 0 5 0,0 1 1 16,0-7-48-16,13-5-10 0,0 0-2 0,-6 0 0 16,-13 0-12-16,19 0-4 0,0 0 0 0,0 0 0 15,0 0-32-15,0 0-8 0,0 0 0 0,19 0 0 16,-13 0 0-16,-6 0 8 0,0 0-8 0,20-11 8 16,-14 11-8-16,-6 0-11 0,13-6 3 0,-13 6 0 31,0 0-26-31,19-5-5 0,-6-1-1 0,-13 6 0 15,0 0-38-15,0 0-8 0,0 0-2 0,0 17 0 16,0 0-8-16,-6 6-1 0,-7 0-1 0,0 5 0 0,0-5-42 0,-13 11-8 16,-6-5-1-16,7-1-1 0,-1 1 78 0,1 5 16 0,-7 0 4 15,-7 0 0-15,20-11 176 0,-7 0 35 0,1-1 7 0,-14 1 2 0,14-6-18 16,5 0-3-16,1-11-1 0,6 5 0 0,0 1-62 16,-6-6-12-16,19-6-2 0,0 0-1 0,0 0-32 0,0 5-6 15,-6 1-2-15,6 0 0 0,6-6-2 16,-6 0-1-16,0 0 0 0,19-12 0 0,7 1 19 0,0-1 4 15,-7-5 1-15,0 6 0 0,20-12-34 0,-7 0-6 16,6 1-2-16,-6 5 0 0,0-12-8 0,0 1 0 16,7-1 9-16,-1 1-9 0,0 11 0 0,-5-1 0 15,5-4 0-15,-6-1 8 16,0 0-47-16,-6 6-9 0,6-6-1 0,-7 6-535 16,1 0-106-16</inkml:trace>
  <inkml:trace contextRef="#ctx0" brushRef="#br0" timeOffset="1475">1025 113 1392 0,'0'-5'40'0,"0"5"8"0,-7 0-39 0,1 0-9 0,0 0 0 0,-1 0 0 16,-6-6 18-16,13 6 2 0,0 0 0 0,0 6 0 16,0-1 24-16,0 7 4 0,0-1 2 0,-6 6 0 15,0 6-17-15,-7 0-3 0,6 5-1 0,-5 6 0 16,-8-5-3-16,1 5-1 0,6 0 0 0,0-5 0 0,-6-1-25 16,0 1-17-16,6-7 2 0,0-4 1 0,7-1 24 15,-7-6 5-15,7 0 1 0,-1 1 0 0,-5-6-16 0,12-6 0 16,0 0 0-16,0 0 0 0,0 0-12 0,0 0 2 15,0 0 0-15,0 0 0 0,0 0 10 0,0 0 14 16,25-12-3-16,-6 1-1 0,-6-6-10 0,6 5 12 16,1-5-12-16,-8 0 12 0,21 6-12 0,-21-6 0 15,8 5 0-15,-14 7 8 0,-6 5-8 0,19-12 0 16,-19 12 0-16,0 0 0 0,7 0 0 0,-7 0 8 16,0 0-8-16,0 0 8 0,0 0 0 0,0 17 0 15,-7 0 0-15,7 6 0 0,7-6 4 0,-7 12 0 16,-7-1 0-16,1 1 0 0,-13-7-12 0,-1 7 0 15,14-1 0-15,-7-5 0 0,0-6-12 0,0 0-5 16,7 0-1-16,6-5 0 0,0-12 18 0,0 0-10 0,0 0 10 0,0 0-8 16,0 0 8-16,0 0 0 0,0 0 0 15,6 0-8-15,20 5-2 0,-26-5 0 0,0 0 0 0,19 0 0 16,13 0 10-16,-12 6 0 0,-20-6 0 0,12 6 0 16,8 5 0-16,-20-11 0 0,0 0 0 0,6 12 0 15,-6 5 0-15,0 5 14 0,-6-4-3 0,-14 4-1 16,1-5 18-16,0 6 3 0,-7 0 1 0,14 0 0 15,-21-6-10-15,14 6-2 0,-6-6 0 0,-1 0 0 16,0 6-12-16,1-1-8 0,-1-5 8 0,1 0-8 16,-1 1 0-16,0-1 0 0,1 0 0 0,-7-6-8 15,25 1-21 1,-12-1-4-16,0-5-1 0,-7 5 0 0,7-11 10 0,19 0 1 0,0 0 1 0,-19 0 0 16,19 0 8-16,0 0 2 0,0 0 0 0,0 0 0 15,0-11 1-15,0 11 1 0,0 0 0 0,0-17 0 0,0-1 10 0,19 1 0 16,-19 6 0-16,6 0 0 0,1-7 0 0,6 13 8 15,-7-7-8-15,-6 12 11 0,0 0 2 0,13-5 1 16,19-7 0-16,-19 7 0 0,19-1-14 0,-7 0 0 16,7 6-12-16,-12 0 12 0,18-5 0 0,-12 5 0 15,18 5 0-15,-12 1 0 0,0 0 0 0,-32-6 0 16,20 5 9-16,5 1-9 0,20 5 10 0,-26 1-10 16,7 5 12-16,-7 0-12 0,0 0 15 0,-6 0-4 15,0-5-1-15,6 10 0 0,-19-5-2 0,20 0 0 16,-8-5 0-16,1 5 0 0,-13-6-8 0,19 6 0 15,-12-5 0-15,-7-12-552 16,13 11-118-16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8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1979 210 1641 0,'0'0'36'0,"0"0"7"0,0 0 1 0,0 0 4 0,19 0-39 0,-12 0-9 15,-7 0 0-15,19 0 0 0,7-5 57 0,-7 5 10 16,-6-6 1-16,0 6 1 0,6 0-44 0,0 0-9 16,7-6-1-16,-26 6-1 0,0 0-14 0,0 0 0 0,0 0 0 0,0 0 0 15,0 0 0-15,0 17 9 0,19-5-9 0,-19 11 8 31,19-6-27-31,-19 5-5 0,0-4-2 0,-19 4 0 16,12 1-13-16,-18 0-2 0,-7 5-1 0,6-5 0 0,7 1 51 0,-7-1 11 0,1 5 1 0,-7-5 1 16,19 0 5-16,-6-6 1 0,6 0 0 0,0 0 0 15,0 0 25-15,-6-6 6 0,19-5 1 0,0 5 0 16,0-11-16-16,0 0-2 0,0 0-1 0,0 0 0 16,0 0-24-16,13 0-5 0,-13 0 0 0,19 6-1 15,-6-6-11-15,19 0 10 0,-19-6-10 0,6 6 10 16,13-11-10-16,-6 5 0 0,-1-5 9 0,-6 0-9 0,7 5 0 15,-7 0 0-15,0-5 0 0,-12 5 0 16,-7 6-50-16,19-6-5 16,-13-5-1-16,-6 0-595 0,0 5-119 0</inkml:trace>
  <inkml:trace contextRef="#ctx0" brushRef="#br0" timeOffset="-1659">102 986 1926 0,'0'0'42'0,"0"0"9"0,0 0 1 0,0 0 3 0,0 0-44 0,-13 17-11 0,7-6 0 0,-13 1 0 16,19 5 17-16,0-17 2 0,-19 17 0 0,19-6 0 15,-7 6-19-15,7-17 0 0,0 0 8 0,-19 17-8 16,19-5-10-16,-6-1-6 0,-7 1 0 0,13-12-857 15</inkml:trace>
  <inkml:trace contextRef="#ctx0" brushRef="#br0" timeOffset="-1355">282 256 1839 0,'0'0'40'0,"0"0"9"0,0-11 2 0,0 5 1 0,0 0-42 0,0 6-10 0,0 0 0 0,0 0 0 0,0 0 49 0,0 0 8 16,0 0 2-16,0 0 0 0,0 0-18 0,0 0-3 15,0 17-1-15,12 12 0 0,1-1-14 16,-6 12-3-16,-1 0-1 0,0 11 0 0,-6 7-4 16,0-1-1-16,0 11 0 0,0 1 0 0,-6 5-6 0,0 0 0 15,-1-6-8-15,1 6 12 0,-13-11-12 0,19-1 0 16,-20 1 8-16,20-12-8 0,0 1 0 0,0-1 9 15,0 1-9-15,0-6 8 0,0-7-8 0,0-4 0 16,0-1-12-16,-6 0 12 0,6-11-17 0,0 0 4 0,0-6 1 0,0 0 0 31,0-6-40-31,0-11-8 0,0 0-2 0,0 0-578 16,-19 0-116-16</inkml:trace>
  <inkml:trace contextRef="#ctx0" brushRef="#br0" timeOffset="-1209">544 1117 1562 0,'0'0'34'0,"0"0"7"0,0 0 2 0,0 0 1 0,0-17-35 0,13 11-9 0,-13 6 0 0,0 0 0 16,0 0 62-16,0 0 10 0,0 0 3 0,0 0 0 15,7-6-18-15,-7 6-3 0,0 0-1 0,0 0 0 16,12 0-42-16,-12 0-11 0,0 0 0 0,0 0-597 16,0 0-122-16</inkml:trace>
  <inkml:trace contextRef="#ctx0" brushRef="#br0" timeOffset="-437">1082 307 1582 0,'0'0'44'0,"0"0"12"0,0 0-45 0,0 0-11 0,-12 12 0 0,5-1 0 16,7-11 22-16,-19 17 2 0,0 6 1 0,6 0 0 15,-6 5 1-15,-1 7 0 0,1-6 0 0,0 5 0 16,0 0-16-16,-7 0-10 0,7 0 12 0,13-5-12 15,-7-12 20-15,6 6-4 0,-12-6 0 0,19 0 0 16,0-17 16-16,0 17 4 0,0-17 0 0,0 0 0 16,13 6-12-16,-13-6-3 0,0 0 0 0,13 5 0 15,6-5 7-15,-6 0 0 0,6-5 1 0,-6 5 0 16,6 0-16-16,7 0-3 0,-7-6-1 0,0 6 0 16,-6 6-9-16,0-1 0 0,-13-5 9 0,0 0-9 15,0 17 8-15,0 6-8 0,0 6 8 0,-13-1-8 16,0 1 0-16,-6-1 8 0,0 6-8 0,-7 0 0 15,7-5 0-15,-7 5-16 0,7-5 2 0,0-7 1 0,-7-5 13 0,26 1 0 16,-19-1 0-16,19-6 0 16,0-11 0-16,0 0 0 0,0 0 0 0,0 11-9 15,13-5 9-15,-13-6 0 0,0 0-9 0,25 17 9 16,-5-5 0-16,-1-1 0 0,0 0 0 0,-6 1 0 0,0 5 0 0,-7 0 0 16,7 0 0-16,-7 0 0 0,-12 6 8 0,6 1-8 15,0-2 12-15,-13-5-4 0,13 1 13 0,-19-1 3 16,19 0 0-16,-7 0 0 0,1-12-12 0,6 1-1 15,-13 11-1-15,13-11 0 0,0-6-10 0,0 0 0 16,0 0 0-16,0-6 0 0,19-11-18 0,-12 0 1 16,12-6 0-16,7-5 0 15,-7-1-44-15,0 1-9 0,7-7-2 0,-7 1 0 16,7-1-47-16,-7 1-9 0,0 0-3 0,7 0 0 16,-7 5 51-16,6 1 11 0,-25 5 1 0,20 6 1 0,-20-6 86 0,0 12 17 0,0 11 3 15,0 0 1-15,0-6 65 0,0 6 14 0,0 0 2 0,0 12 1 16,-20-1-41-16,8 12-8 0,-8 5-1 0,-5 1-1 15,-7 5-35-15,13 0-8 0,6 6 0 0,-19-6-1 16,19 0 9-16,0-5 1 0,-6 0 1 0,19-6 0 16,-7 0-10-16,-5-6-3 0,12-6 0 0,12 6 0 15,-5-5-17-15,-7-12-8 0,0 0 0 0,19 0 8 16,7-6-8-16,-7-5 0 0,7-12-12 0,12 6 12 31,0-12-28-31,7 0 1 0,7 0 1 0,5 1-659 0,-6-12-132 0</inkml:trace>
  <inkml:trace contextRef="#ctx0" brushRef="#br0" timeOffset="890">2268 17 1620 0,'-13'-6'46'0,"13"6"10"0,0 0-45 0,-13-6-11 16,13 1 0-16,-19 5 0 0,19 0 147 0,0 0 27 15,0 0 6-15,-7 5 0 0,-12-5-118 0,19 0-24 16,0 0-5-16,0 23-1 0,6 0 9 0,-6 0 2 16,0 5 0-16,-6 1 0 0,6 5-30 0,-19 6-5 15,0 11-8-15,6-5 11 0,0 5-11 0,-6 0 0 16,-7 1 0-16,7 0 0 0,0-1-10 0,-7 0-1 0,7-5 0 15,0-1 0 1,12-11-49-16,-12 6-9 0,13-6-3 0,-7-5 0 16,0-6-10-16,0 5-2 0,-6-11-1 0,0 6 0 0,12-6 44 15,-12 0 9-15,13 0 1 0,-7-5 1 0,0-1 30 0,0 0 0 0,-6-5 8 0,0 5-8 16,12 1 52-16,-12-7 4 0,0 1 1 0,13 0 0 0,-14-6 7 0,20 0 2 16,0 0 0-16,0 6 0 15,-19-1-20-15,19-5-4 0,0 0-1 0,0 0 0 16,0 0-25-16,0 0-4 0,0 0-2 0,0 0 0 15,19-11-2-15,7 5-8 0,-7 0 12 0,0-5-4 16,7 5-8-16,-7-11 0 0,7 6 9 0,-7 0-9 16,0 5 0-16,7-6 0 0,-7 1 0 0,7 5 0 15,-7-5 12-15,0 5-1 0,7 1-1 0,-7-1 0 16,-6 0-10-16,0 1 0 0,0 5 0 0,-13 0 0 0,0 0 0 16,6-6 0-16,-6 6 0 0,19-6 0 0,-19 6 0 0,0 0-9 15,0 0 0-15,0 0 0 0,0 0 9 0,0 0 0 16,0 0 0-16,0 0 0 0,0 17 0 0,0-17 0 15,0 17 0-15,-19 0 0 0,13 0-15 0,-14 1 3 16,1 4 0-16,0 1 0 0,12 0 12 0,-12 0 16 16,-6-1-3-16,-1 7-1 0,7-6-12 0,-13 5 0 15,6 1 0-15,7-1 0 0,-7 1 0 0,7-1-13 16,-7 2 1-16,7-2 0 0,-6-5 12 0,5 5 16 16,1-5-3-16,0 0-1 0,13-12-12 0,-14 6-16 15,20-5 3-15,-19-1 1 0,19 0 12 0,0 1 15 0,-6-6-3 0,6-6-1 16,0 0-23-16,0 0-4 0,0 0 0 0,0 0-1 15,19-12 8-15,-13 1 9 0,14-12-13 0,5 0 5 16,-6 6 8-16,7-6-10 0,-7 1 10 0,7 4-10 16,-7 1 10-16,0 0 0 0,7 6 0 0,-7 5-8 15,-19 6 8-15,0-5 0 0,19 5 0 0,-19 0 0 16,0 0 0-16,0 17 0 0,0 11 0 0,0 1 0 16,0-1 16-16,0-5 1 0,-6 11 1 0,-7-11 0 15,13 5-4-15,0-5-1 0,0-6 0 0,0 0 0 16,0 0-13-16,0 0 0 0,0-17 0 0,0 12 0 31,19-7-24-31,-19 7-4 0,26-12 0 0,-13-12-1 0,-7 1 4 0,20-6 1 0,-7 0 0 0,7-12 0 16,6 7-30-16,0-13-6 15,-13 1 0-15,7 6-1 0,12-1 22 0,-19 1 5 16,-12 11 1-16,12-12 0 0,0 12 33 0,-13-1 0 0,14 1 0 0,-20 6 0 16,13 5 25-16,-13 6 6 0,0 0 1 0,0-6 0 0,-13 1 26 15,13 5 6-15,0 0 0 0,0 0 1 0,-7 22-23 16,-6-5-5-16,26 2-1 0,-13 3 0 0,0-5-11 15,0-17-2-15,0 0-1 0,0 17 0 0,0 1-22 0,0-18 0 16,0 0 0-16,0 0 0 0,0 0 0 0,7 17-10 16,6 0 1-16,-13-17 0 15,0 0-37-15,19-6-7 0,13-5-2 0,-13-1-647 16,7-5-130-16</inkml:trace>
  <inkml:trace contextRef="#ctx0" brushRef="#br0" timeOffset="3806">2876 415 1562 0,'0'0'34'0,"0"0"7"0,0 0 2 0,0 0 1 0,0 0-35 0,0 0-9 0,0 0 0 0,19-11 0 15,-12 5 56-15,12-5 8 0,-19 11 3 0,19-6 0 16,-6-5-11-16,0 5-3 0,6-5 0 0,0-1 0 15,7 7-15-15,6-7-3 0,-6 1-1 0,-1 5 0 16,-6 1-14-16,1-1-2 0,-1-6-1 0,6 7 0 16,1-1-17-16,-7 0 0 0,1-5 8 0,-1 11-8 15,-6 0 0-15,6 0 0 16,0 6 0-16,0-6 0 16,-12 0-21-16,-7 0-11 0,0 0-3 0,0 0 0 15,0 17-56-15,0 0-11 0,-20 0-2 0</inkml:trace>
  <inkml:trace contextRef="#ctx0" brushRef="#br0" timeOffset="3994">2953 713 1602 0,'-32'22'35'0,"13"-10"7"0,6-1 2 0,0-5 1 0,-6 5-36 0,13 1-9 0,-14-7 0 0,20-5 0 0,0 0 77 0,0 0 14 15,0 0 2-15,0 0 1 0,0 0-50 0,0 0-11 16,0 0-1-16,20 0-1 0,5 0-3 0,1-5-1 16,6-7 0-16,-7 6 0 0,20-5 8 0,-19 0 1 15,12-1 1-15,-12-5 0 0,19 0-27 0,-7 6-10 16,-12-6 0-16,19 11 9 0,-13-5-9 0,0-1 0 15,-7 6 0-15,-5 1 0 0,-1-7 0 16,-19 12 0-16,0 0 0 0,0 0 0 16,0 0-141-16,0 0-24 0,0 0-5 0</inkml:trace>
  <inkml:trace contextRef="#ctx0" brushRef="#br0" timeOffset="4418">3152 781 1551 0,'0'0'34'0,"0"0"7"0,0 0 2 0,0 0 1 0,0 0-36 0,0 17-8 0,-13 6 0 0,13-6 0 16,0 0 40-16,0 6 7 0,0-6 1 0,0 11 0 16,0-5-13-16,0 5-3 0,0 7 0 0,0-7 0 15,0 1-1-15,-7 5-1 0,-5-6 0 0,5 1 0 16,7 5 3-16,0 0 1 0,-6 0 0 0,-7 6 0 16,13-10-8-16,0 9-2 0,-6-4 0 0,6-1 0 15,-13-6 4-15,13 1 0 0,0-7 0 0,-7 1 0 16,7 0-16-16,0 5-4 0,0-10 0 0,0-7 0 15,0 12 4-15,0-12 0 0,0-11 0 0,0 11 0 0,-6 7 5 0,6-7 2 16,0 0 0-16,0-11 0 0,0 0 5 0,0 17 0 16,-13-5 1-16,13-12 0 0,0 0-4 15,0 11-1-15,0-11 0 0,0 0 0 0,0 0-2 16,0 0-1-16,0 0 0 0,0 12 0 0,0-12-4 0,0 0-1 16,0 0 0-16,0 0 0 0,0 0 1 0,0 0 0 15,0 0 0-15,0 0 0 0,0 0-2 0,0 0-1 16,-6 11 0-16,6-11 0 0,0 0 1 0,0 0 0 15,0 0 0-15,0 0 0 0,0 0 3 0,0 0 1 16,0 0 0-16,0 0 0 0,-13-6-6 0,6 6-1 16,7 0 0-16,-19-11 0 0,13 5-8 0,-7 1 0 15,13 5 0-15,0-12 0 0,-19 1 0 0,12-6-9 16,1 5 9-16,-7-5-10 16,7-6-110-16,-7 1-21 0,7-1-5 0,-14-6-610 0,20-5-121 0</inkml:trace>
  <inkml:trace contextRef="#ctx0" brushRef="#br0" timeOffset="4673">2562 1334 1646 0,'-32'17'47'0,"32"-17"9"0,0 0-44 0,-6 6-12 0,-13 0 0 0,19-6 0 15,0 11 55-15,-20 0 9 0,14 1 1 0,6-12 1 16,0 0-24-16,0 0-5 0,-6 11-1 0,-7-5 0 16,13-6-36-16,0 0 0 0,13 6 0 0,-1-12 0 15,8 0-82 1,5-5-18-16,14-6-3 0,5-6-1 0,1 0-32 0,19-1-6 15,-6 2-2-15,6-1 0 0,-6 0 77 0,6 0 15 0,0 1 4 16,-19 10 0-16,19 1 107 0,0 5 21 16,-6 0 5-16,-14 1 1 0,1 10 56 0,-19-5 11 0,-7 0 3 0,7 6 0 0,-7 5-47 15,0 1-9-15,-19-12-1 0,7 11-1 0,-7 1-40 16,0-1-8-16,0 12-2 0,-7-12 0 0,7-11-32 0,0 0-8 16,0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7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135 263 742 0,'-5'-13'20'0,"5"13"7"0,0 0-27 0,0 0 0 15,0-8 0-15,-3 6 0 0,-3-3 56 0,6-1 7 16,0 6 1-16,-3-5 0 0,0 3 0 0,3 2 0 16,-3-6 0-16,0 1 0 0,0 3-12 0,0-1-1 15,0 3-1-15,3 0 0 0,0 0-8 0,-3 0-2 16,-6 5 0-16,7 0 0 0,-4 3-26 0,3 0-6 0,-3 2 0 0,0 1-8 15,0-1 10-15,0 3-10 0,0 0 8 0,1 3-8 16,-4-3 14-16,3 3-2 0,0-1-1 0,3-2 0 16,0-2 6-16,-3 2 2 0,3 0 0 0,0 0 0 15,3-5 6-15,-2-1 2 0,2 1 0 16,0-3 0-16,0 1-1 0,0-6 0 0,2 10 0 0,1-5 0 16,-3-5-8-16,0 0-2 0,0 0 0 0,0 0 0 15,0 0-6-15,9 3-2 0,-3-3 0 0,-6 0 0 16,9-5 2-16,0-1 0 0,-1-1 0 0,1-1 0 15,0-3-1-15,3 1 0 0,-3 0 0 0,-1-1 0 16,4-2-9-16,-3 5 0 0,-3 6 0 0,3-4 8 16,-4 1-8-16,1 3 0 0,0-6 0 0,-6 8 8 15,0 0 0-15,0 0 0 0,0 0 0 0,0 0 0 16,0 10 19-16,3-2 3 0,3 0 1 0,-3 2 0 16,-3 1-7-16,0-3-2 0,3 2 0 0,-3 3 0 15,0 0-14-15,0-3-8 0,3-2 8 0,-3 0-8 0,3-3 0 0,-3-5-10 16,3 8 1-16,-3-8 0 15,0 0-28-15,5 3-6 0,-2-3-1 0,6-3 0 16,-3-2-8-16,0 0-3 0,3-6 0 0,2 3 0 16,-2-2 20-16,3 0 4 0,-3-1 1 0,-1 1 0 0,1 2 21 0,-6-3 9 15,0 1-8-15,3 0 8 0,3 2 0 0,-6 3-8 16,-3 5 8-16,8-3 0 0,-2 0 0 0,-6 3 14 16,0 0-2-16,-3 3 0 0,0 0 37 0,3 2 7 0,-2 3 2 0,-1 5 0 15,0-6-30-15,0 4-5 16,0-1-2-16,-3-2 0 0,3 0-21 0,3 0 8 15,0-8-8-15,0 8 0 0,-6-3 0 0,6-5 0 16,0 0-10-16,12 0 10 0,-3 0-15 0,-1-5 4 0,-2-3 1 16,0 0 0-16,9 0 10 0,-3-2 0 0,-1-1 0 0,-2 1-8 15,3 2 8-15,2 0 0 0,-2 0 0 0,-12 8 0 16,0 0 0-16,12-5 0 0,-3 5 0 0,0 3 0 16,-9-3 0-16,0 0 0 0,2 8 12 0,-2 2-4 15,0 3 3-15,-2-2 1 0,-1 2 0 0,0 0 0 16,3 0-12-16,0-3 0 0,-3-2-12 0,3 0-596 15,0-8-120-15</inkml:trace>
  <inkml:trace contextRef="#ctx0" brushRef="#br0" timeOffset="588">657 396 1653 0,'0'0'47'0,"0"0"10"0,0 0-45 0,0 0-12 16,0 0 0-16,0 0 0 0,0 0 79 0,0 0 13 15,0 0 4-15,0-5 0 0,0 5-29 0,-3-5-6 16,3-3-1-16,0 3 0 0,0-1-39 0,-3 1-8 16,3-3-1-16,0 3-1 0,0 0-11 0,0 0 0 15,-3 0 0-15,3-3 8 0,-3-3-8 0,3 4 8 16,-6 1-8-16,4 1 8 0,-7 0 0 0,6 2 0 16,0-2 0-16,3 5 0 0,-9 3 4 0,3 2 1 15,-5 3 0-15,2 0 0 0,-3 5-13 0,3 2 0 16,-3-2 0-16,1 0 0 0,2 0 0 0,0-2-10 15,0 2 10-15,4 0-8 0,-1 0 8 0,0-3 0 16,3-2-9-16,-3-3 9 0,3 3-8 0,3 0 8 0,0 0-10 16,0-3 10-16,0-5-11 0,0 0 11 0,6 8-12 0,0-3 12 15,0-3-9-15,-6-2 9 0,6 0 0 0,5 0-9 16,-2-2 9-16,0-1 0 0,3-2 0 0,-4-3 8 16,4 3-8-16,0-3 11 0,0-2-11 0,-1-1 12 15,-2 1-12-15,0-3 0 0,3 3 9 0,-1-6-9 16,1-2 8-16,3-3-8 0,-4 0 10 0,1 0-10 15,-3 0 8-15,-3 3-8 0,0-3 0 0,5-2 0 16,1-1 8-16,0 1-8 0,-6-1 0 0,2 1 0 16,7-3 8-16,-6 2-8 0,0 4 0 0,-3 1 0 15,2 6 0-15,-5 0 0 0,0 6 0 0,-3 1 0 16,-3 1 10-16,3 5-10 0,0 0 10 0,-3-2-10 16,0 2 40-16,3 0 3 0,-5 5 0 0,2 5 0 0,-3 1-14 15,-3 4-2-15,0 3-1 0,3 1 0 0,0 2-12 0,1 5-2 16,-7 5-1-16,6 0 0 0,6-2-3 0,-3-1-8 15,0 4 12-15,0-6-4 0,3 0-8 0,3-3 10 16,0 1-10-16,0-4 10 0,0-1-10 16,3-4 0-16,3 1 9 0,-1-3-9 0,1 0 0 0,0-3 0 15,0-2 0-15,5 0 0 0,1-5 0 0,-6-1 0 16,3-2 0-16,2-2-12 16,4-1-28-16,-4-2-7 0,-2-3-1 0,3 0-704 15,-1-5-140-15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17.0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0 211 950 0,'0'0'20'0,"0"0"5"0,0 0 1 0,0 0 2 0,12-11-28 0,-12 11 0 0,0 0 0 0,0-6 0 15,13-6 21-15,-13 12-1 0,0 0 0 0,0 0 0 0,0 0 4 16,0 0 0-16,0 0 0 0,0 0 0 0,0 0 10 16,7-5 2-16,-7 5 1 0,0 0 0 0,0 0-9 15,0 0-1-15,0 0-1 0,6-12 0 0,13 7-26 16,-19 5 0-16,0 0 0 0,13-6-11 0,-7 6 11 0,-6 0 0 15,0 0 0-15,0 0 0 0,0 0 0 0,0 0 0 16,0 0 8-16,0 0-8 0,0 0 24 0,13 0 1 16,-13 0 0-16,0 0 0 0,0 0-9 0,13 6-3 15,-13-6 0-15,0 0 0 0,13 5-5 0,-13-5 0 16,0 0-8-16,19 0 12 0,-6 0 1 0,-13 0 0 16,0 0 0-16,19 6 0 0,0 0 2 0,-19-6 0 15,0 0 0-15,20 0 0 0,-20 0-15 0,12 5 9 16,1-5-9-16,-13 0 8 0,0 0-8 0,13 6 10 0,0 0-10 15,-13-6 10-15,0 0-10 0,19 0 0 0,-19 0 0 0,13 0 0 16,0 0 0-16,-13 0 0 0,0 0 0 0,19 0 8 16,-6 0 4-16,-13 0 0 0,0 0 0 0,12-6 0 15,-12 6 5-15,20 0 2 0,-7 0 0 0,-13 0 0 16,0 0-11-16,6-6-8 0,7 6 12 0,-13 0-12 16,0 0 8-16,13-5-8 0,-13 5 0 0,0 0 0 15,19-6 0-15,-19 6 0 0,13 0 0 0,-13 0 0 16,0 0 0-16,0 0 0 0,0 0 0 0,12 0 0 15,1 0 0-15,-13 0 0 0,0 0 0 0,0 0 0 16,19 0 0-16,-6 0 0 0,0 0 0 0,-13 0 0 16,0 0 0-16,0 0 10 0,19 0-10 0,-19 0 12 15,0 0-12-15,13-6 0 0,0-5 0 0,-13 11 8 0,0 0 0 16,0 0 0-16,6 0 0 0,-6 0 0 0,0 0-8 0,20-6 0 16,-20 6 0-16,0 0 0 0,12 0 0 15,-12 0 0-15,7-5 0 0,-7 5-11 0,0 0 11 0,0 0 0 16,19 0 8-16,-19 0-8 0,0 0 0 0,0 0 0 15,13 0 0-15,-13 0-8 0,0 0 8 0,0 0 0 16,13-6 8-16,-13 6-8 0,0 0 0 0,0 0 0 16,0 0 0-16,12 0-8 0,-12 0 8 0,13 0 0 15,-13 0 0-15,0 0 0 0,0 0 0 0,0 0 0 16,0 0 8-16,19 0-8 0,-6 0 0 0,-13 0 0 16,0 0 0-16,0 0-8 0,0 0 8 0,0 0 0 15,0 0 0-15,0 0 0 0,0 0 0 0,19 0 0 0,-19 0 0 16,0 0 0-16,0 0 0 0,13 6 0 0,-13-6 0 15,0 0 0-15,19 5 0 0,-19-5 0 0,0 0 8 0,0 0-8 16,20 6 0-16,-1 0 0 0,-19-6 0 0,0 0 0 16,0 0 0-16,19 5 0 0,-19-5 0 0,13 6 0 15,-13-6 0-15,0 0 0 0,0 0 0 0,19 6-8 16,-6-1 8-16,-13-5 0 0,0 0 0 0,13 0 0 16,-13 0 0-16,0 0 0 0,0 0 0 0,19 0 0 15,-19 0 0-15,19 6 0 0,-19-6 0 0,0 0 0 16,19 6 0-16,1 0 0 0,-20-6 8 0,0 0-8 15,0 0 0-15,0 0 0 0,0 0 0 0,19 0 0 16,-19 0 0-16,0 0 0 0,19 5 0 0,-6 1-8 16,-13-6 8-16,0 0 0 0,0 0 0 0,0 0 0 15,19 6 0-15,-19-6 0 0,0 0 0 0,0 0 0 16,0 0 0-16,19 5 0 0,-19-5 0 0,0 0 0 16,0 0 0-16,20 0 0 0,-20 0 0 0,0 0 0 0,0 0 0 15,0 0 0-15,0 0 0 0,12 0 0 0,-12 0 0 16,0 0 0-16,0 0 0 0,0 0 0 0,20 0 0 0,-20 0 8 15,12 6-8-15,-12-6 0 0,0 0 14 0,0 0-2 16,0 0 0-16,0 0 0 0,20 6-12 0,-20-6 0 16,0 0 0-16,0 0 0 0,0 0 0 0,0 0 0 15,0 0 0-15,6 5 0 0,-6-5 0 0,0 0 0 16,0 0 8-16,19 6-8 0,-19-6 0 0,0 0 0 16,0 0 8-16,0 0-8 0,0 0 0 0,0 0 9 15,0 0-9-15,0 0 8 0,13 6-8 0,-13-6 0 16,0 0 0-16,0 0 0 0,0 0 0 0,0 0 0 0,0 0 0 15,13 5 0-15,-13-5 0 0,0 0 0 0,19 6 0 0,-6 0 0 16,-13-6 0-16,0 0 0 0,0 0 0 0,13 6 8 16,-13-6-8-16,0 0 0 0,13 0 0 0,-13 0 0 15,19 5 0-15,-19-5 0 0,0 0 0 0,0 0 8 16,0 0-8-16,19 0 0 0,-19 0 0 0,0 0 0 16,13 0 0-16,-13 0 0 0,0 0 0 0,13 0 0 15,-13 0 0-15,19-5 0 0,-6 5 0 0,-1 0 8 16,-12 0-8-16,0 0 0 0,13-6 0 0,-13 6 0 15,13 0 0-15,6-6 0 0,-19 6 0 0,0 0 8 16,19 0-8-16,-6 0 0 0,-13 0 0 0,0 0 0 16,0 0 0-16,13 0 0 0,-13 0 0 0,0 0 0 15,0 0 0-15,0 0 0 0,13-6 0 0,-13 6 8 16,0 0-8-16,0 0 0 0,13-5 0 0,-13 5 8 16,0 0-8-16,0 0 0 0,19 0 0 0,0 0 0 0,-6 0 0 15,0-6 0-15,-13 6 0 0,0 0 8 0,19 0-8 16,-19 0 0-16,0 0 0 0,0 0 0 0,0 0 18 15,0 0 2-15,0 0 0 0,6 0 0 0,-6 0-20 16,0 0-9-16,13 0 1 0,-13 0 0 0,0 0 8 0,0 0 0 16,19 0 0-16,-6 0 0 0,-13 0 0 0,19 0 0 15,-19 0 0-15,20 0 0 0,-1 0 8 0,0 0 0 0,-19 0 0 0,0 0 0 16,13 0-8-16,-13 0-8 16,0 0 8-16,0 0-12 0,0 0 12 0,0 0 0 15,0 0 8-15,0 0-8 0,0 0 8 0,0 0-8 0,19 0 8 0,-19 0-8 16,0 0 10-16,0 0-2 0,0 0-8 0,0 0 12 15,19 0-12-15,-6 0 0 0,-13 0 0 16,19-6 0-16,7 6 0 0,-7 0 0 0,-19 0-10 16,0 0 10-16,0 0 0 0,0 0 0 0,0 0 0 0,0 0 0 15,0 0 0-15,0 0 0 0,0 0 0 0,0 0 0 16,-13 0 0-16,13 0 0 0,20-5 0 0,-20 5 0 16,0 0 0-16,0 0 0 0,0 0 0 0,12 5 0 15,14-5 0-15,-7 0 0 0,-19 0 0 0,0 0 0 16,13 0 0-16,-13 0 0 0,0 0 0 0,0 0 8 15,0 0-8-15,0 0 0 0,0 0 0 0,13 0 0 16,-13 0 0-16,0 0 0 0,26-5 8 0,-26 5-8 16,0 0 0-16,0 0 8 0,6 11-8 0,13-11 0 15,-6 6 0-15,-13-6 8 0,0 0-8 0,0 0 0 16,26 0 0-16,-7 0 8 0,-19 0-8 0,0 0 0 16,13 0 0-16,-13 0 8 0,0 0-8 0,0 0 0 15,0 0 0-15,0 0 8 0,19 0-8 0,-19 0 0 0,0 0 0 0,0 0 8 16,0 0-8-16,0 0 0 0,13 0 0 0,-13 0 9 15,0 0-9-15,19 0 0 0,7 0 13 0,-20 5-4 16,-6-5-1-16,0 0 0 0,0 0-8 0,0 0 0 16,0 0 0-16,0 0 0 0,0 0 0 0,0 0 0 15,19 0 0-15,-19 0 0 0,0 0 0 0,0 0 8 16,0 0-8-16,0 0 0 0,0 0 10 0,0 0-10 16,0 0 12-16,19 0-12 0,1 6 18 0,-20-6-3 15,0 0-1-15,0 0 0 0,19 0-4 0,0 0-1 16,-19 0 0-16,0 0 0 0,0 0-9 0,0 0 0 15,0 0 0-15,0 0 8 0,0 0-8 0,0 0 0 0,0 0 0 16,0 0 0-16,0 0 0 0,0 0 0 0,13 0 0 0,-13 0 0 16,0 0 0-16,13 6 0 0,-13-6 0 0,19 0 0 15,0 6 0-15,-19-6 0 0,0 0 0 0,0 0 0 16,13 0 8-16,-13 0-8 0,0 0 8 0,0 0-8 16,0 0 9-16,0 0-9 0,19 0 10 0,-19 0-10 15,0 0 8-15,0 0-8 0,13 0 0 0,-13 0 0 16,0 0 0-16,0 0 0 0,13 5 0 0,6-5 0 15,0 0 8-15,-12 0-8 0,-7 0 0 0,12 0 0 16,8 0 0-16,-20 0 0 0,0 0 0 0,0 0 0 16,12 0 8-16,-12 0-8 0,0 0 0 0,0 0 9 15,0 0-9-15,0 0 10 0,20 0-10 0,-20 0 10 16,0 0-10-16,0 0 0 0,12-5 0 0,-12 5 8 16,0 0-8-16,13 0 0 0,0 0 0 0,0 0 8 15,13 0-8-15,-26 0 0 0,0 0 0 0,0 0 0 0,12-6 0 16,1 6 0-16,-13 0 0 0,0 0 0 0,0 0 0 0,0 0 0 15,19-6 0-15,-19 6 0 0,0 0 0 0,0 0 0 16,13 0 0-16,-13 0 0 0,0 0 0 0,13 0 0 16,-7 0 0-16,-6 0 0 0,26 0 0 0,-13 0 0 15,-13 0 0-15,0 0 0 0,25-6 0 0,-12 6 8 16,-13 0-8-16,0 0 0 0,20 0 0 0,-20 0 0 16,0 0 0-16,0 0 0 0,0 0 0 0,0 0 0 15,19-5 0-15,-19 5 0 0,0 0 0 0,0 0 0 16,19 0 0-16,0 0 0 0,-19 0 0 0,13 0 0 15,-13 0 0-15,19 0 0 0,7 0 0 0,-26 0 0 16,0 0 0-16,13-6 0 0,12 6 0 0,-12 0 0 0,-13 0 0 16,0 0 0-16,0 0 0 0,0 0 0 0,19 0 0 0,-19 0 0 15,0 0 0-15,0 0 0 0,0 0 0 0,0 0 0 16,0 0 0-16,0 0 0 0,13 0 0 0,6 0 0 16,7 0 0-16,-7 0 0 0,-19 0 0 0,13 0 0 15,6 0 0-15,-19 0 0 0,0 0 0 0,0 0 0 16,19 0 0-16,-19 0 8 0,0 0-8 0,0 0 0 15,0 0 0-15,0 0 0 0,13 0 0 0,-13 0 0 16,0 0 0-16,0 0 0 0,19 0 0 0,1 6 0 16,-20-6 0-16,0 0 0 0,19-6 0 0,-6 6 0 15,12 6 0-15,-5-6 0 0,-20 0 0 0,12-6 0 0,8 6 0 16,-20 0 0-16,0 0 0 0,0 0 0 16,0 0 0-16,0 0 0 0,0 0 8 0,0 0-8 15,0 0 0-15,0 0 0 0,19 0 0 0,-6 0 0 16,-13 0 0-16,0 0 0 0,0 0 0 0,19 0 0 0,0 0 0 15,-19 0 0-15,0 0 0 0,13 0 0 0,6 0 0 16,0 0 0-16,-19 0 0 0,0 0 0 0,13 0 0 0,-13 0 0 16,0 0 0-16,0 0 0 0,0 0 0 0,0 0 0 15,19-6 0-15,-19 6 0 0,0 0 0 0,0 0 0 16,13 6 0-16,-13-6 8 0,0 0 0 0,13 0 0 16,-13 0 0-16,6 0 0 0,14 0 0 0,-1 0-8 15,-19 0 12-15,0 0-4 0,13 0-8 0,-13 0 0 16,0 0 0-16,0 0 8 0,0 0-8 0,0 0 0 15,12 6 0-15,-12-6 0 0,0 0 0 0,0 0 0 16,0 0 0-16,0 0 0 0,0 0 0 0,0 0 0 16,0 0 0-16,0 0 0 0,20 0 0 0,-20 0 8 0,0 0-8 15,0 0 0-15,19 5 0 0,0 1 0 0,-19-6 0 0,0 0 0 16,13 0 0-16,-13 0 0 0,0 0 0 0,0 0 0 16,0 0 0-16,0 0 0 0,13 6 0 0,-13-6 0 15,0 0 0-15,0 0 0 0,0 0 0 0,0 0 0 16,0 0 0-16,13 0 0 0,-13 0 8 0,12 0-8 15,8 6 0-15,-8-1 0 0,-12-5 0 0,0 0 0 16,26 0 0-16,-13 6 0 0,-13-6 0 0,0 0 0 16,0 0 0-16,0 0 0 0,0 0 0 0,0 0 8 15,0 0-8-15,0 0 0 0,19 0 0 0,-19 0 8 16,0 0-8-16,0 0 0 0,0 0 0 0,0 0 0 16,13 0 8-16,-13 0-8 0,0 0 12 0,13 6-4 15,12-1-8-15,-6-5 0 0,-19 0 0 0,7 6 0 16,6-6 0-16,-13 0 0 0,0 0 0 0,0 0 0 0,0 0 9 15,0 0-9-15,19 0 10 0,-19 0-10 0,0 0 0 16,0 0 0-16,19 0 0 0,0 0 0 0,-19 0 0 0,0 0 0 16,0 0 0-16,13 6 0 0,13-1 0 0,-7-5 0 15,-19 0 0-15,0 0 0 0,32 6 0 0,-13-6 0 0,-19 0 0 0,0 0 0 16,19 0 0-16,7 6 0 0,-13-1 0 0,-13-5 0 16,0 0 0-16,19 0 0 15,7 0 8-15,-1 6-8 0,-25-6 0 0,13 0 0 16,13 0 8-16,-7 0-8 0,0 6 0 0,0 0 0 15,-6-6 0-15,0 0 0 0,13 0 8 0,-13 5-8 16,-13-5 0-16,19 0 9 0,-6-5-9 0,6 5 0 16,-6 0 0-16,-1 0 8 0,1 0-8 0,0 0 0 0,0 0 0 15,0 0 0-15,-1 5 0 0,-12-5 8 0,20 0-8 0,-7 0 0 16,-1 0 0-16,1 0 8 0,0 6-8 0,-13-6 0 16,13 0 8-16,0 0-8 0,-13 0 0 0,0 0 8 15,19 6-8-15,-6-6 0 0,-1 5 0 0,1-5 0 16,0-5 0-16,0 5 0 0,0 5 0 0,-13-5 0 15,0 0 0-15,12 0 8 0,1-5-8 0,0 5 0 0,0 5 0 16,-13-5 0-16,13 0 8 0,-13 0-8 16,13 6 0-16,-1-6 0 0,8 6 0 0,-20-6 0 15,0 0 0-15,12 0 0 0,1 0 0 0,-13 0 0 16,19 0 0-16,-19 0 8 0,0 0-8 0,13 5 12 16,0-10-12-16,-13 5-11 0,0 0 3 0,13 5 0 15,-7-10 8-15,-6 5 11 0,19 0-3 0,-6 0 0 16,-13 0-8-16,0 0-9 0,19 0 9 0,-19 0-13 0,0 0 13 15,13 5 13-15,0-5-2 0,0 6-1 0,-13-6-10 16,0 0 0-16,0 0 0 0,0 0 0 0,19-6 0 0,0 6-11 16,-19 0 3-16,0 0 0 0,0 0 16 0,20 0 3 15,-8-5 1-15,-12 5 0 0,0 0-12 0,0 0-17 16,0 0 4-16,26 0 1 0,-7 0 12 0,-19 0 0 16,0 0-10-16,13 0 10 0,6-6 0 0,-19 6 15 15,19 6-3-15,-6-6 0 0,-13 0-12 0,0 0-15 16,13-6 3-16,-13 6 1 0,19 0 11 0,1 0 16 15,-8-6-4-15,-12 6-1 0,0 0-11 0,20 0-14 16,-8 0 3-16,-12 0 1 0,20-5 18 0,-20 5 3 16,19 0 1-16,0 0 0 0,-6 0-12 0,-13 0 0 15,13 0 0-15,6-6 0 0,-6 6 0 0,-13 0 0 0,19-6 0 16,-6 1 0-16,-13 5 0 0,19 0 0 0,-6 0 0 0,-13 0 0 16,0 0 0-16,19 0 0 0,0 5 0 0,-6-5 0 15,-13 0 0-15,13-5 0 0,6 5 0 0,0 0 0 16,-6 0 0-16,-13 0 0 0,13 0 0 0,0-6 0 15,0 6 0-15,-13 0 0 0,19 0 0 0,-6 0 0 16,-1-6 0-16,1 6 0 0,0 0 0 0,0 0 0 16,6 0 0-16,-6 0 0 0,-13 0 0 0,13 0 0 15,-1 0 0-15,8 0 0 0,-20 0 0 0,6 0 0 16,7 0 0-16,-13 0 0 0,13 0 0 0,6 0 0 16,-19 0 0-16,13 0 0 0,0-6 0 0,-1 1 0 15,-12 5 0-15,20 5 0 0,-8-5 0 0,8 0 0 0,-20 0 0 16,12 0 0-16,1 6 0 0,0-6 0 15,6-6 0-15,-19 6 8 0,0 0-8 0,0 0 0 0,0 0 0 16,0 0 0-16,13 0 0 0,6 0 0 0,1 0 8 16,-20 0-8-16,0 0 8 0,12 0-8 0,8-5 15 0,-1 5-3 15,-19 0 0-15,13-6 0 0,6 6-12 0,-19 0-16 16,0 0 3-16,0 0 1 0,19 0 12 0,0 0 0 16,-6 0-10-16,-13 0 10 0,0 0 0 0,26 0 0 15,-14-6 0-15,8 6 0 0,-20 0 0 0,13 0 0 16,6 0 0-16,-6 0 0 0,-1 0 0 0,-12 0 0 15,13 0 0-15,6 0 0 0,1-5 0 0,-20 5 0 16,12 0 0-16,1 0 0 0,6 0 0 0,-6 0 0 16,0 0 0-16,-13 0 0 0,19-6 0 0,1 6 0 0,-8 0 0 15,1 0 0-15,6-6 0 0,-6 6 0 0,-13 0 0 0,19 0 0 16,-6-5 0-16,6 5 0 0,1-12 0 16,-8 12 0-16,1 0 0 0,0 6 0 0,0-6 0 15,6 0 0-15,-6 0 0 0,0 0 0 0,6 0 0 0,0 0 0 16,0-6 0-16,1 6 0 0,-1 0 0 0,0 0 0 15,7 0 0-15,-1-5 0 0,-5 5 0 0,-1 0 0 16,6 0 12-16,-5 0 0 0,-1 0 0 0,0 0 0 16,0 0-12-16,0 5 0 0,1-5 0 0,-1 0 0 15,0 0 0-15,0 0 0 0,-6 0 0 0,6 0 8 16,7 0-8-16,-7-5 0 0,0 5 0 0,1 0 0 16,-1 0-9-16,6 0-4 0,-12-6-1 0,7 6 0 15,-1-6 14-15,0 6 0 0,-6-6 0 0,6 6 0 16,-6 0 0-16,-13 0 0 0,19 0 0 0,0 0 0 15,-19 0 0-15,13 0 0 0,0 0 0 0,0 0 0 0,6-5 0 0,-6 5 0 16,0-6 0-16,6 6 0 0,-6-6 0 16,-1 6 0-16,8-5 0 0,-14 5 0 0,13 0 0 0,-6 0 0 15,0 0 0-15,6-6 0 0,-6 0 8 0,0 6-8 16,6-5 0-16,-6-1 0 0,6 6 0 0,0 0 0 16,-6-6 8-16,0 1-8 0,0-1 0 0,6 6 0 15,-6 6 0-15,6-6 0 0,-6-6 12 0,-1 6-4 16,1 0 0-16,6 0-8 0,1 0 12 0,-1-6-12 15,-13 6 12-15,14 0-12 0,-1 0 0 0,0 0 0 16,0 0-12-16,-6 0 3 0,0 0 9 0,-13 0 11 16,19-6-3-16,0 6 0 0,0 0-8 0,-19 0-9 15,20 0 9-15,5 0-13 0,-12-5 13 0,6 10 0 16,-6-5 0-16,-13 0 0 0,19 0 0 0,1-5 13 0,-1 5-2 16,-19 0-1-16,19 0-10 0,0 0 0 0,-19 0 0 0,19 0 0 15,-6 5 0-15,6-5 0 0,-19 0 0 0,13 6 0 16,7-6 0-16,-20 0-14 0,0 0 3 0,19 0 1 15,-6 0 10-15,-13 0 14 0,0 0-3 0,19 0-1 16,-6 0-10-16,-13 0 0 0,19 6 0 0,-19-6 0 16,0 0 0-16,19 0-14 0,-6 0 3 0,-13 0 1 15,13 0 10-15,6 0 14 0,-19 0-3 0,19 6-1 16,-13-6-10-16,-6 0-14 0,20 5 3 0,-7-5 1 16,-1 6 10-16,-12-6 0 0,20 0 0 0,-8 0 0 15,1 6 0-15,0-6 0 0,-7 0 0 0,14 0 0 0,-8 0 0 0,1 0 0 16,0 5 0-16,0-5 0 15,0 0 0-15,6 0 11 0,-6 0-3 0,6-5 0 16,-6 5-8-16,0 0 0 0,6 0 0 0,-6 0 0 16,-1 0 0-16,8 5 0 0,-1-10-12 0,0 5 12 0,-6 0-8 15,0 0 8-15,12 0 0 0,-5 0 0 0,-1 0 0 16,0 0 8-16,-6-6 0 0,-13 6 0 0,25 0-8 0,-5 0 0 16,-20 0 0-16,19 0 0 0,6 0 0 0,-12 0 0 15,6 0 0-15,1 0 0 0,-7 0 0 0,6 0 0 16,0-6 0-16,0 6 0 0,0 6 0 0,-6-6 0 15,6 0 0-15,-6 6 0 0,6-6 0 0,1 0 0 16,-8 0 0-16,-12 0-11 0,20 0 11 0,-1 5-8 16,0-5 8-16,-6 6-8 0,6 0 8 0,0-6 0 15,1 5 0-15,-1 1 0 0,0 0 0 0,-6-6 0 0,6 0 0 16,-6 5 0-16,0 1 0 0,0-6 11 0,-1 0-3 0,8 0 0 16,-8 6-8-16,1 0-11 0,0-1 3 15,0-5 0-15,6 0 8 0,0 0 0 0,-6 6 0 16,6 0 0-16,-6-6 0 0,0 0 11 0,-13 0-3 0,13 5 0 15,6-5-8-15,0 6 0 0,0 0 0 0,-6-1 0 16,0-5 0-16,6 6 0 0,0-6 0 0,-6 0 0 16,-13 0 0-16,13 0 0 0,6 0 0 0,-19 0 0 15,0 0 0-15,26 0 0 0,-7 11 0 0,0-5-11 16,-19-6 11-16,13 0 0 0,6 6 10 0,-19-6-10 16,0 0 0-16,20 0 0 0,-1 0 0 0,-6 0 0 15,6 0 0-15,-19 0-8 0,19 6-1 0,-6-6 0 16,0 0 9-16,-13 0 12 0,0 0-2 0,19 0-1 15,0 0-9-15,-6 0 0 0,6 0 0 0,-6 0 0 16,-13 0 0-16,13 0-12 0,0 0 2 0,-13 0 1 16,19 0 9-16,-6 0 12 0,-13 0-2 0,0 0-1 15,19 0-9-15,0 0 0 0,-19 0 0 0,19 5 0 0,-6-5 0 0,-13 0-11 16,13 0 3-16,0 0 0 0,-13 0 8 16,13 0 11-16,6 0-3 0,-6 0 0 0,-13 0-8 0,19 0 0 15,-19 0 0-15,19-5 0 0,-6 5 0 0,6 0 0 16,-6 0 0-16,0 0 0 0,6 5 0 0,0-5 0 15,-6 0 0-15,0 0 0 0,6 0 0 0,-6-5-12 16,0 5 2-16,6 0 1 0,-13 0 9 0,-6 0 0 16,19 0 0-16,-6 0 0 0,0 0 0 0,0 0 8 15,0-6-8-15,-1 0 11 0,-12 6-11 0,20 0 0 0,-8-6 0 16,8 6-11-16,-7 0 11 0,-1 0 0 0,-12 0 0 0,20-5 0 16,-1 5 0-16,-6-6 9 0,-13 6-1 0,12 0-8 15,-12 0 9-15,20 0-9 0,5-6 0 0,-6 1 9 16,-6 5-9-16,-13 0 0 0,26-6 0 0,-7 6 0 15,-6-11 0-15,6 11 0 0,0 0 0 0,-6-6 0 16,6 0 12-16,-6 6-4 0,-13 0 0 0,0 0 0 16,0 0-8-16,19-5 10 0,1-1-10 0,-20 6 10 15,19-6-2-15,0 6-8 0,-6-6 12 0,0 6-4 16,-13 0-8-16,0 0 0 0,0 0 0 0,13-5 0 16,-1 5 10-16,-12 0 0 0,0 0 0 0,13-6 0 15,6 0-110 1,-19 6-23-16,7-5-4 0</inkml:trace>
  <inkml:trace contextRef="#ctx0" brushRef="#br0" timeOffset="3062">11339 0 1558 0,'0'0'34'0,"0"0"7"0,0 0 2 0,0 0 1 0,0 0-35 0,0 0-9 0,0 0 0 0,0 0 0 16,0 0 0-16,0 0-17 0,0 0 4 0,0 0 1 15,0 0 12-15,0 0 0 0,12 0 0 0,8 12 0 16,-1-7 0-16,6 1 16 0,-5 0-3 0,5-6-1 16,7 11-12-16,0-5 0 0,-6-1 0 0,12 1 0 15,-6 6 0-15,7-12 11 0,6 5-3 0,-7 1-8 16,1 5 0-16,5-5 0 0,-5 5 0 0,6 1 0 15,-7-6 12-15,7-1-12 0,0 1 12 0,6 5-12 16,-6-5 13-16,6 0-4 0,0 5-1 0,7-5 0 16,-7-1 8-16,7 7 2 0,12-6 0 0,1-1 0 15,-1 1-2-15,-6-6 0 0,7 6 0 0,-7-1 0 16,6-5-3-16,1 6-1 0,-7-6 0 0,6 6 0 16,1-6 2-16,-7 0 0 0,6 0 0 0,1 0 0 15,-7 0 2-15,0 5 0 0,0-5 0 0,7 6 0 16,5-6 14-16,-5 6 3 0,-7-6 1 0,6 0 0 0,7 0-34 0,-6 0-12 15,6 0 0-15,-1 0 0 0,1 5 12 16,7-5 13-16,-1 6-2 0,-6-6-1 0,-7 0-10 16,20 0-11-16,-7 0 3 0,-6-6 0 0,0 6 8 0,-7 0 0 15,7-5 0-15,-6 5 0 0,6-6 11 0,-7 6 1 16,1 6 0-16,12-6 0 0,-13 0-12 0,14 0 0 16,-14 0 0-16,-6 5 8 0,19 1-8 0,-12 6 12 15,-7-7-12-15,0 1 12 0,6 0-12 0,1-1 0 16,-13 1 0-16,18-6 0 0,-11 6 0 0,5-6 0 15,0-6 0-15,-5 6 0 0,11-6 0 0,-12 6 0 16,7 6 8-16,-7-12-8 0,0 1 12 0,-6-1-2 16,-1 6-1-16,-5-6 0 0,-14-5-9 0,20 11 12 0,-13-6-12 15,-1 6 12-15,-5-6-12 0,-1 6 10 0,1-5-10 16,-1 5 10-16,-6 0 6 0,0-6 0 0,-6 6 1 0,-7-6 0 16,-13 6 1-16,20 0 0 0,-7 0 0 0,13 0 0 15,-12 0-18-15,-8 0 0 0,14 0-11 0,-7 6 11 16,0-6 0-16,7 0 0 0,-7 6 8 0,1-6-8 15,-8 5 0-15,-12-5 0 0,0 0 0 0,13 0 0 16,-13 0 0-16,19 0 0 0,-19 0 0 0,0 0 9 0,0 0-9 0,0 0 0 16,0 0 0-16,13 6-670 15,-13-6-141-15</inkml:trace>
  <inkml:trace contextRef="#ctx0" brushRef="#br0" timeOffset="3432">17725 29 1952 0,'0'0'56'0,"0"0"11"0,0 0-54 15,0 0-13-15,0 0 0 0,0 0 0 0,0 0 16 0,0 0 0 16,0 0 0-16,13 11 0 0,7-5-16 0,-20-6 0 15,12 5 0-15,1-5 0 0,0 12 0 0,6-1 0 16,-6-5 0-16,6 0 0 0,0-1 0 0,7 7 0 16,-7-1 0-16,7 1 0 0,-7-7 12 0,0 1 0 15,1 5 0-15,-1-5 0 0,6 5 0 0,-5 1-1 0,-14-7 0 0,20 1 0 16,-7 6-11-16,-6-1 12 0,-7-5-12 16,13 5 12-16,-19-11 8 0,7 11 1 0,-7-11 1 0,0 0 0 15,0 17 22-15,0-5 4 0,0-12 0 0,0 17 1 16,-7 0-11-16,-12 0-2 0,13 0-1 0,-7 0 0 15,0-5-26-15,0-1-9 0,-6 6 0 0,0-5 9 32,6-1-49-32,0-5-11 0,-6-6-1 0,6 5-639 0,13-5-127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7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42 1515 0,'0'0'43'0,"-13"0"9"0,13 6-41 0,0-6-11 0,0 0 0 0,0 0 0 0,0 0 16 0,0 0 2 16,0 0 0-16,0 0 0 0,0 0-18 0,0 0 0 15,0-12 0-15,0 12 0 0,0 0 0 0,0 0 0 16,0 0 0-16,13-5 10 0,0-1 6 0,-13 0 0 16,19 1 1-16,-19 5 0 0,0 0 2 0,19-6 0 15,-12 6 0-15,12-6 0 0,-19 6-9 0,19 0-2 16,-6 0 0-16,0 0 0 0,6 0-8 0,0 0 10 15,-12 0-10-15,12 6 10 0,0-6-10 0,-6 6 0 16,0-6 0-16,6 0 0 0,0 5 12 0,-12 1 0 16,-7-6 0-16,19 6 0 0,-19-6 6 0,13 5 2 15,-13-5 0-15,0 0 0 0,0 0-10 0,6 12-2 0,-6-1 0 0,13 1 0 16,-13-12 2-16,6 17 0 0,-6-17 0 16,0 11 0-16,0 6-2 0,-6 6 0 0,6-6 0 15,-13 0 0-15,13-5 18 0,-6 10 3 0,-7-5 1 0,13 0 0 16,-7-5-11-16,-5 5-3 0,5 0 0 0,-12 0 0 15,19 0 10-15,-19 0 2 0,19 0 0 0,-13 0 0 16,0 1-1-16,-6-7 0 0,19 6 0 0,-6-6 0 16,-7 1-11-16,6 5-3 0,1-6 0 0,-7 1 0 15,13-1 7-15,-6 6 2 0,-7-5 0 0,13 5 0 16,0-6-3-16,-6 6-1 0,-1-11 0 0,-6 11 0 16,13 0 6-16,-6 0 0 0,-7-6 1 0,13 1 0 15,0-1-12-15,0-11-2 0,0 17-1 0,-6 0 0 16,6-17-10-16,0 0 0 0,6 12 0 0,-6-12 0 15,0 0-22-15,0 11 3 0,0-11 1 0,19 6 0 16,7-6-150-16,-13 6-31 0,6-1-5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8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109 0 1489 0,'-25'12'42'0,"25"-12"10"0,0 0-42 0,-13 17-10 16,13 0 0-16,-13 0 0 0,0-6 109 0,13 1 20 15,-6-1 4-15,-7 0 1 0,7-5-47 0,6-6-10 16,0 0-1-16,-7 6-1 0,-6 0-55 0,13-6-12 16,0 0-8-16,0 0 12 0,0 0 0 0,0 0 0 15,0 0 0-15,0 0-675 16,0 0-134-16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5.2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0 444 1541 0,'0'0'44'0,"0"0"9"0,0 0-42 0,0 0-11 0,0 0 0 0,0 0 0 0,0 0 24 0,0 0 4 16,0 0 0-16,0 0 0 0,0 0 4 0,0 0 2 15,0 0 0-15,0 0 0 0,0 0-16 0,0 0-3 16,0 0-1-16,0 23 0 0,13 0-2 16,-7-1 0-16,-6-5 0 0,0 6 0 0,13 6-3 0,-13-7-1 15,-13 1 0-15,13 6 0 0,13-6-8 0,-13 5 8 16,0-5-8-16,0 0 8 0,-13-6-8 0,13 0 0 16,0-6 0-16,0 6 8 0,0-5-8 0,0-12 0 15,13 17 0-15,-13-17 0 0,0 0 0 0,7 11 0 16,-7-11 0-16,0 0 0 0,0 0 0 0,0 0 12 15,0 17-12-15,0-17 12 0,6 12-2 0,-6-12 0 16,0 0 0-16,0 0 0 0,0 0-10 0,0 0 12 0,0 0-12 16,0 0 12-16,0 0-12 0,0 0 8 0,0 0-8 15,0 0 8-15,0 0 4 0,13-6 0 0,-7-6 0 16,13 7 0-16,-12-7 16 0,12 1 4 0,-19 0 1 16,19-1 0-16,-19 6-33 0,0 6 0 0,0 0 0 0,13-11 0 15,-13 11 9-15,0 0-9 0,0 0 0 0,0 0 9 16,0 0-9-16,0 0 0 0,0 0 9 0,0 0-9 15,0 0 0-15,13 11 9 0,0-5-9 0,-7 6 0 0,7-1 0 16,-13-11 0-16,0 0 0 0,6 17 0 16,1-6 0-16,-7-11 0 0,0 0 0 0,19 6 0 15,-6 0 0-15,-13-6 0 0,6 0 0 0,20 0 0 16,-13 0 0-16,-7-6 0 0,13 0 0 0,0 6 0 16,-12-5 0-16,12-1-9 0,7-11 9 0,-13 6 0 15,6-1 0-15,-13 6 0 0,13-5 0 0,-12 0 0 0,-7 11 0 16,13-12 16-16,-7-5-4 0,-6 17-1 0,0 0 21 0,0-11 4 15,0-1 0-15,0 1 1 0,0 0-20 0,0 11-4 16,-6-12-1-16,-7 1 0 0,6-6-4 16,-5 11-8-16,5-5 11 0,7 11-11 15,-6-17-18-15,-7-6-10 16,13 0-3-16,0 0-650 0,0 1-131 0</inkml:trace>
  <inkml:trace contextRef="#ctx0" brushRef="#br0" timeOffset="582">698 0 1364 0,'0'0'30'0,"0"0"6"0,0 0 2 0,0 0 0 0,0 0-30 0,0 0-8 0,0 0 0 0,0 0 0 16,0 0 28-16,0 0 5 0,0 0 1 0,0 23 0 15,-12-6 7-15,-1 0 2 0,13 6 0 0,-7 5 0 16,-5 1-11-16,5 10-3 0,-12-4 0 0,19 4 0 15,-19 1-9-15,12 6-1 0,-12-1-1 0,0 7 0 16,19-18-6-16,-19 0-2 0,19 6 0 0,-7-6 0 16,-12 0-10-16,19-5 8 0,-6-1-8 0,-7 1 8 15,13-1-8-15,0-5 0 0,-7-6 0 0,14 0 0 16,-7 0 0-16,0-6 0 0,0-11 0 0,0 0 0 16,0 0 0-16,0 12 0 0,0-1 0 0,0-11 8 15,0 0-8-15,0 0 12 0,0 0-12 0,0 12 12 16,0-12-2-16,0 0 0 0,0 0 0 0,19-6 0 15,-19 6 6-15,6-11 2 0,-6-1 0 0,13-5 0 0,-6 6-4 0,6-6-1 16,-7-6 0-16,20 0 0 0,-7 0-5 0,0 1-8 16,-19 10 11-16,26-5-11 0,-7-6 9 0,-6 12-9 15,-13 11 0-15,12-17 9 0,-12 5-9 0,13 1 12 16,-6 5-12-16,5 1 12 0,-12 5-12 0,0 0 8 16,0 0-8-16,0 0 8 0,0 0-8 0,0 0 0 15,13 11 0-15,7-5 0 0,-20 11 8 0,19-6-8 16,-19 6 8-16,13-5-8 0,-7 5 8 0,0 0-8 15,-6 0 8-15,0 0-8 0,13-6 0 0,-6 6 8 16,-7-5-8-16,0 5 0 0,0-17 0 0,0 0 0 16,0 11 8-16,0 1-8 0,0 5 0 0,0-17 0 0,0 0 0 0,0 11 0 15,0-11 0-15,0 0 0 0,0 0 0 0,0 12 8 16,0-12-8-16,0 0 0 0,0 0 0 0,0 0 8 16,0 17-8-16,0-6 0 0,0-11 0 0,0 0 8 15,0 0-8-15,0 0 0 0,0 0 0 0,0 0 0 31,0 0-19-31,0 0-5 0,0 0-2 0,0 0 0 16,0 11-118-16,0-11-23 0,0 0-5 0</inkml:trace>
  <inkml:trace contextRef="#ctx0" brushRef="#br0" timeOffset="810">1083 290 1500 0,'0'0'42'0,"0"0"10"0,0 0-41 0,0 0-11 0,0 0 0 0,0 0 0 0,0 0 94 0,0 0 17 15,0 0 3-15,0 0 1 0,0 0-7 0,0 0 0 16,0 0-1-16,0 0 0 0,0 0-70 0,-13 12-13 16,7-7-4-16,6-5 0 0,0 0-20 0,0 12 9 15,0-12-9-15,0 0 0 0,0 0 0 0,0 0-12 16,0 0 0-16,-7 0-672 15,-6 11-133-15</inkml:trace>
  <inkml:trace contextRef="#ctx0" brushRef="#br0" timeOffset="1350">935 672 1489 0,'0'0'42'0,"0"0"10"0,0 0-42 0,0 0-10 0,0 0 0 0,0 0 0 16,0 0 63-16,0 0 10 0,0 0 3 0,0 0 0 15,0 0-31-15,0 0-5 0,0 0-2 0,0 11 0 16,20-5-29-16,-20-6-9 0,6 11 0 0,-6-11 0 16,0 0 0-16,19 6 0 0,1 0 0 0,-20-1 0 15,0-5 8-15,19 12-8 0,-13-1 0 0,-6-11 0 16,0 12 12-16,13 10-12 0,-13 1 12 0,0 0-12 16,-13-6 16-16,13 11-3 0,-6-10-1 0,-7 10 0 15,7-11 9-15,-1 0 2 0,-6 0 0 0,13 0 0 16,0-5 1-16,0-12 1 0,0 0 0 0,0 0 0 0,-6 17-11 15,6-17-2-15,0 0-1 0,0 0 0 0,0 0-11 0,0 0 10 16,6 11-10-16,14-11 10 0,-14 0-10 0,-6 0 0 16,19 0 0-16,0-6 8 0,1-5-8 0,-1 0 0 15,0-1 0-15,-6 1 0 16,6-6-31-16,0 5-8 0,1-10-1 0,5-1-1 16,-6 6 11-16,-12 0 2 0,12-6 1 0,0 6 0 0,0-6 27 0,7 12 0 15,-7-6 0-15,-12 0 0 0,12-1 0 0,-6 7 8 16,-7 0 0-16,7-1 0 0,-7 7 16 0,-6 5 4 15,0 0 1-15,0 0 0 0,0 0-9 0,0 0-3 16,0 0 0-16,0 0 0 0,0 0-1 0,-6 17 0 16,-7 0 0-16,7-6 0 0,-7 6 4 0,6 0 1 0,-5-5 0 15,5 5 0-15,7-17-9 0,0 11-1 0,0-11-1 16,0 0 0-16,0 17-10 0,0 0 0 0,0-17 0 0,0 0 0 16,0 0 0-16,7 17 0 0,-7-17-12 0,0 18 12 15,0-18 0-15,0 0 0 0,19 5 0 0,-19-5 12 16,0 0-12-16,19 6-14 0,-6-6 3 0,0 0 1 15,6-6 10-15,0 1 0 0,-12-1 0 0,12-6 0 32,0 1-43-32,-19 5-9 0,0-11-3 0</inkml:trace>
  <inkml:trace contextRef="#ctx0" brushRef="#br0" timeOffset="1947">2127 85 1717 0,'0'0'37'0,"0"0"8"0,0 0 2 0,0 0 2 0,0 0-39 16,0 0-10-16,0 0 0 0,0 0 0 0,0 0 37 0,0 0 6 15,0 0 1-15,0 0 0 0,0 0 12 0,-13 12 4 16,-6-1 0-16,13 0 0 0,-14 1-34 0,20 5-6 16,-19 0-2-16,13 6 0 0,-7 0-8 0,7 5-2 15,-1 6 0-15,-6 0 0 0,-6 6 8 0,13 0 0 16,-14 0 1-16,1 6 0 0,13-7-17 0,-13 7 0 0,-1-1 8 0,20 1-8 16,-19-6 0-16,13 0-14 0,-13 0 2 15,-1-12 1-15,14 1 11 0,0-1 0 16,-7 1 0-16,-6-1 0 0,19-11 0 0,-7 0 0 0,-12 0-9 0,19-5 9 15,0-1 0-15,-7-5 0 0,-5 11 0 0,12-17 8 16,0 0-8-16,0 11 10 0,-7-11-10 0,7 0 10 16,0 0-2-16,0 0-8 0,-13 0 12 0,13 0-4 15,0 0 2-15,0 0 0 0,0-6 0 0,0 1 0 0,20-12 3 0,-20 11 1 16,12-5 0-16,-5-1 0 16,-1 1-14-16,14-12 0 0,-8 6 8 0,-5 0-8 15,12 6 0-15,-13-7 0 0,14 1 0 0,-1 6 0 16,-19-6 0-16,19 5 0 0,-13-5 0 0,14 6 0 15,-1 0 0-15,-13-1 0 0,13 1 0 0,-19 11 0 0,0 0 0 0,0 0 0 16,0 0 0-16,0 0 0 0,0 0 0 0,0 0 8 16,13 11-8-16,-13-11 0 0,7 12 14 0,-1 5-3 15,7 0-1-15,-7 0 0 0,-6 6 10 0,0-1 1 16,0 7 1-16,13-6 0 0,-13-1-6 0,0 7-2 16,0-6 0-16,0-6 0 0,7 0-14 0,-7 0 11 15,0 0-11-15,6-6 10 0,7-5-10 0,-13-6 0 16,0 0 0-16,6 17 0 15,-6-17-28-15,0 0 1 0,0 0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7.6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198 0 1645 0,'-19'6'36'0,"6"-1"7"0,13 1 1 0,0 5 4 0,0 7-39 16,0-1-9-16,-7 5 0 0,-6 7 0 0,7-1 13 0,0 6 1 16,-7 1 0-16,-6 5 0 0,6-1 30 0,0 1 7 15,7 0 1-15,-7-6 0 0,-6 12 6 0,12-12 2 16,1 6 0-16,-7-6 0 0,13 0-14 0,0 0-2 15,-6 0-1-15,6-5 0 0,-13-6-34 0,13 5-9 16,13-5 0-16,-7 0 0 0,-6-6 0 0,0 6 0 16,13-6 0-16,-7 0 0 0,1-12 0 0,12 7 0 15,-6-6 0-15,-13-6 0 0,6 5 0 0,20 1 0 16,-7-12 0-16,-19 6 0 0,0 0 0 0,13 0 0 0,-1 0 0 16,8-11-8-16,-1-1 8 0,0-5 0 0,7 0 0 15,-7-5-665-15,7-1-134 0</inkml:trace>
  <inkml:trace contextRef="#ctx0" brushRef="#br0" timeOffset="180">601 319 2052 0,'0'0'45'0,"0"0"10"0,0 0 1 0,0 0 1 0,0 0-45 0,0 0-12 0,0 0 0 0,0 0 0 15,0 0 62-15,-19 6 10 0,19-6 3 0,-6 5 0 16,-1 1-50-16,7-6-9 0,0 0-3 0,-13 6 0 15,7 5-13-15,-7 0 9 0,13-5-9 0,-13 5 8 16,13-11-35-16,-12 12-7 0,12-1-2 0,-20 1-648 16,20 5-131-16</inkml:trace>
  <inkml:trace contextRef="#ctx0" brushRef="#br0" timeOffset="1221">358 626 1591 0,'0'0'35'15,"0"0"7"-15,0 0 2 0,0 0 0 0,0 0-35 0,0 23-9 0,0-6 0 0,0-5 0 0,0-12 54 0,0 0 9 16,0 0 1-16,0 17 1 0,19-12-52 0,-19-5-13 15,7 12 0-15,5-1 0 0,-5-11 0 0,12 0-10 16,-13 6 2-16,14-6 0 16,-20 0-32-16,19 6-5 0,-19-1-2 0,0-5 0 15,0 0-45-15,6 12-10 0,-6-12-2 0,0 17 0 0,-6 0 70 0,6-6 14 16,-19 1 2-16,19-12 1 0,0 17 40 0,-20 5 8 16,14-10 1-16,6-12 1 0,0 0 19 0,-6 23 4 0,-7-12 1 15,13-11 0-15,0 0-25 0,0 0-4 0,0 0-2 16,0 0 0-16,0 0-26 0,25 0 0 0,-5-11-9 0,-1 5 9 31,0 0-42-31,0-5-2 0,0-6 0 0,7 0 0 16,-7 5-160-16,7-5-32 0,-7 0-6 0,7 0-2 0,-1-6 183 0,-5 6 36 0,-1-6 7 0,0 6 2 15,-6 0 16-15,6-6 17 0,-6 6-3 0,-7 6-1 16,7 0 104-16,-6-1 21 0,-1 1 4 0,-6 11 1 16,0 0-14-16,0 0-2 0,0 0-1 0,0 0 0 15,0 0-43-15,0 0-9 0,0 0-2 0,0 0 0 16,0 0-46-16,0 0-10 0,0 17-1 0,13-6-1 15,-13-11-14-15,0 12 0 0,-13 5 8 0,13 0-8 16,0 6 0-16,-6-12 0 0,6-11 8 0,0 17-8 16,-7 6 12-16,7 0 0 0,0-12 0 0,-13 0 0 15,13 6 5-15,0-5 1 0,0-1 0 0,0-11 0 0,0 0-2 0,0 0-1 16,0 0 0-16,0 0 0 0,0 0-3 0,0 0 0 16,0 0 0-16,0 0 0 0,0 0-4 0,0 0-8 15,0-5 11-15,20-7-11 0,-20 1 18 0,19-1-3 16,-13-5-1-16,13 0 0 0,1 0-14 0,-14 6 9 15,13-6-9-15,0 0 8 0,7 5 0 0,-13 1-8 16,-7 5 12-16,13 0-4 0,-12-5 2 0,6 5 0 16,-13 6 0-16,0 0 0 0,0 0 12 0,0 0 2 15,0 0 1-15,0 0 0 0,0 23-2 0,0 0-1 16,-13 0 0-16,13-1 0 0,-19-4-10 0,12 10-1 0,7-5-1 16,-6-6 0-16,-7 0-10 0,13-17 0 0,0 17-10 15,0-17 10 1,0 0-34-16,0 0-1 0,0 0 0 0,0 0 0 15,13 11-67-15,-13-11-14 0,0 0-2 0,6 0-1 16,20 0 39-16,-13 0 8 0,6-5 2 0,-6-1 0 16,6 0 26-16,0 1 4 0,7-1 2 0,-7 0 0 0,-6-5 38 0,-7 5 8 0,-6 6 2 0,0-6 0 15,0 6 24-15,0 0 5 0,7-5 1 0,12-7 0 16,0 7-7-16,-13-1-1 0,14 0 0 0,-1 1 0 16,-6 5-11-16,-7 0-2 0,20-6-1 0,-26 6 0 15,19 0-18-15,-13-6 10 0,14 1-10 0,-20 5 8 16,32-6-8-16,-20 0 12 0,8-5-12 0,-1 5 12 15,-13 6 12-15,14-6 4 16,-20 6 0-16,19-5 0 0,-6-7 5 0,-13 12 2 0,0 0 0 0,6-11 0 16,0-1-2-16,-6 12 0 0,0 0 0 0,0 0 0 0,13-17 5 15,-6 6 1-15,-7-6 0 0,0 6 0 0,0-7-12 16,0 7-3-16,-7-12 0 0,7 12 0 0,-13 0 0 0,13-1-1 16,0 6 0-16,-12-5 0 0,-1 5 11 15,-6 1 2-15,12-1 1 0,7 6 0 0,0 0-5 0,-19 6-2 16,-7-1 0-16,1 7 0 0,12-1-19 0,-13 1-11 15,1-7 12-15,5 12-12 0,-5-5 0 0,12 5 0 16,-6 0 0-16,12 0 0 0,-12 0 0 0,19 0 0 16,-6 0 0-16,-7 0-9 0,13-5 9 0,0-12 0 15,0 0 0-15,0 17 0 0,0-6 0 0,0-11-10 16,13 23 10-16,-7-12 0 0,0 1-9 0,14-1 9 16,-7 6 0-16,-7-5-9 0,13-1 9 0,-12-5 0 0,-7-6 0 15,0 0 0-15,19 5 0 0,6 1-8 0,-5-12 8 16,-1 6 0-16,0 0-17 0,7-11 1 15,-1 5 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36.4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1429 478 1340 0,'0'-28'38'0,"0"28"8"0,0 0-37 0,0 0-9 0,0 0 0 0,0 11 0 16,6 6 62-16,-6 0 10 0,0-17 3 0,0 17 0 16,0 0-26-16,0-5-5 0,0-12 0 0,0 17-1 15,0-17-25-15,0 11-5 0,7 6-1 0,-7-17 0 16,0 0-12-16,6 12 0 0,1-1 8 0,-7-11-8 16,0 0 9-16,6 6-1 0,-6-6 0 0,13 11 0 15,0 0 8-15,-13-11 2 0,0 0 0 0,12 6 0 16,8 6-8-16,-8-12-2 0,1 5 0 0,-13-5 0 0,13 0-8 15,0 6 8-15,0-6-8 0,-13 0 8 0,0 0-8 0,19-6 0 16,-6 6 0-16,-1 0 0 0,1 0 0 16,7-5 0-16,-8-7 0 0,1 1 8 0,0 5 2 0,6 0 0 15,-6-5 0-15,6 5 0 0,0 1 8 0,-6-1 2 16,0 0 0-16,0 6 0 0,6-5-20 0,-6-1 0 16,0 0 0-16,-13 6 0 0,13-6 0 0,-13 6 0 15,0 0 0-15,0 0 0 0,19 6 8 0,-19-6-8 16,0 0 0-16,0 0 0 0,0 0 13 0,19 0-4 15,-6 0-1-15,0 0 0 0,-13 0-8 0,19 0 0 16,-6-6 9-16,-13 6-9 0,12-5 12 0,-12 5-1 16,13-12-1-16,6 7 0 0,-6-1 1 0,-13 6 0 15,0 0 0-15,0 0 0 0,0 0-11 0,19-6 0 0,-19 6 0 16,0 0 0-16,0 0 0 0,20 0 0 0,-1 0 0 16,-6 0 0-16,-13 0 0 0,0 0 0 0,0 0 0 0,13 0 0 15,-13 0 0-15,19 0 0 0,0 0 0 0,0 0 0 16,-12 0 0-16,-7 0 8 0,19 0-8 0,-6-5 0 15,6 5 0-15,-6 0 0 0,-13 0 0 0,0 0 0 16,0 0 0-16,19 5 0 0,0 7 0 0,-6-7 0 16,-13-5 0-16,13 17 8 0,0 1-8 0,6-1 0 15,-6 0 0-15,-1-6 0 0,1-11-9 0,0 6 9 16,-13-6 0-16,13 11 0 0,0-11 12 0,6 6-3 16,-6 0-9-16,-7-1 0 0,-6-5 0 0,0 0 0 15,19 12 0-15,-6-1-11 0,0 0 3 0,0 1 0 16,0 5 8-16,-1-11 11 0,-12-6-3 0,13 11 0 0,-13-11-8 15,13 11 0-15,6 1 0 0,-6-7 0 0,-13-5 0 0,19 6 0 16,0-6 0-16,1 0 0 0,-8-6 0 16,1 6 0-16,6 0 0 0,-6 0 0 0,7 0 0 0,-8 0 0 15,-12 0 0-15,20 0 0 0,-8 0 0 0,8 0 0 16,-20 0 0-16,19 0 0 0,0 0 0 0,-6-5 0 16,12 5 0-16,-12 0 0 0,-13 0 0 0,13-12 0 15,13 12 0-15,-7-11 0 0,-19 11 0 0,13-11 0 16,12 5 0-16,-5 0 0 0,-20 6 0 0,12-5 0 15,-12 5 0-15,20-12 0 0,-1 12 0 0,0 0 0 16,-19 0 0-16,13-6 0 0,6 1 0 0,-19 5 0 16,0 0 0-16,0 0 0 0,19-6 0 0,1 6 0 15,-20 0 0-15,0 0 0 0,0 0 0 0,0 0 0 0,25 0 0 16,-6 0 0-16,-6 0 0 0,0 0 0 0,6-11 0 0,7 5 0 16,6-5 0-16,-13 5 0 0,-19 6 0 0,26-6 0 15,-1 0 0-15,1-5 0 0,-13 5 0 0,6 1 0 16,-6-1 0-16,6-5 0 0,-6-1 0 0,-13 12 8 15,0 0-8-15,6-5 0 0,13-1 0 0,-6 0 0 16,-6-5 0-16,12-1 0 0,-6 12 0 0,6 0 0 16,0 0 0-16,-6 0 0 0,0-5 0 0,0 5 0 15,12 5 0-15,-6 1 0 0,-19-6 0 0,20-6 0 16,5 6 0-16,-6 0 0 0,-19 0 0 0,0 0 0 16,7 6 0-16,6 0 0 0,6-6-9 0,-19 0 9 15,0 0 0-15,13 11 0 0,12 6 0 0,-12-5 0 16,-13-12 0-16,19 5 0 0,7 7 0 0,0-12 0 15,12 11 0-15,-12-5 0 0,-7-6 0 0,7 5 0 0,12-5 0 16,-12 0 0-16,-14 0 0 0,1 6 9 0,6-6-9 0,1 6 0 16,5 0 0-16,-12-6 8 0,-13 0-8 0,19 5 0 15,7 1 0-15,-7 0-644 16,-19-6-132-16</inkml:trace>
  <inkml:trace contextRef="#ctx0" brushRef="#br0" timeOffset="7598">1077 0 1324 0,'0'0'29'0,"0"0"7"0,0 0 0 0,0 0 1 0,-13 17-29 0,0-6-8 0,0-5 0 0,0 0 0 15,-6-1 28-15,0 7 5 0,0 5 1 0,-1-6 0 16,-5 6 4-16,6 6 1 0,-7-6 0 0,-6 6 0 16,6-6-4-16,-6 6-1 0,7 5 0 0,-7 1 0 15,0 5 3-15,-7 0 1 0,1 0 0 0,-7 12 0 16,13-1-11-16,-13 1-3 0,7 5 0 0,-7 0 0 16,-7 6-14-16,8 0-10 0,5 6 12 0,1-1-12 15,6 7 8-15,0-1-8 0,6 0 0 0,7-5 0 16,-7 0 0-16,7-6 0 0,0 0 0 0,0 0 0 15,12 0 0-15,-6-1 0 0,7 1 0 0,0 0 0 16,-1-5 0-16,1 5 0 0,6 11 0 0,0-5 0 16,-7-7 0-16,7 1 0 0,7 0 0 0,-7 0 0 15,6-5 0-15,1 4 0 0,-1-10 0 0,0 11 0 0,1-6 0 16,-1 6 0-16,7 0 0 0,-7 6 0 0,7-6 0 16,-13 0 0-16,7 0 0 0,-1 0 0 0,0-1 12 0,7 1-12 15,0 0 12-15,0-11-12 0,-7-12 35 0,13 0 0 16,-6-5 0-16,-6-1 0 0,5-5-9 0,1 5-2 15,7-5 0-15,-8 0 0 0,1 0-14 0,6-6-10 16,-6 0 12-16,6 0-12 0,1 6 8 0,-8-6-8 16,1 0 0-16,6 0 0 0,1 0 0 0,-1 6 0 15,-6-6 0-15,0 0 0 0,6-6 0 0,0 7 0 16,-6-1 8-16,6 0-8 0,-6 0 0 0,6-6 0 0,-6 6 0 16,0 0 0-16,-1-5 0 0,8 5 0 0,-8 6 0 15,1-6 0-15,0-6 0 0,0 0 0 0,0 1 8 16,0-1-8-16,6 1 0 0,-13 5 0 0,-6-17 0 0,19 11 0 15,1 6 0-15,-8 0 0 0,8-11 8 0,-8 5-8 16,1-5 0-16,0 5 0 0,6 1 0 0,-19-12 0 16,0 0 0-16,20 17 0 0,-1-6 0 0,-6-5 0 15,-13-6 8-15,0 0-8 0,12 11 9 0,-12-11-9 16,20 6 13-16,-1 5-3 0,-6 1-1 0,-1-1 0 16,-12-11-9-16,0 0 10 0,0 0-10 0,20 6 10 15,-20-6-10-15,0 0 0 0,0 0 0 0,12 6 8 16,-12-6-8-16,0 0 0 0,0 0 0 0,20 5 0 15,-20-5 0-15,12 0 8 0,-12 0-8 0,0 0 0 16,0 0 0-16,0 0 0 0,0 0-12 0,0 0-675 16,13 6-135-16</inkml:trace>
  <inkml:trace contextRef="#ctx0" brushRef="#br0" timeOffset="7987">1134 3394 1900 0,'0'0'54'0,"-13"-6"11"0,1 12-52 0,12-6-13 0,0 0 0 0,-7 17 0 15,1-12 44-15,6-5 5 0,0 17 2 0,0-5 0 16,6-1-23-16,-6-11-4 0,0 0 0 0,0 0-1 16,13 6-23-16,-13-6 9 0,0 0-9 0,19 11 0 15,7 1 19-15,-7-1-3 0,0 6-1 0,0-5 0 16,1-1 5-16,-1 0 2 0,-6 6 0 0,6 0 0 16,-13 1 9-16,1-1 1 0,6 5 1 0,-7 1 0 15,-6 6-1-15,0-1-1 0,0-5 0 0,-6 5 0 16,-1 7 9-16,-6-1 1 0,1 6 1 0,-1-6 0 15,0 0-20-15,0 0-4 0,-6 0-1 0,0 0 0 16,-1-11-9-16,-5 6-8 0,-1-1 12 0,7-5-12 16,0-6 0-16,0 0-11 0,-1 6 0 0,-5-6-785 15,-1-6-156-15</inkml:trace>
  <inkml:trace contextRef="#ctx0" brushRef="#br0" timeOffset="8946">2012 3365 1825 0,'19'46'40'0,"-19"-46"8"0,0 0 1 0,0 0 3 0,0 0-41 0,0 11-11 15,0-11 0-15,0 0 0 0,0 0 48 16,13 0 7-16,-13 0 1 0,0 0 1 0,0 0-14 0,13 11-3 15,6-11-1-15,-6 6 0 0,-7-12-13 0,13 6-2 16,7 0-1-16,0-5 0 0,-7-1-15 0,6 0-8 16,7-5 8-16,0 0-8 0,1-1 0 0,-1 1 9 15,0-6-9-15,0 5 0 0,0 7 8 0,0-7-8 16,-13 1 0-16,7-1 0 0,-1 7 8 0,-6-1-8 16,-6-5 0-16,0 5 0 0,-13 6 9 0,6-6-9 15,7 6 0-15,-6 0 9 0,-7 0-9 0,0 0 0 16,12-5 0-16,1-1 0 15,-6 0-101-15,-7 6-23 0,0 0-4 0</inkml:trace>
  <inkml:trace contextRef="#ctx0" brushRef="#br0" timeOffset="10886">1941 3291 1447 0,'0'0'32'0,"0"0"6"0,0 0 2 0,0 0 0 0,0-6-32 0,7 1-8 0,-7-1 0 0,0 0 0 16,6 1 52-16,-6-1 8 0,0 0 1 0,7 6 1 16,5-11 1-16,-5 5 0 0,-1 6 0 0,-6 0 0 15,0 0-26-15,13 0-5 0,0 0 0 0,-13 0-1 16,19 6-13-16,-6 5-2 0,0 6-1 0,-1 6 0 15,-5 0 3-15,-1 0 1 0,7 5 0 0,-13 1 0 16,-6 10-8-16,-1 1-2 0,7 0 0 0,0 6 0 16,0-1-1-16,-6-5-8 0,-7 0 12 0,7-6-4 0,6 0-8 15,-7 0 0-15,-6-5 0 0,7-1 8 0,0 1-8 0,6-1 0 16,0-11 0-16,-7-5 8 0,1-6-8 0,-1-1 0 16,7 7 0-16,0-7 8 0,-6 1-8 0,6-6 0 15,0 0 0-15,0 0 0 0,-6-6 0 0,6-11 0 16,6-6-12-16,0 1 12 0,-6 5-10 0,0-12 10 15,7 1 0-15,-1-7-9 0,7 1 9 0,6-6-8 16,-6 1 8-16,6-1-8 0,1 0 8 0,-1 11 0 16,6-5 0-16,-5 11 0 0,-8-5 0 0,8 0 0 0,-1 5 8 15,-6 6-8-15,-7 0 0 0,7-1 9 0,6 7-9 16,-6 0 0-16,0 11 12 0,0 0-12 0,-1 0 12 16,1 0-12-16,0 0 9 0,0 0-9 0,-13 0 0 0,0 0 9 15,13 22 3-15,-7-4 1 0,-6 10 0 0,0-5 0 16,0 5 1-16,-6 1 0 0,-1-12 0 0,-6 11 0 15,1 1-14-15,5-1 11 0,1 1-11 0,-1-12 10 0,-5 6-10 16,-1-6 0-16,6-6 0 0,7-11 0 16,0 6 0-16,-6 5 0 0,6 1 0 0,-7-1 0 15,7-11 0-15,0 0 0 0,0 0 0 0,0 0 0 16,0 0 0-16,0 0 0 0,0 0 0 0,0 0-11 16,13-17 11-16,-6 5 0 0,-1-5 0 0,7-5 0 15,-7-7 0-15,7 6 0 0,0-5 0 0,0 11 0 16,0 0 0-16,-7-6 0 0,7 0 0 0,0 0 0 0,-1 6 0 15,-5-5 0-15,-1 4 0 0,7 7 0 0,0 0 0 16,0-1 0-16,-1 7 0 0,-5-1 0 0,-1 0 0 0,1 6 8 16,-7 0-8-16,13 6 0 0,-13-6 0 15,12 6 9-15,1-1-9 0,-13-5 0 0,0 0 10 0,13 6-10 16,0 0 8-16,6 5-8 0,-6 0 8 0,-7-5-8 16,-6-6 0-16,13 12 8 0,0 5 0 0,-7 0-8 15,-12 5 12-15,12-4-4 0,1 4 4 0,-1 1 1 16,-12 6 0-16,6-1 0 0,0 1-4 0,-7-1-1 15,1 0 0-15,-7 1 0 0,0 5-8 0,7-5 10 16,6-1-10-16,0-5 10 0,-13 0-10 0,13-6 0 16,0 0 0-16,0-6 0 0,0-11 0 0,0 0 0 0,0 0-9 15,0 0 9 1,0 0-44-16,0 0-3 0,0 0 0 0,0 0-657 0,19-17-132 0</inkml:trace>
  <inkml:trace contextRef="#ctx0" brushRef="#br0" timeOffset="11621">2986 3502 1407 0,'19'0'40'0,"-19"0"8"0,19 40-38 0,-13-6-10 0,-12-11 0 0,6-23 0 16,19 22 100-16,-19-22 17 0,-6 12 4 0,6-12 1 16,0 0-38-16,6 0-8 0,7 0-2 0,-7 0 0 15,14-12-26-15,-8 1-6 0,-12 0-1 0,0-1 0 16,13-5-16-16,-13 0-3 0,7 6-1 0,-20-1 0 15,-6-11-5-15,12 6-2 0,14 0 0 0,-14 0 0 0,-12-6-2 16,6 12 0-16,13 0 0 0,0-1 0 16,-6 7-1-16,6 5-1 0,0 0 0 0,0 0 0 0,0 0-2 0,-13 0 0 15,-13 0 0-15,14 0 0 0,12 0-8 0,-13 17 0 16,-6 5 0-16,-1 1 8 0,1 0-8 0,0 5 0 16,12 1 0-16,-12-1-11 0,6 1 11 0,1-1 0 15,12-11 0-15,-7 6 0 0,-12 6 0 0,13-1 0 16,-1-11 0-16,7 6 0 0,-6-6 0 0,6 0 0 15,-7-5 0-15,7 5 0 0,7-6 0 0,-7 6 0 16,-7-5 0-16,7-12 0 0,0 0 0 0,0 5 0 16,0 7 9-16,0-7-9 0,-6 7 12 0,6-12-4 15,0 0 0-15,0 0-8 0,0 0 13 0,13-12-4 0,12 1-1 16,-5-6 0-16,-8 5-8 0,-5-5 12 0,12 6-12 0,0-6 12 16,7-6-12-16,-7 6 0 0,-6 0 9 0,0 6-9 15,6-7 0-15,-19 18 8 0,6-11-8 0,7 0 0 16,-6-1 0-16,-7 12 0 0,0 0 0 0,0 0 8 15,0 0-8-15,-7-5 9 0,-6 5-9 0,13 11 10 16,20 0-10-16,-8 1 10 0,-18 5-10 0,12 6 10 16,1-6-10-16,-1 5 0 0,-6 1 0 0,0-11 0 15,-6-1 0-15,6-11 8 0,19 17-8 0,-13 0 0 16,-6-11 0-16,7 0 0 0,12-1 0 0,-19-5 0 16,0 0-17-16,0 0 1 0,19-5 0 0,7-7 0 15,-7 7-28-15,0-1-6 0,-12-17-1 0,12 6 0 16,7-12-61-16,-7 1-12 0,-6 5-2 0,-7-5-1 15,7-6-114-15,0-6-23 0,-1 11-5 0,-5-5-1 16,-1 0 126-16,1 5 24 0,6 1 6 16,-1 5 1-16,-12 6 136 0,0 6 27 0,13-1 6 0,-6 7 0 0,-1 5 128 0,-6 0 26 15,0 0 5-15,0 0 1 0,6 0-82 0,-6 0-16 16,0 0-3-16,0 0-1 0,0 5-50 0,0-5-9 16,0 0-3-16,0 0 0 0,0 0-24 0,13 6-4 15,6-12-2-15,-12 1 0 0,-7 5-3 0,19 0-1 16,7 0 0-16,-7-6 0 0,6-5 1 0,-5-1 0 15,-7 1 0-15,6 5 0 0,6-5-10 0,-12 11-1 16,-13 0-8-16,13-12 12 0,6 7-12 0,-6-1 11 16,-7 0-11-16,1 6 10 0,-1-11-10 0,1 5-14 0,-1 0 3 15,-6 6-678 1,0-5-136-16</inkml:trace>
  <inkml:trace contextRef="#ctx0" brushRef="#br0" timeOffset="11870">3626 3097 2091 0,'7'18'46'0,"-7"4"10"0,-13-10 1 0,13-12 2 0,0 17-47 0,0-6-12 0,-7 1 0 0,1-1 0 16,0 0 42-16,6 6 6 0,-13 1 2 0,0 4 0 15,-13 18-30-15,14 0-5 0,5 0-2 0,-6 5 0 16,-12 1-13-16,5 5 0 0,14 0 0 0,0 1 0 15,-1-1 0-15,7 0 0 0,-13 0 0 0,20-11 0 16,6-5 0-16,-7-1 0 0,-6-17 0 0,6 6 0 16,14-18-36-16,-20-5-9 0,0 0-3 0,12 12 0 15,-12-12-76-15,26 0-16 0,0 0-4 0</inkml:trace>
  <inkml:trace contextRef="#ctx0" brushRef="#br0" timeOffset="12144">3831 3542 1157 0,'58'-46'32'0,"-45"40"8"0,-13 6-32 0,12 12-8 16,-5-1 0-16,6 1 0 0,0-12 93 0,-7-6 17 15,0 6 3-15,1 0 1 0,-7 11-12 0,-7 1-2 0,-5 5-1 0,-1 0 0 16,6 11-51-16,-12 1-11 0,0-1-1 0,-7 12-1 16,-6-6-19-16,13 0-4 0,13 6-1 0,-14-6 0 15,-5 1-11-15,18-7 8 0,7 1-8 0,0-7 8 16,0-10-8-16,7 5 0 0,-7-17 0 0,6 11 0 15,7-5 8-15,-13-6 0 0,0 0 0 0,32 6 0 16,6-6 8-16,-6-6 2 0,-6 0 0 0,-7-5 0 16,7-1-18-16,-7 1 10 0,0-6-10 0,-12 11 8 15,-1-5-16-15,13-6-4 0,13 0-1 0,-6 0 0 16,-13 0-56 0,6-1-11-16,0-4-3 0,13-1-778 0</inkml:trace>
  <inkml:trace contextRef="#ctx0" brushRef="#br0" timeOffset="12675">4536 2687 1926 0,'0'63'42'0,"0"-6"9"0,0-28 1 0,0-7 3 0,6-10-44 0,-6-12-11 16,-6 11 0-16,6-11 0 0,0 0 71 0,0 0 12 16,0 0 2-16,-13 17 1 0,7-5-32 0,-1-1-6 15,7-11-2-15,0 23 0 0,0 11-22 0,0 0-5 0,-6-5-1 0,-1 5 0 16,-5 6-8-16,5-1-2 0,-12 18 0 0,6-5 0 16,7-1-8-16,-7 6 8 15,-6 5-8-15,0-5 8 0,12 0-8 0,-6-5 0 16,-6-18 9-16,0 6-9 0,6-1 0 0,7-4 0 0,-1-1 0 15,-6-11 8-15,-6-6-8 0,13 5 0 0,12-10 0 0,-6-1 0 16,-13-5 0-16,13 5 0 0,-6 1-9 0,6-12 9 16,0 0 0-16,0 0 0 0,0-6 0 0,0 6 0 15,19 11 0-15,-19-11 0 0,0 0 0 0,13-17 0 16,0 0 0-16,6 0 0 0,-13 0 0 0,7 0 0 16,-13 0 0-16,13-6 0 0,13-5 0 0,-13-1 0 15,-7-5 0-15,13 0 0 0,0 17 0 0,-6 0 0 16,0 5 0-16,-13 12 12 0,0 0-4 0,13-11 0 15,6 11 5-15,-13-6 1 0,-6 0 0 0,0 6 0 16,13 12 8-16,-13-12 2 0,7 11 0 0,-1 6 0 0,-6 6-2 16,6 0 0-16,-6 0 0 0,-6-1 0 0,0 7 4 15,-1-1 1-15,7 7 0 0,0-1 0 0,-6 0-11 16,-1-6-1-16,7-11-1 0,0 1 0 0,7 4-14 0,-7-5 11 16,0 0-11-16,6 1 10 0,1-1-10 0,-7-17-12 15,0 11 2-15,0 0 1 16,0-11-120-16,0 0-24 0,6 18-5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49.9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160 626 2703 0,'0'0'60'0,"0"0"12"0,0 0 2 0,-13 17 2 16,13-17-61-16,0 0-15 0,-19 6 0 0,19-6 0 0,-13 17 43 0,0-6 5 16,-6-5 2-16,19-6 0 0,0 0-22 15,0 0-5-15,0 0-1 0,0 0 0 0,0 0-22 0,0 0 9 16,0 0-9-16,0 0 0 0,0 0 0 0,0 0 0 15,0 0-10-15,0 0 10 0,0 0-14 0,6-6 5 16,7-5 1-16,-6-1 0 16,6 1-85-16,-7 11-17 0,-6 0-3 0,0 0-1 15,6-6-104-15,-6 6-21 0,7 12-4 0,-7-1-1 0</inkml:trace>
  <inkml:trace contextRef="#ctx0" brushRef="#br0" timeOffset="493">70 763 1580 0,'-32'210'35'0,"26"-147"7"0,-1-29 2 0,1 0 0 0,0-5-36 0,-7-7-8 0,13-10 0 16,0-1 0-16,0 1 63 0,6-7 10 0,-6-5 3 0,7-5 0 15,-1-1-44-15,0 0-8 0,1-11-1 0,6 6-1 16,6 5-13-16,-6 0-9 0,-1 6 12 0,-12 0-12 16,0 0 0-16,0 0 0 0,20 12 0 15,-20-12 0-15,0 0 8 0,13 34-8 0,-13 0 0 0,0-5 0 16,6-1 10-16,-6-5-10 0,0-23 8 0,0 0-8 16,0 28 24-16,0 1-1 0,0-29 0 0,0 0 0 15,0 0 3-15,0 0 1 0,0 0 0 0,0 0 0 16,0 0-17-16,13-6-10 0,0 6 12 0,6-11-12 15,0-1 8-15,0-5-8 0,0-6 0 0,1 1 0 16,-8-1 0-16,8-6 0 0,-8 12 0 0,8 0 0 16,5-6 8-16,-18 6-8 0,-1 6 0 0,7 0 0 15,0 5 0-15,-7 0 0 0,-6 6 0 0,0 0 0 16,0 0 12-16,0 0 0 0,0 12-1 0,-6 5 0 0,-1 0 16 16,7 0 3-16,-6 11 1 0,0-5 0 0,-1-6-18 15,7-17-3-15,0 0-1 0,-6 23 0 0,6 0-9 0,-7 0 0 16,1-6 0-16,12-6 8 0,-6-5-8 0,0-6 0 15,0 0 0-15,7 5 0 0,-1-5 0 0,-6 0 0 16,0-5 0-16,13-7 0 0,-7-5 0 0,7 0 0 16,6 0 0-16,-12-11 0 0,-1 5 8 0,13 0-8 15,1 0 8-15,-8 6-8 0,1-11 0 0,6 5 0 16,-6 12 8-16,0-1-8 0,0 1 0 0,-13 11 0 16,6-12 0-16,7-5 8 0,0 23 12 0,-13-6 3 15,0 0 0-15,6 11 0 0,7 1 6 0,-13 11 2 16,7 5 0-16,-14 0 0 0,7 1-7 0,0 5 0 15,0-5-1-15,0-1 0 0,-6 1-13 0,6-7-2 16,0 7-8-16,0-1 12 0,0-11-12 0,0-17 0 16,0 0 0-16,6 17 0 0,-6 1 0 0,0-18-12 0,0 0 1 0,13 5-786 15,-13-5-158-15</inkml:trace>
  <inkml:trace contextRef="#ctx0" brushRef="#br0" timeOffset="2084">1205 1002 1960 0,'0'0'41'0,"0"0"-33"0,-6-12-8 0,6-5 0 15,0 6 23-15,6-6 2 0,-6-6 1 0,0 6 0 0,-6 6-11 0,-1-7-3 16,7 1 0-16,0 17 0 0,-6-22 0 0,0 10 0 15,6 12 0-15,0 0 0 0,0 0 13 16,-7-17 3-16,-6-11 0 0,6 22 0 0,-12 6 8 0,6 6 1 16,0-12 1-16,-6 17 0 0,0 6-21 0,-1 6-4 15,1 6-1-15,0-1 0 0,0 1-12 0,0 5 0 16,-1 6 0-16,1 0 0 0,6-1 0 0,0 1 0 16,-6 6 0-16,6-6 0 0,7-6 0 0,0-6 0 15,-7-5 8-15,6 0-8 0,7 5 0 0,0-5 0 16,0 0 8-16,-6-6-8 0,6-6 0 0,6 6 0 15,1-5 8-15,-1 5-8 0,1-6 0 0,12 1 0 16,-13-7 0-16,13 1 0 0,-6-6 0 0,-13 0-10 16,20-11 10-16,-1 5-8 0,0-5 8 0,0-1 0 15,7-11 0-15,-7 1 0 0,0-1 8 0,7-6-8 0,-7-5 8 16,0 0-8-16,1 0 0 0,6-6 9 0,-7 0-9 0,1 0 0 16,-8-11 8-16,1 0-8 0,0-12 0 0,0 1 0 15,6 5 8-15,0-12-8 0,-6 7 0 0,13-1 0 16,-1-5 0-16,1-1 0 0,-13 1 0 0,12 5 0 15,1 1 0-15,-7 5 0 0,0 6 0 0,1 5 0 16,-1 17 0-16,0-5 0 0,0 12 8 0,-6-1-8 16,-6 0 31-16,-1 6 2 0,0 6 1 0,-6 11 0 15,0 0-8-15,0 0-2 0,0 0 0 0,7 22 0 16,-14-5-3-16,1 12-1 0,0 16 0 0,-1 1 0 16,-6 0-12-16,-6 5-8 0,6 11 10 0,0 7-10 15,1-1 0-15,-1 6 0 0,-6-6 0 0,-1 1 0 16,14-1 0-16,-7-11 0 0,7 0 0 0,-7 0 0 0,0-12 0 15,13-5 0-15,7-5 0 0,-7-1 0 0,0-6 0 0,6 1 0 16,0-7 0-16,7-5-10 0,0 1 10 0,-7-7 0 16,-6-11-9-16,20 11 9 0,-1-5-18 0,0 0 1 15,-6 5 0-15,0 1 0 0,0-12 9 0,-13 0 8 16,0 0-12-16,0 0 12 0,0 0-8 0,25 0 8 16,-6-12 0-16,-19 12 0 0,0 0-8 0,26-11 8 15,-7-1 0-15,-6 1 0 0,0 5 0 0,-13 6 0 16,13-23 0-16,-1 1 0 0,-5 10 0 0,6 7 0 15,-7-7 0-15,-6-5 0 0,6 0 0 0,1 6 0 0,-7-1 0 16,0 1 0-16,0-12 0 0,0 0 8 0,0 12-8 16,-7-6 0-16,-5-6 12 0,12 12-1 0,0 11 0 0,0 0 0 15,-13 0 7-15,0-6 2 0,-6 6 0 0,19 0 0 16,0 0-5-16,-26 17-1 0,7 12 0 0,0-7 0 16,0 7-14-16,-7-1 0 0,7 18 0 15,-1-6 0-15,1-6 0 0,6 0 0 0,1 6 0 0,5 0 0 16,-6-6-8-16,13-6 8 0,-6 1 0 0,6-6 0 15,6-6-10-15,1-6 10 0,-7-11-8 0,13 12 8 16,-1-1-9-16,-12-11 9 0,26 0-10 0,-7-6 10 16,7 1-11-16,0-7 11 0,-7 6-12 0,6-11 12 15,1 6-12-15,-7-12 12 0,7 6-12 0,-7-6 12 16,-6-5-16-16,13-1 4 0,-7 1 1 0,-6 5 0 16,-1 6 11-16,1-6-12 0,6 0 12 0,-6 6-12 15,0 6 12-15,-7 5 0 0,1-5 0 0,6 5 0 16,-1 1 0-16,-12 5 0 0,0 0 0 0,13-12 0 15,0 1 0-15,0 5 0 0,0 0 0 0,0 6 0 16,-1 0 0-16,-5-11 0 0,12 5 0 0,-6-11 0 0,-7-6 0 16,7 1 0-16,0 10 0 0,-7 1 0 0,7-1 0 0,-7 1 0 15,7-6 0-15,-6 6 0 0,-7-12 0 16,6 6 0-16,0 0 0 0,-6 17 0 0,0 0 0 0,0 0 9 16,0 0-9-16,0 0 10 0,0 0 5 0,0 0 1 0,0 0 0 0,-12 28 0 15,-8 12-8-15,8 6-8 16,-8 5 11-16,1 0-11 0,0 6 8 0,0 6-8 15,6-1 0-15,7 7 0 0,-7-1 0 0,6 0 8 0,-6 1-8 16,7 5 0-16,0 0 14 0,-7-6-4 0,6-11-1 0,1 6 0 16,0 11-9-16,-1-6 10 0,1 0-10 0,6-5 10 15,-7-6-10-15,1-6 0 0,6 12 0 0,-13-12 0 16,7-5 0-16,6-7 0 0,0 1 0 0,-7 0 0 16,1-11 0-16,6-1 0 0,0-11 0 0,0-5 0 15,0-12-20-15,0 0 4 0,0 0 1 0,0 0 0 31,6-12-29-31,1-5-7 0,-7-11-1 0,6-1 0 16,1-5-79-16,-1-6-16 0,-6-11-3 0,6 0-781 0</inkml:trace>
  <inkml:trace contextRef="#ctx0" brushRef="#br0" timeOffset="2912">2032 1286 1429 0,'12'-170'40'0,"-5"130"10"0,-7 40-40 0,0 0-10 0,6-6 0 0,1 0 0 15,-1 1 139-15,-6-7 25 0,6 1 6 0,-6 11 1 0,7-17-51 0,-1 5-9 16,1 7-3-16,-7 5 0 0,12-23-57 0,8 6-12 15,-8-6-3-15,1 6 0 16,7-6-28-16,5 6-8 0,-6 6 0 0,1-1 0 0,-8 1 0 0,-12 11 0 16,0 0 0-16,20 6 0 0,-1-6 0 0,-19 0 12 15,6 22-4-15,1 1 0 0,-1-6 7 0,-6 6 1 16,-6 11 1-16,-1 6 0 0,7 0-6 0,-6 0-2 16,-13 11 0-16,-1-5 0 0,-5-18-9 0,6 6 0 15,-7 0 9-15,7 1-9 0,-1-7 0 0,8-5 9 16,-1 0-9-16,0-6 0 15,13-17-14-15,-6 5-10 0,-1-10-1 0,7 5-1 16,0 0-80-16,7-6-16 0,5-17-3 0,8 0-1 16,-1 1-123-16,7-1-25 0,-14-6-5 0,8 1-1 15,-8 0 174-15,1 10 34 0,6 1 8 0,1 12 0 0,-1-1 96 0,-19 6 20 16,0 0 3-16,19 6 1 0,0-1 84 0,-19-5 18 0,0 0 3 16,19 6 1-16,1 5-40 0,-20-11-8 15,13 18-2-15,-13-18 0 0,0 0-39 0,0 0-8 0,0 0-1 0,19 5-1 16,-6 1-43-16,-13-6-8 0,12 11-1 0,-12-11-1 15,0 0-10-15,0 0 0 0,0 0 0 0,26-5 8 16,-7-12 2-16,-19 17 0 0,19-18 0 0,1 7 0 16,-8 0 12-16,-5-1 2 0,-1-11 1 0,-6 6 0 15,13 12 2-15,-13-12 0 0,0 5 0 0,0-5 0 16,0-6-6-16,0 6-1 0,-6-11 0 0,-1 5 0 16,1 6-11-16,6 6-9 0,0 11 12 0,-7-12-12 15,1-11 9-15,6 12-9 0,0 11 0 0,0 0 9 16,0 0 0-16,0 0 0 0,-13-11 0 0,13 11 0 15,0 0 3-15,-19 11 0 0,0 6 0 0,0 6 0 0,-1-6-12 0,8 11 0 16,-8 7 0-16,-5-1 0 0,5 6 0 0,8-6 0 16,-1 6 0-16,0-12 0 0,0 6 0 0,7-5 0 15,6-6 0-15,6-6 0 0,-6 0-9 0,0-6 9 16,0 6 0-16,7-5 0 0,5-1-11 0,-12-11 11 16,0 0-10-16,0 0 10 0,20 6-10 0,-1-6 10 15,0-12-10-15,-19 12 10 0,0 0-9 0,26-11 9 16,-1 5-8-16,-12 0 8 0,0-11 0 0,6 0 0 15,0 6 0-15,1-6 0 0,-8 5 0 0,1-5 0 16,0 0 0-16,-7 6 0 0,7 0 0 0,-13 11 0 16,7 0 0-16,-1 0 0 0,1-6 0 0,-7 6 8 15,0 0-8-15,0 0 11 0,0 17-1 0,0 0 0 0,0-17 0 16,-13 17 0-16,6 6-10 0,7-12 0 0,0 6 9 16,0-5-9-16,0-12 0 0,0 0-12 0,7 5 2 15,6-5 0 1,6 0-17-16,-6-5-3 0,6-7-1 0,0-5 0 0,7 0 16 0,-7 0 3 0,0-6 1 15,0 1 0-15,7 4 11 0,-7 1 0 0,-6 0 0 0,6 6 0 16,-12-1 0-16,5 7 0 0,-5-7 0 0,-7 12 0 16,0 12 0-16,0-1 12 0,0 12-2 0,0-6-1 15,0 12 2-15,-7-7 0 0,1 1 0 0,0 0 0 16,6-6-11-16,-7 0 0 0,1 0 9 0,6-17-9 16,0 0 0-16,0 0-15 0,0 0 3 0,0 0-761 15,13 6-152-15</inkml:trace>
  <inkml:trace contextRef="#ctx0" brushRef="#br0" timeOffset="4067">3172 706 1616 0,'51'170'36'0,"-44"-118"7"0,-1-18 1 0,0-11 1 0,1-1-36 0,6-4-9 16,-13-1 0-16,-7-6 0 0,1 0 55 0,6 1 9 16,0-1 1-16,0-5 1 0,0-6-43 0,0 0-9 15,0 0-2-15,13-6 0 0,-7 0 12 0,-6 6 1 16,0 0 1-16,0-17 0 0,6 6 23 0,-6 11 5 15,0 0 1-15,0 0 0 0,7-17-17 0,-1 0-3 16,-6-12-1-16,-6 12 0 0,6 17-4 0,0-23-1 16,0 23 0-16,-13-11 0 0,7-12 1 0,6 1 0 15,0 22 0-15,0 0 0 0,0 0-16 0,0 0-3 16,0 0-1-16,0 0 0 0,0 0 3 0,0 0 1 16,0 0 0-16,0 0 0 0,-20 5-6 0,1 7-8 15,13-1 11-15,-7 12-11 0,-6 5 0 0,-1 6 0 16,8-5-15-16,-8 11 5 0,1 5 2 0,6-11 0 0,1 1 0 15,5-7 0-15,1 1 8 0,-1-7 0 0,7-5 0 0,0 1-8 16,-6-1 8-16,12-6 0 0,-6 0-9 0,0-11 9 16,0 0 0-16,0 0 0 0,0 0 0 0,13 6 0 15,0-6-12-15,-13 0 12 0,13-6-10 0,0-5 10 16,6-6 0-16,0 0 0 0,7-6 0 0,-20 6 0 0,1-6 0 0,5-11 0 16,8 6 0-16,-8-7 0 15,8-4 0-15,-1-1 0 0,-6-6 0 0,12 1 0 16,1-1 0-16,-7 0 8 0,0-5-8 0,1 0 0 15,-1 0 8-15,0-1-8 0,-6-4 0 0,7-1 0 16,-1 5 9-16,0 7-9 0,-6 11 0 0,-6 5 9 0,-14 1 3 16,14 5 0-16,5 0 0 0,-5 12 0 0,-1-6 9 15,-6 5 3-15,0 12 0 0,7-5 0 0,-1 5 3 0,-6 0 1 16,0 0 0-16,0 0 0 0,0 0-9 0,0 22-2 16,-13 1 0-16,0 6 0 0,7-1-17 0,-7 12 10 15,-6 5-10-15,0 7 8 0,-1 5-8 0,0 0 0 16,8 5 0-16,-1-5 0 0,-6-6 0 0,6 1 0 15,6-7 0-15,7 6 0 0,0-11 0 0,-6 6 0 16,-1-6 0-16,14-6 0 0,6 0 0 0,-7-5 0 16,1-7 0-16,5 1 0 0,1 6 0 0,-6-12 0 15,-1 0-9-15,-6-17 9 0,0 0 0 0,19 11-10 0,-5 1 10 16,-8-1-8-16,1-5 8 0,-7-6 0 0,6 0-9 0,-6 0 9 16,0 0 0-16,0 0-11 0,19 5 11 0,1-10-8 15,-8-1 8-15,-12 6 0 16,20-11 0-16,-1-1 0 0,0 1 0 0,-19 11-8 0,0 0 8 15,19-12 0-15,1-10 0 0,-1 5 0 0,0-6 0 0,-13 6-8 16,14-6 8-16,-8 11 0 0,-5 1 0 0,-7 11-8 16,6-11 8-16,1-6 0 0,-1 5 0 0,0 1 0 15,1-1 0-15,-7 12 0 0,0-11 0 0,0-6 8 16,0 11-8-16,0 6 8 0,-7-17-8 0,7 0 8 16,-6 6-8-16,6-1 8 0,-13 12-8 0,13 0 8 15,-6-5-8-15,-7-1 12 0,13 6-4 0,-19 11 0 16,0-11-8-16,6 12 9 0,-6 5-9 0,-1 0 10 15,1-6-10-15,0 12 0 0,6 0 0 0,0 0 0 16,7-6 0-16,-7 5 0 0,0 1 0 0,7-6 0 16,6 6 0-16,-7-6 0 0,1-5 0 0,6-1 0 0,6 6 0 15,-6-17-11-15,0 0 11 0,0 11-8 0,7 1 8 16,-1-1 0-16,-6-11-9 0,0 12 9 0,0-1 0 0,7 0 0 16,-1-5 0-16,-6-6 0 0,13 0-11 0,-13 0 11 15,0 0-8-15,25 6 8 0,-5-6-8 0,-20 0 8 16,0 0-8-16,19-6 8 0,0 0-9 0,-6 6 9 15,6 0-10-15,-6-5 10 0,6-1-12 0,-6-5 3 16,6-1 1-16,-6 1 0 0,-7-12 8 0,1 6-8 16,12 6 8-16,-6-1-8 0,-7-5 8 0,7 0 0 15,-7 11 0-15,1 1 0 0,-1-1 0 0,-6 6 0 16,0 0 0-16,7 11 0 0,-1 6 0 0,-6 12 0 16,-6-6 8-16,6 5-8 0,0-5 0 0,-7 0 0 0,1-6 0 0,6 6 0 15,0-6-16-15,6-6 3 0,-6-11 0 0,7 11 0 31,-7-11-15-31,6 6-2 0,7 0-1 0,0-6 0 0,6-6 13 0,0 0 2 0,7-5 1 0,-7 0 0 16,0-1 15-16,0 1 0 0,1 5 0 0,-8-5 0 16,1 5 0-16,7 6 0 0,-20 0 0 0,6 6 0 15,7-1 16-15,0 7-4 0,-7-1-1 0,0 1 0 16,-6-12-3-16,7 11-8 0,-7 6 12 0,6-5-4 16,-6-12-8-16,0 0 0 0,0 0 9 0,0 0-9 15,0 17 0-15,0-6-15 0,0-11 3 0,13 0 0 16,-13 0-57-1,0-17-11-15,13 0-3 0,0-6-635 0,-7 0-127 0</inkml:trace>
  <inkml:trace contextRef="#ctx0" brushRef="#br0" timeOffset="4253">4326 990 2340 0,'-6'17'0'0,"6"-17"0"0,6 12 80 0,-6 5 16 0,0-6 3 0,-6 1 1 0,12 5-33 0,-6-17-7 15,0 0 0-15,6 0-1 0,1 0-45 0,-7 0-14 16,0 0 8-16,0 0-8 0,0 0 0 0,25-6 0 15,7 0 0-15,-6-11 0 0,0 6-12 0,-26 11-2 16,19-6-1-16,7-5 0 16,-1 5-36-16,-25 6-7 0,19-17-2 0,-6 6 0 15,6-1-30-15,-19 12-6 0,13-17-2 0,0 0 0 16,-7 0-117-16,7 0-23 0,-13 17-5 0</inkml:trace>
  <inkml:trace contextRef="#ctx0" brushRef="#br0" timeOffset="4429">4614 734 1288 0,'13'-23'36'0,"-13"23"8"0,0 0-35 0,0 0-9 0,0 0 0 0,0 17 0 16,0 12 157-16,0-6 30 0,-13-6 5 0,7 11 2 15,-1 12-91-15,-5 0-19 0,-8-6-3 0,-5 12-1 16,-7 11-25-16,13 0-6 0,-7-6-1 0,0 6 0 16,-6-6-4-16,19 0-2 0,1-5 0 0,5-6 0 15,7-6-26-15,-6 0-4 0,-1-6-2 0,14-5 0 16,6-11-10-16,-13-12-14 0,0 0 3 0,25 0 1 16,-6 5-26-1,7-10-4-15,-7-7-2 0,1-5 0 0,5 6-22 16,1-12-5-16,-1 0-1 0,-5 0-927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54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1065 2178 0,'0'86'48'0,"0"-18"9"0,7-34 3 0,6-11 1 0,-7-6-49 0,-6-17-12 0,13 11 0 0,0-11 0 15,6-5 0-15,0-1 0 0,-6 0 0 0,-13 6 0 16,25-11 0-16,-5-6 0 0,5 5 0 0,-25 12-10 16,19-28-100-16,1 5-20 0,5 0-4 0</inkml:trace>
  <inkml:trace contextRef="#ctx0" brushRef="#br0" timeOffset="231">347 883 1630 0,'-19'34'36'0,"19"-34"7"0,-13 17 1 0,0 0 3 0,7 6-38 0,-20-6-9 16,7 6 0-16,6 0 0 0,1 5 31 0,5 1 4 16,-6-1 1-16,0 6 0 0,1 6-8 0,-8 0-2 15,1 0 0-15,6 0 0 0,-6 5-5 0,6-5-1 16,1-11 0-16,5-1 0 0,1 1 6 0,6-7 1 16,13 1 0-16,-7-6 0 0,0-5-19 0,14 5-8 15,-1-12 8-15,0 1-8 0,-6 0 0 0,-13-6 0 16,0 0 0-16,25-17 0 0,8 5-18 0,-8-5 4 0,-6-6 1 15,7 6 0 1,-7-11-28-16,7 5-6 0,-1-17-1 0</inkml:trace>
  <inkml:trace contextRef="#ctx0" brushRef="#br0" timeOffset="681">757 0 1676 0,'0'0'48'0,"0"46"9"0,0 22-45 0,0 1-12 0,-6-18 0 0,-7 6 0 16,7-12 61-16,-7-5 11 0,0-11 1 0,7-1 1 16,6 18-26-16,-13-7-6 0,0-4-1 0,0 10 0 15,7 1-17-15,-7 5-4 0,0-11-1 0,-6 5 0 16,0 1-19-16,-1 5 8 0,8 18-8 0,-1-7 0 0,-6-5 0 16,6-6 0-16,6-5 0 0,1-12 0 15,-7 0 0-15,7 0 0 0,-1-5 0 0,7-6 0 0,7 5 8 16,-14-5-8-16,7-12 0 0,0 1 0 0,0-12 8 0,0 0-8 15,0 0 0-15,7 11 0 0,-1 1 12 0,7-12-12 16,-13 0 12-16,6-6-12 0,1 0 18 0,6-5-3 16,6 5-1-16,0-5 0 0,0-6-6 0,0-6 0 15,-6-6-8-15,13 1 12 0,-7 5-12 0,0 0 9 16,1-5-9-16,-8-1 8 0,8 18-8 0,-1 0 0 16,-6 5 0-16,-1 0 0 0,1 0 8 0,-6 6-8 15,-1-5 12-15,-6 5-4 0,0 5 9 0,0-5 2 0,6 18 0 0,1 4 0 16,-7-5 0-16,6 12 0 0,-6 5 0 0,0 0 0 15,7 6-7-15,-7-6-2 0,0-5 0 16,0-6 0-16,0-1-10 0,6 1 12 0,-6 6-12 0,0-7 12 16,0-5-12-16,0-5 0 0,7-1 0 0,-7-11 0 15,0 0 0-15,0 12 8 0,-7 5-8 0,7-6 8 16,-13-11-8-16,13 0-17 0,0 6 4 0,0-6 1 16,0 0-37-1,0 0-7-15,0 0-2 0,7 0-626 0,-1-6-126 0</inkml:trace>
  <inkml:trace contextRef="#ctx0" brushRef="#br0" timeOffset="862">1218 815 2344 0,'-19'-17'67'0,"6"22"13"0,13 7-64 0,0-12-16 15,0 0 0-15,-6 11 0 0,6-11 52 0,0 0 8 16,-6 17 0-16,-7-6 1 0,6 1-35 0,7-12-7 15,0 11-2-15,0-11 0 0,0 0-17 0,0 0-14 16,0 0 2-16,0 0-734 16,-6 12-147-16</inkml:trace>
  <inkml:trace contextRef="#ctx0" brushRef="#br0" timeOffset="1678">1090 1264 1833 0,'0'40'37'0,"-6"-28"-29"0,0-1-8 16,6-11 0-16,0 0 64 0,-7 11 12 0,7-11 3 0,-6 12 0 15,6 5-53-15,0-17-10 0,0 0-3 0,0 0 0 16,0 0-13-16,13 0-10 0,-1 6 2 0,-12-6 0 31,0 0-51-31,13 0-9 0,-13 0-3 0,13 0 0 16,0 5-35-16,-13-5-7 0,0 0-2 0,6 0 0 0,13 6 76 0,-19-6 15 0,0 0 4 0,7 11 0 16,12-5 66-16,-13 0 14 0,-6-6 2 0,0 0 1 15,0 0-10-15,13-12-1 0,6-5-1 0,-19 17 0 16,13-17-38-16,6-6-13 0,1 1 9 0,-1 5-9 15,0-6 0-15,-6 6 8 0,6-12-8 0,0 18 0 16,1 0 0-16,-20 11 0 0,0 0 0 0,19-12 0 16,0 6 25-16,-6-5 0 0,0 0 0 0,-13 11 0 15,0 0 29-15,12 0 6 0,-5-6 0 0,-7 6 1 16,0 6-17-16,0-6-3 0,0 17-1 0,0-17 0 16,6 17-23-16,-6 0-5 0,-6 6 0 0,6-1-1 0,0 1-11 15,-7 0 0-15,-5 0 9 0,5 5-9 0,7-5 0 0,0 0 8 16,-13-12-8-16,13 6 0 0,0 6 0 0,-6-12 0 15,6-11 0-15,-6 18 0 0,-1-7 0 0,7-11 0 16,0 0 0-16,0 0 0 0,0 0 9 0,0 0-9 16,0 0 12-16,0 0-12 0,0 0 11 0,-6 6-11 15,-1-6 10-15,7 0-10 0,7 5 0 0,-7-5 0 16,-7-11 0-16,7 5 0 0,7 1 0 0,-7 5 0 16,0 0 0-16,0 0 0 0,0 0 0 0,13-6 0 15,-13 6 0-15,6 0 0 0,-6 0 0 0,0 0 0 16,13 6 0-16,-13-6 0 0,0 0 0 0,0 0 0 15,0 0 0-15,19 5 0 0,7 1 0 0,-26-6 0 0,0 0 0 0,32 0 0 16,0 0 0-16,-7 0 0 0,-5-11 0 0,5 5-10 16,7-6 10-16,-6-10 0 0,6 5 0 0,0 0-8 15,0-1 23-15,0-4 5 0,-6 5 0 0,-1-6 1 16,1 0 13-16,-7 0 2 0,-6-5 1 0,6 11 0 16,-6 5 3-16,0-5 0 0,-7 0 0 0,1 6 0 15,-7 11-8-15,0 0 0 0,0 0-1 0,0 0 0 16,0 0-14-16,-13-6-2 0,6 0-1 0,7 6 0 15,-19 12-4-15,13-1-1 0,6-11 0 0,-13 23 0 16,0 0-17-16,7 5-4 0,6 6-1 0,-7 0 0 16,7 1 13-16,0-1-9 0,0 0 9 0,7 0-8 15,-7 0 8-15,0 0 0 0,-7-5 0 0,7 11 0 16,-6 5 0-16,-7 7 0 0,7 5 0 0,-14 5 0 16,-5 1 0-16,6 11 0 0,-7 0 0 0,0 0 0 0,1-6 14 15,-1-11 2-15,7-17 0 0,-7 6 0 0,-6-1 21 16,7-11 5-16,-1-11 1 0,7 6 0 0,-7-1-11 0,7-5-3 15,-7 0 0-15,7-6 0 0,19-17-15 0,-26 0-3 16,-6-6-1-16,7 0 0 0,12-5-10 0,-13 0 12 16,-6-12-12-16,13 0 12 0,0 0-12 0,0 0-12 15,-1 1 2-15,1-7 1 16,0-5-25-16,6 0-5 0,7 11-1 0,-1 0 0 16,1-11-78-16,6 0-16 0,0 5-3 0,6 1-1013 15</inkml:trace>
  <inkml:trace contextRef="#ctx0" brushRef="#br0" timeOffset="2295">1923 1276 1468 0,'0'0'32'0,"0"0"-32"0,0 0 0 16,0-12 0-16,0 12 13 0,0 0-3 0,7-11-1 0,-1 0 0 16,-6 11-9-16,6-12 10 0,-6 12-10 0,0 0 10 15,13-17 10-15,0-6 1 0,6 12 1 0,-6 5 0 16,0 1-1-16,6-1 0 0,-19 6 0 0,13 0 0 16,0 6 11-16,-1-1 1 0,1-5 1 0,-13 0 0 15,0 0 20-15,7 17 4 0,-1-5 1 0,1-1 0 16,12 1 9-16,-6 5 1 0,-13-17 1 0,6 11 0 15,0 0 3-15,-6 7 1 0,0 4 0 0,0-5 0 16,13 0-20-16,-19 6-4 0,-7 0-1 0,0 6 0 16,-6-12-21-16,0 0-4 0,-7-6 0 0,7 6-1 15,-7-5-23-15,1 5 9 0,-1-6-9 0,0 0 0 16,7-5-85 0,-6 5-24-16,-1-5-5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3.4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1186 0 1112 0,'0'0'24'0,"-20"12"6"0,14-12 1 0,-7 11 0 0,0-5-31 0,13-6 0 15,-12 0 0-15,-8 0-488 16</inkml:trace>
  <inkml:trace contextRef="#ctx0" brushRef="#br0" timeOffset="467">13 649 2059 0,'-13'6'45'0,"13"-6"10"0,0 0 1 0,0 0 2 0,0 0-46 0,0 0-12 0,0 0 0 0,0 0 0 0,0 0 17 0,0 0 2 16,0 0 0-16,0 0 0 0,13 0-2 0,7-6 0 15,-8 6 0-15,8-5 0 0,-1-1 1 0,-6 0 0 16,25 1 0-16,-12-1 0 0,18 0-6 0,1 1 0 16,7-7-1-16,-1 1 0 0,6-1-11 0,1 7 10 15,0-7-10-15,-7 1 10 0,13-1-10 0,-6-5 0 16,-7 12 0-16,-6-7 8 0,0 1-8 0,12 5 0 16,-12 1 0-16,0-1 0 0,-19 0 0 0,12 0 0 15,-12 6 0-15,6 0 0 0,-7-5 0 0,1 5 8 16,-20 0-8-16,-6 0 0 0,0 0 0 0,20 0-17 0,-8 5 2 15,-12-5 1 1,0 0-96-16,0 0-19 0,0 0-4 0,13 0-746 0</inkml:trace>
  <inkml:trace contextRef="#ctx0" brushRef="#br0" timeOffset="827">1077 97 1904 0,'0'0'42'0,"0"0"9"0,-7-6 1 0,7 6 1 0,0 0-42 0,0 0-11 0,0 0 0 0,0 0 0 16,0 0 40-16,0 0 7 0,0 0 1 0,0 0 0 16,0 0-27-16,0 0-5 0,0 0 0 0,0 0-1 15,0 0-15-15,0 0 11 0,0 0-11 0,0 0 10 0,20 12-10 0,-1-1 8 16,13 1-8-16,-13 5 8 0,0-6-8 0,0 6 8 15,1-6-8-15,12 7 8 0,-7-7 4 0,-5 12 0 16,18-6 0-16,-12 0 0 0,-1 0 3 0,-6 6 1 16,7-6 0-16,-7 6 0 0,-6-1 0 15,-6 1 0-15,-1 0 0 0,0-6 0 0,-12 6-3 0,6 0 0 16,-6-1 0-16,-1 1 0 0,-6 0 1 0,-6 0 0 16,6-1 0-16,-6 1 0 0,-7 6 1 0,-6-7 0 15,13 1 0-15,-6-6 0 0,-1 6-15 0,-13 0 0 16,20-6 0-16,-6 0 0 15,-1-6-73-15,0 7-8 0,7-13-2 0,0 1-601 16,0 0-120-16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4.8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263 592 2154 0,'-20'6'61'0,"20"-6"13"0,0 0-59 0,0 0-15 0,0 6 0 0,0-6 0 16,0 0 0-16,0 0 0 0,0 0 0 0,0 0 0 15,0 0 0-15,0 0 0 0,13 6 0 0,-13-6 0 16,19 5 9-16,1 1-1 0,12-6 0 0,-7-6 0 16,-6 6-8-16,13-5 0 0,1-1 0 0,-8 0 0 15,7 0 0-15,-6-5 0 0,-1 5 0 0,1-5 0 31,-7 5-39-31,7-5-13 0,-26-1-2 0,19 7-538 0,0-7-107 0</inkml:trace>
  <inkml:trace contextRef="#ctx0" brushRef="#br0" timeOffset="259">608 0 1422 0,'0'0'31'15,"0"0"6"-15,0 0 2 0,-19 23 1 0,0-6-32 0,13 12-8 0,-14 5 0 0,1 0 0 0,13 11 30 0,-13 7 4 16,-1 5 1-16,1 5 0 0,13 7-3 0,-13 10 0 16,19 1 0-16,-20 11 0 0,20 0-8 0,-6-5-3 15,-7 10 0-15,7-4 0 0,-14 4-12 0,14-10-9 16,-7-6 12-16,7 5-12 0,-13-5 18 0,-1-6-3 16,14 0-1-16,-13-6 0 0,0-11 10 0,-1 6 1 15,-5-6 1-15,5-6 0 0,1 0-13 0,-6-5-2 16,5-12-1-16,-5 0 0 0,6-6-10 0,-1-10 0 15,-5-7 0-15,6-5-580 16,-7-1-108-16</inkml:trace>
  <inkml:trace contextRef="#ctx0" brushRef="#br0" timeOffset="2413">461 1014 1594 0,'0'0'35'0,"19"-6"7"0,1 0 2 0,-1 1 1 0,6-1-36 0,-5-5-9 0,-1-1 0 0,6 7 0 15,1-1 58-15,-7 0 10 0,1-5 1 0,-1 5 1 16,0-5-32-16,-6 5-6 0,0 0-2 0,6 1 0 16,-13-7-10-16,20 7-3 0,-26-1 0 0,19 0 0 15,-6-5-5-15,0 5-2 0,-13-5 0 0,19-1 0 16,-19 1 1-16,13 0 0 0,-7-7 0 0,7 7 0 16,-7 0-3-16,1-1 0 0,-7-5 0 0,0 0 0 15,0 0-8-15,0 0 12 0,0 6-12 0,0-7 12 16,0-4-12-16,-7 5 0 0,1 5 0 0,6 12 0 15,-13-11 0-15,-6 5 0 0,12 0 8 0,-5 6-8 16,-14 6-9-16,7 6-4 0,-7-1-1 0,7 12 0 0,0-1-1 16,-7 7 0-16,1-1 0 0,5 1 0 0,1 5 15 0,0 0-9 15,-7-11 9-15,20 5-8 0,-7-5 8 0,13 6-8 16,0-12 8-16,0 6-8 0,0-6 8 0,13-6-12 16,-7 6 12-16,7-5-12 0,0-1 12 0,6 0 0 0,0-5 0 15,7 0 0-15,-7-1 0 0,7 1 0 0,-7-6 0 0,13 6 11 16,0-6 1-16,-6 5 0 15,-7-5 0-15,0-5 0 0,7-1-12 0,12 0 0 16,-19 1 0-16,1-7 0 0,-1 1 0 0,-6 0 0 0,19-7 0 0,-20 7 8 16,8-12-8-16,-1 6 10 0,0-6-10 0,0 1 10 15,-12 5-10-15,12-6 8 0,-13 0-8 0,14 0 8 16,-1 6-8-16,-19-6 0 0,13 1 0 0,-1 4 8 16,1 1-8-16,-6 6 0 0,-7-6 0 0,0 6 0 15,0-1 0-15,0 12 0 0,-7-11 0 0,7 11 8 16,0 0-8-16,-13-6 0 0,7-5 9 0,-13 5-9 15,0 12 0-15,19-6 0 0,0 0 0 0,-20 11 0 16,8 6 0-16,-8 0-13 0,1 0 5 0,0 0 8 16,-7 6 0-16,7 0 0 0,0 0 0 0,0 5 0 15,-7-5-11-15,7 5 11 0,12-5-8 0,-5 6 8 16,5-12 0-16,-12 6-8 0,19-6 8 0,0 5 0 16,0-4 0-16,0-7-8 0,0-11 8 0,0 17 0 15,0-17 0-15,0 11 0 0,0-11 0 0,19 12 0 16,-19-12 0-16,7 11 0 0,5-5 0 0,-12-6 0 15,20 0 0-15,-14 0 16 0,20-6-4 0,-14 0-1 16,-5-5 2-16,12 0 1 0,-13-1 0 0,14 1 0 0,-7-6-3 16,-7-6-1-16,13 0 0 0,-12 6 0 0,5-6 0 15,-5 6 0-15,12 0 0 0,-13 0 0 0,-6 0-10 0,20 6 12 16,-20 5-12-16,0 6 12 0,0 0-12 0,0 0 0 16,0 0 0-16,12-6 0 0,-12 6 0 0,0 0 8 15,0 0-8-15,0 0 0 0,0 23 12 0,0-6-2 16,-12 6-1-16,12 0 0 0,-7-1-9 0,7-4 10 15,-13 4-10-15,13 1 10 0,0-6-10 0,0 0 0 16,0-17 0-16,13 12 0 0,-13-12 0 0,0 0 0 16,7 17 0-16,-7-12 0 0,0-5 0 0,0 0 0 0,0 0 0 15,32 0 8-15,0-5-8 0,-7-12 0 16,-5 5 0-16,-1-5-11 16,0-6-25-16,0 1-4 0,0-1-2 0,-6 0 0 15,6-5-14-15,1-1-2 0,-1 1-1 0,-13-1 0 0,13 1 33 0,-6-1 6 0,0 1 2 0,-13-1 0 16,19 1 10-16,-19 5 8 0,0 6-12 0,0 0 12 15,0 6 0-15,0 11 0 0,0-12 8 0,0 12-8 16,0 0 32-16,0 0 0 0,-6 0 0 0,-7 0 0 16,0 0-9-16,13 0-2 0,0 0 0 0,-13 12 0 15,7-7-2-15,6-5-1 0,0 0 0 0,0 0 0 16,0 0-9-16,6 12-1 0,7-7-8 0,0 1 12 16,6-6 0-16,1 6-1 0,-1-12 0 0,0 6 0 15,0-11 3-15,-6 5 1 0,6-5 0 0,0-1 0 16,7 1-4-16,-13-1-1 0,-7 1 0 0,14 0 0 15,-14-7-10-15,13 7 0 0,-19-6-10 0,19 6 10 16,-19-1-47-16,7-5-3 16,-7 0-1-16,13-6 0 0,-7 6-49 0,-6-6-11 0,0 1-1 15,0-1-1-15,0-6-43 0,0 1-8 16,0 5-1-16,0-5-1 0,0-1 92 0,0 6 18 0,13 1 4 0,-13 5 1 0,6 0 97 0,-6 5 19 0,0 1 4 0,-6 5 1 16,6 6 17-16,0 0 3 15,0 0 1-15,0 0 0 0,0 0-11 0,-13 11-3 16,-6 1 0-16,12 5 0 0,-12 0-39 0,0 11-8 15,6 7-2-15,-6-1 0 0,0 11-16 0,-1 7-3 16,-5 5-1-16,-1-1 0 0,-6 7-8 0,7-6 8 16,5 6-8-16,1-6 8 0,-7 0 4 0,20-6 0 0,-7 0 0 0,0-5 0 15,1-7-12-15,12 1 12 16,0 0-12-16,0-6 12 0,0 1-12 0,0-7 0 0,0-5 0 0,12-6 0 16,-5 0 0-16,-1-6 0 0,-6-11 0 0,19 12 8 15,-19-7 0-15,0-5 0 0,0 0 0 0,26-5 0 16,-13-7 4-16,6-5 1 0,-12 0 0 0,12-6 0 15,-13-5-5-15,13-1-8 0,-6 1 11 0,0 0-11 16,0-1 9-16,-7 1-9 0,13 5 0 0,-19 0 9 16,20 6-9-16,-14 6 0 0,13-1 0 0,-19 1 0 15,13-1 0-15,-13 12 0 0,0 0 0 0,0 0 0 16,0 0 0-16,0 0 8 0,0 0-8 0,-13 23 8 16,13-6 6-16,-6 6 1 0,-7 0 0 0,13 0 0 15,-6 5-15-15,-7-11 11 0,6 6-11 0,7-6 10 16,0 0-10-16,0 0 0 0,0-17 0 0,0 12 8 15,0-12-8-15,0 11 0 0,0-11 0 0,0 0 0 16,0 0 0-16,0 0 0 0,0 0 0 0,0 0 8 16,0 0 1-16,20 0 0 0,-14-6 0 0,13-5 0 0,1-1 4 15,-14-5 1-15,13-5 0 0,0 5 0 0,7-6-6 16,-7 0 0-16,0 0-8 0,1 6 12 0,-1 0-12 16,-13 6 11-16,20-1-11 0,-26 1 10 0,19 5-10 15,-19 6 0-15,0 0 0 0,0 0 8 0,0 0-8 0,0 0 0 16,0 0 0-16,0 17 8 0,-6-5-8 0,6 10 0 15,-13-5 9-15,13 1-9 0,0-1 0 0,0 0 0 16,0 0 0-16,19 0 0 0,-19-6 0 0,13 1 0 16,-13-12 0-16,13 5 0 0,6 7 0 0,-6-7 0 0,-13-5 0 0,13 0 0 15,6 0 8-15,0 0-8 16,-6-11 10-16,0 5-10 0,6-5 12 0,0 0-4 16,-13-1-8-16,14-5 12 0,-20 0-12 0,19-6 0 15,0 6 0-15,-12-6 0 0,12 1 0 0,-6 5 0 0,-7-6-9 16,13 0 9-16,-12 0 0 0,12 12-9 0,-6-6 9 0,-1 5 0 15,1 1 0-15,-13 11 0 0,0 0 0 0,7-11 0 16,-7 11 0-16,0 0 0 0,0 0 0 0,0 0-8 16,0 0 8-16,0 0-8 0,0 0 8 0,0 0-8 15,0 0 8-15,0 0-10 0,0 0 10 0,0 17-10 16,12-6 10-16,-12 6 0 0,0 0 0 0,0-17-8 16,7 17 8-16,-14 0 0 0,-5 6 0 0,12-6 0 15,0 0 8-15,-7 0-8 0,-6 6 8 0,7-11-8 16,0 5 8-16,-7 0-8 0,-6-6 10 0,-1 1-10 15,14-1 8-15,-13-5-8 0,19-6 0 0,-7 5 9 16,-5-5-9-16,12 0 10 0,0 0-10 0,0 0 10 16,0-11-10-16,0-6 0 0,0 0 0 0,12-6 0 0,8 0-8 0,-14-5-1 15,20 5 0-15,-7 0 0 0,0 0 9 16,7 1-10-16,-7-1 10 0,7 6-10 0,-7 5 10 16,0 1-8-16,7-6 8 0,-7 11-8 0,-13 0 8 0,13 1-10 15,1 5 10-15,-1 0-10 0,-13 0 10 0,13 5-10 16,-19-5 10-16,20 12-10 0,-14-6 10 0,13 5 8 15,-19-11-8-15,13 11 11 0,-6-5-11 0,12 5-11 16,-13-5 3-16,13 0 0 0,-6 5 8 0,-6-5 0 16,18 0 0-16,-12 5 0 0,-7-5 0 0,1-6 0 15,12 0 0-15,0 0 0 0,-6 0 0 0,-6 0 8 16,-7 0-8-16,6 0 11 0,-6 0-11 0,19 0 0 16,-19 0 0-16,13-6 0 0,-7 0 0 0,-6 6 10 15,0-5-2-15,7-7-8 0,-7 1 12 0,0-6-4 0,0 5 0 16,0 1-8-16,-7 0 11 0,1-1-11 0,-7 1 10 15,7-1-10-15,-13 7 9 0,12-1-9 0,-6-5 8 0,-6 5-8 16,-7 6 0-16,7 6 0 0,-6 5 0 0,5-5 0 16,-18 11 0-16,25 0 0 0,-25 0 0 0,18 0 0 15,1 6-10-15,6-6 10 0,-6 6 0 0,6-6-9 16,7 6 9-16,-7-6 0 0,7 0 0 0,6 0-8 16,0 0 8-16,6 0 0 0,13 0 0 0,1-11 0 15,-20 5 0-15,25 1 0 0,-6-1 0 0,7-5 0 16,-7-1 0-16,7 1 0 0,6 5 0 0,-6-11 11 15,-1 6-11-15,1 0 0 0,6-6 0 0,-6 0 0 16,-1-6 10-16,-6 6-10 0,7-6 12 0,-7 6-12 16,7-11-10-16,-7 5-9 0,7-5-1 0</inkml:trace>
  <inkml:trace contextRef="#ctx0" brushRef="#br0" timeOffset="2520">3197 963 1011 0,'0'0'22'0,"0"0"5"0,0 0 1 0,0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6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 1429 0,'0'0'31'0,"0"0"6"0,0 0 2 0,0 0 2 0,0 0-33 0,0 0-8 15,0 0 0-15,6 3 0 0,-6-3 100 0,3 2 17 16,9 1 4-16,-6-1 1 0,-3 4-70 0,5-6-15 16,-2 2-2-16,0-2-1 0,3 0-26 0,0 0-8 15,3 0 0-15,-4-2 0 0,4 2-16 0,-3-3-8 16,3 0 0-16,-4 1-552 15,4-3-111-15</inkml:trace>
  <inkml:trace contextRef="#ctx0" brushRef="#br0" timeOffset="211">129 0 1839 0,'0'0'40'0,"-8"5"9"0,8 6 2 0,-6-1 1 0,0 3-42 0,-3-5-10 0,3 3 0 0,0-1 0 16,-2 6 79-16,-1 2 13 0,3 0 4 0,-3 0 0 15,3-2-53-15,0 7-11 0,0-4-1 0,6-1-1 16,-2-2-30-16,4-3 8 0,-2 0-8 0,9-3 0 16,-6 0 0-16,6-4 0 0,0-1 0 0,3-3 0 15,-4 1 0-15,4-3-12 0,-3-3 12 0,3 3-13 32,2-5-17-32,1 0-3 0,-6 0-1 0,2 0-618 0,7-3-123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2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1102 0 1508 0,'0'0'33'0,"0"0"7"0,-3 3 2 0,3-3 0 0,0 0-34 0,0 0-8 0,0 0 0 0,0 0 0 15,0 0 60-15,0 0 9 0,0 0 3 0,0-3 0 16,-6 3-12-16,6 0-1 0,0 0-1 0,-4 0 0 15,1 3-22-15,3-3-5 0,0 8-1 0,0 3 0 16,-3-3-17-16,0 5-3 0,0 6-1 0,0 5 0 16,0 0-1-16,0 3 0 0,0 0 0 0,0 2 0 15,3 5-8-15,-6-2 10 0,0 3-10 0,3-3 10 0,3 0 4 16,0-5 1-16,-6 0 0 0,6-1 0 0,-3-2 5 0,0-2 0 16,0-1 1-16,3-2 0 0,0 0-11 0,0-3-2 15,3 3-8-15,-3-3 12 0,0 1-12 0,0 2 0 16,0-6 0-16,0 3 0 0,3-2 8 0,-3 2-8 15,0-3 0-15,0 1 0 0,3-1 8 0,0 0-8 16,-6-5 0-16,3 3 0 0,3-3 0 0,0 0 0 16,-6 0 0-16,3-2 0 0,0-6 0 0,0 0 0 15,0 0 0-15,0 0-10 16,0 0-30-16,0 0-5 0,0 0-2 0,0 0-612 0,0 0-122 16</inkml:trace>
  <inkml:trace contextRef="#ctx0" brushRef="#br0" timeOffset="403">890 556 1724 0,'0'0'38'15,"0"0"8"-15,0 0 2 0,0 0 0 0,0 0-39 0,0 0-9 0,0 0 0 0,-3 8 0 16,3-2 32-16,3 2 5 0,0 5 1 0,0-2 0 16,3 3 16-16,-3 2 3 0,4 3 1 0,-1 0 0 15,3 2-15-15,-3 1-3 0,0 2-1 0,0-3 0 0,0 4-18 0,3 1-3 16,-3 1-1-16,-3-3 0 0,3-2-17 0,0-6 10 16,0 0-10-16,0-3 8 0,0-5 4 0,3 0 0 15,-3-2 0-15,-6-6 0 0,0 0 5 0,15 0 2 16,0-6 0-16,3-2 0 0,-3 0 18 0,4-2 4 15,2-4 1-15,3-5 0 0,-6 1-13 0,3-1-2 16,-3-3-1-16,3 1 0 0,3 0-16 0,-3-1-10 16,-2 3 12-16,-1 1-12 0,-3 1 8 0,0 1-8 15,-3 6 0-15,0-1 0 0,-3-2 0 0,0 4 0 16,-3 4 8-16,3 0-8 0,-3-3 0 0,-3 5 0 0,0 0 0 16,-3 3 0-16,0 0-8 0,0 0-9 0,0-2-2 15,3-1-763-15,-3 3-153 0</inkml:trace>
  <inkml:trace contextRef="#ctx0" brushRef="#br0" timeOffset="1758">196 1145 1407 0,'-24'27'31'0,"21"-16"6"0,6 0 2 0,0-1 1 0,0 1-32 0,-3 0-8 0,0 0 0 0,6-1 0 16,3-2 8-16,0 3 0 0,-6 3 0 0,0-4 0 15,9 4 24-15,-6 2 6 0,-3-3 1 0,-6 3 0 16,3-2 8-16,0 2 1 0,0 3 1 0,-3-2 0 15,-6-1 9-15,0 0 2 0,9 5 0 0,-9-2 0 16,0 0-18-16,0-6-3 0,3 3-1 0,-3 0 0 16,-1-2-19-16,-2 2-4 0,-6-5-1 0,0-1 0 15,9-2-14-15,-3 0 0 0,-6-2 8 0,3 2-8 16,3-6-24-16,3 1-7 0,-3-3-1 0,6-5-589 16,-6-3-118-16</inkml:trace>
  <inkml:trace contextRef="#ctx0" brushRef="#br0" timeOffset="2206">428 1054 1738 0,'0'0'38'0,"0"0"8"0,0 0 2 0,6 8 1 0,-3 6-39 0,0-1-10 16,0-2 0-16,-3 5 0 0,-6 3 45 0,3 0 7 15,3-1 2-15,0 4 0 0,-6 2-26 0,0 3-6 0,0 0-1 0,3-1 0 16,3 1-10-16,-3 5-3 0,-3 3 0 0,0-7 0 16,9-1-8-16,-6 0 8 0,-3-3-8 0,3 0 8 15,0-3-8-15,0-2 0 0,0-3 0 0,0-2 0 16,-9 2 0-16,6-3 0 0,9-2 0 0,-6-3 8 16,-6-3-8-16,9-5 0 0,0 0 0 0,0 0 0 15,0 0 0-15,0 0 10 0,0 0-10 0,0 0 10 16,9-5 1-16,-9 5 0 0,0-6 0 0,3-4 0 15,6-1-11-15,-3-2 0 0,-6-3 0 0,3 2 0 16,-3-2 0-16,6 3 0 0,3-1 0 0,0-2 0 16,-6 3 0-16,3 2 0 0,9-2 0 0,-3 2 0 15,-3 0 0-15,-3 3-9 0,0 3 9 0,6 2 0 16,0-2 0-16,-3 5 0 0,-9 0 0 0,9 2 0 0,3 4 0 16,-3-1 11-16,-6 3 0 0,0 0 0 0,-3 3 11 15,3 0 2-15,7 2 1 0,-10 0 0 0,-6 4-5 0,2 1-2 16,8-2 0-16,-1 0 0 0,-10 1-9 0,7-1-1 15,0 0-8-15,0-3 12 0,7 1-22 0,-4-4-5 16,-9-2-1-16,12 0-661 16,3-5-133-16</inkml:trace>
  <inkml:trace contextRef="#ctx0" brushRef="#br0" timeOffset="3003">788 1487 1699 0,'3'19'37'0,"-6"-14"8"0,3 3 2 0,0-8 1 0,-6 0-39 0,6 0-9 0,0 0 0 0,3-5 0 16,0-1 57-16,-3 4 10 0,-3-4 1 0,3 1 1 15,3-3-25-15,0 3-4 0,-3 5-2 0,0-8 0 16,6 2-11-16,-3-2-3 0,-6 3 0 0,0-3 0 16,0 2 1-16,3-2 0 0,0 0 0 0,-6 3 0 15,-3 0-5-15,6 1 0 0,6 1-1 0,-3 3 0 16,-6-5 0-16,3 2 0 0,3 3 0 0,0 0 0 15,-3-5-5-15,3 5-1 0,-6 0 0 0,6 0 0 16,0 0-4-16,0 0-1 0,-9 3 0 0,0 2 0 16,3 3-8-16,0 1 0 0,0-1 9 0,-4 3-9 15,-3-3 0-15,4 5 0 0,6 6 0 0,-3-3 0 16,-6 0 0-16,6-2 0 0,3 4 0 0,-6-2 0 16,-3 3 0-16,3 0 0 0,6-3 0 0,9 0 0 0,3-5 0 15,-6 0 0-15,-9 2 0 0,3-2 0 0,9-1 0 0,-3-4 0 16,-3-6 0-16,0 0 0 0,-6 8 0 0,6-8 0 15,6 5-11-15,-6-5 11 0,0 0-12 0,0 0 12 16,12-5-13-16,-3-3 5 0,3-3 8 0,-3 0 0 16,3 1 0-16,1-4 0 0,9 1 0 0,-10 2 0 15,-9-2 8-15,6 2-8 0,3 6 0 0,-3 2 0 16,-9 3 0-16,0 0 0 0,0 0 0 0,9 0 0 16,0 0 0-16,-9 0-8 0,0 0 8 0,3 8 0 15,6-3 0-15,-6 1 0 0,0 2 0 0,-3 0 9 16,6-6-9-16,3 4 0 0,-3-1 0 0,-6-5 0 15,0 0 0-15,9 0-9 16,3-3-42-16,-3 1-8 0,-6-4-1 0,3 4-1 16,3-4-31-16,0-2-5 0,0 0-2 0,-6-2 0 15,-3-1 29-15,7 0 6 0,5 0 0 0,-3-2 1 0,-6 2 40 0,3 1 8 0,-3 1 2 0,-3-1 0 16,3 2 13-16,0 0 10 0,0-3-2 0,-3 11 0 16,-3-11 32-16,3 3 7 0,3 0 1 0,0 0 0 15,3 0 4-15,-3 3 2 0,-3-1 0 0,0 1 0 16,-3 2-14-16,0-3-4 0,3 6 0 0,0 0 0 15,0 0-12-15,0 0-4 0,0 0 0 0,0 0 0 16,0 0 4-16,0 0 0 0,0 0 0 0,3 9 0 16,3-1-4-16,-6 3-1 0,-6 2 0 0,6 3 0 15,3 3-6-15,0 0-1 0,-6 5 0 0,-3-3 0 16,3 1-4-16,0-1 0 0,3 1-8 0,-6 2 12 16,3 0-12-16,-3 0 0 0,3 0 8 0,0 0-8 15,3 0 0-15,-3 3 0 0,0 0 0 0,3-4 0 0,-3-2 0 16,3 0 0-16,-3 4 0 0,0-7 0 0,0 1 10 0,0-5-10 15,3 2 10-15,0-3-10 0,0-2 8 0,-3-1-8 16,-1-2 0-16,4 1 0 0,0-9 0 0,0 0 0 16,0 0 0-16,4 5 0 0,-4 3-10 0,0-8-8 15,0 0-2-15,0 0 0 16,0 0-115-16,0 0-23 0,0 0-5 0,0 0-441 16,0-11-89-16</inkml:trace>
  <inkml:trace contextRef="#ctx0" brushRef="#br0" timeOffset="3295">942 1511 1774 0,'0'0'39'0,"0"0"8"0,0 0 1 0,-3 0 3 0,0-3-41 0,3 3-10 0,0 0 0 0,0 0 0 15,0 0 88-15,0 0 16 0,0 0 4 0,0-8 0 16,-3 3-54-16,3 5-10 0,6-5-3 0,-3-3 0 16,0 0-27-16,3 0-6 0,0 2 0 0,3-2-8 15,3 3 8-15,-6 2-8 0,-6 3 0 0,9-3 0 16,3 1 9-16,-3-1-1 0,-9 3-8 0,0 0 12 15,9 3 2-15,0-1 0 0,-3 4 0 0,-6-6 0 16,0 8 2-16,6 3 0 0,3-1 0 0,-6 4 0 16,-9-1 2-16,3 0 1 0,3 1 0 0,0-1 0 15,0 1-2-15,0-1 0 0,-9-2 0 0,6 2 0 16,3-2-4-16,-6 0-1 0,-3-3 0 0,3 2 0 16,0-4-4-16,3 2-8 0,-6-3 11 0,3 1-11 15,-3-1 0-15,3 0-22 0,6-5 3 0,0 0 1 16,-6 3-123-16,0 0-25 0,6-3-5 0</inkml:trace>
  <inkml:trace contextRef="#ctx0" brushRef="#br0" timeOffset="3766">1135 1482 1468 0,'6'13'32'0,"-3"-8"8"0,-3 1 0 0,0-1 1 0,0-2-33 0,0-3-8 16,6 5 0-16,-6-5 0 0,0 0 59 0,0 0 9 15,6 6 3-15,3-1 0 0,0-2-38 0,-9-3-7 16,0 0-2-16,6 2 0 0,3 1-3 0,-3-3-1 0,3 0 0 0,0 0 0 16,0 0 4-16,0 0 0 0,-9 0 0 0,6-3 0 15,3-2-3-15,-3 0 0 0,-6 5 0 0,0 0 0 16,6-9-2-16,0 1-1 0,-3-2 0 0,0 2 0 16,-3 0 8-16,0 0 2 0,6-6 0 0,-6 3 0 15,-3-2-10-15,3 2-2 0,3 3 0 0,-3-3 0 16,0-3-6-16,0 3-2 0,-3 1 0 0,3 2 0 15,0 0 0-15,0 2-8 0,-3 1 12 0,0 0-4 16,0-1 15-16,0 3 2 0,-3 6 1 0,-3-3 0 16,3 6-8-16,0-1-2 0,0 3 0 0,-3 0 0 15,-3 3-16-15,3 2 0 0,3 1 8 0,0-1-8 16,0 7 0-16,-3-4 8 0,3 3-8 0,3-1 0 16,3-4 9-16,0 2-9 0,-3 0 0 0,3 0 9 15,3 0-9-15,-3-3 0 0,-6 1 0 0,3-3 8 16,3 2-8-16,6-2 0 0,-3-3 0 0,0 3 0 0,0-3 0 0,-3 0 0 15,0-8 0-15,6 8 0 0,3-3 8 0,-3-2-8 16,-6-3 0-16,9 2 8 0,3-2-8 0,-3 0 0 16,0-5 0-16,0 5 8 0,0-3-8 0,0 1 10 15,0-1-10-15,3-2 10 0,-5-3-10 0,5 2-9 16,-3-2 9-16,3 0-13 16,-3 3-113-16,0-3-22 0,-3-3-5 0,3 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7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287 26 1832 0,'0'0'40'0,"0"0"9"0,0 0 2 0,-3-5 0 0,0-1-41 0,-3 3-10 16,-3-5 0-16,3 3 0 0,6 5 74 0,-6 0 13 16,-3 0 2-16,-3 3 1 0,3-3-47 0,-4 5-10 15,1 3-1-15,-3 0-1 0,0 3-31 0,-3 2 8 16,3 1-8-16,3 5 0 0,-3-1 8 0,3 1 0 15,-3 2-8-15,3 1 12 0,0 2 0 0,3 3 0 16,-3 0 0-16,2 2 0 0,4-2 4 0,0 5 1 16,0-5 0-16,0 2 0 0,3-2-6 0,3-3-2 15,0 1 0-15,0-4 0 0,3-2-9 0,0-3 0 0,3-3 0 16,0 1 8-16,0-1-8 0,1-2-16 0,-1-6 4 16,3 1 1-16,3-1 11 0,-3-5 0 0,3-3-9 0,0 1 9 15,3-7 0-15,3-1 0 0,3-1 0 0,-3-5 0 16,-3 0 0-16,0 0 10 0,0-3-10 0,-2-2 10 15,-1 4-10-15,0-1 0 0,0 2 9 0,-3 2-9 16,0 3 0-16,0 1 8 0,0-1-8 0,-3 6 0 16,0-3 0-16,-6 8 0 0,0 0 0 0,0 0 0 15,6 0 17-15,-6 0-1 0,0 0 0 0,0 0 0 16,6 16 4-16,-6 0 0 0,0 3 0 0,-3-1 0 16,0 1-6-16,0 0-1 0,3 0 0 0,-6 2 0 15,3-2-13-15,0-3 8 0,3 0-8 0,0 0 0 16,0-2 0-16,0-1-21 0,0-2 3 0,3-1 1 15,0-4-24-15,-3-6-5 0,0 8-1 0,3-6 0 16,3 1-105-16,-6-3-22 0,0 0-4 0,9-3-706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8.5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42 1332 0,'0'-13'37'0,"0"13"10"0,0 0-38 0,0 0-9 16,0 0 0-16,0 0 0 0,0 0 130 0,0 0 24 15,0 0 5-15,0 0 1 0,0 0-60 0,0 0-11 16,0 0-2-16,3 8-1 0,-3-8-52 0,3 11-10 16,-3-1-3-16,6 1 0 0,-3 2-2 0,0-2-1 15,-3 0 0-15,0 0 0 0,3 2-9 0,-3 0-1 0,0 3-8 0,0-2 12 16,0-1-12-16,-3 1 11 0,3 2-11 0,0 0 10 16,-3-3-10-16,0 3 0 0,3-2 0 0,-3-4 8 15,3 1-8-15,-3 0 0 0,0 0 9 0,0-3-9 16,3-8 8-16,-3 5-8 0,3-5 10 0,0 0-10 15,0 0 24-15,0 0 0 0,-3 0-1 0,3 0 0 16,0 0 5-16,-3-8 0 0,3 0 1 0,-3-3 0 16,6-2-15-16,0-1-3 0,0 1-1 0,3 0 0 15,-3-3-10-15,0 2 0 0,3-2 0 0,0 0 0 16,3 0 0-16,-3 0 0 0,0 2 0 0,3 1 0 16,0 0-12-16,0 5 0 0,-3-1-1 0,0 4 0 15,3 0-30-15,3 2-5 0,-6 0-2 0,1-2 0 16,2 2-26-16,0 1-6 0,0 2-1 0,0 0 0 15,0 0 3-15,0 2 0 0,0 1 0 0,-3 0 0 16,3-1 26-16,0 4 6 0,-9-6 0 0,3 5 1 16,3-2 32-16,-6-3 7 0,0 0 8 0,6 2-13 0,3 1 13 15,-9-3 15-15,0 0-3 0,0 0-1 0,0 0 19 0,0 0 4 16,6 6 1-16,-6-6 0 0,0 0-1 0,0 0 0 16,0 0 0-16,0 0 0 0,0 0 1 0,0 0 0 15,3-6 0-15,3 1 0 0,0-1-11 0,-3 1-3 16,-6 0 0-16,9-3 0 0,-3-3-9 0,-3 3-3 15,0 0 0-15,0 0 0 0,0 0-9 0,-3 0 8 16,3 2-8-16,-3-2 8 0,-3 6-8 0,6 2 10 16,0 0-10-16,-6-3 10 0,0 0 6 0,6 3 2 15,0 0 0-15,-6 3 0 0,3 5-9 0,-3 0-1 0,0 0-8 16,0 3 12-16,0 2-12 0,0 3 0 0,0 0 0 0,0-2 0 16,0 5-10-16,0-1 10 0,0 1-8 0,0-3 8 15,3 3 0-15,0-6 0 0,-3 3 0 0,3 1 0 16,-3-4 0-16,6 0 0 0,-3 1 9 0,3-4-9 15,0-1 11-15,0-1-11 0,3-3 10 0,-3-5-10 16,0 0 0-16,0 0 0 0,0 0 0 0,3 8 0 16,3-5 0-16,-6-3 0 0,9 0 0 0,-3-3-10 15,3-5 10-15,0 0 11 0,0 0-3 0,0-3 0 16,-3-2 5-16,-3-1 1 0,6 1 0 0,0-3 0 16,0 5-14-16,-3-2 9 0,0 2-9 0,3 3 8 15,-3 0 0-15,-6 8-8 0,0 0 12 0,6-5-4 16,0-1 7-16,-6 6 1 0,0 0 0 0,0 0 0 15,6 6 9-15,0-1 3 0,-3 3 0 0,-3 0 0 16,-3 0-12-16,3 0-1 0,3 0-1 0,-3 0 0 16,0 0-14-16,0-8 0 0,3 8 8 0,0-2-8 0,4 2-12 15,-7-8-6-15,0 0-1 0,6 2 0 16,0 1-44-16,-6-3-9 0,0 0-1 0,9 0-1 16,0-3-132-16,0-2-26 0,0 0-6 0</inkml:trace>
  <inkml:trace contextRef="#ctx0" brushRef="#br0" timeOffset="635">426 45 1382 0,'0'0'30'0,"0"0"6"0,3-6 2 0,0 1 2 0,0 5-32 0,-3 0-8 16,0 0 0-16,0 0 0 0,0 0 106 0,0 0 20 15,0 0 4-15,0 0 1 0,-3 0-49 0,3 0-10 16,-3 8-1-16,0 3-1 0,-3-3-43 0,3 5-9 0,-3 1-2 0,3-1 0 16,-3 1 4-16,3 2 0 0,-6 0 0 0,6-3 0 15,3 1-7-15,-6-1-1 0,3 0 0 0,0-2 0 16,0 2-12-16,0-2 11 0,0 0-11 0,0 0 10 15,0-3-10-15,0-3 0 0,3 3 0 0,0-3 0 16,-3-2 0-16,3-3 0 0,0 0 0 0,0 0 0 16,0 0-9-16,0 0 9 0,0 0 0 0,6-3 0 15,0 1 0-15,0-6 0 0,-3 2 0 0,3-4 0 16,0-1 8-16,3 0-8 0,-6-2 0 0,3 2 9 16,0-2-9-16,0-1 0 0,0 1 0 0,0 2 8 15,-3-2-8-15,3 5 0 0,0 0 0 0,0-3 8 16,-3 3-8-16,3 0 10 0,-3 2-10 0,0 1 10 15,0 0 0-15,-3 5 0 0,0 0 0 0,3-3 0 16,-3 3 8-16,0 0 2 0,0 0 0 0,0 0 0 16,0 0-2-16,0 0 0 0,3 11 0 0,-6 0 0 0,0-1-6 15,3 1 0-15,0 0-1 0,0 2 0 0,-3 1-11 16,3-1 8-16,-3 0-8 0,3 1 8 0,-3-6-8 16,3 2 0-16,0-1 0 0,0-1 0 0,0-8 0 0,0 5 0 15,0-5 0-15,0 0 0 0,0 8 0 0,0-3 0 16,0-5 0-16,0 0 0 0,0 0 0 0,0 0 0 15,0 0 0-15,0 0 0 0,0 0-8 0,0 0 8 16,0 0 0-16,6-2 0 0,0-4 0 0,-3-2 0 16,3 0 0-16,0 0 0 0,1 0 0 0,-1 3 0 15,-3-3 0-15,3-3 0 0,0 0 0 0,-3 3 0 16,3 0 0-16,-3 0 0 0,3 0 0 0,-3 3 0 0,3-1-9 16,0 1 9-16,-3 0 0 0,0 2 0 0,-3 3 0 15,0 0 0-15,0 0 9 0,3 0-1 0,-3 0 0 0,0 0 0 16,6 3-8-16,-3-1 10 0,-3-2-10 0,6 8 10 15,-3 3 10-15,-3-3 1 0,0 0 1 0,0 0 0 16,-3 0-8-16,3 3-2 0,0 0 0 0,0-1 0 16,0-2-12-16,-3-2 0 0,6 2 8 0,-3-3-8 15,-3 3 0-15,3 0 0 0,0 0 8 0,0-8-8 16,0 0 0-16,0 0-16 0,-3 6 3 0,3-6 1 16,0 8-96-16,0-8-20 15,0 0-3-15,0 0-932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0.9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1602 0,'0'0'35'0,"0"0"7"0,0 0 2 0,0 0 1 0,0 0-36 0,0 0-9 0,0 0 0 0,0 0 0 15,0 0 66-15,0 0 11 0,0 0 3 0,0 0 0 16,0 0-8-16,0 0 0 0,6 8-1 0,-3-2 0 16,0 2-16-16,0 0-3 0,-3 0-1 0,4 2 0 15,-1-1-18-15,-3 4-3 0,0-2-1 0,0 2 0 16,0-2-14-16,0 2-3 0,-7 1-1 0,7-1 0 16,-3 0-11-16,0-2 0 0,3 3 9 0,-3-1-9 15,0-2 0-15,3-3 8 0,-3 0-8 0,3-3 0 0,-3 3 0 0,0-2 0 16,3-1 0-16,0-5 8 0,0 0-8 0,0 0 9 15,0 0-9-15,0 0 10 0,0 0 17 0,0 0 3 16,0 0 1-16,0 0 0 0,0-11-3 0,3 0-1 16,0 1 0-16,0-1 0 0,0-2-13 0,0-1-2 15,0 1-1-15,4-1 0 0,-4 4 4 0,0-1 1 16,6 0 0-16,-6 0 0 0,3 1-7 0,-3 2-1 16,3 0 0-16,0 0 0 0,0 2-8 0,3 1 0 15,-6-3 0-15,6 5 0 0,-9 3-8 0,0 0-4 16,0 0-1-16,9-5 0 15,0 2-135-15,0-2-28 0,-9 5-4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1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2268 0,'0'0'50'0,"0"0"10"0,0 0 3 0,0 8 0 0,0-3-51 0,-3 3-12 0,3-2 0 0,0-6 0 16,0 0 12-16,-3 8 0 0,3-8 0 0,0 0-691 16,0 0-138-16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3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 0 2128 0,'0'0'60'0,"0"0"13"0,0 5-58 0,-3 1-15 15,3 2 0-15,0-3 0 0,-6 3 129 0,3-3 23 16,0 3 5-16,0-2 1 0,3-1-90 0,-3 3-19 16,0-2-3-16,3-6-1 0,0 0-45 0,0 0-16 15,0 0 0-15,0 0 0 16,0 0-227-16,0 0-45 0,6-6-8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4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1911 0,'0'0'42'0,"6"5"9"0,0-2 1 0,-6-3 2 0,0 0-43 0,6 8-11 0,-6-8 0 0,3 8 0 16,-3 0 144-16,0 3 26 0,0-3 6 0,-3 0 0 16,0 0-93-16,0 0-19 0,3-3-4 0,0-5-1 15,-3 9-51-15,3-9-8 0,0 0 0 0,0 0-820 16,0 0-159-16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5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1788 0,'12'3'51'0,"-6"2"10"0,3 0-49 0,-6-2-12 0,-3-3 0 0,6 8 0 16,0 3 159-16,-3-6 29 0,-3-5 5 0,0 11 2 15,0-3-105-15,3 0-21 0,-6 0-4 0,3 0-1 16,0-8-64-16,0 0-25 0,0 0 1 0,0 8-749 16,0-8-150-16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0.1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43 0 1692 0,'0'0'37'0,"0"0"8"0,-3 0 2 0,3 0 0 0,0 0-38 0,0 0-9 0,0 0 0 0,0 0 0 15,0 0 91-15,0 0 16 0,0 0 3 0,-3 0 1 16,3 3-39-16,0-3-7 0,0 0-1 0,0 0-1 16,0 5-20-16,0-5-4 0,0 0-1 0,3 6 0 15,-3 7-10-15,0-2-1 0,-3-3-1 0,0 3 0 16,3-1-12-16,-3 6-2 0,0 1-1 0,-3-1 0 16,0-3-11-16,3 0 0 0,0 4 9 0,3-4-9 15,-6 0 0-15,3 1 0 0,3-6 0 0,0 2 8 0,0-1-8 16,0-1 0-16,0-3 0 0,0 0 0 0,0-5 0 0,0 6 0 15,0-1 0-15,0-5-8 0,3 5 8 0,-3-5 0 16,0 0-9-16,0 0 9 0,0 0-14 0,0 0 2 16,3-8 0-16,-3 3 0 0,3 0-1 0,0-3 0 15,3 0 0-15,-3-1 0 0,-3-1 13 0,3-4 0 16,3 4-10-16,0-6 10 0,0 2 0 0,0 1 0 16,0-1 0-16,0 1 0 0,3 0 0 0,-3 2 0 15,0-3 0-15,0 6 0 0,0 0 0 0,0 3 0 0,-3 0 0 16,0-1 0-16,-3 6 0 0,0 0 0 0,0 0 0 0,0 0 8 15,0 0 0-15,0 0-8 0,0 0 12 0,0 0-4 16,0 0 0-16,9 6 0 0,-3-1 0 0,0 3 0 16,-3 0 1-16,0 3 0 0,-3-1 0 0,0-1 0 15,0 4-9-15,0-2 12 0,-3 2-12 0,3-2 12 16,-3 0-12-16,3-1 0 0,-3 1 9 0,3-3-9 16,-3 0 0-16,-3-3 8 0,6-5-8 0,0 0 0 15,0 6 0-15,0-6 0 0,0 0 0 0,0 0 0 16,0 0 0-16,0 0-8 0,0 0 8 0,0 0-8 15,9-6-3-15,-3-2 0 0,0-2 0 0,3-1 0 16,0 0 11-16,0-2 0 0,-3 2-9 0,1-2 9 16,2-1 0-16,0 4 0 0,0 1 0 0,-3-1 0 15,0 2 0-15,0 0 0 0,0 0 0 0,0 2 0 16,-6 6 15-16,3 0-3 0,3-2 0 0,-6 2 0 16,6 0 16-16,-6 0 2 0,3 8 1 0,0 0 0 0,0 0-15 0,0 2-2 15,-3 1-1-15,0 3 0 0,-3-4 0 0,3-2 0 16,0 3 0-16,0 0 0 0,0-3-13 0,0 3 0 15,0-3 0-15,0 2 0 16,0-2-21-16,3-2-7 0,-3-6-2 0,3 8 0 16,0-3-133-16,0 3-26 0,3-2-6 0,-3-6-809 15</inkml:trace>
  <inkml:trace contextRef="#ctx0" brushRef="#br0" timeOffset="448">393 185 1541 0,'0'0'44'0,"0"0"9"0,0 0-42 0,0 0-11 0,0 0 0 0,0 0 0 15,0 0 92-15,0 0 16 0,3-5 3 0,-3 5 1 16,0 0-47-16,6-5-9 0,-3-3-1 0,3 0-1 16,0-1-22-16,-3 4-5 0,3 0-1 0,-3-1 0 15,3-4-8-15,0-1-2 0,-3 3 0 0,3 0 0 16,-3 0 0-16,3 2 0 0,-3 1 0 0,-3-3 0 16,0 0 3-16,0 0 0 0,0 3 0 0,0-1 0 15,-3 1 1-15,3-1 1 0,0 6 0 0,0-5 0 16,-3 0-4-16,0-1-1 0,0 1 0 0,3 2 0 15,0 3 0-15,0 0 0 0,0 0 0 0,-6 0 0 16,6 0 5-16,-6 3 1 0,0 0 0 0,0 5 0 16,0-3-22-16,0 3 0 0,0 3 0 0,-3 0 8 15,3-1-8-15,0 4 0 0,0 2 0 0,3-3 0 16,-6 3 0-16,6-2 0 0,-4 2 0 0,4-3 8 16,-3 1-8-16,3-4 0 0,0-2 8 0,0 3-8 0,3-3 0 15,-3 0 9-15,3-8-9 0,0 0 0 0,0 0 0 0,0 0 0 16,0 0 0-16,0 0 0 0,9 3 0 0,0-6 0 15,1 1 0-15,-4-1 0 0,3-3 0 0,0 1 0 16,3 0 8-16,-3-1-8 0,0 1 0 0,-3 2 0 16,0 1 8-16,3-1-8 0,0 3 0 0,-9 0 0 15,0 0 0-15,0 0 0 0,0 0 0 0,0 5 0 16,-3 1 0-16,3 2 0 0,3 0 15 0,0 3-4 16,0-3-1-16,0 0 0 0,0 0-10 0,-3-8 0 15,6 5 9-15,-6 3-9 16,0-8-23-16,3 5-9 0,0 1-1 0,-3-6-754 0,0 0-150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8:06.4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25 162 1724 0,'-12'11'38'0,"9"-6"8"0,0 3 2 0,0 0 0 0,0-2-39 0,3 2-9 15,0 3 0-15,0-1 0 0,3 1 29 0,3 5 4 16,0 0 1-16,3 6 0 0,3 2 20 0,-3 3 4 15,3-1 1-15,-3 7 0 0,6-1-26 0,-3 5-5 16,-2 3 0-16,2 6-1 0,0 2-13 0,0-2-2 16,-3-3-1-16,3-6 0 0,-3 1-2 0,3-3 0 15,-3-3 0-15,0-5 0 0,0 0-9 0,0-6 8 16,0 0-8-16,-3-2 8 0,0-5-8 0,3-1 0 0,-6-2 0 16,3-1 0-16,0-2 0 0,-3-2 0 0,-3-6 0 0,0 0-11 15,0 0 11-15,0 0-8 0,6 0 8 0,-6 0-662 16,6-6-127-16</inkml:trace>
  <inkml:trace contextRef="#ctx0" brushRef="#br0" timeOffset="540">158 377 1573 0,'0'0'34'0,"0"0"7"16,0 0 2-16,0 0 2 0,0 0-36 0,0 0-9 0,0 0 0 0,0 0 0 15,0 0 63-15,0 0 10 0,0 0 3 0,0 0 0 16,0 0-27-16,0 0-5 0,0 0 0 0,0 0-1 16,0 0-28-16,0 0-6 0,0 0-1 0,9-3 0 0,3-2 12 0,0-1 3 15,-3 1 0-15,6-3 0 0,0 3-7 0,3-3-2 16,3-1 0-16,4-1 0 0,5-4-6 0,9 4 0 16,6-4-8-16,-3-2 12 0,-2 0-12 0,-4 0 9 15,-3 0-9-15,-3 2 8 0,-3-2-8 0,0 3 0 16,4 2 0-16,-1-2 8 0,9 2-8 0,3-2 0 15,6 2 0-15,1 0 8 0,-4 1-8 0,-3-1 0 16,-6 3 9-16,-2 0-9 0,-1 0 0 0,-3 2 8 16,-3 1-8-16,6-3 0 0,0 3 0 0,7-1 8 15,-1 4-8-15,3-4 0 0,-3 1 0 0,0 2 0 16,-5 0 0-16,-4 1 0 0,-9-1 0 0,0 0-15 0,0 3 3 16,-6 0 0-16,0 0 20 0,-3 0 5 0,-3 3 1 15,3 0 0-15,-5-3-14 0,2 5 8 0,-3-2-8 0,0 2 0 16,0 1 32-16,0-1 1 0,-3 3 0 0,3 3 0 15,-3-1 10-15,0 6 1 0,-3 1 1 0,3 1 0 16,0 6-13-16,-3 3-4 0,3 5 0 0,-3 1 0 16,0-1-8-16,0 0-1 0,0 0-1 0,3-2 0 15,-3-1-8-15,0-2-2 0,3-3 0 0,-3 0 0 16,0-2-8-16,3-4 0 0,-3 1 0 0,0 0 8 16,3 2-8-16,-3-5 0 0,0 3 0 0,0-3 0 15,0 6 0-15,0-6 0 0,0 0 11 0,3-3-11 16,6 1 0-16,-3-4 0 0,0-1 0 0,-3 1 0 15,-3-2-49-15,-9-2-3 0,0 2-1 0,-6 0 0 16,3 0-126-16,3-6-25 0,0-7-4 0,-6 2-716 16</inkml:trace>
  <inkml:trace contextRef="#ctx0" brushRef="#br0" timeOffset="1050">230 894 2062 0,'0'0'45'0,"0"0"10"0,0 0 1 0,-6 3 3 0,6-3-47 0,0 0-12 0,0 0 0 0,0 0 0 16,0 0 19-16,0 0 1 0,0 0 1 0,0 0 0 15,0 0 7-15,12 3 2 0,12-1 0 0,0 1 0 16,-2-3-10-16,-4 0-1 0,0 3-1 0,0-3 0 16,3 2 1-16,3-2 0 0,3 0 0 0,3-2 0 15,4-1 8-15,2 3 1 0,0-3 1 0,6 1 0 16,3-4-29-16,1-2 0 0,-1 0-8 0,0 0 8 15,0 0 0-15,-2 0 11 0,-10 0 0 0,3-3 0 16,6 3-3-16,1 0 0 0,2 0 0 0,0 0 0 16,0 0 0-16,1 0 0 0,-1 0 0 0,3 0 0 0,-3 0-8 15,-3 0 10-15,1-3-10 0,-4 0 10 16,-3 1 2-16,3 2 0 0,-6 5 0 0,10-2 0 0,5-6 3 0,-3 5 1 16,-6 1 0-16,-2 0 0 0,-4 2 2 0,-3-2 1 15,-6 2 0-15,0 0 0 0,-3 3 2 0,-3 0 1 16,1 0 0-16,-4 3 0 0,0-3-2 0,0 3-1 15,-3-1 0-15,-3 1 0 0,0 0-7 0,0-1-2 16,-3 1 0-16,-6-3 0 0,-9 8-10 0,0-3 0 16,9-5 0-16,0 0-868 15,-6 3-172-15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7.2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0 227 1862 0,'0'0'52'0,"0"0"13"0,0 0-52 0,0 0-13 0,0 0 0 0,0 0 0 15,0 0 11-15,9 0-1 0,-3 0 0 0,-6 0 0 16,0 0 30-16,0 0 5 0,8 0 2 0,4-3 0 15,-3 1-24-15,6-1-5 0,-1 3-1 0,-2-5 0 16,6 2-17-16,-7 1 0 0,-2-1 8 0,9 0-8 16,-7 1 0-16,1-1 0 0,-3 1 0 0,3-1 0 15,2 0-19-15,-8 1-7 16,3-4-2-16,0 1-864 0</inkml:trace>
  <inkml:trace contextRef="#ctx0" brushRef="#br0" timeOffset="446">223 0 1663 0,'0'0'36'0,"0"0"8"0,0 0 2 0,0 0 1 0,0 0-38 0,0 3-9 16,-9-1 0-16,6 4 0 0,-3-4 46 0,3 6 7 0,-6 0 2 0,6 0 0 15,-2 2-11-15,-1 0-3 16,0 3 0-16,-3 0 0 0,3 3-17 0,0 2-4 0,-2 1-1 0,5 1 0 15,-3 1 1-15,6 0 0 0,-3-3 0 0,3 3 0 16,3-3-6-16,-3 1-1 0,0-4 0 0,0 1 0 16,9-3-13-16,-9 0 9 0,5-3-9 0,1 1 8 15,-3-3-8-15,3-1 0 0,0-1 0 0,-3 1 8 16,-3-7-8-16,0 6 0 0,12-6 0 0,-7 2 0 16,-5-2 0-16,9 0 0 0,-3 0 0 0,0-2 0 15,3-1-12-15,0-2-7 0,-4-3-1 0,10-2-1 31,-9 2-56-31,12-3-11 0,-10-2-3 0,4 0 0 0,0-5-57 16,-3 2-11-16,5-2-2 0,-2 3-1 0,0-6-22 16,-1 0-5-16,4 0-1 0,0 3 0 0,-7 2 98 15,4 1 20-15,-3-1 4 0,3 3 1 0,-3 3 189 0,-4-1 38 0,1 3 7 0,-6-2 1 0,6 5 27 0,-6-1 5 16,0 6 0-16,0 0 1 0,0 0-64 0,0 0-13 16,0-2-2-16,0 2-1 0,0 0-46 0,0 0-10 15,-6-3-1-15,6 3-1 0,0 0-43 0,0 0-9 16,0 0-2-16,0 0 0 15,0 0-60-15,0 0-12 0,0 0-2 0,0 0-587 16,0 0-118-16</inkml:trace>
  <inkml:trace contextRef="#ctx0" brushRef="#br0" timeOffset="1251">363 224 1796 0,'0'0'40'0,"0"0"8"0,0 0 1 0,-3 8 1 0,-2-3-40 0,5-5-10 15,0 5 0-15,0-5 0 0,0 0 59 0,0 0 9 0,-3 6 3 0,3-6 0 16,0 0-51-16,0 0-11 0,0 0-1 0,3 5-8 15,5-5 0-15,-2 2 0 0,-3 1-10 16,9-3 10 0,-6 3-44-16,-3-1 0 0,8 6-1 0,-5-5 0 15,-3 2-27-15,3 0-4 0,-3 3-2 0,-3-3 0 0,0 6 59 0,0-4 19 0,-3 4-10 0,-3-3 10 16,6-1 16-16,0 1 9 0,-3 0 2 0,-3-3 0 16,6-5 25-16,0 5 6 0,0-5 1 0,0 0 0 15,0 0-7-15,0 0-2 0,0 0 0 0,0 0 0 16,0 0-26-16,0 0-4 0,0 0-2 0,9 0 0 0,0-2-18 0,-3-3 10 15,0-1-10-15,3 1 8 16,2-3-34 0,-2 3-7-16,-3-5-2 0,-3 2 0 0,14-2-65 0,-8 2-14 0,-3-3-2 0,3 3-1 15,6-2-37 1,-10 2-7-16,4 0-2 0,0 1 0 0,-6-1 75 16,6 3 16-16,-1-1 2 0,-8 6 1 0,0 0 95 0,0 0 19 0,0 0 4 0,0 0 1 0,0 0 86 15,0 0 16-15,0 0 4 0,0 0 1 0,0 0-65 0,0 0-14 16,-8 8-2-16,8 0-1 0,0 0-41 0,0 0-8 15,-3-1-2-15,-3 1 0 0,6 0-14 0,-3 0-10 16,0 2 12-16,-3-2-12 0,3-3 0 0,3-5 0 16,0 0 0-16,-6 8 0 0,6-3 0 0,0-5 0 15,0 0 0-15,0 0 0 0,0 0 10 0,0 0-10 16,0 0 8-16,0 0-8 0,0 6 12 0,0-6-4 0,0 0 0 0,0 0 0 16,0 0-8-16,0 0 12 0,0 0-12 15,0 0 12-15,9-6 1 0,3-1 1 0,-12-1 0 0,0 8 0 16,9-8-14-16,-3 0-16 15,-4-2 3-15,10-1 1 0,-3 6 12 0,0-3 16 16,-6 0-3-16,3 3-1 0,2-3-12 0,-5 3 0 0,-3 5 0 16,6-5 0-16,0 0 0 0,3 0-16 0,-9 5 3 15,0 0 1-15,0-6 12 0,9 4 0 0,-9 2 0 0,0 0 0 16,0 0 0-16,0 0 16 0,0 0-3 0,0 0-1 16,0 0-12-16,0 0 0 0,0 0 0 0,0 0 0 15,0 0 14-15,0 0-3 0,3 5-1 0,-3 3 0 16,8 0 10-16,-8-3 1 0,0 3 1 0,0-3 0 15,0 3-7-15,-3-1-2 0,-2 1 0 0,5-3 0 16,0-2-13-16,0-3 0 0,-3 5 0 0,0 1 0 16,-3-4 19-16,6-2-3 0,0 0 0 0,0 0 0 15,0 0-16-15,0 0 0 0,0 0 0 0,0 0 0 16,0 0 0-16,6-2-16 0,0-4 4 0,-6 1 0 16,8-3 20-16,1 3 4 0,-6 0 0 0,6 0 1 15,0 2-13-15,-3-2 0 0,-1 5 0 0,-5 0 0 0,0 0 0 0,0 0 0 16,6-3 0-16,-6 3 0 0,0 0 0 0,3 5 0 15,-3 1 0-15,6 1 9 0,-6 4 16 0,-6-1 3 16,6-2 1-16,0 0 0 0,-3 2-19 0,-3-2-10 16,6 0 10-16,0 0-10 0,-3 0 0 0,3-1-13 15,0-7 1-15,-2 6 0 16,2-6-127-16,0 0-25 0,0 0-4 0</inkml:trace>
  <inkml:trace contextRef="#ctx0" brushRef="#br0" timeOffset="1653">821 250 1350 0,'0'0'29'0,"3"3"7"0,-3-3 0 0,0 0 3 0,0 0-31 0,8 2-8 0,1 1 0 0,-9-3 0 16,0 0 100-16,6 5 20 0,0 0 3 0,3-2 1 15,-1 2-82-15,-5-5-16 0,6 5-3 0,0-5-1 16,0 0-14-16,0 0-8 0,-1 0 8 0,-5 0-8 16,6 0 11-16,-6-2-3 0,3 2 0 0,-3-3 0 15,6 3 11-15,-7-2 1 0,7-1 1 0,0-2 0 16,-6 2-9-16,6 3-1 0,-9-5-1 0,0 5 0 15,0 0 2-15,9-5 1 0,-4-3 0 0,1 3 0 16,-6 0 11-16,0 5 1 0,0-11 1 0,0 3 0 16,9-2-10-16,-9 2-3 0,-9 3 0 0,9-3 0 15,0 0-5-15,-3 3 0 0,-5 0-8 0,5 2 12 16,-3 1 8-16,-3-1 0 0,3 0 1 0,0 6 0 16,-3 0 7-16,-2 2 2 0,2 0 0 0,-6 3 0 0,1 2-12 15,-1 3-2-15,-3 0-1 0,7-2 0 0,-7 4-15 0,9-2 0 16,-2 0 8-16,2-2-8 0,9-1 0 0,-9 1 11 15,9-3-11-15,0-1 10 0,0-1-10 0,0 1 0 16,0 1-12-16,9-3 12 0,-3 1 0 0,0-1 0 16,8 0 9-16,-2 0-1 0,5 0-8 0,-2-2 0 15,0 0 0-15,-1-3 8 0,7 2-16 0,-1-2-4 16,-2 0 0-16,3-2 0 16,8-1-22-16,-9-2-5 0,1 0-1 0,-1-1-668 15,7 1-135-15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9:01.5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1576 0,'0'0'35'0,"0"0"7"0,0 0 2 0,0 0 0 0,0 0-36 0,0 0-8 16,0 0 0-16,0 0 0 0,0 0 16 0,0 0 0 16,0 0 1-16,0 0 0 0,0 0 35 0,0 0 6 15,0 0 2-15,0 0 0 0,0 0-20 0,0 0-3 16,0 0-1-16,0 0 0 0,0 0-1 0,0 0-1 15,0 0 0-15,0 0 0 0,0 0-2 0,10 5 0 16,-7-2 0-16,-3-3 0 0,0 0-9 0,0 0-3 16,9 5 0-16,0-2 0 0,-9-3-10 0,3 5-2 15,6-2-8-15,-9-3 12 0,0 0-4 0,0 6-8 16,12 2 11-16,-3-3-11 0,-9-5 12 0,6 5-12 0,-3 1 12 0,6-1-12 16,-3 0 13-16,0 1-4 0,-6 2-1 0,9-3 0 15,-6 3 0-15,-3-8-8 0,6 6 12 0,-3 2-4 16,6-3 7-16,-3 3 1 0,0-3 0 0,-6-5 0 15,0 11-16-15,3-3 8 0,3 3-8 0,-6-11 0 16,0 11 14-16,6-6-3 0,-3 6-1 0,3-3 0 16,-3 2-2-16,0-2 0 0,-3 1 0 0,6-1 0 15,-3 0-8-15,-3 0 12 0,9 0-12 0,-9-3 12 16,3 3-12-16,-3-3 10 0,0 4-10 0,0-1 10 16,7-3-10-16,-4 3 0 0,-3-3 9 0,0 3-9 15,0-2 0-15,0-6 9 0,0 8-9 0,9-3 0 16,-9-5 0-16,0 5 0 0,0-5 0 0,3 6-9 15,-3-6 9-15,0 0 11 0,0 0-3 0,3 3 0 16,-3-3-8-16,0 0 0 0,0 0 0 0,0 0 0 0,0 0-16 0,0 0 0 16,0 0 1-16,0 0 0 15,0 0-108-15,0 0-21 0,0 0-5 0,0 0-519 16,0 0-104-16</inkml:trace>
  <inkml:trace contextRef="#ctx0" brushRef="#br0" timeOffset="603">43 394 1482 0,'0'0'42'0,"0"0"9"0,0 0-41 0,0 0-10 0,0 0 0 0,0 0 0 16,9 0 69-16,-9 0 12 0,0 0 3 0,0 0 0 15,6 0-18-15,0 0-3 0,-6 0-1 0,0 0 0 16,0 0-5-16,9-3-1 0,0 3 0 0,-9 0 0 15,0 0-8-15,12 0-3 0,0 0 0 0,-3 0 0 16,0 0-12-16,0 3-2 0,-9-3-1 0,9 3 0 0,3 0-6 0,-6-3 0 16,0 5-1-16,3-2 0 0,3 2-23 0,-5 0 0 15,-4 1 0-15,6-1 8 0,-3 0 4 0,0 1 2 16,0-1 0-16,-3 0 0 0,-3-5 2 0,6 9 0 16,-3-4 0-16,0 0 0 0,-3-5-6 0,9 6-1 15,-3-4 0-15,-3 1 0 0,-3-3-9 0,0 0 0 16,0 0 9-16,6 3-9 0,0-3 8 0,-6 0-8 15,0 0 8-15,6 0-8 0,-3-3 8 0,6 0-8 16,-6 1 10-16,-3 2-10 0,0-6 10 0,9-2-10 16,-3 0 10-16,0 0-10 0,-3-3 11 0,3 3-11 15,-6-2 12-15,9-1-12 0,-3 0 8 0,0 0-8 16,0-2 0-16,-3 2 0 0,6-2 11 0,-3 2-11 0,0 0 10 16,1 1-10-16,-4-1 0 0,6 0 0 0,-6 1 0 15,3 2 0-15,-3-3 0 0,6 3 0 0,-6 0 0 0,-3 8 0 16,0 0 0-16,3-8 0 0,3 0 0 0,-6 2-10 15,6 1 1-15,-3 0 0 0,-3 2 0 0,0 3 0 32,0-3-44-32,0 3-9 0,0 0-2 0,0-5-1076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9:06.0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32 1724 0,'0'0'38'0,"0"0"8"0,0 0 2 0,0 0 0 0,0 0-39 0,0 0-9 16,0 0 0-16,0 0 0 0,0 0 73 0,0 0 13 15,0 0 2-15,0 3 1 0,-3-1-19 0,3-2-4 16,0 0-1-16,3 8 0 0,3 0-46 0,-3 0-10 16,-3 0-1-16,0 3-8 0,0 0 12 0,0 2-4 0,0 1 0 0,0-1-8 15,6 1 14-15,-6 2-4 0,0 0-1 0,0 2 0 16,0-1-9-16,0-1 0 0,-6 0 9 0,6 3-9 16,-9-3 0-16,9 0 9 0,-3 0-9 0,0 0 0 15,0 0 8-15,0-3-8 0,0 1 0 0,-3-1 0 16,6-2 8-16,0 0-8 0,-3-1 0 0,-3-2 0 15,6 0 8-15,0-2-8 0,0-1 0 0,0-5 0 16,0 0 0-16,0 0 0 0,0 0 8 0,0 8-8 16,-3-5 0-16,3-3 0 0,0 0 8 0,0 0-8 15,0 0 0-15,0 0 0 0,0 0 0 0,0 0 0 16,0 0 8-16,0 0-8 0,0 0 0 0,0 0 0 16,0 0 0-16,-3-5 0 0,-3-1 0 0,6-2 0 15,0 0 0-15,0 0 0 0,0 0 0 0,6 3 0 16,-3-3 0-16,-3 0 0 0,3-3 0 0,-3 3 0 0,6-3 0 15,-3 3 0-15,3-3 0 0,-3 1 0 0,3-1 0 16,0 3 0-16,0-3 0 0,-3 3-9 0,9 0 9 0,-6 0 0 16,-3 0 0-16,9 0 0 0,-6 2 0 0,-3 1 0 15,6 0 0-15,-3-1-8 0,0 4 8 0,0-4 0 16,-3 6 0-16,-3 0 0 0,0 0 0 0,9-2-8 16,0 2 8-16,-9 0 0 0,3 2 0 0,6-2 0 15,-9 0 0-15,7 3 0 0,-1 0 0 0,-6-3 0 16,6 5 0-16,-3 0 0 0,-3-5 0 0,6 8 0 15,-6-2 8-15,3 2-8 0,0-3 11 0,-3-5-3 16,-3 11 0-16,3 0 0 0,-9-3 0 0,9 0-8 0,-9 0 12 16,9 3-4-16,-6-1 6 0,-1 1 1 0,-2-3 0 15,0 3 0-15,6-3-15 0,-6 0-8 0,0 0 8 16,3 0-13-16,0 0 13 0,-3-3 0 0,0 3 0 0,6-2 0 16,-6-4 0-16,0 4 0 0,3-1 0 0,0-2 0 15,-3 2 0-15,3-5 0 0,6 0 0 0,-6 3-9 16,-3 0-8-16,9-3-2 0,0 0 0 0,0 2 0 31,-9-2-25-31,9 0-4 0,0 0-2 0,0-2 0 16,0 2-146-16,-3-6-30 0,0 1-6 0</inkml:trace>
  <inkml:trace contextRef="#ctx0" brushRef="#br0" timeOffset="548">187 265 1083 0,'0'0'24'0,"0"0"4"0,0 0 2 16,0 0 1-16,0 0-31 0,6 6 0 0,-6-6 0 0,3 2 0 0,-3-2 54 0,9 3 5 16,3 0 1-16,-6-3 0 0,-6 0-21 0,9 2-4 15,-3 1-1-15,3-3 0 0,-9 0-2 0,6 0-1 16,-3 0 0-16,6-3 0 0,-6 3-7 0,6-2 0 16,-9 2-1-16,9-3 0 0,-6 3-8 0,6-3-2 15,-9 3 0-15,0 0 0 0,0 0-5 0,9-2-8 16,-9-4 11-16,0 6-11 0,0 0 14 0,9-5-4 15,-6 2-1-15,-3 3 0 0,0 0 17 0,0 0 3 16,0-8 1-16,0 8 0 0,6-5-13 0,-6 5-2 16,0-6-1-16,0-2 0 0,0 3-3 0,0 5-1 0,-6-5 0 15,6 5 0-15,0-6-2 0,-3 1 0 0,3 5 0 0,-9-5 0 16,9-1-8-16,-9 3 12 0,9 1-12 0,-9-1 12 16,9 0 4-16,0 3 2 0,-12 0 0 0,9 0 0 15,-3 0-18-15,0 3 0 0,-3 0 0 0,3-1 0 16,-3 1 0-16,6 3 10 0,-6-1 0 0,0 0 0 15,6 3 2-15,-6 0 1 0,6 0 0 0,-3 0 0 16,-3 3-1-16,6-3-1 0,-6 0 0 0,9-2 0 16,0 2-11-16,-3 0 10 0,-3 0-10 0,6 2 10 15,0-10-10-15,0 8 0 0,0 1 0 0,0 1 8 16,6-2-8-16,-3 0 12 0,-3 0-12 0,6-2 12 16,-3 2-12-16,0 0 0 0,3-3 9 0,-3 1-9 15,-3-1 0-15,9-2 0 0,-3-1 0 0,0 1 0 16,-6-3 0-16,9 0 0 0,0 0 0 0,0 0 0 15,-6-3 0-15,6 1 0 0,3-1 0 0,-3-2 0 0,0-1 0 16,0 1 8-16,-6-3-8 0,6 0 0 0,3 2 0 16,-3-2 0-16,0-2-12 0,1 2 4 15,-1 0-42-15,-6-3-8 0,3-3-2 0,0 4 0 16,-6-1-47-16,9-2-9 0,-3 2-3 0,0-3-391 16,0 6-78-16</inkml:trace>
  <inkml:trace contextRef="#ctx0" brushRef="#br0" timeOffset="744">431 163 1414 0,'0'0'31'0,"0"0"6"0,0 0 2 0,0 0 1 0,0 0-32 0,0 0-8 16,0 0 0-16,0 0 0 0,-3 3 90 0,3-3 16 16,0 0 3-16,0 0 1 0,0 0-46 0,0 0-8 0,0 0-3 15,0 0 0-15,0 0-31 0,0 0-6 0,0 0-2 0,0 0 0 16,3 3 2-16,9-1 0 0,-12-2 0 0,0 0 0 16,9 0-7-16,-9 0-1 0,9 0 0 0,0-2 0 15,-9 2-8-15,12-3 0 0,-3 0 0 0,-6 1 8 16,-3 2-8-16,9-3 0 0,0 0 0 0,0 1 0 31,-6-4-22-31,-3 6-10 0,0 0-1 0,10-5-583 0,2 0-117 0</inkml:trace>
  <inkml:trace contextRef="#ctx0" brushRef="#br0" timeOffset="2065">482 67 1548 0,'0'0'34'0,"0"0"7"0,0 0 2 0,0 5 0 0,-9 1-35 0,9-6-8 0,-3 8 0 0,0-3 0 16,-3 3 56-16,3 3 8 0,-3-3 3 0,3 2 0 0,3 1-19 15,-6 0-3-15,6 0-1 0,-3-1 0 0,3 4-9 16,0-4-3-16,-3 1 0 0,-3 0 0 0,6 0-4 0,0-1-2 16,6-2 0-16,-6 0 0 0,0-8-18 0,3 11-8 15,0-5 8-15,-3-6-8 0,0 10 0 0,0-10 0 16,0 0 0-16,9 8 0 0,0-5 0 0,-9-3 0 15,0 0-11-15,6 5 11 0,6-5-9 0,-3-2 9 16,-3-1-10-16,3 0 10 16,-3-2-44-16,3 0-2 0,-3-3-1 0,4 0 0 15,-10-3-33-15,9 0-8 0,-6 0 0 0,6-2-1 16,0 5-5-16,-9 0-1 0,9-3 0 0,-6 3 0 0,3-3 58 0,-3 6 11 0,-3-3 2 16,6 3 1-16,0-3 23 0,-6 5 0 0,0 3 0 0,0 0 0 15,0 0 45-15,0 0 4 0,0 0 1 0,0 0 0 16,0 0 27-16,0 0 6 0,9-3 1 0,-9 3 0 15,0 0-40-15,0-5-8 0,0 5-2 0,9-3 0 16,0 3-16-16,-6-3-3 0,-3 3-1 0,9-2 0 16,3-1-6-16,-3 3-8 0,-9 0 11 0,6-3-11 15,-3 1 10-15,6-1-10 0,-6 0 8 0,6 1-8 16,-9-4 8-16,9 4-8 0,-6-1 8 0,-3 3-8 16,0 0 0-16,6-5-20 0,-3-3 3 0,-3 2 1 15,0-2-43-15,6 3-8 16,-6-3-1-16,4 2-1 0,-4-2-39 0,0 3-7 0,0-3-1 0,-4 3-1 15,4-3 49-15,0 2 9 0,-6 1 3 0,6 5 0 16,0-6 56-16,0 6 0 0,0 0 12 0,0 0-1 0,-3-2 70 0,3 2 15 16,-6 0 2-16,6 0 1 0,-6 0 9 0,6 0 3 15,-6 0 0-15,3 5 0 0,-3-2-38 0,-3 2-7 16,6 1-2-16,0 2 0 0,-3 0-44 0,-3 2-8 16,3 4-3-16,0-1 0 0,-3 3 3 0,9-2 0 15,-12 2 0-15,9 0 0 0,-3 0 24 0,3-3 4 16,-3 1 2-16,6-1 0 0,-6 1-42 0,6-1 0 15,0-2 0-15,0-1 0 0,3 1-9 0,0 0 9 16,-3 0 0-16,0-3 0 0,9 2 0 0,-9-2 0 16,9 0 0-16,-6 0 9 0,6-2-9 0,0-1 0 15,-3 3 0-15,0-2 0 0,3-4 0 0,0 4 0 16,0-1 0-16,0-2 0 0,0 2 0 0,-3-2 0 0,3-1 0 16,1-2 0-16,2 0 0 0,-3-2 0 0,3-1 0 0,-3 0 0 15,-3-2 0-15,0 2 0 0,3 1 0 0,-3-1 8 31,-3-2-31-31,3 2-6 0,0 0-2 0,-6 3 0 0,0-8 31 0,6 3 0 0,-3-1 0 0,-3 1 0 16,0 0 0-16,6-1 0 0,-3-2 0 0,-3 3 0 16,0-3 0-16,0 8 0 0,-3-8 0 0,3 0 0 15,-6 2 8-15,6 1-8 0,0 5 0 0,0-8 0 16,-9 3 0-16,9-1 0 0,-6 1 0 0,0 2 0 16,6-2 0-16,-9 0 0 0,9 2 0 0,0 3-12 15,-3-5 12-15,3 5 13 0,-9-3-2 0,6 0-1 16,-3-2-10-16,-3 2 0 0,9 3 0 0,-3 0 8 15,-6 3-8-15,6-1 0 0,-3 1 9 0,-3 3-9 16,6-4 17-16,-7 4-1 0,10 2 0 0,-9 0 0 16,9 0-16-16,-3 2 0 0,-6 1 0 0,9-3 0 15,-3 3 0-15,-3 0 0 0,6-3 0 0,0 2 0 0,0 1-16 16,0-3 0-16,0-8 0 0,0 11 0 0,0 0 16 16,6-1 0-16,-3-2-10 0,3-2 10 0,-3-1-9 0,0 3 9 15,6-5-12-15,-9 2 12 0,10-2-8 0,-7-3 8 16,6 3 0-16,0-3 0 0,-3 0 0 0,0-3 0 15,3 0 0-15,0 3 0 0,-6-2 0 0,6-4 0 16,-3-2 0-16,-3 3 0 0,6-3-24 0,-6 0 1 16,6-3 1-16,0 6 0 0,-6-6 6 0,3 3 2 15,-3 0 0-15,-3-3 0 16,9 3-29-16,-9 0-5 0,6-3-2 0,0 3 0 0,0 3 26 0,-3-3 4 0,-3 2 2 0,6 4 0 16,-3-4 18-16,-3 6 0 0,0 0 0 0,0-5 0 15,0 2 0-15,0 3 0 0,0 0-8 0,0 0 8 16,0 0 0-16,0 0 0 0,0 0 0 0,0 0 0 15,0 0 8-15,12 0 4 0,-12 0 2 0,6 6 0 16,-3-4 6-16,-3-2 2 0,6 11 0 0,1-3 0 16,-7 0-6-16,9 0-2 0,-9 0 0 0,0 0 0 15,0-8 1-15,-3 11 0 0,3 0 0 0,-6-6 0 16,6 3-1-16,0-8 0 0,0 0 0 0,0 11 0 16,-3-3-6-16,-1-3 0 0,4 1-8 0,0-4 12 15,4 1 1-15,-4-3 0 0,-4 0 0 0,4 0 0 16,0-3-3-16,0 1-1 0,0-1 0 0,0-5 0 15,7 3-9-15,-7-3 0 0,0 2 0 0,6-2 0 16,-3 3-11-16,-3-3 11 0,9 0-8 0,0 2 8 16,-6 1 0-16,6-3-8 0,-3 3 8 0,0 2 0 0,3 0-8 15,-9 3 8-15,0 0-8 0,9-5 8 0,3 2 0 16,-12 3 0-16,0 0 0 0,9 0-8 16,-9 0-16-16,9 0-2 0,-9 0-1 0,9 3-581 15,0 2-116-15</inkml:trace>
  <inkml:trace contextRef="#ctx0" brushRef="#br0" timeOffset="2769">494 541 1767 0,'0'0'39'0,"0"0"8"0,0 0 1 0,0 0 2 0,0 0-40 0,0 0-10 15,0 0 0-15,0 0 0 0,0 6 42 0,6 2 6 16,-3-3 2-16,-3 3 0 0,0 0 17 0,0 3 3 15,0-3 1-15,6 3 0 0,-6-3-39 0,0 2-7 16,3 1-1-16,-3 0-1 0,0-3-2 0,6 5 0 16,-6-5 0-16,3 3 0 0,-3-3-10 0,3 3-3 15,-3-3 0-15,0 0 0 0,0-8-8 0,0 5 0 16,0-5 0-16,0 0 8 0,0 0-8 0,0 8 0 16,0-8 0-16,0 0 0 0,0 0 0 0,0 0 0 15,0 0-9-15,0 0 9 0,0 0 0 0,10-2 0 0,2-4 0 0,-6-2 0 16,-3 0 0-16,6 0 0 0,0 0 0 0,0-5 0 15,-6 7 0-15,9-2 0 0,-12 6 0 0,9-4 0 16,0 4 0-16,-6-1 0 0,6 3 0 0,0 0 0 16,-3 0-8-16,0 0 8 0,3 0 0 0,-3 3 0 15,-3-1 0-15,9 1 0 0,-3 2 0 0,-3-5 0 16,0 0 0-16,3 6 0 0,-3-4 0 0,-2-2 0 16,8 0 0-16,-6 0 0 0,-6 0 0 0,3-2 0 15,6 2 0-15,-9 0 0 0,0 0 0 0,3-6 0 16,-3 6-9-16,0 0 9 0,9 0 0 0,-9 0-9 15,0 0 9-15,0 0-13 0,0 0 5 0,0-5 8 16,0 5 0-16,0 0 0 0,0 0 0 0,0 0 0 16,0 0-36-16,-9-5 1 0,9-1 0 15,0 6-636-15,0 0-127 0</inkml:trace>
  <inkml:trace contextRef="#ctx0" brushRef="#br0" timeOffset="3204">859 592 940 0,'3'-2'26'0,"-3"2"7"0,6-3-33 0,-6 3 0 16,3-5 0-16,-3 2 0 0,3-2 36 0,6-1 1 16,-9-2 0-16,0 3 0 0,6-1-1 0,-3 1-1 15,-3 5 0-15,0-5 0 0,0 5 0 0,-3-6 0 16,3 6 0-16,-6-5 0 0,3 0 25 0,3 5 6 0,0 0 1 0,0 0 0 15,0 0-11-15,0 0-3 0,-9-3 0 0,9 3 0 16,0 0-7-16,-3 3-2 0,-3-3 0 0,-3 2 0 16,3 4-12-16,0 2-4 0,-3 0 0 0,6 0 0 15,-6 0-12-15,0 3-2 0,6-3-1 0,-3 5 0 16,0-2 5-16,0-1 1 0,6 1 0 0,-3 0 0 16,-3 0 5-16,6-3 0 0,-9 0 1 0,9 0 0 15,0-8-4-15,0 8-1 0,6-3 0 0,-6-5 0 16,0 0-10-16,0 0-2 0,0 0-8 0,0 0 12 15,0 0-12-15,3 3-8 0,6-1 8 0,-3-4-13 16,0-1 13-16,3-2 0 0,-3 2 0 0,-3 0 0 16,-3 3 0-16,3-8 0 0,6 8 9 0,0-2-9 15,0-1 0-15,-6 0 0 0,-3 3 0 0,9 0 0 16,-3-2 8-16,-6 2-8 0,0 0 0 0,3 2 0 16,6 4 8-16,-6-4-8 0,-3-2 0 0,0 0 0 15,0 0-77-15,0 0-22 0,0 0-4 0,0 0-812 16</inkml:trace>
  <inkml:trace contextRef="#ctx0" brushRef="#br0" timeOffset="3565">935 646 1710 0,'0'0'37'0,"0"0"8"0,0 0 2 0,0 0 1 0,6 8-38 0,-6-3-10 16,0-5 0-16,0 8 0 0,-6-2 72 0,6-6 12 16,6 8 2-16,-6-8 1 0,0 0-51 0,0 0-9 15,0 0-3-15,3 0 0 0,6 0-24 0,-9 0 0 16,3 0 0-16,6-6 0 0,0-2 0 0,0 3 0 0,-6-3 0 0,6 3 0 15,-9-3 0-15,9 2 0 0,-9 6 0 0,0 0 0 16,0 0 0-16,3-8 0 0,6 5 0 0,-9 3 0 16,0 0 0-16,0 0 0 0,0 0 8 0,6 3-8 15,-3 5 45-15,0 0 4 0,-3 3 1 0,0 2 0 16,0 1-3-16,0-1-1 0,-3 3 0 0,3 0 0 16,0 0 3-16,-9 3 1 0,9 0 0 0,-9-6 0 15,6 9-8-15,-6-3-2 0,0-1 0 0,-3 1 0 16,3-3-12-16,0 3-2 0,-3 0-1 0,0-3 0 15,0 0-5-15,-3-3 0 0,-7 3-1 0,10-2 0 16,3-3-19-16,-3 2-9 0,-6-5 1 0,6 3 0 16,3-3 8-16,0-3 0 0,-3 0 0 0,3-2 0 15,-3-3-12-15,3 0 4 0,0-5 0 0,3-3 0 16,-3 2-17-16,3-4-3 0,-3-1-1 0,6-5 0 16,-7 0-83-16,10 0-16 0,-3-3-3 0,3-3-972 15</inkml:trace>
  <inkml:trace contextRef="#ctx0" brushRef="#br0" timeOffset="4059">1110 450 1324 0,'0'0'29'0,"0"0"7"0,0 0 0 0,0 0 1 0,0 0-29 0,9 0-8 0,0 0 0 0,-6-2 0 16,6 2 104-16,0 0 20 0,-6 0 4 0,6 0 1 15,0 0-43-15,0 0-9 0,-9 0-1 0,9 0-1 16,-6 0 1-16,6 2 1 0,-6-2 0 0,-3 0 0 15,9 3-5-15,0 0 0 0,-3 2-1 0,0 1 0 16,3-1-15-16,0 3-2 0,-9 0-1 0,9-3 0 16,-6 9-16-16,3-4-3 0,-2 1-1 0,-4 0 0 15,0 0-17-15,0-1-3 0,0 1-1 0,0-3 0 16,-4 3-12-16,-2 0 0 0,3-1 0 0,-3-2 0 16,3 0-82-16,0 0-19 0,-3 1-4 0,3-1-1 15,-6 0-87-15,9-3-18 0,-3 0-3 0,-3 3-1 16,6-2 117-16,-3 2 23 0,-3-3 5 0,6 3 1 0,0-8 77 0,0 6 16 15,-3 2 4-15,3-3 0 0,-6 3 111 0,6-8 22 16,0 5 5-16,0-5 1 0,-3 8-35 0,3-8-6 16,0 0-2-16,0 6 0 0,-9-4-60 0,9-2-12 15,0 0-2-15,0 0-1 0,0 0-41 0,0 0-8 16,0 0 0-16,0 0 0 16,6-5-116-16,-6 5-16 0,0-5-4 0,3-1-996 15</inkml:trace>
  <inkml:trace contextRef="#ctx0" brushRef="#br0" timeOffset="4385">1188 882 2228 0,'0'0'49'16,"0"0"11"-16,0 0 1 0,0 0 1 0,0 0-50 0,0 0-12 0,0 0 0 0,0 8 0 0,0-8 45 0,0 0 7 15,3 6 0-15,-3-6 1 0,0 0-39 0,0 0-14 16,0 0 9-16,0 0-9 16,0 0-128-16,0 0-32 0,0 0-5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1:15.5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2602 0,'0'0'57'0,"0"0"12"0,0 0 3 0,0 0 1 0,0 0-58 0,0 0-15 0,0 0 0 0,0 0 0 15,0 0 78-15,6-2 13 0,0-4 2 0,6 6 1 16,3 6-32-16,0-4-6 0,-3 1-2 0,0 2 0 16,-3 1-20-16,-3-1-4 0,3 1-1 0,0 2 0 15,-3 2-10-15,0 1-3 0,0 0 0 0,0-1 0 16,-3 7-5-16,-3 1-2 0,0 6 0 0,-3 1 0 15,0-4-49-15,-9 6-9 0,-6 8-3 0,0-3-903 16,3 0-181-16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1:15.6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0 2646 0,'-17'51'58'0,"11"-30"12"0,3-1 2 0,-4-7 3 0,-4-2-60 0,8 0-15 15,-4-3 0-15,1 0 0 0,2-3 24 0,1 1 3 16,-4-4 0-16,7-2 0 0,0 0-27 0,0 0-16 15,0 0 3-15,0 0-792 16,0-8-159-16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0:53.4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1461 450 2602 0,'-36'0'57'0,"18"0"12"0,-3 0 3 0,0 0 1 0,0 0-58 0,-1 0-15 15,-2 0 0-15,0-3 0 0,-3 3 0 0,0 0 8 16,0 0-8-16,-3 0 0 0,-4-3 0 0,1 3-21 16,-9 3 3-16,3 0 1 15,-3-1-28-15,-1 4-6 0,-5-1-1 0,0 3 0 0,3 3 34 0,-4 2 6 16,-2 6 2-16,0 8 0 0,-4 5 10 0,-2 3 0 16,0 8-9-16,-1 0 9 0,4 5 0 0,0-2 12 15,9-4-2-15,5 4 0 0,-2-3 23 0,9 5 5 16,0 3 1-16,6-3 0 0,9 3-21 0,-3 3-4 0,2 0-1 15,7 2 0-15,3 3-13 0,6 0 0 0,3 3 0 0,3-3 0 16,6-1 0-16,6-1 0 0,4 2 0 0,2-6 0 16,3 4-8-16,6-1 8 0,3 3 0 0,6 0 0 15,1-3 0-15,5 1 0 0,9 2 0 0,9 0 0 16,4 5 0-16,2-2 0 0,1 2 0 0,2-8 0 16,6-5 0-16,1-3 0 0,-4-5 0 0,7 0 0 15,-1-5 0-15,0-1 0 0,1-2 0 0,-1-3 0 16,1-5 0-16,2 3 0 0,1-6 0 0,2-3 0 15,-2-2 0-15,-1-6 0 0,1-2 0 0,-1-6 0 16,3 1 0-16,-5-6 0 0,2-3 0 0,-5-2 0 16,-1-3 0-16,-2-3 0 0,-1-2 0 0,3-6 9 15,-5-3-9-15,-1 1 0 0,-2-6 0 0,-1 3 8 16,0-5-8-16,-2-1 12 0,-4-2-12 0,0-3 12 16,-5 0-4-16,2-5 0 0,-3-3 0 0,-2-3 0 0,-1-5 2 15,0 1 0-15,-3 1 0 0,-2-2 0 0,-1 3-10 16,-3-3 12-16,-3 0-12 0,-2 0 12 0,-4 0-12 0,-3 3 10 15,0 0-10-15,-6 0 10 0,1 2 0 0,-1-2 0 16,-3-3 0-16,-3 0 0 0,0-5-1 0,-6 5 0 16,-3-3 0-16,0 3 0 0,-3 0 2 0,-3-3 0 15,-6 1 0-15,-3-3 0 0,-6-1-3 0,-3 1 0 16,3 0 0-16,-6-3 0 0,-3 0 3 0,0 2 0 16,-3-2 0-16,-3-2 0 0,-1-1-11 0,-5 3 8 15,-3-3-8-15,0 9 8 0,-6-4-8 0,-6 7 12 16,-4-1-12-16,1 5 12 0,-6 3-12 0,2-2 12 15,-2 4-12-15,-6 1 12 0,-4 5 2 0,1 6 1 0,-3-1 0 16,-1 6 0-16,4 0-2 0,-3 8 0 0,-1 0 0 0,-5 2 0 16,-3 6-13-16,2 3 8 0,-5 5-8 0,2 3 0 15,-2 2 0-15,-4 6 0 0,-5 2 0 0,0 3 0 16,2 3 0-16,4 0 0 0,2 2-8 0,7 1 8 16,-4 2 0-16,10-3 0 0,6-2 0 0,2 0 0 15,4 2-20-15,6 1 4 0,0-1 0 0,-1-2-864 16,4 5-172-16</inkml:trace>
  <inkml:trace contextRef="#ctx0" brushRef="#br0" timeOffset="1411">3805 2469 2365 0,'0'0'52'0,"-6"-3"10"0,-3-2 2 0,0 2 4 0,6-2-55 0,3 5-13 0,0 0 0 0,-3-3 0 15,-3 0 20-15,6 3 2 0,0 0 0 0,0 0 0 16,0 0-13-16,6-5-9 0,0-3 12 0,0 0-12 15,3 2 0-15,3 4 0 0,-3-4 0 0,3 6 0 16,0 0 0-16,0 3 0 0,0 0-10 0,3-1 10 16,0 1 0-16,3 2-9 0,0 1 9 0,1-1 0 15,-1 0 0-15,3 1 16 0,0-1-2 0,3 3 0 0,0 0-14 16,0 0 0-16,3 3 0 0,-2-3 0 16,-1 3-8-16,0 0-5 0,0-3-1 0,0 0 0 15,-3 2 22-15,3-4 5 0,3 4 1 0,1-1 0 16,-10-1-6-16,6 2 0 0,0-4-8 0,3 4 12 15,3-2 0-15,0 0-1 0,-8 0 0 0,8 1 0 16,6 1-3-16,-6 1 0 0,-3-3 0 0,-3 3 0 0,3-1-8 16,1 4 8-16,-1-3-8 0,-6-1 8 0,0 4-8 15,0-6 0-15,6 3 0 0,-9-1 0 0,-6-2 0 0,7 0 0 16,2 0 0-16,0-2 8 0,-6 2-8 0,0-3 0 16,-3 0 0-16,0 1 0 0,3-3 40 0,-6-1 2 15,-9-2 1-15,0 0 0 0,9 3-19 0,-9-3-4 16,0 0-1-16,0 0 0 0,0 0-19 0,0 0 0 15,0 0 8-15,0 0-8 0,-9 3 0 0,9-3-12 16,0-3 1-16,0 3-822 16,-9-5-165-16</inkml:trace>
  <inkml:trace contextRef="#ctx0" brushRef="#br0" timeOffset="1861">5120 2538 2462 0,'0'0'54'0,"0"0"11"0,0 0 3 15,0 0 1-15,12 6-55 0,0-1-14 0,-9 0 0 0,6 1 0 0,0 2 0 0,3-3 0 16,0 3 0-16,0-2 0 0,-3 2 0 0,3 0 0 16,10 0 0-16,-7 0 0 0,-3-3 0 0,6 3 0 15,0-2 0-15,3 4 0 0,-3-2 0 0,-3 0 0 16,-3 0 0-16,6 3 0 0,3-3 0 0,-8 0 9 15,-7 3-9-15,0-3 8 0,6 0 0 0,-3 3 0 16,-6-3 0-16,-6 0 0 0,-3 3 48 0,0-1 10 16,3 4 2-16,-9-1 0 0,-10 0 18 0,1 4 4 15,3 1 1-15,-6-2 0 0,-9 3-40 0,-3 0-8 0,-4 2-2 16,1-2 0-16,0 0-29 0,-6-6-12 0,-9 3 11 16,2 1-11-1,4-4-81-15,-6 0-23 0,-13 1-4 0,1 2-1224 0</inkml:trace>
  <inkml:trace contextRef="#ctx0" brushRef="#br0" timeOffset="18258">5853 2943 2098 0,'0'-51'60'0,"0"51"12"0,0 16-58 0,-3-2-14 16,3-6 0-16,0 0 0 0,0 0 18 0,0-8 1 16,0 0 0-16,0 3 0 0,0 5-7 0,0 2 0 15,0 1-1-15,-3 0 0 0,3-1 0 0,0 7 0 16,-3 1 0-16,3 4 0 0,-3-1 0 0,0-2 0 16,0 2 0-16,3 1 0 0,-3-1-11 0,3 3 0 0,-3-2 0 0,0-1 8 15,3-5-8-15,-3 1 0 0,0 1 0 0,3-4 0 16,-3-1 0-16,0-2 0 0,3 0 0 0,-3-1 0 15,0-2 8-15,0 0-8 0,3-8 8 0,0 6-8 16,-3-4 0-16,3-2 8 0,0 0-8 0,0 0 0 16,0-5 0-16,0 0 0 0,0-3 0 0,0 0 0 15,0 0 0-15,0-6 0 0,3-2 0 0,-3-3 0 16,6 3-10-16,-3-3 10 0,3 1 0 0,0-4-9 16,0 6 9-16,0-3 0 0,0 1 0 0,3-4 0 15,0 1 0-15,-3 2-10 0,0 6 10 0,0-4 0 16,0 1 0-16,0 0 0 0,0 3 0 0,3 2 0 15,0 0 0-15,0 3 0 0,-6 0 0 0,3 0 0 16,3 3-8-16,0 5 8 0,-9 0 0 0,0 0 0 16,6-5 0-16,6 5 0 0,-3 5 0 0,1 3 0 0,-7-3 0 15,3 1 11-15,3 2-3 0,-3 5-8 0,0 1 18 0,0 2-3 16,-3-3-1-16,0 3 0 0,3 0-4 0,-3 3-1 16,-6-3 0-16,6 0 0 0,0 3-9 0,0-3 0 15,-3 0 9-15,0-2-9 0,3-1 0 0,0 0 0 16,-6 1-12-16,3-6-673 15,0 0-135-15</inkml:trace>
  <inkml:trace contextRef="#ctx0" brushRef="#br0" timeOffset="18708">6167 3088 1501 0,'3'8'32'0,"-3"0"8"0,0-8 0 0,3 5 4 0,3 3-36 0,-6-8-8 0,0 0 0 0,6 3 0 15,0 0 45-15,-6-3 7 0,0 0 2 0,9 2 0 16,-3-2-19-16,3 0-4 0,0 0-1 0,0 0 0 16,-3 0-10-16,3-2-1 0,-3-1-1 0,3 3 0 15,-6-5-18-15,3 2 10 0,0-2-10 0,0 2 8 16,-3 0 4-16,-3 3 0 0,6-8 0 0,-3 3 0 16,0-3 12-16,0 3 2 0,-3-3 1 0,3-1 0 15,0-1-10-15,-3 2-1 0,-3 0-1 0,0 2 0 16,0-4-2-16,0 2 0 0,3 2 0 0,-6-2 0 15,3 3-13-15,-3-1 0 0,0 1 0 0,3 2 0 0,-3 1 8 0,6 2-8 16,-9 0 0-16,9 0 9 16,-9 2-9-16,0 1 0 0,0 2 9 0,0 3-9 0,0 0 0 15,0 1 0-15,0 4 0 0,-3 0 0 0,3-2 0 16,3 2-8-16,-4 4 8 0,1-1 0 0,3 0 0 0,0 0 0 16,3 0 0-16,0 0 0 0,0 0 0 0,0 0 19 15,3 0-3-15,0 0-1 0,0-2 10 0,0-1 3 16,3 1 0-16,0-4 0 0,3-2-12 0,0 6-1 15,0-4-1-15,0-2 0 0,3 1-14 0,1-7 11 16,2 4-11-16,-3-6 10 0,6-3-10 0,-3 0 0 16,3-2 0-16,3-1-11 0,0-2 11 0,-3-2 0 15,3 2 0-15,-3-3 0 16,3 0-47-16,-2-2-7 0,-1 2-2 0,3 0-928 16</inkml:trace>
  <inkml:trace contextRef="#ctx0" brushRef="#br0" timeOffset="19954">6661 2812 1134 0,'0'88'24'0,"0"-66"6"0,0-22 1 0,0 0 1 0,0 0-32 0,0 10 0 0,-3-1 0 0,6-7 0 16,-6 1 72-16,3 0 8 0,0-6 2 0,0 0 0 15,0 1-10-15,0-4-3 0,0 6 0 0,0-5 0 16,-3 2-14-16,3-2-3 0,0 2-1 0,0 0 0 15,0 3-5-15,-3-2-1 0,3-4 0 0,0 6 0 16,0 0-9-16,0 0-1 0,0-5-1 0,0 5 0 16,0 0-7-16,0-3-2 0,0-2 0 0,-3 2 0 15,3 1-1-15,0 2 0 0,3-3 0 0,-3 0 0 16,-3 3-5-16,3 0-2 0,0 0 0 0,0 0 0 16,0 0 0-16,0 0 0 0,-3-5 0 0,3 5 0 0,0 0-2 0,-3 5-1 15,0 1 0-15,3-6 0 0,0 0-5 16,0 0-1-16,0 0 0 0,-9 5 0 0,3 0-8 0,3-2 0 15,-3 5 0-15,0 0 8 0,-3 3-8 0,3 2 0 16,0-2 0-16,0 0 0 0,-3-1 0 0,3 4 0 16,0-6 0-16,3 3 0 0,-3 2 0 0,0-2 0 15,3-1 0-15,0 1 0 0,0 0 0 0,-1 0 0 16,1-3 0-16,0 2 0 0,3 1-9 0,-3 0 9 16,3-3 0-16,-3 3 0 0,3 2 0 0,0-2-8 15,0-3 8-15,-3 0 0 0,3-3 0 0,3 3 0 0,0 3 0 16,0-3 0-16,-3-8 0 0,3 5 0 0,0 3-8 0,4 0 8 15,-1-2 0-15,0 2-8 0,-3-6 8 0,6 1 0 16,-3 0-8-16,3-3 8 0,-3-3 0 0,3 3 0 16,0-3 0-16,0 1-8 0,3 2 8 0,-3-6 0 15,0 4-18-15,3-4 0 0,0-2 0 0,-3 0 0 32,0 3-45-32,0-3-9 0,3 3-1 0,-3-4-1 0,-3-1-16 15,4-1-3-15,-1 3-1 0,-3-3 0 0,-3 1 38 16,3 1 7-16,0 1 1 0,0 3 1 0,0 0 36 0,0 2 11 0,-6 3 0 0,0 0 0 15,0 0 0-15,3-3 8 0,-3 3 0 0,0 0 1 16,0 0 23-16,0 0 5 0,0 0 1 0,0 0 0 16,6-2-18-16,-6 2-3 0,0 0-1 0,9-3 0 15,0 0-16-15,-9 3 0 0,9-5 8 0,0-3-8 16,6 3 0-16,-6-3 0 0,0-1 8 0,0 1-8 0,-3 3 0 16,3 0 0-16,-3-1 0 0,3 4 0 0,-6-6 0 15,3 2 0-15,1 1 0 0,-1 0 0 0,-6-4 0 0,3 1 10 16,0-2-10-16,0 2 8 0,0-3-8 0,0 3 8 15,-3 0-8-15,3 0 8 0,0 0-8 0,-6 2 12 16,0-2-12-16,0 0 12 0,3 3 12 0,-3 2 2 16,-3-2 1-16,0-3 0 0,0 3 8 0,-4 5 1 15,10 0 1-15,-9 2 0 0,-3-2-4 0,3 8-1 16,-3 6 0-16,3-1 0 0,-3 0-22 0,3 1-10 16,0-1 8-16,0 1-8 0,6-1 9 0,-3 0-9 15,3 4 10-15,0 1-10 0,-3-2 13 0,3 1-3 0,0-4-1 16,0 3 0-16,3 0-9 0,0 0 0 0,0-2 0 15,3-1 0-15,0-2 0 0,0-1 8 0,-3-2-8 0,3-2 0 16,-3-6 0-16,6 8 0 0,3-3 0 0,0 1 0 16,3-4 0-16,-12-2 0 0,12 3 0 0,3-6 0 31,0 1-30-31,-3-1-5 0,3 0-1 0,-2 1-636 0,-1-6-127 0</inkml:trace>
  <inkml:trace contextRef="#ctx0" brushRef="#br0" timeOffset="20219">7174 2796 1533 0,'-9'80'33'0,"9"-53"7"0,-3-8 2 0,0-3 2 16,3-16-35-16,0 0-9 0,0 19 0 0,0-19 0 0,0 0 31 0,3 18 4 16,-3-18 1-16,0 0 0 0,9 16 2 0,-9-16 1 15,6 19 0-15,3-3 0 0,-3 0 31 0,0-2 6 16,-6-14 2-16,3 13 0 0,-3-13-6 0,0 16 0 15,3-2-1-15,-3 2 0 0,-6-3-16 0,3 1-3 16,0-6-1-16,-3 2 0 0,0-2-23 0,0 3-5 16,-3-6-1-16,3 1 0 0,-3-1-13 0,3 1-9 15,-3-1 12-15,3-2-12 0,0 2 0 0,0-5 0 16,0-3-15-16,0 1 5 16,3 2-137-16,-3-3-27 0,6-2-6 0</inkml:trace>
  <inkml:trace contextRef="#ctx0" brushRef="#br0" timeOffset="20480">7343 2804 1540 0,'3'75'34'0,"0"-51"7"0,-3-24 2 0,3 19 0 0,-3-19-35 0,0 0-8 0,3 21 0 0,-3-21 0 16,6 24 91-16,-6-5 16 0,3 0 3 0,-3-19 1 16,6 21-27-16,-3-2-4 0,-3-19-2 0,3 19 0 15,3-3-26-15,-6-16-6 0,6 19-1 0,-6-19 0 16,6 16 4-16,0 0 1 0,0 0 0 0,-3-5 0 15,-3-11 4-15,3 16 1 0,-3-16 0 0,0 13 0 16,0 1-13-16,-3-4-2 0,-3 1-1 0,6-11 0 16,-6 11-15-16,-3-3-2 0,0 0-1 0,0-3 0 15,-3 1-10-15,3-1-3 0,-3-2 0 0,-3-1 0 16,3-4-16-16,3-4-4 0,3 1-1 0,-6 0 0 16,-4-4-123-16,10-1-24 0,3-1-4 0,3-2-985 15</inkml:trace>
  <inkml:trace contextRef="#ctx0" brushRef="#br0" timeOffset="21683">8308 2986 1706 0,'0'-64'36'0,"0"64"7"0,0 27-35 0,0-3-8 0,-3-6 0 0,3-1 0 16,0-7 69-16,0-2 12 0,0-2 3 0,0-6 0 16,3 10-36-16,-3-4-8 0,0-6 0 0,3 5-1 15,0-2-39-15,-3-3 0 0,6-6-12 0,0-2 4 16,0-2-14-16,3-1-2 0,-3 3-1 0,3 0 0 15,0 0 12-15,-3 0 2 0,6 0 1 0,-6 2 0 16,4 6 10-16,-1 3-8 0,-3 5 8 0,0 5-8 16,0 1 20-16,0 5 5 0,-3 5 1 0,0 3 0 15,-3 5 37-15,0 0 7 0,-6 0 2 0,3 3 0 16,-3 0 27-16,0 2 5 0,-3 1 2 0,0-1 0 16,-4-2-8-16,-2 0-2 0,3 0 0 0,-6 0 0 15,-3 0-20-15,0-3-4 0,0-3 0 0,0-2-1 16,-3 0-23-16,0-6-5 0,-4 1-1 0,1-6 0 15,3-3-20-15,-6-5-4 0,0 0-1 0,3-5 0 0,2 0-22 0,-2-6-5 16,3-5-1-16,-3-3 0 16,3-7-78-16,3-4-16 0,-3-7-3 0,6-3-752 15,-4-6-151-15</inkml:trace>
  <inkml:trace contextRef="#ctx0" brushRef="#br0" timeOffset="27491">7614 3002 1366 0,'-3'-8'39'0,"3"8"8"0,0 0-38 0,0 0-9 0,0 0 0 0,0 0 0 0,0 0 11 0,0 0 0 16,0 0 0-16,0 0 0 0,3-8 16 0,0 3 3 16,-3 5 1-16,0 0 0 0,3-11 8 0,0 3 1 15,-3 0 1-15,0 0 0 0,0-3-5 0,3 3-2 16,-3 0 0-16,0 0 0 0,0 3-2 0,0 5 0 16,0-8 0-16,0 8 0 0,-6-11 8 0,3 3 0 15,3 8 1-15,-6-6 0 0,0-4-11 0,3 4-2 16,3 6-1-16,-6-5 0 0,-3 0-15 0,9 5-2 15,0 0-1-15,-6-3 0 0,0-2 0 0,-3 2 0 16,3 3 0-16,3 0 0 0,-3 3 0 0,3-1 0 0,-3 6 0 16,0 0 0-16,3 6-9 0,-3-1 12 0,-3-5-12 0,6 3 12 15,-3 0-12-15,3 2 0 0,-3 1 0 0,0-1 0 16,3 3 0-16,0-3 0 0,-3 1-9 0,3 2 9 16,-3 0 0-16,0-3 0 0,6 3 0 0,-4 1 0 15,1-4 0-15,3 0 0 0,0 1-8 0,3-1 8 16,-3-2 0-16,0 0 0 0,4-3-8 0,-4 2 8 15,6-4 0-15,-6-1 0 0,3 3 0 0,0-2 0 16,0-1-8-16,-3-5 8 0,0 0 0 0,0 0 0 16,0 0-10-16,0 0 10 0,9 3-8 0,-9-3 8 15,0 0 0-15,9-3-8 0,0-2 8 0,-3-4 0 16,3-1 0-16,-3-1 9 0,0 0 0 0,3-2 0 16,-3 2-9-16,0-2 12 0,0-1-12 0,0 4 12 15,0-4-12-15,0 6 0 0,0-3 9 0,-3 3-9 16,3 0 12-16,-3 0-3 0,0 6 0 0,0-4 0 0,-3 6 3 15,3-2 0-15,-3 2 0 0,0 0 0 0,0 0 10 16,0 0 2-16,6 10 1 0,-3 1 0 0,3 0-5 0,-3 2-2 16,0-5 0-16,0 0 0 0,0 3-10 0,0 0-8 15,0-1 12-15,0-2-12 0,0 1 0 0,-3-9 0 16,7 2 0-16,-1 4 0 0,-3-1 0 0,3-2 0 16,-6-3-9-16,0 0 9 15,0 0-59-15,9-3-6 0,-9 3-2 0,6-8-619 16,3 0-124-16</inkml:trace>
  <inkml:trace contextRef="#ctx0" brushRef="#br0" timeOffset="27812">7825 2774 1854 0,'6'62'40'0,"-6"-46"9"0,-3-3 2 0,0-2 1 0,3-3-41 0,0-2-11 0,-3-6 0 0,0 2 0 16,3 1 71-16,0 0 12 0,-3 2 2 0,0-2 1 15,3 5-32-15,0-8-6 0,0 0-2 0,0 10 0 16,0-2-23-16,0-8-5 0,3 19-1 0,-3 0 0 15,3-8-3-15,-3 2-1 0,0 3 0 0,0-16 0 16,3 14 4-16,-6-1 1 0,0 0 0 0,3-13 0 16,0 14-6-16,0-3 0 0,0-11-1 0,0 0 0 15,0 0-11-15,-3 8 10 0,3-8-10 0,-3 2 10 16,0 1-2-16,0-6 0 0,3-2 0 0,3-3 0 16,0-3-8-16,0 3 0 0,3-3 0 0,-3-2 0 15,6-6 0-15,-2 3-9 0,2-3 9 0,0 6 0 16,3-3 0-16,-3 0 0 0,0 0 0 0,3 0 0 15,-3 2-8-15,0 6 8 0,0 3 0 0,-3 2 0 0,0-2 0 16,3-1 0-16,0 4 0 0,-9 2 0 0,0 0-16 16,6-3 4-16,0 3 1 0,3 0-741 15,-6 3-149-15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15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0 761 2098 0,'0'0'60'0,"0"0"12"0,0 0-58 0,0 0-14 0,0 0 0 0,9-6 0 15,-3 1-28-15,3-3-9 0,0 3-2 0,6-3 0 16,-3-3 28-16,6 3 11 0,-3-6-8 0,0 4 8 16,-3-1 0-16,6 0-8 0,3-5 8 0,4 0 0 15,-1 0 0-15,3-3-8 0,3 6 8 0,3-6 0 16,0 0 0-16,1 0 0 0,-1 1 0 0,3-1 0 15,0 0 0-15,0 0 11 0,0-2-11 0,1 2 12 0,2 0-12 16,0 6 8-16,-3 0-8 0,1-1 8 0,-1 1-8 0,3 2 0 16,-3 3 0-16,-3-3 0 0,0 1 0 0,-2 1 0 15,2 1 0-15,-6 0 0 0,0 0 0 0,3 0 12 16,-3 3-12-16,1-3 12 0,-1 3 4 0,-3-1 2 16,0-2 0-16,-3 5 0 0,0 1-4 0,-3-4-1 15,-9 4 0-15,6-1 0 0,-3 0-3 0,-2 3-1 16,-1-2 0-16,-9 2 0 0,0 0 1 0,0 0 0 15,0 0 0-15,0 0 0 0,0 0-10 0,0 0-16 16,0 0 4-16,3-3-603 0,0 0-121 16</inkml:trace>
  <inkml:trace contextRef="#ctx0" brushRef="#br0" timeOffset="310">1079 26 2105 0,'0'0'60'0,"0"0"12"0,0 0-57 0,0 0-15 0,0 0 0 0,0 0 0 15,0 0 0-15,0 0 0 0,0 0 8 0,12-3-8 16,1 1 19-16,-1-1 1 0,-3 0 0 0,6 3 0 16,6-5-6-16,-3 2-1 0,0 1 0 0,-3-1 0 15,3 3-13-15,3 0 9 0,-3-3-9 0,4 6 8 16,-7 0 3-16,3 2 0 0,0 6 0 0,-6-3 0 15,3 0 10-15,-3 5 3 0,-6 1 0 0,3-1 0 0,-3 3 0 0,-3 3 0 16,0 0 0-16,-3 5 0 0,0-3-1 0,-6 3 0 16,-6 0 0-16,0 1 0 0,-6 1-7 0,0 1 0 15,-6 0-1-15,-3 0 0 0,-4 2-15 0,1 1 11 16,0-3-11-16,0-1 10 16,0-1-119-16,6-1-24 0,2-6-5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16.6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0 1540 0,'3'32'34'0,"-3"-32"7"0,0 0 2 16,0 0 0-16,0 0-35 0,0 0-8 0,0 0 0 0,0 0 0 16,0 13 37-16,0-13 6 0,0 11 1 0,0 2 0 0,0 3-11 0,0-2-1 15,3 5-1-15,0-1 0 0,-3-2-11 0,3 9-1 16,3 4-1-16,-3 6 0 0,3-3-18 0,0 0 10 16,-3 3-10-16,3 0 8 0,-3 2-8 0,0-2 0 15,-3 0 0-15,0 0 8 0,3 3-8 0,-3-6 0 16,0-3 0-16,-3 1-11 0,0-3 11 0,0-3-12 15,3-3 12-15,-6 1-12 0,-3-4 12 0,6 1 0 16,0-3 0-16,0-2 0 0,0-1 0 0,0 0 8 16,-3-5-8-16,3 0 0 0,3 1 0 0,-3-4 8 15,0 0-8-15,3-5 0 0,3 8 0 0,-3-8 8 16,0 0-8-16,0 0 0 0,0 0 8 0,0 0-8 0,0 0 8 16,0 0-8-16,-3-2 0 0,3 2 8 0,0 0-8 0,-3-3 0 15,3-5 0-15,-3 0 0 0,6 5 0 0,-3 3 0 16,0-5 0-16,0 5 8 0,-3-8-8 0,0 0 0 15,6-3 0-15,-3 0 0 0,-3 1 0 0,0 1 0 16,3 1 0-16,0-2 0 0,0 2 0 0,0-3 0 16,0 0 0-16,0-2 0 0,3-1 0 0,0 4 0 15,-3-4 0-15,3 4-8 0,3-1 8 0,0 0-8 16,0 6 8-16,-3-1-8 0,0 4 8 0,3-4-8 16,0-2 8-16,0 0 0 0,0 0 0 0,0 3-8 15,3 0 8-15,-3-1 0 0,3 1 0 0,-3-3-8 16,3 5 8-16,0 0 0 0,0-2 0 0,0 2 0 15,0 1 0-15,0-1 0 0,0 8 0 0,-3-5-8 16,3 0 8-16,-3 0 0 0,4 3 0 0,-4 2 0 0,3 1 0 0,-3-1 0 16,0 0 0-16,-3 6 0 0,3 0 0 0,-3 0 8 15,0-1-8-15,-3 1 11 0,-3 2-3 0,3 1 0 16,-3-3 0-16,0 2 0 0,0-2 4 0,-3 2 0 16,3 1 0-16,-3-4 0 0,0-2 14 0,0 0 3 15,-4 3 1-15,4 0 0 0,0 0-8 0,0-3-2 16,-3 2 0-16,0-2 0 0,3 0-12 0,0 0-8 15,-6-2 8-15,3-1-8 16,3 3-31-16,0-2-10 0,-3-1-3 0,3-2-867 16</inkml:trace>
  <inkml:trace contextRef="#ctx0" brushRef="#br0" timeOffset="422">296 477 1310 0,'-3'91'116'0,"3"-53"-92"0,3-6-24 0,-3-3 0 16,-3-5 83-16,6-2 12 0,-3-3 2 0,0-3 1 16,3 2-30-16,-3-4-5 0,6-6-2 0,-3 0 0 15,3-3-41-15,0 3-8 0,3-5-1 0,-3-3-1 16,-6 0-10-16,12-13 12 0,6-1-12 0,1 1 12 16,-1-3-4-16,0 0 0 0,3-3 0 0,0-3 0 15,0-2-8-15,-6 0-11 0,0 3 3 0,3-1 0 16,-3 1 8-16,-2 5-8 0,-4 2 8 0,0 6-8 15,0 6 8-15,-3-1 0 0,0 3 0 0,-6 0 0 16,6 5 0-16,0 6 0 0,-3 2 8 0,0 6-8 16,-3 0 35-16,0 5 2 0,0 5 1 0,-3 4 0 0,0-4 12 0,0 3 2 15,0 0 1-15,0 1 0 0,-3-4 11 0,3 6 3 16,-6 3 0-16,0-1 0 0,0-5 7 0,-4 0 2 16,-2-2 0-16,0-1 0 0,3 1-20 0,-6 2-4 15,0 3-1-15,-3-3 0 0,0-2-19 0,3-6-4 16,0 0-1-16,3-3 0 0,-1-2-11 0,1-3-3 15,-3 0 0-15,0-2 0 0,0-4-5 0,0-2 0 16,0-2-8-16,0-4 12 0,3-2-12 0,-6-2 0 16,3-4 0-16,-1 1 0 0,1-3-13 0,3 0-9 15,-3-3-2-15,0-2 0 16,0-3-120-16,3-3-24 0,0 0-4 0,0 0-1011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10-27T14:32:32.0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0,'0'0'0,"0"0"16,0 0-1,0 0 1,52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2.3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362 33 2098 0,'0'0'46'0,"-6"3"10"0,-3 2 1 0,0 0 3 0,3 1-48 0,-4 5-12 0,1 5 0 0,-3 0 0 16,0 0 40-16,0 0 5 0,3 3 2 0,0-1 0 15,0 1-15-15,3 3-2 0,3-4-1 0,3 4 0 16,3-3-9-16,3 2-1 0,0 1-1 0,3-1 0 16,0-2-6-16,3 0-2 0,0-6 0 0,0 6 0 15,0-3 2-15,1 3 1 0,-7-6 0 0,3 3 0 16,-3 6 17-16,-3-1 3 0,-3 0 1 0,-6 1 0 0,0-1 7 15,-3 1 2-15,-4-1 0 0,-2 1 0 16,-3-4-19-16,-3-1-3 0,3-4-1 0,-6 0 0 0,0 3-12 16,0-5-8-16,0 0 8 0,-1 0-8 15,4-9-26-15,-3 1-10 0,3-3-1 0,3 0-1 16,0-5-111-16,3-6-23 0,0-5-4 0</inkml:trace>
  <inkml:trace contextRef="#ctx0" brushRef="#br0" timeOffset="416">410 12 1310 0,'27'-3'28'0,"-12"3"7"0,0 0 1 0,3-5 1 0,-3-1-29 15,4 4-8-15,-7 7 0 0,0 0 0 0,-3-2 128 0,3 0 25 0,-3 5 5 0,0 0 1 16,-6 0-34-16,3 5-6 0,-3 6-2 16,3 2 0-16,-3 1-36 0,-6 5-7 0,0 5-2 0,0 0 0 15,0 0-32-15,-3 6-6 0,0 2-2 0,-6 0 0 16,3 0-13-16,0 3-3 0,0 3-1 0,-3-9 0 15,-4-7-15-15,7-3 11 0,0-1-11 0,0-1 10 16,3-4-10-16,0-2 0 0,0 2 9 0,3-2-9 16,0-3 0-16,0-2 9 0,0-6-9 0,0 0 0 15,3-8 9-15,0 0-9 0,0 0 0 0,0 0 9 16,0 0-9-16,0 0 0 0,0 0 0 0,6-11-11 16,-3-5 2-16,3 2 0 0,0-2 0 0,3 0 0 15,0-5 9-15,3-1-8 0,4 1 8 0,-1-1-8 16,0 1 8-16,0 2 0 0,0 0 0 0,-3 3-8 15,6 0 8-15,-6 6-8 0,0-1 8 0,0 3-8 16,0 2 8-16,0 4-8 0,0 2 8 0,-3 0-8 0,0 5 8 16,1 0 0-16,-1 6 0 0,0 5 0 0,-6 6 8 0,0-1 1 15,-3 6 0-15,0-3 0 0,-3 6-1 0,0 2 0 16,0 0 0-16,-3-3 0 0,3 1-8 0,-3 2 10 16,0-5-10-16,6 2 10 15,-4-4-34-15,1-4-6 0,3-5-2 0,0 0 0 16,3-2-155-16,1-4-31 0,-4-10-6 0</inkml:trace>
  <inkml:trace contextRef="#ctx0" brushRef="#br0" timeOffset="1647">944 687 1332 0,'0'-24'37'0,"0"19"10"0,0 5-38 0,0 0-9 16,0 0 0-16,0 0 0 0,0 0 119 0,0 0 21 0,9-3 5 0,-6-2 1 16,-3 2-35-16,0 3-7 0,0 0-2 15,0 0 0-15,0-5-30 0,0 5-7 0,0-6-1 0,0 1 0 16,0-3-32-16,0 5-6 0,0-2-2 0,0 0 0 15,0-9-15-15,-3 6-9 0,3 0 10 0,-3 0-10 16,3 0 14-16,0 0-3 0,0 0-1 0,-6 0 0 16,0-3 3-16,3 0 1 0,0 3 0 0,3 0 0 15,-3 0-1-15,0 6 0 0,0-1 0 0,3 3 0 16,0 0 15-16,-3 0 2 0,-6 0 1 0,9 0 0 16,-9 3-4-16,6 5-1 0,-6 2 0 0,2 1 0 15,-5 0-18-15,3-1-8 0,0 4 8 0,0-1-8 16,0 3 0-16,0-5 0 0,3 3 0 0,0-4 0 15,0 1 0-15,3-3 0 0,0 0-9 0,3 0 9 16,-3 0 0-16,6 0 0 0,-3-8-8 0,3 6 8 16,3-1-12-16,0-5 0 0,6-3 1 0,0-5 0 0,3 0 3 15,3 0 0-15,1 3 0 0,2-1 0 0,3-4-11 16,0 2-1-16,0 2-1 0,-3-2 0 16,0 0-22-16,-3 0-4 0,0 5-1 0,4 1 0 0,-7 2 19 0,0 2 3 15,0 1 1-15,-3-3 0 0,0 3 17 0,-3-1 8 16,-3-2-8-16,3 3 8 0,-3-3 0 0,-3 0 0 15,-3 0 12-15,6 3-4 0,-6-3 4 0,0 0 0 16,6-3 1-16,0-5 0 0,0-3-4 0,0 1-1 16,0-1 0-16,0-2 0 0,0-1-8 0,-3 1 12 15,0 2-12-15,6-2 12 0,-3-1-12 0,-2 1 0 16,2-6 0-16,-3 8 8 0,3 3-8 0,-3-2 0 0,0 1 0 16,0 4 0-16,-3 5 0 0,0 0 0 0,0 0 0 0,0 0 0 15,0 0 13-15,0 0 1 0,0 0 0 0,6 11 0 16,-6 0 6-16,0 5 0 0,0 2 1 0,-3 7 0 15,0 1-8-15,0 4-1 0,-6-1-1 0,3 6 0 16,0 3 5-16,-1 2 2 0,-2 0 0 0,0-2 0 16,3-1-1-16,-3 3 0 0,0 3 0 0,0-2 0 15,0-1-4-15,0-3-1 0,0-2 0 0,0 3 0 16,0-1-4-16,3 1 0 0,0-3-8 0,0-3 12 16,0 0-12-16,-3-3 0 0,6-4 8 0,-3-1-8 15,6-5 0-15,-3-3 0 0,-3-6 0 0,6-2 0 16,-3 0-32-16,3-2-5 0,0-6-2 15,0 0 0-15,0-6-133 0,0-7-28 0,0-3-4 0,0-6-2 16,-3-4 105-16,3-7 21 0,3-1 4 0,-3-7 0 16,-3-1 9-16,6-1 2 0,3-6 0 0,0 4 0 0,0-6 65 15,0 3 0-15,3 5 0 0,0 0 12 0,0 3 60 0,3 2 12 16,-6 0 3-16,3 6 0 0,-3 8 9 0,3 0 1 16,0 5 1-16,3 1 0 0,6 4-27 0,-3 3-6 15,1 3-1-15,-4-2 0 0,0 4-29 0,-3 1-7 16,3 0 0-16,-3-1-1 0,3-2-15 0,-6 3-2 15,-12-3-1-15,9 2 0 0,6 1 5 0,0 5 1 16,0 3 0-16,3 2 0 0,-3 0 4 0,0 6 1 16,-3 3 0-16,0-1 0 0,-3 3 3 0,0 5 1 15,-6-2 0-15,-3 5 0 0,-3 3-4 0,0-3-1 16,0 8 0-16,-3-5 0 0,3-5-7 0,0-3-2 16,-6 7 0-16,0-4 0 0,3-3-10 0,0-3 12 0,0-3-12 15,3-8 12 1,0-2-32-16,2 0-7 0,1-3-1 0,6 0 0 15,0 0-146-15,-3-8-30 0,6-6-5 0,3-2-2 16,4-5 66-16,2-1 13 0,3-2 2 0,-3 3 1 16,6-3-167-16,0 2-34 0,6 1-6 0,0 5-2 15,0-3 240-15,-3 8 48 0,1 3 10 0,-1 3 1 0,0 2 212 0,-3 0 43 0,-3 1 8 0,3-1 1 16,-3 0-49-16,0 3-11 0,-6 0-1 0,3 3-1 16,0 0-37-16,0-1-7 0,1 1-2 0,-4 0 0 15,0-1-44-15,-3 1-9 0,3 0-1 0,0-3-1 16,-3-3-25-16,3 3-5 0,-3 0 0 0,0-3-1 15,-6 3-10-15,6-2-1 0,-6 2-1 0,9-3 0 16,-6-2 1-16,3-1 1 0,-3-2 0 0,0-2 0 16,0 2 4-16,0-6 1 0,-3 3 0 0,0-5 0 15,-3 0-6-15,0 3-2 0,0 2 0 0,-6 3 0 0,3-3 1 16,-3 3 0-16,3-2 0 0,-3 4 0 0,0 4 1 0,0-1 0 16,-3 6 0-16,0 2 0 0,0 3-7 0,-1 3-1 15,-2 5 0-15,3 2 0 0,0 4-12 0,3-1 0 16,-3-2 0-16,3 3 0 0,0-1 0 0,6 1 0 15,-3 2-10-15,3-3 10 0,-3 1-8 0,6-4 8 16,6-2-8-16,-3-2 8 0,3-1 0 0,3 1-10 16,3-1 10-16,0 0 0 0,-3-5-10 0,6-2 10 15,0-1-8-15,4-2 8 0,5 0 0 0,-3-3-8 16,-3-3 8-16,0 0 0 0,0 1-11 0,0-4 11 0,-3 1-13 16,0-1 5-1,3-2-120-15,-3-2-23 0,1 4-5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5.6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386 4 1594 0,'0'0'35'0,"-6"3"7"0,0-3 2 0,0-3 1 0,0 3-36 0,-3-3-9 0,-1 3 0 0,1 0 0 16,-3 0 47-16,3 3 7 0,0 0 2 0,0-1 0 15,0 4-24-15,-3-1-5 0,0 3-1 0,0 3 0 16,0-3-14-16,-3 5-4 0,0 1 0 0,0 2 0 16,6 5 18-16,-6 1 3 0,2 2 1 0,-2 3 0 15,0 2-30-15,0 1 0 0,0 2 0 0,0 5 0 16,0 1 9-16,0-3-1 0,3-3 0 0,3 0 0 15,-3 3-8-15,6-8 0 0,0-6 0 0,3 1 8 16,3-1-8-16,0-2 0 0,-3 0 0 0,6-3 0 16,3-3-9-16,-3 1 9 0,3-4-12 0,0-2 12 15,0-5-10-15,3 2 10 0,3 3-8 0,-3-2 8 16,3-6 0-16,3-3 8 0,-3-2 0 0,3 2 0 16,0 0-8-16,-6 1-12 0,0-6 4 0,3 5 0 0,4-2-9 15,-4-1-2-15,3-4 0 0,-3-1 0 16,6 3-5-16,-6-3-2 0,0 0 0 0,0-2 0 15,3-1-14-15,-3 1-2 0,-3-6-1 0,3 6 0 16,-3-6-24-16,3 6-5 0,-3-1 0 0,-2 1-1 16,2-3 15-16,-3 2 3 0,0 4 1 0,0-1 0 0,0-2 32 0,0 5 6 15,-3-6 2-15,3 9 0 0,0-3 14 0,-3 2 0 16,-3 1 0-16,3 0 0 0,0-1 0 0,-3 6 0 16,0-5 0-16,0 5 0 0,0 0 10 0,0-5-10 15,0-1 8-15,0 6-8 0,0-2 18 0,0 2-2 16,0 0 0-16,0 0 0 0,0 0 3 0,0 0 0 15,0 0 0-15,0 0 0 0,0 0 1 0,0 0 0 0,0 0 0 0,0 0 0 16,0 0 4-16,0 0 2 0,0-6 0 0,0 6 0 16,0 0-5-16,0 0-1 0,0 0 0 0,0 0 0 15,0 0-8-15,0 0-1 0,0 0-1 0,0 0 0 16,0 0-10-16,0 0 10 0,0 0-10 0,0 0 10 16,0 0 3-16,0 0 1 0,0-5 0 0,0 5 0 15,0 0 14-15,0 0 2 0,0 0 1 0,0 0 0 16,0 0-19-16,0 0-3 0,0 0-1 0,0 0 0 15,0 0-8-15,0 0 0 0,0 0 0 0,0 0 0 16,0 0 0-16,0 0 0 0,0 0 0 0,0 0 0 16,0 0 0-16,0 0 0 0,0 0 0 0,0 0 0 15,0 0 0-15,0 0 8 0,0 0-8 0,0 0 8 16,0 0 5-16,0 0 1 0,0 0 0 0,0 0 0 16,0 0-5-16,0 0-1 0,0 0 0 0,0 0 0 0,0 0-8 15,0 0 12-15,0 0-12 0,0 0 12 0,0 0-12 0,0 0 0 16,0 0 0-16,0 0 0 0,0 0 0 0,0 0 0 15,0 0 0-15,0 0 0 0,0 0 0 0,0 0 0 16,0 0 0-16,0 0 8 0,0 0 12 0,0 0 1 16,0 0 1-16,0 0 0 0,0 0-22 0,3 8 0 15,-3 0 0-15,0-8 0 0,0 0 11 0,0 0 1 16,0 0 0-16,0 0 0 0,0 0 1 0,0 0 1 16,0 0 0-16,0 0 0 0,0 0 6 0,0 0 2 0,0 0 0 15,0 0 0-15,6 8-3 0,-6-8-1 16,0 5 0-16,0-5 0 0,0 0-9 0,0 0-1 0,3 8-8 0,-3 3 12 15,0 0-12-15,0 0 11 0,0-3-11 16,0 2 10-16,0 4-10 0,0-1 10 0,3 0-10 0,-3 1 10 16,-3-1-10-16,3 3 10 0,-3 3-10 0,0-3 10 15,3 0-10-15,-3 0 12 0,0 0-12 0,3 1 12 16,-3-1-12-16,-3 0 12 0,3-3-12 0,0 3 12 16,-3-2-12-16,3-1 10 0,0-2-10 0,3-3 10 15,-6 3-10-15,3-1 0 0,0 4 0 0,0-4 8 16,3-2-8-16,-3 3 0 0,0-3 0 0,0 0 8 15,3-8-8-15,0 0 0 0,0 8 0 0,0-8 0 16,0 0-97-16,0 0-15 0,0 0-4 0,0 0-838 16</inkml:trace>
  <inkml:trace contextRef="#ctx0" brushRef="#br0" timeOffset="608">594 299 1260 0,'0'0'28'0,"0"0"5"0,6 3 2 0,-6-3 0 0,0 0-35 0,0 0 0 0,0 0 0 0,0 0 0 16,0 0 72-16,0 0 8 0,0 0 2 0,3 2 0 16,3-2-17-16,-6 0-3 0,0 0-1 0,0 0 0 15,3 3-10-15,-3-3-3 0,0 0 0 0,0 0 0 16,0 0-21-16,3 5-5 0,0 3-1 0,0 0 0 15,-3 1-12-15,3 1-9 0,3 1 12 0,-3-3-12 16,0 3 10-16,0-1-10 0,0 4 8 0,-3 2-8 16,3 3 8-16,-3-1-8 0,0 1 0 0,0 0 8 15,-3 0-8-15,0 0 12 0,0-1-12 0,0 4 12 16,3-6-12-16,-3 0 0 0,-3-3 0 0,3 1 8 16,0-4-8-16,0 1 0 0,0 0 0 0,0-3 0 15,-3 0 0-15,6-8 0 0,0 0 0 0,0 8 0 0,0-8 0 16,0 0 0-16,0 0 9 0,0 0-9 0,0 0 8 0,0 0-8 15,0 0 8-15,0 0-8 0,0 0 0 0,-6-3 8 16,3-5-8-16,0-2 0 0,3-4 0 0,0 1 0 16,3-1 0-16,0-2-8 0,-6-5 8 0,6 2 12 15,3-2-2-15,3-1-1 0,0 3 7 0,0 1 0 16,-3-1 1-16,3 3 0 0,3 0-2 0,0 0-1 16,-6 8 0-16,6-3 0 0,-3 0-3 0,3 0-1 15,-6 6 0-15,4 0 0 0,-4-1-2 0,3 1 0 16,-3 5 0-16,0-5 0 0,0-3-8 0,3 2 0 15,0 4 0-15,-3-4 0 16,3 1-112-16,0 2-27 0,0-2-5 0</inkml:trace>
  <inkml:trace contextRef="#ctx0" brushRef="#br0" timeOffset="1102">1052 454 1608 0,'0'0'45'0,"0"0"11"0,0 0-44 0,0 0-12 0,0-8 0 0,3 3 0 16,-3 0 63-16,0-1 10 0,0-2 3 0,0 0 0 15,0-2-11-15,0-1-1 0,3 0-1 0,0 0 0 16,-3-2-6-16,-3 0-1 0,3-1 0 0,-3 3 0 16,0 6-24-16,3 0-4 0,-3-3-2 0,3 2 0 15,-3 1 10-15,0 2 3 0,-3 1 0 0,3-1 0 16,-3 3-9-16,0 3-2 0,0 2 0 0,-3 0 0 0,0 3-9 15,0 3-3-15,-3 5 0 0,0 0 0 0,0-2-16 0,-3 4 0 16,3 4 0-16,-3 2 0 0,2 0 0 0,1-2 0 16,0 2 0-16,0 0 0 0,3-3 0 0,0 1 0 15,0-1 0-15,0 1 0 0,0-4 0 0,6-2 0 16,-3-2 0-16,3-1 0 0,0-2 0 0,3 0 0 16,0-11 0-16,0 0 0 0,3 5-9 0,6-2 1 15,-3-3 0-15,6 0 0 0,0-8 8 0,3-3-10 16,3-2 10-16,3-3-10 0,-2-3 10 0,2 0 9 15,0 0-1-15,-3 0-8 0,3 3 0 0,-3 3 0 0,-6-3 0 16,-3 5 0-16,0 0 0 0,0 3 0 0,0 0 0 0,-3 6 0 16,-6 2 0-16,9 0 0 0,-3 0 0 0,4 2 0 15,-1 4 0-15,-6-1 0 0,-3 3-8 0,3 3 8 16,0 5 22-16,0-3 7 0,-6-2 2 0,6 2 0 16,0 1-31-16,0 2 0 0,-3-3 0 0,3 1 0 15,-3-1 0-15,3-2-12 0,3-6 3 0,-3 3 0 31,3 0-70-31,-3-2-13 0,6-4-4 0,-9-2-996 0</inkml:trace>
  <inkml:trace contextRef="#ctx0" brushRef="#br0" timeOffset="1674">1399 350 1926 0,'0'0'42'0,"0"0"9"0,0 0 1 0,0 0 3 0,-6 13-44 16,3-2-11-16,-6 0 0 0,3 2 0 0,0-2 75 0,0 2 13 15,0 3 2-15,0 3 1 0,-6-5-49 0,6 2-10 16,0 0-1-16,-3 3-1 0,0-1 4 0,0 1 1 16,3-3 0-16,0 3 0 0,0-3-35 0,-1 0 0 15,-2 0 0-15,6-2 0 0,0-4 0 0,0-2 0 16,0 0 0-16,0-2 0 0,3 2 0 0,0-8 0 16,0 0 0-16,0 0 0 15,0 0-28-15,0 0-8 0,6-6-3 0,3-2 0 0,0-2 17 0,-2-1 3 16,5-2 1-16,-3-1 0 0,3 1 18 0,0-3 0 15,0 0 0-15,0-1 0 0,0 1 0 0,0 3 0 16,-3 0 0-16,3-1 0 0,0 1-8 0,-3-3 8 0,0 5-12 16,-3 0 12-16,0 3 0 0,0 0 0 0,0 3 12 15,0 2-3-15,-6 3 0 0,0 0 0 0,6 3 0 0,-6-3 0 16,0 0 8-16,0 0 2 0,4 2 0 0,-4 6 0 16,0 1 7-16,0 4 2 0,0 0 0 0,0 1 0 15,-4-6-18-15,1 5-10 0,-3 1 12 0,3-1-12 16,0 0 8-16,0-2-8 0,0 0 0 0,3 0 0 15,-3-6 0-15,3 3 0 0,-3 0 0 0,3-8 0 16,0 5 0-16,0-5 0 0,0 0 0 0,0 0 0 16,0 0 0-16,0 0 0 0,0 0-9 0,0 0 9 15,0 0-8-15,6-2 8 0,0-4-8 0,3-2 8 16,1-2 0-16,2 2-8 0,-3-3 8 0,3 0 0 16,-3 3 0-16,-3-3-8 0,3 3 8 0,0 0 0 15,-3 0 0-15,3 3 0 0,0 2 0 0,0 3-8 16,-9 0 8-16,9-5 0 0,-3 5 0 0,3 2-8 0,-3 4 8 15,-6-6 0-15,3 8 0 0,3 3 8 0,-3 2 6 16,-3 3 2-16,0 0 0 0,-3-2 0 0,0 4-1 0,0-2 0 16,0 1 0-16,0-4 0 0,0 0-15 0,0-2 9 15,3 0-9-15,-3 0 8 0,0-1-8 0,0-2 0 16,3-8 0-16,3 8 0 16,0-2-133-16,-3-6-19 0,0 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4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0 2570 0,'-11'2'56'0,"11"-2"12"0,0 0 3 0,0 0 1 0,0 0-57 0,-3 5-15 15,3-5 0-15,0 0 0 16,0 0-41-16,7 7-11 0,-4-2-3 0,4 0 0 16,-7-5-25-16,3 6-4 0,7-3-2 0,-10-3-566 15,3 5-112-15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8.2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123 141 1724 0,'0'0'38'0,"0"0"8"0,0 0 2 0,0 0 0 0,0 0-39 0,0 0-9 0,0 0 0 0,0 0 0 15,0 0 105-15,0 0 19 0,0 0 4 0,0 0 1 16,0-6-57-16,0 1-11 0,3-3-2 0,0 1-1 15,-3 7-21-15,0-5-4 0,3-6-1 0,-3 3 0 16,0 0-14-16,3 0-3 0,-3 0-1 0,0 0 0 16,0 0-2-16,0 3-1 0,3-3 0 0,-3 0 0 15,0 8-11-15,-3-8 0 0,3 8 0 0,0 0 0 16,0-8 12-16,0 8 0 0,0 0 0 0,3-8 0 16,-3 8 6-16,0 0 2 0,0 0 0 0,0-6 0 15,0 6-7-15,0 0-1 0,0 0 0 0,0 0 0 16,0 0-4-16,0 0-8 0,0 0 11 0,0 0-11 15,0 0 12-15,0 0-12 0,0 0 12 0,0 0-12 0,0 0 0 0,0 0 0 16,0 0 0-16,0 0 0 0,0 0 0 16,0 0 0-16,0 0 0 0,0-5 0 0,0 5 13 0,0 0-4 15,0 0-1-15,0 0 0 0,0 0-8 0,0 0 0 16,0 0 0-16,0 0 0 0,0 0 25 0,0 0 3 16,0 0 1-16,0 0 0 0,0 0-16 0,0 0-3 15,0 0-1-15,0 0 0 0,0 0-9 0,0 0-9 16,0 0 9-16,0 0-13 0,0 0 13 0,0 0 0 15,-3 8 0-15,3 0-9 0,3 0 9 0,-3 0 0 16,0-3 0-16,0 6 0 0,-3 0 0 0,3 0 0 16,0-1 0-16,0 4 0 0,0 2 0 0,0-3 0 0,-3 2 0 0,0 1 8 15,-6 0-8-15,3-3 0 0,0 6 0 16,-3 0-8-16,0-1 8 0,0 1 0 0,0-3 0 0,0 0 0 31,0 0-27-31,-3 1-3 0,3-1-1 0,3-3 0 0,0 1 31 0,-3-3 13 0,6-5-1 0,0 2 0 16,-3-3-12-16,6-5 0 0,0 0 0 0,-3 5 0 15,3-5 0-15,0 0 0 0,0 0 0 0,0 0-10 16,0 0 10-16,0 0-8 0,0 0 8 0,0 0-8 16,3-5-1-16,3-6 0 0,-3 0 0 0,3-6 0 15,3 1 9-15,0-2-12 0,0 1 12 0,0 1-12 16,3 3 12-16,-3-3 0 0,3 2 0 0,0-2 0 16,0 3 0-16,-3 0-10 0,0-1 10 0,0 1 0 15,0 2-9-15,0 0 9 0,0 1 0 0,4 2-9 16,-4-1 9-16,0 0 0 0,-3 4 0 0,3 0 0 15,-3 2 0-15,-6 3 0 0,0 0 0 0,9-3 0 16,-9 3 0-16,0 0 0 0,6 0 0 0,-6 0 8 0,3 8 0 0,0 0 0 16,0 1 0-16,-3 0 0 0,0-1-8 0,-3 5 12 15,0-2-4-15,0 2 0 0,0-2 2 0,-3 2 1 16,0 1 0-16,3-1 0 0,-3-2-11 0,3-3 0 16,-3 0 0-16,3-3 0 0,3-5 0 0,0 0 0 15,0 0 0-15,0 0 0 0,0 0 0 0,0 0 0 16,0 0 0-16,0 0 0 0,0 0-12 0,0 0 12 15,6-2-12-15,-3-4 12 0,6-2-11 0,-3 0 11 16,3 0-8-16,3-3 8 0,0 1 0 0,0-4-10 16,-3 1 10-16,3 2 0 0,0 0 0 0,0 3 0 15,-3 0 0-15,0 3 0 0,0 0 0 0,-3 2-8 16,3 0 8-16,-9 3-10 0,0 0 10 0,7 3 0 0,2 0 0 16,-9-3 0-16,0 8 0 0,3 2 8 0,0 1 0 0,-3 2 0 15,-3 4 4-15,3-4 0 0,-6 3 1 0,3 0 0 16,0 0-1-16,0-2-1 0,-4 2 0 0,4 0 0 15,0-6-11-15,3 1 0 0,-3 0 0 0,0-3 8 16,-3 3 0-16,3-2 0 0,3-9 0 0,0 0 0 31,-3 5-28-31,3-5-5 0,0 0-2 0,0 0-829 0,0 0-167 0</inkml:trace>
  <inkml:trace contextRef="#ctx0" brushRef="#br0" timeOffset="638">642 234 1694 0,'-9'-5'48'0,"9"5"11"0,0 0-47 0,0 0-12 15,0 0 0-15,0 0 0 0,0 0 82 0,0 0 14 16,0 0 4-16,3-5 0 0,-3-1-12 0,0 6-1 16,3-5-1-16,0-3 0 0,-3 0-30 0,0 0-5 15,3-3-2-15,0 3 0 0,0 0-19 0,0 0-4 16,-6 0-1-16,6-3 0 0,-3 3-10 0,0-1-3 0,-3 4 0 0,0-1 0 16,3-2 10-16,-3 3 2 0,0 0 0 0,-3 2 0 15,6-2-9-15,0 5-2 0,0 0 0 0,-9-3 0 16,0 3 3-16,3 3 0 0,6-3 0 0,0 0 0 15,0 5-7-15,-6 0-1 0,3 1 0 0,-3 2 0 16,0 5-8-16,-3 2-11 0,0-2 3 0,0 0 0 16,0 3 8-16,3 1 0 0,-3 1 0 0,2-2 8 15,-2-5-8-15,3 0 0 0,0 5 0 0,0-3 0 16,0-2 0-16,0 0-10 0,0 2 10 0,3-2-10 16,0 0 10-16,0-1 0 0,3 2 8 0,-3-4-8 15,3 3 0-15,-3-3 0 0,3-8 0 0,3 5 0 16,0 1 0-16,-3-6 0 0,0 8 0 0,3 0 0 15,0 0 0-15,0 0-10 0,-3-8 10 0,0 0 0 16,6-3 0-16,3-2 0 0,0 2 0 0,-3-5 0 16,6 0 0-16,-2-3 0 0,-1 3 0 0,3 0 0 0,0-5 0 15,-3 1 0-15,0 1 0 0,0 1 0 0,3 2 0 0,-6-3 0 16,3 3 0-16,-3 5 0 0,3 3 0 0,-9 0 0 16,0 0 0-16,0 0 0 0,0 0 0 0,6 3 0 15,-6-3 0-15,0 0 0 0,0 0 0 0,0 5 12 16,3 3-3-16,0 3-1 0,-3 2 0 0,0-2 0 15,0 3 0-15,0-3 0 0,3 0-8 0,0-3 8 16,-3 3-8-16,0-3 8 0,6-3-8 0,-3 3 0 16,-3 0 0-16,3-2 0 0,3-4-15 0,0 1-1 15,0 0-1-15,0-3 0 16,-6 0-140-16,6-6-28 0,6-2-6 0</inkml:trace>
  <inkml:trace contextRef="#ctx0" brushRef="#br0" timeOffset="1105">907 175 1634 0,'0'0'36'0,"0"0"7"0,0 0 1 0,0 0 3 0,0 0-38 0,0 0-9 0,0 0 0 0,0 0 0 16,0 0 89-16,0 0 16 0,0 0 3 0,0 0 1 15,7 6-29-15,-7-6-7 0,0 0-1 0,3 8 0 16,0 0-22-16,0 0-5 0,-3 0-1 0,0 0 0 16,3 3-16-16,-3-3-3 0,0 3-1 0,0-1 0 15,-3 1-12-15,3 0-2 0,0-1-1 0,-3 4 0 0,0-1-9 0,0 1 10 16,3 2-10-16,-3 1 10 0,-1-4-10 0,1 3 10 16,0-2-10-16,3-1 10 0,0-2 2 0,-3 0 1 15,0-6 0-15,0 0 0 0,3-5 4 0,0 0 1 16,0 8 0-16,-3-2 0 0,3-6 1 0,0 0 0 0,0 0 0 0,0 0 0 15,-6-3 3-15,6 3 1 16,0 0 0-16,6-8 0 0,3 3-11 0,-3-3-1 16,-6-6-1-16,0-2 0 0,3 3-10 0,7-1 0 15,2 1-10-15,3-1 10 0,-6 0 0 0,3 1-9 0,-3 2 9 16,0 0 0-16,-6-2 0 0,3 5-8 0,0-3 8 16,3 3 0-16,0 0 0 0,0 0 0 0,0 5 0 0,0-2 0 15,-3-1 0-15,3 4 0 0,-9 2 0 0,6 0 0 16,0 0 0-16,-6 0 0 0,0 0 0 0,6 0 0 15,-3 2 8-15,-3-2-8 0,6 6 10 0,-3-1-10 32,-3-5-54-32,0 0-17 0,7 6-3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17.6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1382 282 2318 0,'-15'-19'51'0,"9"11"10"0,-3 0 3 0,3-2 1 0,0 2-52 0,0-3-13 15,-3 3 0-15,-3 0 0 0,6 2 19 0,-6 4 1 16,0-4 0-16,-7 1 0 0,-5 2-20 0,0 3-9 16,-3 3 1-16,-6 2 0 15,-12 1-26-15,-4 7-5 0,7 3-1 0,-6 3 0 16,0 2 12-16,-1 4 1 0,-2 7 1 0,0 3 0 0,0 2 17 0,-4 11 9 15,-5-2-10-15,3 2 10 0,-1 9-11 0,4-1 11 16,0 3-12-16,5 3 12 0,1-1 0 0,3 6 0 16,3-10 0-16,2 7 0 0,4-2 0 0,6 2 0 15,3 0 0-15,6 1 0 0,0-4 11 0,9-4-11 16,3 2 12-16,6 0-12 0,3-3 13 0,3-3-4 0,9-2-1 16,3-2 0-16,3 2-8 0,6-3 8 0,3-8-8 15,6 3 8-15,1-3-8 0,2-2 8 0,3-1-8 0,6-2 8 16,3-3-8-16,1-2 0 0,5-6 9 0,3-3-9 15,-5 1 20-15,8-6-1 0,0-3 0 0,-2-2 0 16,2 0-19-16,0-6 0 0,-3-2 0 0,4-3 0 16,8 0-11-16,-8-6-2 0,-4-2-1 0,0-2 0 15,12-4 14-15,-8-2 0 0,-7 0 0 0,3-5 0 16,-2-1 11-16,2-5-2 0,0 1 0 0,-5-4 0 16,-4 1-1-16,3-4 0 0,3-1 0 0,1-1 0 15,-7-3 0-15,-3 1-8 0,-3-4 12 0,-2-2-4 16,-4 1 8-16,-3-1 2 0,-3-3 0 0,-3-2 0 15,1-3 11-15,-4-5 3 0,-3-3 0 0,-3-8 0 16,-3 2-17-16,-3-2-3 0,0-2-1 0,-9-7 0 0,-3 1-11 16,-3-2 8-16,-3 4-8 0,-3-7 8 0,-9 2-8 15,-3 0 12-15,0 3-12 0,-10 3 12 0,-2 5 3 0,-6 8 1 16,-12 5 0-16,-6 3 0 0,-4 6-3 0,-5 10 0 16,-13-3 0-16,1 9 0 0,-3 5-13 0,-10 2 11 15,-5 9-11-15,-10 2 10 0,-3 8-10 0,1 3 0 16,-1 8 0-16,-2 6 0 0,-7 5-16 0,3-1 0 15,7-2 1-15,-4 9-766 16,1 1-154-16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0.0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12 531 2138 0,'0'0'47'0,"-6"0"9"0,0 0 3 0,6 0 1 0,0 0-48 0,0 0-12 0,0 0 0 16,0 0 0-16,0 0 13 0,0 0 0 0,6-6 0 0,3-2 0 15,3 3 7-15,6 0 0 0,0-3 1 0,4 0 0 16,2 5-5-16,0-5-2 0,0 2 0 0,0 1 0 16,3 2-14-16,-6 1 0 0,0-1 8 0,1 3-8 15,-1 0 0-15,-9-5 8 0,3 5-8 0,-3 0 0 16,-3 0 0-16,-3 0-15 0,-6 0 2 0,0 0-670 16,6 0-133-16</inkml:trace>
  <inkml:trace contextRef="#ctx0" brushRef="#br0" timeOffset="269">260 281 1602 0,'-7'-5'35'0,"7"5"7"0,0 0 2 0,-3 5 1 0,-3-2-36 0,3 2-9 16,-3-5 0-16,6 0 0 0,0 0 66 0,-3 8 11 16,-6 1 3-16,6 1 0 0,-3 4-20 0,3 4-3 15,-3-1-1-15,0 7 0 0,-3-3-11 0,-3 9-2 16,3 4-1-16,3 4 0 0,0 0-14 0,-3-1-4 15,6 1 0-15,-3-1 0 0,3-2-9 0,0-6-3 16,3-2 0-16,0 0 0 0,3 0-1 0,0-6-1 16,3-7 0-16,0 2 0 0,0-3-10 0,0-5 0 15,6 3 0-15,3-3 8 0,-6-5-8 0,3-1 0 16,0 1 0-16,3-6 0 0,3 1 0 0,1-4 0 16,-1-4 0-16,0-1 0 15,3-2-112-15,0-4-28 0,-3 1-6 0,0-2-782 0</inkml:trace>
  <inkml:trace contextRef="#ctx0" brushRef="#br0" timeOffset="907">531 504 1530 0,'0'0'33'0,"0"0"7"0,0 0 2 0,0 0 2 0,0 0-36 0,0 0-8 16,0 0 0-16,0 0 0 0,0 0 72 0,0 0 13 15,0 0 3-15,0 0 0 0,0 0-22 0,3 11-4 16,-3-11-1-16,3 10 0 0,0 4-29 0,0-3-5 0,0-1-2 0,0 4 0 15,0-1 3-15,0 3 0 16,0 0 0-16,0 0 0 0,-3 0-15 0,0 6-2 0,3-6-1 0,0 3 0 16,-6-1-2-16,3 4-8 0,-3-3 12 0,3-1-4 15,0 1-8-15,-3-3 12 0,0 0-12 0,-3 0 12 16,3-2-12-16,0 2 12 0,0-3-12 0,-3 1 12 16,3-1 0-16,0-5 1 0,0-2 0 0,0-1 0 15,0-2 2-15,3-3 0 0,-3 8 0 0,3-8 0 16,0 0 5-16,0 0 2 0,-6 0 0 0,6 0 0 15,0 0 0-15,0 0 0 0,0-8 0 0,0 0 0 16,3-9-10-16,0-1-3 0,3 2 0 0,0-6 0 16,0 1-9-16,6 2 0 0,0-5 0 0,0 2 0 15,0 4 0-15,0-7 0 0,3 4 0 0,-6 0 0 16,3 5 0-16,-5 2 0 0,-1 1 0 0,3 2 0 0,6-2 0 16,-3 2 0-16,-6 3 0 0,6 0 0 0,-3 0 0 0,0-3 0 15,0 6 0-15,0-6 0 16,0 3-136-16,3 3-20 0,-3 2-4 0</inkml:trace>
  <inkml:trace contextRef="#ctx0" brushRef="#br0" timeOffset="1534">1038 686 2286 0,'0'0'50'0,"0"0"10"0,0 0 3 0,0 0 1 0,0 0-51 0,0 0-13 0,0 0 0 0,0 0 0 16,0 0 76-16,0 0 13 0,0-8 3 0,-3 3 0 15,3 5-53-15,-3-8-11 0,3 2-1 0,-3-7-1 16,3 5-14-16,-3-3-2 0,0 1-1 0,0 1 0 16,0 1-9-16,0 0 10 0,3 3-10 0,0-3 10 15,0 3-1-15,-3-1 0 0,0 1 0 0,3 2 0 16,-3-2 0-16,-1 2 0 0,1-2 0 0,3 5 0 16,-6 0 10-16,6 0 1 0,-3 0 1 0,-3 0 0 15,0 3-7-15,3-1-2 0,-3 6 0 0,-3-8 0 16,0 6-12-16,0 2 0 0,3 0 0 0,-3 0 0 15,0 0 0-15,0 2-12 0,3 1 3 0,0 0 0 16,0 5 9-16,-3-3 0 0,3 1-9 0,-3-1 9 16,6 1 0-16,-3 2 0 0,0 0 0 0,0-3 0 15,0 1-8-15,0-1 8 0,3-2 0 0,-3 2 0 16,3 1 0-16,0-4 0 0,-1 1 0 0,-2 2 0 0,0 1-9 16,3-1 9-16,3-2 0 0,0-3 0 0,0 3 0 15,-3-3-8-15,3 0 8 0,3 0 0 0,0 0 0 0,0 0-8 16,-3-8 8-16,3 5 0 0,3 6-8 0,-2-6 8 15,-4 3 0-15,3-5 0 0,-3-3-9 0,6 3 9 16,0-1 0-16,-3 1-9 0,-3-3 9 0,9 0-8 16,-6-3 8-16,3 1-8 0,0 2 8 0,-6 0 0 15,9-6 0-15,-3-2 0 0,3 3 0 0,0 5 0 16,-3-11 0-16,3 1 0 0,0 2 0 0,3-3 0 16,-3 0 0-16,0-2 8 0,3-3-8 0,-3-3 0 15,0 0 0-15,0 3 0 0,-6 0 0 0,6 2 0 0,1 1 0 16,-1 5 0-16,-3-5 0 0,3 5 0 0,-3 2 0 15,-3 4 0-15,-3 2 0 0,0 0 0 0,0 0 0 0,3-3 0 16,-3 3 0-16,0 0 0 0,0 0 0 0,3 8 0 16,0 3 0-16,-3-3 11 0,0 5-11 0,0 0 12 15,0 1-12-15,0-1 0 0,0 1 9 0,0 2-9 16,0-3 0-16,0 1 0 0,3-4 0 0,0 1 8 16,0-3-8-16,0 0 0 0,3 0-8 0,0-2 8 15,0-1-96 1,0 0-13-16,3 1-3 0,3-4-671 0,3-2-133 0</inkml:trace>
  <inkml:trace contextRef="#ctx0" brushRef="#br0" timeOffset="1800">1400 716 1717 0,'9'-14'37'0,"-6"9"8"0,0 0 2 0,0 2 2 16,0 0-39-16,-3 3-10 0,3-8 0 0,-3 8 0 15,0 0 130-15,0 0 24 0,0 0 5 0,-9 3 1 0,-3 2-67 0,3-2-13 16,3 0-2-16,-6 7-1 0,2-2-45 0,-5 6-8 15,3-6-3-15,0 5 0 0,3 3-5 0,-3 3-2 16,-3 3 0-16,6-4 0 0,3-2-14 0,-3 0 11 16,3-2-11-16,0-1 10 0,0-2-10 0,6 0 0 15,-3-1 9-15,3 1-9 0,-3-3 0 0,6 0 0 16,3 0 0-16,0-2-8 0,0-1 8 0,0-5 0 16,3 0-9-16,3 0 9 0,-3 0 0 0,6 0 0 15,-3 0 0-15,3 0 0 0,3-5 0 0,-6-1 0 16,4 1 0-16,2-3 0 15,-3-3-108-15,3 3-16 0,0-3-4 0,-3 1-944 0</inkml:trace>
  <inkml:trace contextRef="#ctx0" brushRef="#br0" timeOffset="2642">1934 0 1882 0,'0'0'41'0,"0"0"9"0,0 0 2 0,0 0 1 0,-7 8-42 0,7 0-11 16,-3 3 0-16,3-1 0 0,-6 4 60 0,3 5 11 16,-3 2 1-16,3 0 1 0,-3 6-25 0,0 5-4 15,-6 3-2-15,6 0 0 0,-3 5-17 0,0-2-3 16,-3 5-1-16,0-3 0 0,0 6-9 0,3-6-1 16,-3 0-1-16,0-2 0 0,-3-4-10 0,9-1 0 15,-3-1 0-15,3-3 8 0,-4 1-8 0,4-3 0 16,3-6 9-16,-3 0-9 0,6 1 13 0,-6-3-1 15,3-3-1-15,0 0 0 0,6-5 1 0,-6-1 1 16,3-2 0-16,-3 0 0 0,3-2-13 0,0-6 11 0,0 0-11 16,-3 5 10-16,0-5-10 0,3 0 10 0,0 0-10 0,0 0 10 15,-3 0-10-15,3 0 0 0,3-8 0 0,0 0 0 16,0 0 0-16,0 0 0 0,0-3-14 0,0-2 5 16,6-9 9-16,-6 9-12 0,0-3 12 0,3-3-12 15,4 3 12-15,-4-5 0 0,0 7-9 0,-3 1 9 16,3 2 0-16,3 0-9 0,-3-2 9 0,-3 2 0 15,3 0 0-15,0 3 0 0,3-2 0 0,0-1 0 16,-3 0 0-16,0 1 0 0,3 4-10 0,3-5 10 16,-3-2 0-16,0 0-8 0,0 5 8 0,0 2 0 15,0-2 0-15,0 3 0 0,0-3 0 0,0 0 0 16,1 5 0-16,-1-2 0 0,0 5 8 0,-3 0-8 16,-6 0 13-16,6 2-1 0,-6-2-1 0,6 3 0 15,0 2 6-15,-3 3 2 0,-3-8 0 0,3 11 0 16,-3 0 11-16,0 2 2 0,-6-2 1 0,3 0 0 0,0 5-25 15,-3-5-8-15,0 2 0 0,0-2 0 0,0 5 8 0,-3-5-8 16,3-6 0-16,-4 0 0 0,1 6 0 0,0 0 0 16,0-3 0-16,0 0 0 0,-3 0 0 0,6-3 0 15,0-5 0-15,0 3 0 0,0 0 0 0,-3-3 0 16,6 0 0-16,3 0 10 0,0 0-10 0,-6-3 0 16,3 0 0-16,3 3 0 0,0 0-12 0,0 0 12 15,0 0-10-15,0 0 10 0,0 0-12 0,0 0 12 16,0 0-13-16,0 0 5 0,0 0 8 0,0 0-10 15,0 0 10-15,0 0-10 0,0 0 21 0,6 3 4 0,3 0 1 16,0 2 0-16,-3 0-26 0,3 1-5 0,-3-1-1 0,3 3 0 16,0-3 16-16,0 1 12 0,-3 4-3 0,3-1 0 15,0-1-1-15,1-3-8 0,-4 3 12 0,-3-3-4 16,6 3-8-16,-6-5 0 0,3 0 9 0,0 2-9 16,0-2 0-16,-6-3 0 0,6 0-12 0,3 2-792 15,-3 4-159-15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3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133 0 1818 0,'3'0'40'0,"-3"0"8"0,0 0 1 0,0 0 3 0,0 0-42 0,0 0-10 16,0 11 0-16,-3-6 0 0,3 6 48 0,0 0 7 15,-3 5 1-15,-4 5 1 0,4 3 0 0,3 1 0 16,-9 1 0-16,6 1 0 0,0-3-16 0,-3 6-3 15,-3-3-1-15,6 2 0 0,0-2-4 0,-3 0-1 16,0-3 0-16,-3 3 0 0,0 2-32 0,3-2 0 16,0-3 0-16,3 0-12 0,-3-4 12 0,0 2 0 15,0-6 0-15,3 0 0 0,3-6 8 0,-3 1-8 0,0 0 0 16,3-3 0-16,0 3 16 0,-3-9-4 0,3-2-1 16,0 0 0-16,0 0-11 0,0 0 0 0,0 0 9 0,0 0-9 15,0 0 8-15,0 0-8 0,0 0 10 0,0 0-10 16,-6-8 14-16,3 0-3 0,3 0-1 0,0 0 0 15,0 0-10-15,3-3 0 0,0-2-10 0,0 2 10 16,6-2-11-16,-3-1 11 0,3 0-12 0,-3-2 12 16,3 3-10-16,-3 2 10 0,0 3-8 0,3-3 8 15,3 0 0-15,0 3 0 0,-3 0 0 0,3 0 0 16,-3 3 0-16,7 5 0 0,-4-8 0 0,-12 8 0 16,12 2 0-16,0 4 0 0,0-6 0 0,-12 0 0 15,0 0 8-15,12 13 1 0,-3-7 0 0,-2 4 0 16,-4 1 11-16,0 0 3 0,-3 5 0 0,0-3 0 15,-3 6 1-15,-7-5 1 0,1 3 0 0,0-1 0 0,0 2-7 16,0 1-2-16,-6-3 0 0,3 0 0 0,0 0-25 16,-7-2-6-16,4-1-1 0,0 1-802 15,6-4-161-15</inkml:trace>
  <inkml:trace contextRef="#ctx0" brushRef="#br0" timeOffset="601">360 483 1967 0,'3'0'56'0,"-3"0"12"0,6 3-55 0,-3 2-13 16,-3-2 0-16,6-1 0 0,-3 1 69 0,0 0 11 0,3 2 3 0,-3-5 0 15,-3 3-5-15,6 0-1 0,-3 0 0 0,3-3 0 16,-3 5-41-16,0-5-9 0,3 0-2 0,-3 3 0 16,3-3-7-16,0-3-2 0,0 3 0 0,-3 0 0 15,3-5 8-15,3 2 0 0,-3 0 1 0,0 0 0 16,-3-5-25-16,6 3 0 0,0 2 0 0,-2-5 0 15,-4 0 0-15,0 0 0 0,0 0 0 0,3 0 0 16,0-3 8-16,0 0-8 0,-3 3 8 0,0 0-8 16,-3 3 9-16,3-6-9 0,-3 3 10 0,0 3-10 15,-3-1 12-15,3 1-4 0,0 5-8 0,-3-3 12 16,3 3-2-16,0 0-1 0,0 0 0 0,-6-5 0 16,-3 2 1-16,0 1 0 0,3 2 0 0,-4 2 0 15,1 1-10-15,-3 2 0 0,3 1 9 0,-3-1-9 16,3 3 0-16,0 0 0 0,-3 3 0 0,0 2 0 15,0 1 0-15,3-1 0 0,3-2 0 0,-3 5 0 16,0 0 0-16,3 0 0 0,0 1 0 0,3-1 0 0,0 0 0 16,0 0 0-16,-3 0 0 0,6-2 8 0,0-1-8 0,0 1 0 15,0-6 0-15,3 0 8 0,3 2-8 0,0-1-8 16,0-1 8-16,0-3-12 0,0-2 1 0,6 2 0 16,-3-2 0-16,6-6 0 15,0-2-55-15,3-1-11 0,0-2-3 0,3-3 0 16,-3-2-86-16,-2 0-18 0,2-3-3 0,0 2-1 15,3 1 76-15,-3-1 14 0,-3 1 3 0,0-3 1 16,0 2 46-16,-2 6 10 0,-4 0 2 0,0 2 0 0,0-5 72 0,0 6 16 16,-2 0 2-16,-4-1 1 0,-3 4 30 0,0 2 7 15,0 0 0-15,0 0 1 0,0 0-17 0,9-3-3 0,-3 3-1 16,3-3 0-16,0 3-51 0,0-5-10 0,3 2-3 0,-3 0 0 16,3 1-8-16,3-4 0 0,-3 1 0 0,0 0 0 15,0-1 0-15,3-2 0 0,-6 3 0 0,3-3 0 16,0 0-16-16,-9 0-4 0,10 0-2 0,-4-3 0 31,0 3-29-31,-3-3-5 0,0-2-2 0,-3-1-531 0,3 1-107 0</inkml:trace>
  <inkml:trace contextRef="#ctx0" brushRef="#br0" timeOffset="839">964 126 1650 0,'0'0'47'0,"0"0"9"0,0 0-44 0,-6 3-12 0,3-3 0 0,-3 8 0 15,-3-5 107-15,3 7 19 0,-3-4 4 0,0 2 1 16,3 3-39-16,-6-1-7 0,3 6-1 0,-3-2-1 15,-1 2-20-15,7 3-4 0,-3-3-1 0,-3 5 0 16,0 3-10-16,0 0-1 0,3 1-1 0,-3 1 0 0,0 1-15 16,0 8-3-16,0-5-1 0,-3 5 0 0,0 0-8 0,0-3-2 15,-3 3 0-15,2 0 0 0,-2 0-3 0,3 0-1 16,-7 0 0-16,7-6 0 0,3 1-13 0,0-1 11 16,-3-2-11-16,3-3 10 0,3-5-10 0,0 0 0 15,3-3 0-15,0-3 8 0,3 3-20 0,-3-5-5 16,3 2-1-16,0-5 0 15,3-2-151-15,0-6-31 0,0 5-5 0,0-5-878 16</inkml:trace>
  <inkml:trace contextRef="#ctx0" brushRef="#br0" timeOffset="1138">840 578 1904 0,'0'0'42'0,"0"5"9"0,0 3 1 0,0-8 1 0,0 8-42 0,-3 3-11 0,3 0 0 0,-3-3 0 15,3 2 49-15,0-2 8 0,0 0 2 0,0-2 0 16,0-3-40-16,0-3-8 0,0 0-2 0,6 8 0 16,-6-8-9-16,6 2 0 0,3-2 0 0,-3 0 0 15,4-2 26-15,2-4 6 0,-6 1 2 0,3-3 0 16,0 0 10-16,0-3 1 0,3 3 1 0,-3-3 0 16,0 1-10-16,0-4-3 0,0 3 0 0,-6 1 0 15,9-1 9-15,-6 0 2 0,-6-2 0 0,3-1 0 16,3 6-18-16,-6-3-3 0,-3 0-1 0,0 6 0 15,3-3 18-15,-3 2 3 0,-3 1 1 0,3-1 0 16,-6 4-29-16,0 2-6 0,3 0-1 0,-3 0 0 16,0-3-8-16,-3 3 0 0,3 3 0 0,0-1 0 15,0 1-48-15,0-3-6 0,3 0-1 0,0 0-792 16,6 3-158-16</inkml:trace>
  <inkml:trace contextRef="#ctx0" brushRef="#br0" timeOffset="1472">1089 400 1825 0,'0'0'40'0,"0"0"8"0,0 0 1 0,0 0 3 0,3 8-41 0,-3-8-11 16,0 0 0-16,0 0 0 0,9 5 67 0,-9-5 11 15,0 0 2-15,3 11 1 0,0 0-25 0,-3-3-4 0,0 0-2 16,0 5 0-16,3 1-14 0,-3-1-2 16,-3 3-1-16,0-2 0 0,0 3-15 0,0-4-3 0,-3 0-1 15,6 1 0-15,-6-1 1 0,0-2 0 0,3 0 0 0,-3 2 0 16,6-5-5-16,-3 3-1 0,-6-3 0 0,6 0 0 15,-1 0-1-15,1-5-8 0,-4 2 12 0,7-5-4 16,3 0 4-16,-3 0 1 0,0 0 0 0,0 0 0 16,0 0 6-16,0-8 1 0,0-3 0 0,4 0 0 15,-1 1-12-15,4-4-8 0,2 1 12 0,0-1-12 0,0-2 0 0,3 0-12 16,0 3 0-16,0 0 0 16,6-4 12-16,-9 3 0 0,3 1 0 0,0-1 0 15,0 3 0-15,-3 1 16 0,3-1-3 0,0 3-1 16,-6 3-12-16,3-3-15 0,1 2 3 0,-7 6 1 15,-3-8 11-15,9 3 16 0,-3 5-4 0,-6 0-812 16,3-6-163-16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4:51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1646 0,'0'0'47'0,"0"0"9"0,-6 0-44 15,6 0-12-15,0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6.0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244 526 2142 0,'0'0'60'0,"0"0"15"0,0 0-60 0,0 0-15 0,0 0 0 0,0 0 0 16,0 0 53-16,0-8 8 0,0 0 2 0,0 0 0 16,0 0-8-16,-3-3-2 0,3 0 0 0,-3-2 0 15,3 2-42-15,0 0-11 0,0-2 0 0,0 0 0 16,0 2 14-16,-3 0 1 0,0 3 0 0,-3-5 0 16,6 5 27-16,-6 0 6 0,3 2 0 0,-9 1 1 15,9 2-27-15,-3 3-6 0,0 0 0 0,-3 3-1 16,-3 2-5-16,-3 1-1 0,3 2 0 0,-1 5 0 15,-2-2-9-15,-6 7 0 0,6 1 0 0,0 0-11 16,3 0 11-16,0-3-10 0,0 3 10 0,3-1-10 16,3 1 10-16,0-3 0 0,0 3-9 0,6-6 9 15,0 1-10-15,0-1 10 0,0-2-13 0,0 0 5 0,6-3 8 16,-3 0-12-16,3 0 12 0,-6-8-12 0,6 8 12 0,-6-8-13 16,9 5 5-16,-9-5 8 0,12 3 0 0,6-3 0 15,-6-5 0-15,0-1 0 0,-3-2 0 0,6-3 0 16,0-2 0-16,-2 0 0 0,2-1 10 0,0-2-10 15,-6-5 12-15,3-3-12 0,-3-3 10 0,9 3-10 16,0-6 8-16,-3-2-8 0,6 2 8 0,-6-4-8 16,0-1 8-16,3 0-8 0,1-3 8 0,-4 3-8 15,0 3 0-15,-3 3 8 0,0-1-8 0,0 6 0 16,-3 5 9-16,-9-2-9 0,9 8 28 0,-6-1 0 0,-3 3 1 16,6 3 0-16,-12 3 8 0,6 0 2 0,6-1 0 0,-6 6 0 15,-6 0-7-15,6 3-2 0,-6 5 0 0,-3 0 0 16,-3 3-15-16,-3 5-3 0,3 8-1 0,-6-3 0 15,3 4-11-15,-4 1 0 0,1 4 0 0,3-1 0 16,0 1 0-16,3-1 0 0,0 6 0 0,0-8 0 16,3 3 0-16,3-1-9 0,3-2 9 0,3-3 0 15,0-3-16-15,0-2 4 0,6 3 1 0,0-9 0 16,3 3-5-16,0-5 0 0,0 0-1 0,6-3 0 16,-6 0 8-16,6 0 9 0,0-6-13 0,-3 6 5 15,4-8 8-15,-1 0-8 0,0-5 8 0,-3 2-8 16,0-2 8-16,0-3 0 0,6-3 0 0,-6 3-8 15,0-3 8-15,-3 1 0 0,6-1 0 0,-3-2 0 16,0-1 0-16,0 1 0 0,-2-1 0 0,2 1 0 16,-3-3 0-16,3 3 9 0,-3 2-9 0,-3-3 0 15,-3 1 9-15,3 0-9 0,-3-1 0 0,0 1 9 0,-3 2-1 16,0 0-8-16,-3 1 12 0,0 4-4 0,-3-2 1 16,-3 6 0-16,3-1 0 0,-3 3 0 0,-6 0 3 0,3 0 1 15,2 5 0-15,-5 3 0 0,-3-2-13 0,0 7 0 16,3-2 8-16,0 2-8 0,3 1 0 0,-3 2 0 15,0-3 0-15,6 0 0 0,-3 1 0 0,3-1-8 16,3 3 8-16,0-2 0 0,-3 2-11 0,9-3 11 16,-3 1-10-16,3-6 10 0,0 2-10 0,3 4 10 15,3-3-10-15,0-1 10 0,0-4-9 0,-3 2 9 16,6-3-8-16,3 0 8 0,3 3-16 0,-3-8 3 16,0 0 0-16,0-8 0 15,6 3-46-15,-6-3-9 0,6 3-1 0,-6-6-785 0,3 0-157 0</inkml:trace>
  <inkml:trace contextRef="#ctx0" brushRef="#br0" timeOffset="363">672 368 1974 0,'0'0'56'0,"0"0"12"0,0 0-54 0,6 0-14 15,3 0 0-15,7 2 0 0,-10-2 52 0,9 0 7 16,-9-2 1-16,9 2 1 0,-3-6-13 0,0 4-2 16,0 2-1-16,-3-3 0 0,3-2-29 0,-3-1-5 15,6 1-2-15,-9 2 0 0,3-2-9 0,3-3 0 16,-3 2-12-16,0 4 12 16,-9-4-62-16,13 4-5 0,-7-6-1 0,-3 2-884 0</inkml:trace>
  <inkml:trace contextRef="#ctx0" brushRef="#br0" timeOffset="1322">1043 161 1605 0,'0'0'45'0,"0"0"11"0,0 0-45 0,0 0-11 0,0 0 0 0,0 0 0 16,0 0 134-16,0 0 25 0,0 0 5 0,-6 3 0 15,0 2-49-15,0-2-11 0,-3 8-1 0,-3 2-1 16,0 0-58-16,-6 4-11 0,0 4-2 0,-3 0-1 16,0 1 0-16,9-1 0 0,-6 1 0 0,-4 2 0 15,13 0-20-15,-3-3-10 0,3-2 10 0,6 0-10 16,-6 0 0-16,9 2 0 0,0-7 0 0,6-1 0 15,0-2 0-15,3 2-8 0,0-2 8 0,3-3-13 16,7-3-15-16,-1 6-2 16,3-8-1-16,-6 2 0 0,6 0 31 0,-3-5 0 0,3 0 13 0,0 0-4 15,-6-5-9-15,0 2 0 0,7-2 0 0,-7 5 0 0,0-8 0 16,-3 3 8-16,6-1-8 0,-6 1 8 0,3-6-8 16,-3 3 0-16,0-5 0 0,0 2-11 0,-3-2 11 0,3 2 0 15,-3-3 8-15,0 1-8 0,3 0 20 0,-2 2 0 16,-4 3 0-16,0 0 0 15,-6-3-1-15,6 3-1 0,-6 0 0 0,0 0 0 0,-6 3 22 0,6-3 4 16,-3 2 0-16,-6 1 1 0,6 2-19 0,-7 3-4 16,1 0-1-16,0 3 0 0,-3 0-6 0,0 5-2 15,0 0 0-15,-3 5 0 0,6-5-13 0,3 3 8 16,-9 0-8-16,9 2 0 0,0 0 0 0,-3 1 0 16,6 2 0-16,-3-3 0 0,3-5 0 0,0 6-15 15,-3-4 5-15,6 4 1 0,6-3 9 0,-3-1-10 0,-3-2 10 16,3 3-10-16,3-6-3 0,-3 3-1 0,6-2 0 0,-3 2 0 31,0-8-35-31,3 0-7 0,3 0-2 0,3 0 0 16,-3 0-118-16,0-6-23 0,6 1-5 0,0 2 0 15,4-7-25-15,-1 2-5 0,3 0-1 0,3 0 0 16,-3 0 99-16,-3-3 19 0,6 3 4 0,-12-3 1 16,4 3 28-16,2-3 5 0,-9 3 2 0,3-2 0 0,-9 1 170 0,3 4 35 0,-9 0 6 0,9-1 2 15,-3 1-6-15,-3 0-1 0,-3 5 0 0,0 0 0 16,0 0 7-16,0 0 2 0,0 0 0 0,-3 0 0 15,-3 0-17-15,-3 2-3 0,-3 6-1 0,3-2 0 16,0 2-61-16,3 3-13 0,0-1-3 0,-3 4 0 16,-3-6-2-16,2 2-1 0,7 1 0 0,-3 3 0 15,0-1-23-15,0-2-5 0,6-1-1 0,0-2 0 0,9 0-20 16,-6 1-4-16,6-4 0 0,1 0-1 0,-7-2 2 0,12 2 1 16,-3-5 0-16,0 0 0 15,0-2-22-15,6-1-4 0,-6-5 0 0,3 0-1 16,0 0-33-16,0 2-6 0,0-4-2 0,-6 2 0 15,3 0-3-15,3 0-1 0,-2 0 0 0,-1-1 0 16,-3-1 41-16,3-1 8 0,-3-2 1 0,0 2 1 0,-6 0 22 0,6 6 4 16,-9-6 1-16,3 6 0 0,3-1 20 0,-6 6 5 15,0-8 1-15,0 8 0 0,0 0 70 0,0 0 13 16,0 0 3-16,0 0 1 0,0 0-23 0,0 0-5 16,0 0-1-16,0 0 0 0,0 0-50 0,0 0-10 0,0 0-3 15,0 0 0-15,3 6-13 0,3-1-13 0,-3-2 2 16,9-1 1-16,-6-2-8 0,3 0-2 0,3-2 0 0,0 2 0 31,0-8-28-31,-3 2-7 0,9-4-1 0,-5 2 0 16,-1 0 11-16,6-3 1 0,-9 0 1 0,0 3 0 0,-3-5 30 0,3 2 13 0,-3 0-12 0,-3 3 12 15,-3 0 13-15,6 0 11 0,0 0 1 16,0 3 1-16,-3 5 34 0,-3-8 6 0,0 8 2 0,0 0 0 16,0 0 12-16,-3 2 4 0,-6 4 0 0,0 2 0 15,0 5-36-15,-3 3-6 0,3 0-2 0,-3 3 0 16,0 0-4-16,3 0 0 0,0-1-1 0,6-2 0 15,-3 3-35-15,6-5 0 0,0 2 0 0,6-3 0 16,-3 3 0-16,9-2 0 0,-3-6 0 0,9 5 0 16,-6-8-29-16,6-2-3 15,3 2-1-15,0-5-787 0,0-5-156 0</inkml:trace>
  <inkml:trace contextRef="#ctx0" brushRef="#br0" timeOffset="55415">2063 27 1796 0,'0'0'40'0,"0"-3"8"0,0-5 1 0,0 8 1 15,0 0-40-15,0 0-10 0,0 0 0 0,0 0 0 0,0-5 24 0,0 5 4 16,0 0 0-16,0 0 0 0,0 0 5 0,0 0 2 16,0 0 0-16,0 0 0 0,0 0-18 0,9 0-3 15,-9 0-1-15,3-5 0 0,6 2-13 0,0 0 0 0,-9 3 0 0,0 0 0 16,9 3 0-16,0-3 0 0,0 3 0 0,-6 2 0 15,-3-5 0-15,12 0 0 0,-3 5 0 0,-3-2 0 16,-6-3 15-16,6 8 6 0,0 0 2 0,-3 3 0 16,6 0-3-16,-5 2 0 0,2 0 0 0,-3 1 0 15,6-1-9-15,-3 1-3 0,-3 2 0 0,0 0 0 16,-3-3 4-16,6 6 1 0,-3-3 0 0,-3 0 0 16,0 3 2-16,0 2 0 0,0 1 0 0,0-3 0 15,0-1-4-15,0 4-1 0,0-1 0 0,-3 1 0 16,-3 2-10-16,6-8 10 0,0 3-10 0,0-1 10 15,-3 1-10-15,3 3-11 0,-3-4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3.6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98 13 1209 0,'-15'-13'34'0,"15"13"8"0,9 0-34 0,-9 0-8 16,0 0 0-16,0 0 0 0,0 0 104 0,0 0 20 0,-3 5 3 0,0-2 1 15,-3 2-54-15,3 3-10 0,3 3-3 0,-6 1 0 16,-4 4-18-16,3 2-4 0,7 2-1 0,-3-1 0 15,-3 0-5-15,0 0-1 0,-6 0 0 0,9 3 0 16,6-1-9-16,-3 2-3 0,-6-2 0 0,0 1 0 16,6-3-12-16,0 0-8 0,-3-3 10 0,0 1-10 15,0-1 0-15,0-5 0 0,6-3 0 0,-3-8 0 16,-6 11 0-16,6-6 0 0,0-5 0 0,0 0 0 16,0 0 0-16,0 0 0 0,0 0 0 0,12-5-10 15,3-1 10-15,-6-4 0 0,-3-4 0 0,6 6 0 16,5 6 0-16,-5-1 8 0,-6-2-8 0,3 1 0 15,3 4 0-15,0 0 0 0,-3-3 0 0,-9 3 0 16,0 7 0-16,3-2 9 0,0 6-9 0,-3-1 0 16,-6 1 16-16,3 3-4 0,0-6-1 0,3 6 0 15,0 5-11-15,-3-3 10 0,0-3-10 0,3 4 10 16,6-3-47-16,-3-4-10 0,-3-10-1 0,0 0-591 16,9 0-117-16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4.0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88 1314 0,'-3'-18'37'0,"3"18"8"0,6 13-36 0,-3-5-9 16,-3-8 0-16,0 0 0 0,0 0 100 0,6 8 19 15,-6-8 3-15,0 0 1 0,0 0-67 0,3 6-12 16,6-4-4-16,-9-2 0 0,0 0-30 0,9 3-10 16,0 0 0-16,3-1 0 0,-3 1 16 0,0-6-3 15,0 1-1-15,-3-1 0 0,3 0-1 0,-9 3-1 16,0 0 0-16,6-8 0 0,4 6-2 0,-4-4 0 15,-6 6 0-15,3-8 0 0,0 3 3 0,-3-1 0 0,3-4 0 16,0-1 0-16,-6 3 5 0,3 0 0 0,0 0 1 0,0 0 0 16,-3 5 4-16,3 3 1 0,0-8 0 0,-3 5 0 15,3 3 2-15,-3-5 0 0,-6 5 0 0,9 0 0 16,-4 5-7-16,-5 3-1 0,-3 3 0 0,3 0 0 16,0 0-16-16,0 2 0 0,-3 3 0 0,3 0 0 15,-3-2 0-15,3-1 0 0,3 3 0 0,3 0 0 16,-3-2 0-16,3-1 12 0,0-2-3 0,3-1 0 15,3 1-1-15,-3 3 0 0,0-4 0 0,3-2 0 16,0 0-8-16,6 0 0 0,-6-2 0 0,6-4 8 16,0 1-8-16,3 2 0 0,-3-2 0 0,3 0 0 15,-3 0 0-15,3-3 0 0,3 2 0 0,-15-2 8 0,0 0-17 16,13-8-4-16,5 3-1 0,0-1-678 16,-3 4-135-16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3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0 177 1753 0,'15'-8'38'0,"-15"8"8"0,0 0 2 0,6 8 2 0,0-6-40 0,3 4-10 0,-3-9 0 0,1 0 0 15,-1 1 0-15,3-4 12 0,0 1-12 0,-3 0 12 16,0-1-4-16,3 1 0 0,3-3 0 0,0 0 0 15,-6 2-8-15,0 1 0 0,3 0 0 0,-3-1-529 16,6 1-113-16</inkml:trace>
  <inkml:trace contextRef="#ctx0" brushRef="#br0" timeOffset="213">169 0 1191 0,'0'0'26'0,"0"0"6"0,-6 13 0 0,0 0 2 0,6 1-34 0,-3 2 0 0,-6 3 0 0,-3 0 0 15,3-1 60-15,0 1 4 0,0 0 2 0,0 0 0 16,-3-3 2-16,6 0 1 0,3-3 0 0,0 3 0 16,-6 0-22-16,3-2-5 0,9-4-1 0,3-1 0 15,-3-1-28-15,3-3-5 0,0-5-8 0,6 3 11 0,0-6-11 16,0 3 8-16,-3 3-8 0,3-6 8 0,3-2-8 0,0-3 12 16,-3 2-12-16,0-2 12 15,-3 0-42-15,3-3-8 0,7 3-2 0,-7-2-493 16,-6-4-99-16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2.2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9 102 1983 0,'0'8'44'0,"-3"-2"8"0,3-6 3 0,0 0 1 0,0 0-45 0,0 0-11 0,0 10 0 0,0-2 0 0,0-8 26 0,0 0 3 16,0 0 1-16,0 0 0 0,0 0-30 0,0 0 0 16,0 0 0-16,0 0 0 0,0 0 0 0,0 0 0 15,0 0 0-15,6-2 0 16,3 2-31-16,-3 2 1 0,0 1 0 0,-6-3-863 15</inkml:trace>
  <inkml:trace contextRef="#ctx0" brushRef="#br0" timeOffset="255">3 360 1533 0,'0'8'33'0,"0"0"7"0,0-3 2 0,0-5 2 0,0 0-35 0,0 0-9 0,0 0 0 0,0 0 0 15,-3 8 44-15,3-8 8 0,0 0 0 0,0 0 1 16,6 5-29-16,0-2-7 0,3-3-1 0,0 3 0 15,0 2-16-15,0 3 10 0,-3 0-10 0,4 0 8 16,-4 0-8-16,0 0 0 0,0 6 0 0,-3-3 8 16,0-3 4-16,0 2 0 0,-3 1 0 0,-3 0 0 15,3 2 1-15,0-5 1 0,-3 3 0 0,3-3 0 16,0-8 0-16,0 0 0 0,0 0 0 0,3 5 0 16,-3-5-14-16,0 0 0 0,9-2 0 0,-3-1 0 15,0 0 0-15,0-2-10 0,3-3 2 0,3-6 0 16,0-2-46-16,3 3-9 0,-3-3-1 15,0 0-724-15</inkml:trace>
  <inkml:trace contextRef="#ctx0" brushRef="#br0" timeOffset="397">278 333 1324 0,'0'0'29'0,"0"0"7"0,3 13 0 0,-3-2 1 0,3-6-29 0,-3-5-8 16,0 0 0-16,3 8 0 0,3-2 40 0,-3-4 8 16,3-2 0-16,0 3 1 0,0 0-23 0,3-9-5 15,3 1-1-15,0-3 0 0,0 0-11 0,0 0-9 16,0 3 12-16,3-6-12 0,0-5-11 0,-6 2-9 15,4 4-1-15,-7-4-1 16,3 6-45-16,-3-3-9 0,-3-2-1 0</inkml:trace>
  <inkml:trace contextRef="#ctx0" brushRef="#br0" timeOffset="647">413 0 1350 0,'0'22'29'0,"0"-9"7"0,-3-2 0 0,0 0 3 0,3-1-31 0,-3 4-8 0,3-1 0 16,-3 1 0-16,0-1 48 0,3 6 9 0,-3 2 2 0,3 9 0 15,-3 5-15-15,0-1-2 0,0 1-1 0,3 3 0 16,-3 7-2-16,3-2-1 0,0 0 0 0,0 3 0 16,0 2 2-16,0-2 1 0,-3-6 0 0,0-3 0 15,0 4 5-15,0-4 1 0,-3 1 0 0,3-4 0 16,-6-1-16-16,3-4-3 0,0 1-1 0,-3-4 0 16,0 1-7-16,0-3 0 0,0-2-1 0,0-6 0 15,0-5-3-15,-3 2-1 0,6 0 0 0,-3-2 0 16,0 3-4-16,-4-9-1 0,-2 0 0 0,6-2 0 15,-3-8-39-15,0 2-8 0,0-5-2 0,0-3-654 16,3-2-131-16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2149 0,'0'0'47'0,"0"0"9"0,0 0 3 0,0 0 2 0,0 0-49 16,0 0-12-16,0 0 0 0,0 0 0 0,0 0 0 0,0 0 0 0,0 0 8 0,0 0-8 15,0 0 0-15,0 0 0 0,0 0-9 0,8 5-628 16,-2 1-126-16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8.8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1952 0,'0'0'56'0,"0"0"11"0,0 0-54 0,0 0-13 15,0 0 0-15,0 0 0 0,0 0 72 0,0 0 12 16,0 0 3-16,0 0 0 0,0 0-24 0,0 0-5 0,0 0-1 0,0 0 0 16,0 0-45-16,0 0-12 0,0 0 0 0,0 0 0 15,0 0 0-15,0 0 0 0,0 0 0 0,0 0 0 31,0 0-83-31,0 0-15 0,0 0-3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3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-17 0 2378 0,'0'0'68'0,"0"0"13"0,0 8-65 0,0-8-16 16,0 0 0-16,0 5 0 0,0-5 50 0,0 0 6 16,0 0 2-16,0 0 0 0,0 0-1 0,0 0 0 15,0 0 0-15,0 0 0 0,0 0-44 0,0 0-13 16,0 0 0-16,0 0 8 0,-10 7-8 0,10-7 0 16,0 0 0-16,0 0 0 0,0 0-16 0,0 0-5 15,0 0-1-15,10 5-769 0,1-2-153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6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6 1605 0,'-9'-6'45'0,"9"6"11"0,0 6-45 0,-3 2-11 0,-3-3 0 0,3 1 0 16,0 2 78-16,3-8 14 0,0 0 2 0,-3 0 1 15,0 2-42-15,3-2-8 0,0 0-1 0,0 0-1 16,0 0-35-16,9 3-8 0,3-3 0 0,-3 5 0 15,0-2 0-15,-9-3 0 0,0 0 0 0,9 3 8 16,0 2-8-16,-6 0 0 0,0 1 9 0,0-1-9 16,0 3 14-16,-3 3-2 0,0 2 0 0,-3 1 0 15,0-6-2-15,0 2-1 0,0-2 0 0,0 3 0 16,-3 3 3-16,3-4 1 0,3-2 0 0,0 0 0 16,0-8 16-16,0 6 3 0,-3-4 1 0,3-2 0 0,6 6-19 15,-6-6-4-15,0 0-1 0,3 3 0 0,6-1-9 0,-3-2 0 16,0-2 0-16,0-4 0 15,3 1-31-15,4-1-8 0,-4-2-1 0,3-5-628 16,-3-6-124-16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8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0 1494 0,'-3'46'32'0,"3"-46"8"0,0 0 0 0,0 0 3 0,0 0-35 0,0 0-8 16,0 0 0-16,3 19 0 0,0-6 85 0,-3-13 15 15,4 14 4-15,-4-14 0 0,0 18-43 0,0-18-8 16,6 16-1-16,0 0-1 0,-3-5-25 0,3 3-5 15,0-1-1-15,0-2 0 0,0-1 9 0,-6-10 2 16,0 0 0-16,3 8 0 0,6 1 15 0,-9-9 3 16,0 0 1-16,0 10 0 0,3 4-1 0,-3-14 0 0,0 0 0 15,-3 10 0-15,0-2-22 0,3-8-5 0,-9 11-1 16,3-3 0-16,-6-2-9 0,6-4-3 0,-3 1 0 16,3-3 0-1,-7 0-68-15,7-3-13 0,-3-2-4 0,0 0-1048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4.8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1677 0,'0'0'36'0,"0"0"8"0,0 0 2 0,6 3 2 0,-3-3-38 0,-3 0-10 16,0 0 0-16,0 0 0 0,0 0 51 0,0 0 8 16,0 0 1-16,0 2 1 0,3-4-29 0,-3 2-7 15,0 0-1-15,0 0 0 0,0 0-2 0,0 0-1 16,0 0 0-16,9 8 0 0,0-3-1 0,-6 3 0 16,0 8 0-16,3 0 0 0,0-2-5 0,-3-1-2 15,-6 0 0-15,3 1 0 0,3 2-5 0,-3-3 0 16,0-2-8-16,-3 2 12 0,3 1-12 0,-3-3 0 0,3-1 8 15,0 1-8-15,-3-3 0 0,3 0 0 0,-6-3 8 0,6-5-8 16,3 11 0-16,-6-3 0 0,-3-2 0 0,6-6 0 16,0 2 8-16,0-2-8 0,0 0 0 0,0 0 0 15,0 0 9-15,0 0-9 0,0 0 8 0,0 0-8 16,0 0 8-16,0 0-8 0,0 0 0 0,-3-5 8 16,3-6-8-16,3 3 0 0,-3 0 0 0,0-3 0 15,0 1 0-15,3-4 0 0,-3 3 0 0,3 1 0 16,3-4 0-16,-3 4 0 0,3 2 0 0,0 0 0 15,1-3-9-15,-1 3 9 0,0-3 0 0,0 0 0 16,3 3-8-16,0-2 8 0,-3 1 0 0,3 1 0 16,0 0-9-16,0 0 9 0,-3 0 0 0,0 0-9 15,3 0 9-15,0 0 0 0,-3 0 0 0,3 3-8 16,-3-1 8-16,0 4 0 0,-6 2 0 0,6-6 0 0,0 6 0 16,-6 0 0-16,0 0 0 0,6 0 0 0,0-2 0 0,-6 2-16 15,0 0 2-15,0 0-959 16</inkml:trace>
  <inkml:trace contextRef="#ctx0" brushRef="#br0" timeOffset="3732">383 128 896 0,'3'14'20'0,"0"-3"4"0,-3-11 0 0,6 2 1 0,3-2-25 0,-9 0 0 15,9-2 0-15,3-4 0 0,1 4 33 0,-7-4 2 16,3-2 0-16,-3 3 0 0,3-1-21 0,0 1-4 16,-6-3-1-16,0 3 0 0,0 2-9 0,-3 3 10 15,0 0-10-15,0 0 10 0,0 0 0 0,0 0 0 0,0-8 0 0,0 3 0 16,6-1-1-16,-6 1 0 0,-3-1 0 0,0 4 0 16,3 2 1-16,0 0 0 0,0 0 0 0,-6-3 0 15,-3 0 1-15,0 3 0 0,0 3 0 0,0-3 0 16,-3-3 14-16,-1 6 3 0,4 0 1 0,-3 2 0 15,0-5-1-15,3 3 0 0,0 2 0 0,3 1 0 16,-3 2 3-16,0 0 0 0,0 0 0 0,3 0 0 16,-3 0-4-16,3 0-1 0,0 3 0 0,0-1 0 15,6 1-14-15,-6 2-4 0,3 3 0 0,0 1 0 16,3 1-8-16,0-2 0 0,3-5 0 0,0 0 0 16,0 2 0-16,3-5 0 0,0 0 0 0,3 0 0 15,0 0 0-15,3-2 0 0,6-4 0 0,-3 1 8 16,3-3 4-16,-3 0 1 0,-3-5 0 0,7-1 0 15,-1 1 7-15,3 2 2 0,-3 1 0 0,3-6 0 16,-3-3-2-16,3 0 0 0,-6 1 0 0,0-1 0 0,0 0 2 16,4-2 0-16,-7-1 0 0,3 1 0 0,-6-1 13 15,0 1 2-15,0 0 1 0,-3-3 0 0,3 2 1 0,-6-2 0 16,0 0 0-16,-3 3 0 0,3-1-9 0,-3 1-2 16,-6 2 0-16,3 0 0 0,3 1-8 0,-3 2-3 15,-3-3 0-15,0 5 0 0,0 6-5 0,6 0-2 16,-9-2 0-16,0 7 0 0,-3 3-10 0,0 3-9 15,3-3 9-15,-1 0-13 0,1 5-3 0,3 1-1 16,0-1 0-16,0 3 0 0,6 0 8 0,-3 3 9 16,3 0-13-16,0-3 5 0,3 3 8 0,0 0-13 15,0-6 5-15,3 0 8 0,-3 6-9 0,3 0 9 16,-3-3 0-16,-3 3 0 0,-3-3 0 0,3 3 0 16,0-1 0-16,0 4 0 0,-3-3 16 0,-3-1 4 0,0 4 1 0,-3-3 0 15,3-1 5-15,-3-2 1 0,-3 0 0 0,3 1 0 16,0-1 2-16,-3-3 1 0,-3 3 0 0,3-2 0 15,3-4-13-15,-3 4-2 0,0-6-1 0,-3 2 0 16,-1-2-6-16,4-2-8 0,-3 2 11 0,3-3-11 16,-3-5 0-16,3 0 0 0,0 0 0 0,0-2 0 15,3-6 0-15,-3-1-20 0,0 1 2 0,0-2 1 16,6-1-29-16,0-2-6 16,-3-1 0-16,3 1-1 0,3-1-34 0,0 1-6 0,0-3-2 0</inkml:trace>
  <inkml:trace contextRef="#ctx0" brushRef="#br0" timeOffset="4580">760 136 1969 0,'0'11'43'0,"0"0"9"0,-3-3 1 0,3-8 3 0,-3 5-44 0,3 1-12 0,0-6 0 0,-3 2 0 15,3 1 54-15,0-3 9 0,0 0 1 0,0 0 1 16,0 0-48-16,0 0-9 0,9-3-8 0,0-2 9 16,0 0-9-16,0-1 8 0,0 4-8 0,1-1 8 15,-1 0-8-15,0 1 12 0,-9 2-12 0,6 0 12 0,0 0-12 16,-6 0 10-16,0 0-10 0,9 2 10 0,-6 4-10 0,3 2 0 16,-6 0 0-16,0 0 0 0,0 2 8 0,0 4 5 15,-6-1 2-15,3 3 0 0,0-2-15 0,0-1 9 16,0 3-9-16,0-2 8 0,0-6-8 0,0 0 0 15,0-3 0-15,3 3 0 0,0 0 11 0,-3 0-3 16,3-2-8-16,0-6 12 0,0 0-1 0,0 0-1 16,0 0 0-16,0 5 0 0,0-5-10 0,0 0 0 15,0 0 0-15,0 0 8 0,0 0-8 0,0 0 0 16,3 5 0-16,-3-5 0 0,9-2 0 0,0-1 0 16,-3-5 0-16,3 3 0 0,0-1 0 0,0 4 0 0,0-7 0 15,0-1 0-15,-3-1 0 0,0 3 0 0,6 3 0 16,-12 5 8-16,0 0-8 0,9 5 0 0,-3-2 0 15,0 2 0-15,0-5 0 0,-6 0 0 16,0 0-9-16,0 0 9 0,12 5 0 0,-3 1 0 0,-9-6 0 0,12 0 0 16,1 0 0-16,-4 5 0 0,-9-5 0 0,12 0 0 15,3-3 0-15,-9 3 0 0,-6 0 0 0,12-2 0 16,0-6 0-16,-3 2 0 0,-3 4 0 0,-6 2 0 16,0 0 0-16,9-6 0 0,-3 1 0 0,-3 0 0 15,-3-3 12-15,3 2 0 0,-3 4 0 0,3-4 0 16,-6 1 18-16,3-1 3 0,-3-4 1 0,0 4 0 15,3 6-12-15,-6-2-2 0,0-4-1 0,6 6 0 16,0 0-19-16,-6-2 10 0,-3-4-10 0,-3 4 8 16,6 2-8-16,-3 0-12 0,3-3 2 0,-3 3 1 15,0-3-51-15,9 3-11 0,-6 0-1 0,3 0-662 16,-3-2-132-16</inkml:trace>
  <inkml:trace contextRef="#ctx0" brushRef="#br0" timeOffset="4986">1213 112 1796 0,'0'11'40'0,"0"2"8"0,-3-4 1 0,0-1 1 16,3-3-40-16,0 6-10 0,0-3 0 0,0 0 0 0,-3-3 46 0,3 3 7 16,0 0 2-16,0 0 0 0,-3 0-38 0,0 0-7 0,3 3-2 0,0 0 0 15,0 2-8-15,-3-5 8 0,3 3-8 0,0-3 8 16,0 0-8-16,0 0 12 15,-3-5-12-15,3-3 12 0,0 0 3 0,0 0 1 0,0 0 0 0,0 0 0 16,0 0-16-16,0 0 9 0,0 0-9 16,0 5 8-16,-3-2-8 0,3-3 0 0,3-3 0 0,0-2 0 15,3-3 0-15,-3 2 10 0,3-4-10 0,0-1 10 16,0 3-10-16,3 0 8 0,-3 2-8 0,3-2 8 16,0-2-8-16,-3-1 0 0,0 3 0 0,3 3 0 15,-3 2 0-15,0-2 0 0,0 2-9 0,0 0 9 16,-6 3 0-16,6 0 0 0,0 6 0 0,-6-6 0 15,0 0 20-15,6 8 2 0,0 2 0 0,0-4 0 16,9-9 14-16,-9 8 4 0,-9 6 0 0,3 0 0 16,0-3-8-16,3 5 0 0,-3 1-1 0,3-1 0 15,-3 0-15-15,0-2-2 0,-3-3-1 0,3 3 0 0,0-3-13 16,3-3 8-16,-6 3-8 0,3-2 0 0,0 4-8 16,-3-1-8-16,3-1-2 0,0 0-1097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2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64 2037 0,'0'0'44'0,"0"0"10"0,0 0 2 0,0 0 2 0,0 0-46 0,0 0-12 0,0 0 0 0,0 0 0 16,0 0 64-16,0 0 12 0,0 0 1 0,0 0 1 16,0 0-53-16,0 0-10 0,6 0-3 0,-3-6 0 15,0 1-12-15,0-3 0 0,0 2 0 0,3 1 0 16,-6 0 0-16,3-4 0 0,-3 1 0 0,0 2 0 15,0 6 16-15,0 0-2 0,0 0-1 0,0 0 0 16,-3-2 3-16,3 2 1 0,0 0 0 0,0 0 0 16,-6-3 4-16,0 3 1 0,0 3 0 0,-3 2 0 15,2 3-14-15,-2 1-8 0,-1-4 8 0,-2 1-8 16,0-1 0-16,0 3 0 0,6 3 0 0,0 0 8 16,0-5-8-16,0 2 0 0,0-3 0 0,6-5 0 15,0 11 0-15,-6 0 0 0,3-9 0 0,3-2-8 16,0 0 8-16,0 0-10 0,3 9 10 0,-3-9-10 15,6-3 10-15,3 0 0 0,0-2-9 0,0-3 9 0,-3 2 0 16,3 1-11-16,3 0 11 0,0-1-8 0,1 1 8 16,-4 1-12-16,1 2 12 0,-4-1-12 0,0 3 12 0,-6 0 0 15,0 0 10-15,6 5-10 0,-3 2 0 0,-3-7 0 16,3 8 0-16,0 0 0 0,-3 2 10 0,3 1-10 16,0 4 10-16,-3-7-10 0,0-3 0 0,0-5 0 15,0 0-8-15,3 8 8 16,-3-8-28-16,0 0 0 0,0 0 1 0,6 0-700 15,0 0-140-15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2.8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69 0 1868 0,'3'6'41'0,"-3"-6"9"0,0 0 2 0,0 0 0 0,0 0-42 0,0 0-10 0,-3 8 0 0,-3 2 0 15,6-2 55-15,-3 0 9 0,-3 3 1 0,0 0 1 16,0 0-13-16,3-1-2 0,0 4-1 0,-3 2 0 16,3-3-23-16,0 1-5 0,-6-1-1 0,9 3 0 15,0 0 3-15,0-2 1 0,-3 2 0 0,3 0 0 16,0-3-17-16,-3 6-8 0,0-3 0 0,0 0 8 16,3-5-8-16,0 0 0 0,0 2 0 0,0-5 0 15,-3 0 0-15,6 0-9 0,0-3 9 0,-3-5-13 16,0 0-97-16,6 3-19 0,3-3-4 0,0-5-816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3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79 0 1994 0,'0'0'44'0,"0"0"8"0,0 0 3 0,-3 8 1 0,0-3-44 0,-3 1-12 15,2 2 0-15,-5 2 0 0,6-2 67 0,-3 6 11 16,0-1 2-16,0 3 1 0,3-2-29 0,-3-1-7 16,0 3-1-16,3 0 0 0,0 0-19 0,0 3-4 0,-3-3-1 15,6 3 0-15,0 5-20 0,-3-2 0 16,3-6 0-16,0 0-8 16,0-6-77-16,3 1-15 0,0 0-4 0,-3-11-904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3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1832 0,'9'8'40'0,"0"-3"9"0,-6-2 2 0,-3 3 0 0,6-1-41 0,-3 3-10 0,-6 0 0 0,3-3 0 15,-6 3 92-15,6-8 16 0,-3 8 3 0,0 0 1 16,-3 3-73-16,6-3-15 0,-3-2-2 0,3-6-1037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1.5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3 1796 0,'3'5'40'0,"-3"-5"8"0,0 0 1 0,-3 8 1 0,6 0-40 0,-3-8-10 16,0 0 0-16,0 9 0 0,0-4 0 0,3 3 0 16,0 0 0-16,-3-8 0 0,3 13 36 0,0-2 4 15,3-3 2-15,-3 0 0 0,3 3-2 0,-3 0 0 16,-3-11 0-16,3 13 0 0,0-2 8 0,0 2 2 15,-6-7 0-15,3-1 0 0,0 3-10 0,-3 3-3 16,-3-3 0-16,0 0 0 0,-3-3-18 0,0 3-4 16,0-2-1-16,-6 2 0 0,0-8-14 0,3 2 11 0,0 1-11 15,3-3 10 1,-3 3-46-16,3-1-8 0,-3-2-3 0,12 0-657 0,-6-5-132 16</inkml:trace>
  <inkml:trace contextRef="#ctx0" brushRef="#br0" timeOffset="637">277 0 1803 0,'0'0'40'0,"0"0"8"0,0 0 1 0,6 6 2 0,-6-6-41 0,0 0-10 16,0 0 0-16,0 0 0 0,0 0 72 0,0 8 12 16,3-3 2-16,-3 3 1 0,0-8-31 0,0 14-5 15,0 2-2-15,-3 0 0 0,0 0-28 0,0 0-5 16,-3 0-2-16,3 0 0 0,0 0-14 0,0-2 8 16,0-1-8-16,0-2 0 0,0-1 8 0,0 1-8 15,0 0 0-15,0-3 0 0,3-3 0 0,0-5 8 16,0 0-8-16,-3 6 0 0,0-4 0 0,3-2 0 15,0 0 0-15,0 0 0 0,0 0-18 0,0 0 3 16,0 0 1-16,6-5 0 0,-3-3 3 0,6 3 1 0,-3-3 0 0,0-3 0 16,0 0 10-16,3 0 0 0,-3-5 0 0,3 6 0 15,-3-1 0-15,3 3 0 0,0-3 0 0,0 0 0 16,3 6 0-16,-2-3 0 0,-4 3 0 0,-6-3-8 16,0-3 8-16,3 3 0 0,-3 5 0 0,3-2 0 15,0 2 0-15,-3 3 0 0,0-3 0 0,0 3 0 16,9 3 0-16,-9-3 12 0,0 8-2 0,0-8-1 15,3 11 9-15,0 0 2 0,-3-3 0 0,-3 0 0 16,3 0-3-16,0 0 0 0,0 0 0 0,-3 0 0 16,0 0-8-16,3-8-1 0,0 0-8 0,0 0 12 15,0 0-12-15,-3 5 0 0,0-2 0 0,3 0 0 16,6-3 0-16,-3 2 0 0,-6-2 0 0,6-2-10 16,6-4 10-16,0 1 0 0,-3-1 0 0,3 1 0 15,0 0 0-15,0-1 0 0,0-4 0 0,-6 2 0 16,0 5 0-16,6 3 0 0,0 0 0 0,-3-3 0 15,-6 3 0-15,0 0 0 0,0 0-9 0,6 6 9 0,3-4 0 16,-9-2 0-16,0 0-9 0,6 14 9 0,0-4 0 16,-6 1 0-16,0-3 8 0,0 3-8 0,0 0 8 0,0-1-8 15,0 1 0-15,-3 0 0 16,3 0-24-16,0-3-10 0,3-3-2 0,0 0-666 16,0 1-133-16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50B0-C54A-49DD-A1FC-6FE462ABA2B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D8-D7C0-4FB2-A36F-F69574596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D8CD8-D7C0-4FB2-A36F-F695745963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36.xml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0.emf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5.jpe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emf"/><Relationship Id="rId11" Type="http://schemas.openxmlformats.org/officeDocument/2006/relationships/customXml" Target="../ink/ink35.xml"/><Relationship Id="rId24" Type="http://schemas.openxmlformats.org/officeDocument/2006/relationships/image" Target="../media/image46.emf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8.emf"/><Relationship Id="rId10" Type="http://schemas.openxmlformats.org/officeDocument/2006/relationships/image" Target="../media/image39.emf"/><Relationship Id="rId19" Type="http://schemas.openxmlformats.org/officeDocument/2006/relationships/customXml" Target="../ink/ink39.xml"/><Relationship Id="rId4" Type="http://schemas.openxmlformats.org/officeDocument/2006/relationships/image" Target="../media/image36.emf"/><Relationship Id="rId9" Type="http://schemas.openxmlformats.org/officeDocument/2006/relationships/customXml" Target="../ink/ink3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customXml" Target="../ink/ink43.xml"/><Relationship Id="rId30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1.jpeg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45.xml"/><Relationship Id="rId9" Type="http://schemas.openxmlformats.org/officeDocument/2006/relationships/image" Target="../media/image53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2.emf"/><Relationship Id="rId30" Type="http://schemas.openxmlformats.org/officeDocument/2006/relationships/customXml" Target="../ink/ink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ustomXml" Target="../ink/ink65.xml"/><Relationship Id="rId18" Type="http://schemas.openxmlformats.org/officeDocument/2006/relationships/image" Target="../media/image69.emf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12" Type="http://schemas.openxmlformats.org/officeDocument/2006/relationships/image" Target="../media/image66.emf"/><Relationship Id="rId17" Type="http://schemas.openxmlformats.org/officeDocument/2006/relationships/customXml" Target="../ink/ink67.xml"/><Relationship Id="rId2" Type="http://schemas.openxmlformats.org/officeDocument/2006/relationships/image" Target="../media/image7.jpeg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10" Type="http://schemas.openxmlformats.org/officeDocument/2006/relationships/image" Target="../media/image50.emf"/><Relationship Id="rId19" Type="http://schemas.openxmlformats.org/officeDocument/2006/relationships/customXml" Target="../ink/ink68.xml"/><Relationship Id="rId4" Type="http://schemas.openxmlformats.org/officeDocument/2006/relationships/image" Target="../media/image26.emf"/><Relationship Id="rId9" Type="http://schemas.openxmlformats.org/officeDocument/2006/relationships/customXml" Target="../ink/ink63.xml"/><Relationship Id="rId14" Type="http://schemas.openxmlformats.org/officeDocument/2006/relationships/image" Target="../media/image6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5.emf"/><Relationship Id="rId5" Type="http://schemas.openxmlformats.org/officeDocument/2006/relationships/customXml" Target="../ink/ink70.xml"/><Relationship Id="rId4" Type="http://schemas.openxmlformats.org/officeDocument/2006/relationships/image" Target="../media/image7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emf"/><Relationship Id="rId5" Type="http://schemas.openxmlformats.org/officeDocument/2006/relationships/customXml" Target="../ink/ink73.xml"/><Relationship Id="rId4" Type="http://schemas.openxmlformats.org/officeDocument/2006/relationships/image" Target="../media/image7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customXml" Target="../ink/ink80.xml"/><Relationship Id="rId3" Type="http://schemas.openxmlformats.org/officeDocument/2006/relationships/customXml" Target="../ink/ink75.xml"/><Relationship Id="rId7" Type="http://schemas.openxmlformats.org/officeDocument/2006/relationships/customXml" Target="../ink/ink77.xml"/><Relationship Id="rId12" Type="http://schemas.openxmlformats.org/officeDocument/2006/relationships/image" Target="../media/image87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4.emf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customXml" Target="../ink/ink78.xml"/><Relationship Id="rId14" Type="http://schemas.openxmlformats.org/officeDocument/2006/relationships/image" Target="../media/image8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94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1.emf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customXml" Target="../ink/ink8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9" Type="http://schemas.openxmlformats.org/officeDocument/2006/relationships/customXml" Target="../ink/ink104.xml"/><Relationship Id="rId21" Type="http://schemas.openxmlformats.org/officeDocument/2006/relationships/customXml" Target="../ink/ink95.xml"/><Relationship Id="rId34" Type="http://schemas.openxmlformats.org/officeDocument/2006/relationships/image" Target="../media/image111.emf"/><Relationship Id="rId42" Type="http://schemas.openxmlformats.org/officeDocument/2006/relationships/image" Target="../media/image115.emf"/><Relationship Id="rId47" Type="http://schemas.openxmlformats.org/officeDocument/2006/relationships/customXml" Target="../ink/ink108.xml"/><Relationship Id="rId50" Type="http://schemas.openxmlformats.org/officeDocument/2006/relationships/image" Target="../media/image119.emf"/><Relationship Id="rId55" Type="http://schemas.openxmlformats.org/officeDocument/2006/relationships/customXml" Target="../ink/ink112.xml"/><Relationship Id="rId7" Type="http://schemas.openxmlformats.org/officeDocument/2006/relationships/customXml" Target="../ink/ink88.xml"/><Relationship Id="rId12" Type="http://schemas.openxmlformats.org/officeDocument/2006/relationships/image" Target="../media/image100.emf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113.emf"/><Relationship Id="rId46" Type="http://schemas.openxmlformats.org/officeDocument/2006/relationships/image" Target="../media/image117.emf"/><Relationship Id="rId2" Type="http://schemas.openxmlformats.org/officeDocument/2006/relationships/image" Target="../media/image15.jpeg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customXml" Target="../ink/ink99.xml"/><Relationship Id="rId41" Type="http://schemas.openxmlformats.org/officeDocument/2006/relationships/customXml" Target="../ink/ink105.xml"/><Relationship Id="rId54" Type="http://schemas.openxmlformats.org/officeDocument/2006/relationships/image" Target="../media/image12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7.emf"/><Relationship Id="rId11" Type="http://schemas.openxmlformats.org/officeDocument/2006/relationships/customXml" Target="../ink/ink90.xml"/><Relationship Id="rId24" Type="http://schemas.openxmlformats.org/officeDocument/2006/relationships/image" Target="../media/image106.emf"/><Relationship Id="rId32" Type="http://schemas.openxmlformats.org/officeDocument/2006/relationships/image" Target="../media/image110.emf"/><Relationship Id="rId37" Type="http://schemas.openxmlformats.org/officeDocument/2006/relationships/customXml" Target="../ink/ink103.xml"/><Relationship Id="rId40" Type="http://schemas.openxmlformats.org/officeDocument/2006/relationships/image" Target="../media/image114.emf"/><Relationship Id="rId45" Type="http://schemas.openxmlformats.org/officeDocument/2006/relationships/customXml" Target="../ink/ink107.xml"/><Relationship Id="rId53" Type="http://schemas.openxmlformats.org/officeDocument/2006/relationships/customXml" Target="../ink/ink111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08.emf"/><Relationship Id="rId36" Type="http://schemas.openxmlformats.org/officeDocument/2006/relationships/image" Target="../media/image112.emf"/><Relationship Id="rId49" Type="http://schemas.openxmlformats.org/officeDocument/2006/relationships/customXml" Target="../ink/ink109.xml"/><Relationship Id="rId10" Type="http://schemas.openxmlformats.org/officeDocument/2006/relationships/image" Target="../media/image99.emf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4" Type="http://schemas.openxmlformats.org/officeDocument/2006/relationships/image" Target="../media/image116.emf"/><Relationship Id="rId52" Type="http://schemas.openxmlformats.org/officeDocument/2006/relationships/image" Target="../media/image120.emf"/><Relationship Id="rId4" Type="http://schemas.openxmlformats.org/officeDocument/2006/relationships/image" Target="../media/image96.emf"/><Relationship Id="rId9" Type="http://schemas.openxmlformats.org/officeDocument/2006/relationships/customXml" Target="../ink/ink89.xml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Relationship Id="rId27" Type="http://schemas.openxmlformats.org/officeDocument/2006/relationships/customXml" Target="../ink/ink98.xml"/><Relationship Id="rId30" Type="http://schemas.openxmlformats.org/officeDocument/2006/relationships/image" Target="../media/image109.emf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118.emf"/><Relationship Id="rId56" Type="http://schemas.openxmlformats.org/officeDocument/2006/relationships/image" Target="../media/image122.emf"/><Relationship Id="rId8" Type="http://schemas.openxmlformats.org/officeDocument/2006/relationships/image" Target="../media/image98.emf"/><Relationship Id="rId51" Type="http://schemas.openxmlformats.org/officeDocument/2006/relationships/customXml" Target="../ink/ink110.xml"/><Relationship Id="rId3" Type="http://schemas.openxmlformats.org/officeDocument/2006/relationships/customXml" Target="../ink/ink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purdue.edu/~elm/projects/multilinevis/multiline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vis.berkeley.edu/papers/horizon/2009-TimeSeries-CHI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111/j.1756-8765.2009.01066.x/e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deepblue.lib.umich.edu/bitstream/handle/2027.42/44452/10648_2004_Article_363437.pdf?sequence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lam.com/doc/KincaidLam_LGE_AVI06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cs.ubc.ca/~tmm/papers/binx/BinXPoster2004.pdf" TargetMode="External"/><Relationship Id="rId4" Type="http://schemas.openxmlformats.org/officeDocument/2006/relationships/hyperlink" Target="http://hcil2.cs.umd.edu/trs/2002-06/2002-06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tmm/courses/cpsc533c-06-fall/readings/vanwijk99cluster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kops.uni-konstanz.de/bitstream/handle/123456789/28470/Bernard_284706.pdf?sequence=1&amp;isAllowed=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s.pku.edu.cn/course/Visualization_2011F/materials/2006-Banking-Info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cs.toronto.edu/~jianzhao/papers/chronolens.pdf" TargetMode="External"/><Relationship Id="rId5" Type="http://schemas.openxmlformats.org/officeDocument/2006/relationships/hyperlink" Target="http://www.cs.ubc.ca/~tmm/courses/cpsc533c-06-fall/readings/vanwijk99cluster.pdf" TargetMode="External"/><Relationship Id="rId4" Type="http://schemas.openxmlformats.org/officeDocument/2006/relationships/hyperlink" Target="http://citeseerx.ist.psu.edu/viewdoc/download?doi=10.1.1.185.2602&amp;rep=rep1&amp;type=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lancs.ac.uk/12942/1/Ellis_&amp;_Dix_clutter_reduction_taxonomy_5.3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5" Type="http://schemas.openxmlformats.org/officeDocument/2006/relationships/hyperlink" Target="http://citeseerx.ist.psu.edu/viewdoc/download?doi=10.1.1.33.4938&amp;rep=rep1&amp;type=pdf" TargetMode="External"/><Relationship Id="rId4" Type="http://schemas.openxmlformats.org/officeDocument/2006/relationships/hyperlink" Target="http://citeseerx.ist.psu.edu/viewdoc/download?doi=10.1.1.18.4866&amp;rep=rep1&amp;type=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ynthetic+Control+Chart+Time+Serie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www.cs.umd.edu/hcil/timesearcher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e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18" Type="http://schemas.openxmlformats.org/officeDocument/2006/relationships/image" Target="../media/image22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17" Type="http://schemas.openxmlformats.org/officeDocument/2006/relationships/customXml" Target="../ink/ink20.xml"/><Relationship Id="rId2" Type="http://schemas.openxmlformats.org/officeDocument/2006/relationships/image" Target="../media/image1.jpe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customXml" Target="../ink/ink22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2.emf"/><Relationship Id="rId2" Type="http://schemas.openxmlformats.org/officeDocument/2006/relationships/image" Target="../media/image1.jpeg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emf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27.xml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561" y="2096386"/>
            <a:ext cx="5160708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8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36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3600" spc="-5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 dirty="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 dirty="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0629" y="2926277"/>
            <a:ext cx="4762473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666666"/>
                </a:solidFill>
                <a:latin typeface="Calibri Light"/>
                <a:cs typeface="Calibri Light"/>
              </a:rPr>
              <a:t>Last update: 2015 / 08 / 03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456" y="67307"/>
            <a:ext cx="9886746" cy="1430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7179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0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2197"/>
              </a:lnSpc>
              <a:spcBef>
                <a:spcPts val="872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Users</a:t>
            </a:r>
            <a:r>
              <a:rPr sz="1800" spc="-4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line</a:t>
            </a:r>
            <a:r>
              <a:rPr sz="1800" spc="-5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graph</a:t>
            </a:r>
            <a:r>
              <a:rPr sz="18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to:</a:t>
            </a:r>
            <a:r>
              <a:rPr sz="1800" spc="-4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demonstrate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that with the x-y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relationship being obtained, how we would enable other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 in our design. Should be closely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connected to visual designs.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456" y="1134798"/>
            <a:ext cx="108046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Assess</a:t>
            </a:r>
            <a:r>
              <a:rPr sz="1200" spc="-58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trends: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456" y="1317932"/>
            <a:ext cx="732102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[FIND DIRECTION] For a specific range of x,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would y vary with it? 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 they go?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[Direction alignment] If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commonly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shared 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frequently occurred?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456" y="1866572"/>
            <a:ext cx="22974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Compare</a:t>
            </a:r>
            <a:r>
              <a:rPr sz="1200" spc="-3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between</a:t>
            </a:r>
            <a:r>
              <a:rPr sz="1200" spc="-5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456" y="2049452"/>
            <a:ext cx="9888804" cy="151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“We expect that some line graphs will show similar features and others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not.</a:t>
            </a:r>
            <a:r>
              <a:rPr sz="120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similarity or dissimilarity is what we seek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(Kincaid, 2006). ”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Similarities:</a:t>
            </a:r>
          </a:p>
          <a:p>
            <a:pPr marL="17373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[Representativeness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several lines grow similarly / stay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close in a certain period?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[Centrality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similar are them in the period?</a:t>
            </a:r>
          </a:p>
          <a:p>
            <a:pPr marL="173735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[Target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exploration]Track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If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several lines have practical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correlation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real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world,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are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they clustered together?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Dissimilarities: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191" y="3329866"/>
            <a:ext cx="9566252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[Outliers]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that develop significantly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differently from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others? , either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 the whole time period or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a interval?</a:t>
            </a:r>
          </a:p>
          <a:p>
            <a:pPr marL="30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 lines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start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develop uniquely?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these differences start?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7488" y="3846837"/>
            <a:ext cx="2237283" cy="80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 clustering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generated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the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algorithm.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X1 and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x2 might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20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worth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investigation.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56" y="4610382"/>
            <a:ext cx="649035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[Hierarchy]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details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period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200" spc="-6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14:cNvPr>
              <p14:cNvContentPartPr/>
              <p14:nvPr/>
            </p14:nvContentPartPr>
            <p14:xfrm>
              <a:off x="7655901" y="1335616"/>
              <a:ext cx="201960" cy="84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9781" y="1329496"/>
                <a:ext cx="214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14:cNvPr>
              <p14:cNvContentPartPr/>
              <p14:nvPr/>
            </p14:nvContentPartPr>
            <p14:xfrm>
              <a:off x="7091781" y="1164976"/>
              <a:ext cx="232560" cy="380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5661" y="1158856"/>
                <a:ext cx="2448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14:cNvPr>
              <p14:cNvContentPartPr/>
              <p14:nvPr/>
            </p14:nvContentPartPr>
            <p14:xfrm>
              <a:off x="6718821" y="1319416"/>
              <a:ext cx="199800" cy="936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2701" y="1313296"/>
                <a:ext cx="212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14:cNvPr>
              <p14:cNvContentPartPr/>
              <p14:nvPr/>
            </p14:nvContentPartPr>
            <p14:xfrm>
              <a:off x="8943621" y="1502296"/>
              <a:ext cx="377640" cy="2512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7501" y="1496176"/>
                <a:ext cx="389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14:cNvPr>
              <p14:cNvContentPartPr/>
              <p14:nvPr/>
            </p14:nvContentPartPr>
            <p14:xfrm>
              <a:off x="8115621" y="1220416"/>
              <a:ext cx="635400" cy="5511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9501" y="1214296"/>
                <a:ext cx="6476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14:cNvPr>
              <p14:cNvContentPartPr/>
              <p14:nvPr/>
            </p14:nvContentPartPr>
            <p14:xfrm>
              <a:off x="363741" y="1594816"/>
              <a:ext cx="6281280" cy="125352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621" y="1588696"/>
                <a:ext cx="62935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14:cNvPr>
              <p14:cNvContentPartPr/>
              <p14:nvPr/>
            </p14:nvContentPartPr>
            <p14:xfrm>
              <a:off x="6852741" y="2341096"/>
              <a:ext cx="232560" cy="2854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6621" y="2334976"/>
                <a:ext cx="244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14:cNvPr>
              <p14:cNvContentPartPr/>
              <p14:nvPr/>
            </p14:nvContentPartPr>
            <p14:xfrm>
              <a:off x="7280781" y="2435776"/>
              <a:ext cx="174960" cy="1594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74661" y="2429656"/>
                <a:ext cx="187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14:cNvPr>
              <p14:cNvContentPartPr/>
              <p14:nvPr/>
            </p14:nvContentPartPr>
            <p14:xfrm>
              <a:off x="7678221" y="2386096"/>
              <a:ext cx="390600" cy="20844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2101" y="2379976"/>
                <a:ext cx="402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14:cNvPr>
              <p14:cNvContentPartPr/>
              <p14:nvPr/>
            </p14:nvContentPartPr>
            <p14:xfrm>
              <a:off x="2080221" y="2922496"/>
              <a:ext cx="99360" cy="705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4101" y="2916376"/>
                <a:ext cx="111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14:cNvPr>
              <p14:cNvContentPartPr/>
              <p14:nvPr/>
            </p14:nvContentPartPr>
            <p14:xfrm>
              <a:off x="5251461" y="3103576"/>
              <a:ext cx="646200" cy="22824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45341" y="3097456"/>
                <a:ext cx="658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14:cNvPr>
              <p14:cNvContentPartPr/>
              <p14:nvPr/>
            </p14:nvContentPartPr>
            <p14:xfrm>
              <a:off x="5989101" y="3137056"/>
              <a:ext cx="377640" cy="24588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82981" y="3130936"/>
                <a:ext cx="389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14:cNvPr>
              <p14:cNvContentPartPr/>
              <p14:nvPr/>
            </p14:nvContentPartPr>
            <p14:xfrm>
              <a:off x="98421" y="3374656"/>
              <a:ext cx="175320" cy="11628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301" y="3368536"/>
                <a:ext cx="187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14:cNvPr>
              <p14:cNvContentPartPr/>
              <p14:nvPr/>
            </p14:nvContentPartPr>
            <p14:xfrm>
              <a:off x="4797236" y="4422622"/>
              <a:ext cx="1158840" cy="4244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1116" y="4416502"/>
                <a:ext cx="1171080" cy="4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24919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7512"/>
            <a:ext cx="197694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Basic</a:t>
            </a:r>
            <a:r>
              <a:rPr sz="20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workflow: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955" y="2512316"/>
            <a:ext cx="1519552" cy="102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211" marR="0">
              <a:lnSpc>
                <a:spcPts val="2453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Visual</a:t>
            </a:r>
          </a:p>
          <a:p>
            <a:pPr marL="0" marR="0">
              <a:lnSpc>
                <a:spcPts val="228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5017" y="2656566"/>
            <a:ext cx="1677203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1538" y="2656566"/>
            <a:ext cx="1724107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1138728"/>
            <a:ext cx="150224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2">
                <a:solidFill>
                  <a:srgbClr val="29555D"/>
                </a:solidFill>
                <a:latin typeface="Calibri Light"/>
                <a:cs typeface="Calibri Light"/>
              </a:rPr>
              <a:t>Requirements: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471" y="1658598"/>
            <a:ext cx="8826179" cy="201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LoD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: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Allow hierarchical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global</a:t>
            </a:r>
            <a:r>
              <a:rPr sz="16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features:</a:t>
            </a:r>
          </a:p>
          <a:p>
            <a:pPr marL="291388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Eliminate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local details:</a:t>
            </a:r>
            <a:r>
              <a:rPr sz="16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Piecewise linear representation</a:t>
            </a:r>
            <a:r>
              <a:rPr sz="1600" spc="3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(Douglas</a:t>
            </a:r>
            <a:r>
              <a:rPr sz="1600" spc="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Peucker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291388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Priority for consecutive</a:t>
            </a:r>
            <a:r>
              <a:rPr sz="16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from one</a:t>
            </a: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  <a:r>
              <a:rPr sz="16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1600" spc="-6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6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correspondence</a:t>
            </a:r>
          </a:p>
          <a:p>
            <a:pPr marL="291388" marR="0">
              <a:lnSpc>
                <a:spcPts val="1922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Settings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in distance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functions:</a:t>
            </a:r>
            <a:r>
              <a:rPr sz="1600" spc="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6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accept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600" spc="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6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two lines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that are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horizontally</a:t>
            </a:r>
          </a:p>
          <a:p>
            <a:pPr marL="576326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too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far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away.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231" y="3333797"/>
            <a:ext cx="377121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6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620" y="3577637"/>
            <a:ext cx="6337320" cy="79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6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value: no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  <a:p>
            <a:pPr marL="0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6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change: consider</a:t>
            </a:r>
            <a:r>
              <a:rPr sz="16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Perpendicular, parallel,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14:cNvPr>
              <p14:cNvContentPartPr/>
              <p14:nvPr/>
            </p14:nvContentPartPr>
            <p14:xfrm>
              <a:off x="5510243" y="639274"/>
              <a:ext cx="290880" cy="566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4123" y="633154"/>
                <a:ext cx="3031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14:cNvPr>
              <p14:cNvContentPartPr/>
              <p14:nvPr/>
            </p14:nvContentPartPr>
            <p14:xfrm>
              <a:off x="4676483" y="1363234"/>
              <a:ext cx="666000" cy="795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0363" y="1357114"/>
                <a:ext cx="6782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14:cNvPr>
              <p14:cNvContentPartPr/>
              <p14:nvPr/>
            </p14:nvContentPartPr>
            <p14:xfrm>
              <a:off x="6625523" y="614794"/>
              <a:ext cx="536040" cy="543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9403" y="608674"/>
                <a:ext cx="548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14:cNvPr>
              <p14:cNvContentPartPr/>
              <p14:nvPr/>
            </p14:nvContentPartPr>
            <p14:xfrm>
              <a:off x="6005963" y="655834"/>
              <a:ext cx="424800" cy="5270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9843" y="649714"/>
                <a:ext cx="437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14:cNvPr>
              <p14:cNvContentPartPr/>
              <p14:nvPr/>
            </p14:nvContentPartPr>
            <p14:xfrm>
              <a:off x="7311323" y="520474"/>
              <a:ext cx="1248120" cy="6357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5203" y="514354"/>
                <a:ext cx="12603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14:cNvPr>
              <p14:cNvContentPartPr/>
              <p14:nvPr/>
            </p14:nvContentPartPr>
            <p14:xfrm>
              <a:off x="752483" y="2529274"/>
              <a:ext cx="6536160" cy="1540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363" y="2523154"/>
                <a:ext cx="6548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14:cNvPr>
              <p14:cNvContentPartPr/>
              <p14:nvPr/>
            </p14:nvContentPartPr>
            <p14:xfrm>
              <a:off x="7553243" y="2239474"/>
              <a:ext cx="125280" cy="2635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7123" y="2233354"/>
                <a:ext cx="137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14:cNvPr>
              <p14:cNvContentPartPr/>
              <p14:nvPr/>
            </p14:nvContentPartPr>
            <p14:xfrm>
              <a:off x="7592483" y="2609194"/>
              <a:ext cx="39600" cy="457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6363" y="2603074"/>
                <a:ext cx="51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14:cNvPr>
              <p14:cNvContentPartPr/>
              <p14:nvPr/>
            </p14:nvContentPartPr>
            <p14:xfrm>
              <a:off x="7915403" y="1887754"/>
              <a:ext cx="766080" cy="39384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9283" y="1881634"/>
                <a:ext cx="778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14:cNvPr>
              <p14:cNvContentPartPr/>
              <p14:nvPr/>
            </p14:nvContentPartPr>
            <p14:xfrm>
              <a:off x="8051843" y="2410474"/>
              <a:ext cx="531720" cy="3222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5723" y="2404354"/>
                <a:ext cx="543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14:cNvPr>
              <p14:cNvContentPartPr/>
              <p14:nvPr/>
            </p14:nvContentPartPr>
            <p14:xfrm>
              <a:off x="290963" y="3156754"/>
              <a:ext cx="1636920" cy="152532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843" y="3150634"/>
                <a:ext cx="164916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14:cNvPr>
              <p14:cNvContentPartPr/>
              <p14:nvPr/>
            </p14:nvContentPartPr>
            <p14:xfrm>
              <a:off x="2343683" y="4177714"/>
              <a:ext cx="1665360" cy="9349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7563" y="4171594"/>
                <a:ext cx="167760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14:cNvPr>
              <p14:cNvContentPartPr/>
              <p14:nvPr/>
            </p14:nvContentPartPr>
            <p14:xfrm>
              <a:off x="4531763" y="4111834"/>
              <a:ext cx="775440" cy="91620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5643" y="4105714"/>
                <a:ext cx="787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14:cNvPr>
              <p14:cNvContentPartPr/>
              <p14:nvPr/>
            </p14:nvContentPartPr>
            <p14:xfrm>
              <a:off x="6616883" y="3736714"/>
              <a:ext cx="532440" cy="29988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0763" y="3730594"/>
                <a:ext cx="544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14:cNvPr>
              <p14:cNvContentPartPr/>
              <p14:nvPr/>
            </p14:nvContentPartPr>
            <p14:xfrm>
              <a:off x="7357403" y="3662914"/>
              <a:ext cx="1151280" cy="7711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1283" y="3656794"/>
                <a:ext cx="1163520" cy="78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0" y="-4191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7149" y="1208429"/>
            <a:ext cx="941567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dirty="0">
                <a:solidFill>
                  <a:srgbClr val="000000"/>
                </a:solidFill>
                <a:latin typeface="Calibri Light"/>
                <a:cs typeface="Calibri Light"/>
              </a:rPr>
              <a:t>Piecewise</a:t>
            </a:r>
            <a:r>
              <a:rPr sz="950" spc="-6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000000"/>
                </a:solidFill>
                <a:latin typeface="Calibri Light"/>
                <a:cs typeface="Calibri Light"/>
              </a:rPr>
              <a:t>linear</a:t>
            </a:r>
          </a:p>
          <a:p>
            <a:pPr marL="26557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 dirty="0">
                <a:solidFill>
                  <a:srgbClr val="000000"/>
                </a:solidFill>
                <a:latin typeface="Calibri Light"/>
                <a:cs typeface="Calibri Light"/>
              </a:rPr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5558" y="1208429"/>
            <a:ext cx="1801909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213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950" spc="-7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between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95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950" spc="-56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5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000000"/>
                </a:solidFill>
                <a:latin typeface="Calibri Light"/>
                <a:cs typeface="Calibri Light"/>
              </a:rPr>
              <a:t>criteria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1779" y="1328038"/>
            <a:ext cx="1476923" cy="370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7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5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</a:p>
          <a:p>
            <a:pPr marL="11582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800" i="1" spc="86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822" y="1416855"/>
            <a:ext cx="946190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115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input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4668" y="1416855"/>
            <a:ext cx="155665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×</a:t>
            </a:r>
            <a:r>
              <a:rPr sz="115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115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matrix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067" y="1511850"/>
            <a:ext cx="1152102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dirty="0">
                <a:solidFill>
                  <a:srgbClr val="5B9BD5"/>
                </a:solidFill>
                <a:latin typeface="Calibri Light"/>
                <a:cs typeface="Calibri Light"/>
              </a:rPr>
              <a:t>Eliminate</a:t>
            </a:r>
            <a:r>
              <a:rPr sz="950" spc="-67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5B9BD5"/>
                </a:solidFill>
                <a:latin typeface="Calibri Light"/>
                <a:cs typeface="Calibri Light"/>
              </a:rPr>
              <a:t>local </a:t>
            </a:r>
            <a:r>
              <a:rPr sz="950" spc="-18" dirty="0">
                <a:solidFill>
                  <a:srgbClr val="5B9BD5"/>
                </a:solidFill>
                <a:latin typeface="Calibri Light"/>
                <a:cs typeface="Calibri Light"/>
              </a:rPr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8008" y="1505525"/>
            <a:ext cx="164649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 dirty="0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1150" spc="-18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 err="1">
                <a:solidFill>
                  <a:srgbClr val="000000"/>
                </a:solidFill>
                <a:latin typeface="Calibri Light"/>
                <a:cs typeface="Calibri Light"/>
              </a:rPr>
              <a:t>egments</a:t>
            </a:r>
            <a:r>
              <a:rPr sz="115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in total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9707" y="1517447"/>
            <a:ext cx="2075374" cy="14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9754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Basis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40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950" spc="10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clustering.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Consider</a:t>
            </a:r>
            <a:r>
              <a:rPr sz="95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:</a:t>
            </a:r>
          </a:p>
          <a:p>
            <a:pPr marL="0" marR="0">
              <a:lnSpc>
                <a:spcPts val="959"/>
              </a:lnSpc>
              <a:spcBef>
                <a:spcPts val="1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Perpendicular, parallel, angle</a:t>
            </a:r>
            <a:r>
              <a:rPr sz="800" spc="4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28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Priority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-25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800" spc="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from</a:t>
            </a:r>
            <a:r>
              <a:rPr sz="800" spc="-3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one</a:t>
            </a:r>
          </a:p>
          <a:p>
            <a:pPr marL="0" marR="0">
              <a:lnSpc>
                <a:spcPts val="959"/>
              </a:lnSpc>
              <a:spcBef>
                <a:spcPts val="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line: avoid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over-emphasis</a:t>
            </a:r>
            <a:r>
              <a:rPr sz="800" spc="-6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local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detail</a:t>
            </a:r>
          </a:p>
          <a:p>
            <a:pPr marL="0" marR="0">
              <a:lnSpc>
                <a:spcPts val="956"/>
              </a:lnSpc>
              <a:spcBef>
                <a:spcPts val="32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-6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34">
                <a:solidFill>
                  <a:srgbClr val="5B9BD5"/>
                </a:solidFill>
                <a:latin typeface="Calibri Light"/>
                <a:cs typeface="Calibri Light"/>
              </a:rPr>
              <a:t>withno</a:t>
            </a:r>
            <a:r>
              <a:rPr sz="800" spc="-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overlap</a:t>
            </a:r>
            <a:r>
              <a:rPr sz="800" spc="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x 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interval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AND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6"/>
              </a:lnSpc>
              <a:spcBef>
                <a:spcPct val="0"/>
              </a:spcBef>
              <a:spcAft>
                <a:spcPct val="0"/>
              </a:spcAft>
            </a:pP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not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</a:t>
            </a:r>
            <a:r>
              <a:rPr sz="800" spc="-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line:</a:t>
            </a:r>
            <a:r>
              <a:rPr sz="800" spc="-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95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should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be</a:t>
            </a:r>
            <a:r>
              <a:rPr sz="800" spc="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NaN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EUHWPW+å®ä½"/>
                <a:cs typeface="EUHWPW+å®ä½"/>
              </a:rPr>
              <a:t>–</a:t>
            </a:r>
            <a:r>
              <a:rPr sz="80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independent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variable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1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956"/>
              </a:lnSpc>
              <a:spcBef>
                <a:spcPts val="49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meaningful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graphs, and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similarity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956"/>
              </a:lnSpc>
              <a:spcBef>
                <a:spcPts val="21"/>
              </a:spcBef>
              <a:spcAft>
                <a:spcPct val="0"/>
              </a:spcAft>
            </a:pPr>
            <a:r>
              <a:rPr sz="800" spc="23">
                <a:solidFill>
                  <a:srgbClr val="5B9BD5"/>
                </a:solidFill>
                <a:latin typeface="Calibri Light"/>
                <a:cs typeface="Calibri Light"/>
              </a:rPr>
              <a:t>two</a:t>
            </a:r>
            <a:r>
              <a:rPr sz="800" spc="-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being</a:t>
            </a:r>
            <a:r>
              <a:rPr sz="800" spc="56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horizontally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too far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7">
                <a:solidFill>
                  <a:srgbClr val="5B9BD5"/>
                </a:solidFill>
                <a:latin typeface="Calibri Light"/>
                <a:cs typeface="Calibri Light"/>
              </a:rPr>
              <a:t>away</a:t>
            </a:r>
            <a:r>
              <a:rPr sz="800" spc="-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9"/>
              </a:lnSpc>
              <a:spcBef>
                <a:spcPts val="1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useless.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3836" y="1662803"/>
            <a:ext cx="198377" cy="40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63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  <a:p>
            <a:pPr marL="0" marR="0">
              <a:lnSpc>
                <a:spcPts val="963"/>
              </a:lnSpc>
              <a:spcBef>
                <a:spcPts val="24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2575" y="1798333"/>
            <a:ext cx="950817" cy="47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409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Build 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Optics</a:t>
            </a:r>
          </a:p>
          <a:p>
            <a:pPr marL="0" marR="0">
              <a:lnSpc>
                <a:spcPts val="1119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plot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3836" y="2038768"/>
            <a:ext cx="198207" cy="2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492" y="2147120"/>
            <a:ext cx="1289787" cy="75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836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Consecutively</a:t>
            </a:r>
            <a:r>
              <a:rPr sz="950" spc="7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3">
                <a:solidFill>
                  <a:srgbClr val="5B9BD5"/>
                </a:solidFill>
                <a:latin typeface="Calibri Light"/>
                <a:cs typeface="Calibri Light"/>
              </a:rPr>
              <a:t>orde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3">
                <a:solidFill>
                  <a:srgbClr val="5B9BD5"/>
                </a:solidFill>
                <a:latin typeface="Calibri Light"/>
                <a:cs typeface="Calibri Light"/>
              </a:rPr>
              <a:t>re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</a:t>
            </a:r>
          </a:p>
          <a:p>
            <a:pPr marL="135295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4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950" spc="2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8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potentially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members</a:t>
            </a:r>
            <a:r>
              <a:rPr sz="950" spc="-5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16082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8">
                <a:solidFill>
                  <a:srgbClr val="5B9BD5"/>
                </a:solidFill>
                <a:latin typeface="Calibri Light"/>
                <a:cs typeface="Calibri Light"/>
              </a:rPr>
              <a:t>same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28554" y="2752794"/>
            <a:ext cx="1112104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he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order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9510" y="2840818"/>
            <a:ext cx="1815412" cy="7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3729" marR="0">
              <a:lnSpc>
                <a:spcPts val="1388"/>
              </a:lnSpc>
              <a:spcBef>
                <a:spcPct val="0"/>
              </a:spcBef>
              <a:spcAft>
                <a:spcPct val="0"/>
              </a:spcAft>
            </a:pP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Centroid</a:t>
            </a:r>
            <a:r>
              <a:rPr sz="1150" spc="-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cluster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(i.e., 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x-y</a:t>
            </a:r>
            <a:r>
              <a:rPr sz="115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</a:p>
          <a:p>
            <a:pPr marL="382133" marR="0">
              <a:lnSpc>
                <a:spcPts val="1385"/>
              </a:lnSpc>
              <a:spcBef>
                <a:spcPts val="8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every</a:t>
            </a:r>
            <a:r>
              <a:rPr sz="1150" spc="-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level)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13856" y="2931009"/>
            <a:ext cx="1103511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Centroid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extraction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09821" y="2947653"/>
            <a:ext cx="1999595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Extract</a:t>
            </a:r>
            <a:r>
              <a:rPr sz="9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9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95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64749" y="2929839"/>
            <a:ext cx="1634935" cy="749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8722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4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plot,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</a:p>
          <a:p>
            <a:pPr marL="463281" marR="0">
              <a:lnSpc>
                <a:spcPts val="1385"/>
              </a:lnSpc>
              <a:spcBef>
                <a:spcPts val="9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14437" y="3018656"/>
            <a:ext cx="1183432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49314" y="3126171"/>
            <a:ext cx="1618558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5B9BD5"/>
                </a:solidFill>
                <a:latin typeface="Calibri Light"/>
                <a:cs typeface="Calibri Light"/>
              </a:rPr>
              <a:t>Used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for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representing</a:t>
            </a:r>
            <a:r>
              <a:rPr sz="950" spc="-4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a</a:t>
            </a:r>
            <a:r>
              <a:rPr sz="950" spc="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5">
                <a:solidFill>
                  <a:srgbClr val="5B9BD5"/>
                </a:solidFill>
                <a:latin typeface="Calibri Light"/>
                <a:cs typeface="Calibri Light"/>
              </a:rPr>
              <a:t>set</a:t>
            </a:r>
            <a:r>
              <a:rPr sz="950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60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236509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6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visualization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28625" y="3126171"/>
            <a:ext cx="1571754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902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20">
                <a:solidFill>
                  <a:srgbClr val="5B9BD5"/>
                </a:solidFill>
                <a:latin typeface="Calibri Light"/>
                <a:cs typeface="Calibri Light"/>
              </a:rPr>
              <a:t>Group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similar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together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w.r.t different 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level</a:t>
            </a:r>
            <a:r>
              <a:rPr sz="95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950" spc="-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details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FB81C1A-F80F-423C-8E9E-D3AC68071389}"/>
                  </a:ext>
                </a:extLst>
              </p14:cNvPr>
              <p14:cNvContentPartPr/>
              <p14:nvPr/>
            </p14:nvContentPartPr>
            <p14:xfrm>
              <a:off x="2033190" y="1674600"/>
              <a:ext cx="505080" cy="7272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FB81C1A-F80F-423C-8E9E-D3AC68071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7070" y="1668480"/>
                <a:ext cx="51732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FF5D76D-26C0-4BB8-9168-1AB60FFC8DB4}"/>
                  </a:ext>
                </a:extLst>
              </p14:cNvPr>
              <p14:cNvContentPartPr/>
              <p14:nvPr/>
            </p14:nvContentPartPr>
            <p14:xfrm>
              <a:off x="2682270" y="2036040"/>
              <a:ext cx="115560" cy="22680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FF5D76D-26C0-4BB8-9168-1AB60FFC8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6150" y="2029920"/>
                <a:ext cx="127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2D2FF4A-579D-417E-980D-5B7254064F26}"/>
                  </a:ext>
                </a:extLst>
              </p14:cNvPr>
              <p14:cNvContentPartPr/>
              <p14:nvPr/>
            </p14:nvContentPartPr>
            <p14:xfrm>
              <a:off x="2850390" y="2138280"/>
              <a:ext cx="207360" cy="1188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2D2FF4A-579D-417E-980D-5B7254064F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4270" y="2132160"/>
                <a:ext cx="219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AE44599-4B1C-49B6-B7D8-D34DD141DEDC}"/>
                  </a:ext>
                </a:extLst>
              </p14:cNvPr>
              <p14:cNvContentPartPr/>
              <p14:nvPr/>
            </p14:nvContentPartPr>
            <p14:xfrm>
              <a:off x="3353310" y="2156280"/>
              <a:ext cx="42840" cy="892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AE44599-4B1C-49B6-B7D8-D34DD141DE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190" y="2150160"/>
                <a:ext cx="55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A804E00-A90C-40C0-98E8-53182EA2F882}"/>
                  </a:ext>
                </a:extLst>
              </p14:cNvPr>
              <p14:cNvContentPartPr/>
              <p14:nvPr/>
            </p14:nvContentPartPr>
            <p14:xfrm>
              <a:off x="3462030" y="2239440"/>
              <a:ext cx="2520" cy="129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A804E00-A90C-40C0-98E8-53182EA2F8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5910" y="2233320"/>
                <a:ext cx="14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69BE6CA3-63AE-46F5-9E54-1EE7DA17CAF5}"/>
                  </a:ext>
                </a:extLst>
              </p14:cNvPr>
              <p14:cNvContentPartPr/>
              <p14:nvPr/>
            </p14:nvContentPartPr>
            <p14:xfrm>
              <a:off x="3506670" y="2239440"/>
              <a:ext cx="9000" cy="24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69BE6CA3-63AE-46F5-9E54-1EE7DA17CA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0550" y="2233320"/>
                <a:ext cx="21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350F1DC9-732B-4040-A863-CD6B7BACE929}"/>
                  </a:ext>
                </a:extLst>
              </p14:cNvPr>
              <p14:cNvContentPartPr/>
              <p14:nvPr/>
            </p14:nvContentPartPr>
            <p14:xfrm>
              <a:off x="3576150" y="2232600"/>
              <a:ext cx="8280" cy="324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350F1DC9-732B-4040-A863-CD6B7BACE9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0030" y="2226480"/>
                <a:ext cx="20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F8D7FC37-F4A2-4E3F-8991-98D53200CC87}"/>
                  </a:ext>
                </a:extLst>
              </p14:cNvPr>
              <p14:cNvContentPartPr/>
              <p14:nvPr/>
            </p14:nvContentPartPr>
            <p14:xfrm>
              <a:off x="3673710" y="2226840"/>
              <a:ext cx="16560" cy="3312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F8D7FC37-F4A2-4E3F-8991-98D53200CC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67590" y="2220720"/>
                <a:ext cx="28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70930EF-DD68-4748-926A-52E1DE96F176}"/>
                  </a:ext>
                </a:extLst>
              </p14:cNvPr>
              <p14:cNvContentPartPr/>
              <p14:nvPr/>
            </p14:nvContentPartPr>
            <p14:xfrm>
              <a:off x="3098070" y="2140800"/>
              <a:ext cx="171000" cy="990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70930EF-DD68-4748-926A-52E1DE96F1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91950" y="2134680"/>
                <a:ext cx="183240" cy="1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1193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12261" y="176024"/>
            <a:ext cx="527941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1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</a:p>
          <a:p>
            <a:pPr marL="40419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 dirty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843" y="176024"/>
            <a:ext cx="1170970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7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7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 dirty="0">
                <a:solidFill>
                  <a:srgbClr val="000000"/>
                </a:solidFill>
                <a:latin typeface="Calibri"/>
                <a:cs typeface="Calibri"/>
              </a:rPr>
              <a:t>encoded</a:t>
            </a:r>
          </a:p>
          <a:p>
            <a:pPr marL="48484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 dirty="0">
                <a:solidFill>
                  <a:srgbClr val="000000"/>
                </a:solidFill>
                <a:latin typeface="Calibri"/>
                <a:cs typeface="Calibri"/>
              </a:rPr>
              <a:t>(clustering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as</a:t>
            </a:r>
            <a:r>
              <a:rPr sz="700" spc="6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 dirty="0">
                <a:solidFill>
                  <a:srgbClr val="000000"/>
                </a:solidFill>
                <a:latin typeface="Calibri"/>
                <a:cs typeface="Calibri"/>
              </a:rPr>
              <a:t>premise)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35" y="232046"/>
            <a:ext cx="585297" cy="88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 dirty="0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  <a:p>
            <a:pPr marL="117503" marR="0">
              <a:lnSpc>
                <a:spcPts val="868"/>
              </a:lnSpc>
              <a:spcBef>
                <a:spcPts val="4138"/>
              </a:spcBef>
              <a:spcAft>
                <a:spcPct val="0"/>
              </a:spcAft>
            </a:pPr>
            <a:r>
              <a:rPr sz="700" spc="11" dirty="0">
                <a:solidFill>
                  <a:srgbClr val="000000"/>
                </a:solidFill>
                <a:latin typeface="Calibri"/>
                <a:cs typeface="Calibri"/>
              </a:rPr>
              <a:t>Brush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1034" y="232046"/>
            <a:ext cx="546931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7349" y="790499"/>
            <a:ext cx="736276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170299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26197" y="790499"/>
            <a:ext cx="736275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 dirty="0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29758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20" dirty="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grey</a:t>
            </a:r>
            <a:r>
              <a:rPr sz="700" spc="14" dirty="0">
                <a:solidFill>
                  <a:srgbClr val="000000"/>
                </a:solidFill>
                <a:latin typeface="Calibri"/>
                <a:cs typeface="Calibri"/>
              </a:rPr>
              <a:t> lines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3066" y="874284"/>
            <a:ext cx="722823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350" y="1506307"/>
            <a:ext cx="472429" cy="35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851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</a:p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7019" y="1516024"/>
            <a:ext cx="753724" cy="57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6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 dirty="0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glyphs</a:t>
            </a:r>
          </a:p>
          <a:p>
            <a:pPr marL="927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 dirty="0">
                <a:solidFill>
                  <a:srgbClr val="000000"/>
                </a:solidFill>
                <a:latin typeface="Calibri"/>
                <a:cs typeface="Calibri"/>
              </a:rPr>
              <a:t>(only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 dirty="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0" dirty="0">
                <a:solidFill>
                  <a:srgbClr val="000000"/>
                </a:solidFill>
                <a:latin typeface="Calibri"/>
                <a:cs typeface="Calibri"/>
              </a:rPr>
              <a:t>on-</a:t>
            </a:r>
          </a:p>
          <a:p>
            <a:pPr marL="0" marR="0">
              <a:lnSpc>
                <a:spcPts val="868"/>
              </a:lnSpc>
              <a:spcBef>
                <a:spcPts val="7"/>
              </a:spcBef>
              <a:spcAft>
                <a:spcPct val="0"/>
              </a:spcAft>
            </a:pPr>
            <a:r>
              <a:rPr sz="700" spc="20" dirty="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 /</a:t>
            </a:r>
            <a:r>
              <a:rPr sz="7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15603" marR="0">
              <a:lnSpc>
                <a:spcPts val="870"/>
              </a:lnSpc>
              <a:spcBef>
                <a:spcPts val="4"/>
              </a:spcBef>
              <a:spcAft>
                <a:spcPct val="0"/>
              </a:spcAft>
            </a:pPr>
            <a:r>
              <a:rPr sz="700" spc="12" dirty="0">
                <a:solidFill>
                  <a:srgbClr val="000000"/>
                </a:solidFill>
                <a:latin typeface="Calibri"/>
                <a:cs typeface="Calibri"/>
              </a:rPr>
              <a:t>threshold)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26027" y="1562330"/>
            <a:ext cx="986101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leading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5954" y="1857965"/>
            <a:ext cx="111636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alignment</a:t>
            </a:r>
            <a:r>
              <a:rPr sz="7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region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7071" y="2066461"/>
            <a:ext cx="358172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2688" y="2425465"/>
            <a:ext cx="583425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1532" y="2425465"/>
            <a:ext cx="498694" cy="82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53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</a:p>
          <a:p>
            <a:pPr marL="0" marR="0">
              <a:lnSpc>
                <a:spcPts val="870"/>
              </a:lnSpc>
              <a:spcBef>
                <a:spcPts val="3726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Dissimilar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93811" y="2425465"/>
            <a:ext cx="86983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Representativeness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9036" y="2725357"/>
            <a:ext cx="501503" cy="52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Centrality</a:t>
            </a:r>
          </a:p>
          <a:p>
            <a:pPr marL="52842" marR="0">
              <a:lnSpc>
                <a:spcPts val="870"/>
              </a:lnSpc>
              <a:spcBef>
                <a:spcPts val="1313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4408" y="2725357"/>
            <a:ext cx="47964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 dirty="0" err="1">
                <a:solidFill>
                  <a:srgbClr val="000000"/>
                </a:solidFill>
                <a:latin typeface="Calibri"/>
                <a:cs typeface="Calibri"/>
              </a:rPr>
              <a:t>Heatmap</a:t>
            </a:r>
            <a:endParaRPr sz="700" spc="1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9687" y="3008996"/>
            <a:ext cx="571288" cy="5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58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Placement</a:t>
            </a:r>
          </a:p>
          <a:p>
            <a:pPr marL="0" marR="0">
              <a:lnSpc>
                <a:spcPts val="868"/>
              </a:lnSpc>
              <a:spcBef>
                <a:spcPts val="1249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Uniqueness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84719" y="3328921"/>
            <a:ext cx="2371061" cy="23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8674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</a:p>
          <a:p>
            <a:pPr marL="440436" marR="0">
              <a:lnSpc>
                <a:spcPts val="4322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4319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Encoding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3524" y="3559341"/>
            <a:ext cx="502325" cy="48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Belonging</a:t>
            </a:r>
          </a:p>
          <a:p>
            <a:pPr marL="58311" marR="0">
              <a:lnSpc>
                <a:spcPts val="868"/>
              </a:lnSpc>
              <a:spcBef>
                <a:spcPts val="1037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08765" y="3801557"/>
            <a:ext cx="642680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Turning</a:t>
            </a:r>
            <a:r>
              <a:rPr sz="7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point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49723" y="4043148"/>
            <a:ext cx="511095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NO.of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18190" y="4043148"/>
            <a:ext cx="354586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Glyph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72528" y="4254355"/>
            <a:ext cx="465686" cy="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</a:p>
          <a:p>
            <a:pPr marL="3977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0059" y="4578944"/>
            <a:ext cx="893514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it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7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40860" y="4610871"/>
            <a:ext cx="583673" cy="3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623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Targeted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4522" y="4666848"/>
            <a:ext cx="361636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65194" y="4700163"/>
            <a:ext cx="174176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>
                <a:solidFill>
                  <a:srgbClr val="000000"/>
                </a:solidFill>
                <a:latin typeface="BUPNAI+Calibri"/>
                <a:cs typeface="BUPNAI+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03816" y="4823937"/>
            <a:ext cx="1538779" cy="35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1648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Target</a:t>
            </a:r>
            <a:r>
              <a:rPr sz="7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sz="7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sz="7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universality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66984" y="4975478"/>
            <a:ext cx="1499769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for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-8726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15788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371" y="1397885"/>
            <a:ext cx="604765" cy="111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81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352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7391" y="2330813"/>
            <a:ext cx="574194" cy="81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3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0797" y="2629823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0571" y="2760263"/>
            <a:ext cx="59644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2771" y="2891118"/>
            <a:ext cx="53892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3761" y="3264384"/>
            <a:ext cx="58841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199" y="3786991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4936" y="4085554"/>
            <a:ext cx="51629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15755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304" y="795200"/>
            <a:ext cx="150853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i: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 centroid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127" y="978080"/>
            <a:ext cx="418198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 line in the cluster at the specific time point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1200" spc="-5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: The cluster.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4071" y="982496"/>
            <a:ext cx="322534" cy="5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39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26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127" y="1343840"/>
            <a:ext cx="4581085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will be clustered together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 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next lower level.</a:t>
            </a:r>
          </a:p>
          <a:p>
            <a:pPr marL="170688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(e.g., </a:t>
            </a:r>
            <a:r>
              <a:rPr sz="1200" dirty="0" err="1">
                <a:solidFill>
                  <a:srgbClr val="AB7A22"/>
                </a:solidFill>
                <a:latin typeface="Calibri Light"/>
                <a:cs typeface="Calibri Light"/>
              </a:rPr>
              <a:t>a,b</a:t>
            </a:r>
            <a:r>
              <a:rPr sz="1200" dirty="0">
                <a:solidFill>
                  <a:srgbClr val="AB7A22"/>
                </a:solidFill>
                <a:latin typeface="Calibri Light"/>
                <a:cs typeface="Calibri Light"/>
              </a:rPr>
              <a:t>;</a:t>
            </a:r>
            <a:r>
              <a:rPr sz="1200" spc="-49" dirty="0">
                <a:solidFill>
                  <a:srgbClr val="AB7A22"/>
                </a:solidFill>
                <a:latin typeface="Calibri Light"/>
                <a:cs typeface="Calibri Light"/>
              </a:rPr>
              <a:t> </a:t>
            </a:r>
            <a:r>
              <a:rPr sz="1200" dirty="0" err="1">
                <a:solidFill>
                  <a:srgbClr val="00B050"/>
                </a:solidFill>
                <a:latin typeface="Calibri Light"/>
                <a:cs typeface="Calibri Light"/>
              </a:rPr>
              <a:t>c,d</a:t>
            </a:r>
            <a:r>
              <a:rPr sz="1200" dirty="0">
                <a:solidFill>
                  <a:srgbClr val="00B050"/>
                </a:solidFill>
                <a:latin typeface="Calibri Light"/>
                <a:cs typeface="Calibri Light"/>
              </a:rPr>
              <a:t>;</a:t>
            </a:r>
            <a:r>
              <a:rPr sz="1200" spc="-46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1200" dirty="0" err="1">
                <a:solidFill>
                  <a:srgbClr val="2C618B"/>
                </a:solidFill>
                <a:latin typeface="Calibri Light"/>
                <a:cs typeface="Calibri Light"/>
              </a:rPr>
              <a:t>e,f,g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;</a:t>
            </a:r>
            <a:r>
              <a:rPr sz="12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Calibri Light"/>
                <a:cs typeface="Calibri Light"/>
              </a:rPr>
              <a:t>h,i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200" spc="-5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MEANING: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there are several lines distributing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similarly,(e.g.,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all in blue),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they have</a:t>
            </a:r>
            <a:r>
              <a:rPr sz="12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several leading x-y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 (e, f, g).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73963" y="1483609"/>
            <a:ext cx="306107" cy="43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6245" y="1644218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06101" y="1714283"/>
            <a:ext cx="318063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9806" y="1784570"/>
            <a:ext cx="28715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88415" y="1985066"/>
            <a:ext cx="313748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127" y="2258494"/>
            <a:ext cx="4466535" cy="96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5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indication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 Light"/>
                <a:cs typeface="Calibri Light"/>
              </a:rPr>
              <a:t>LoD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: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they are close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if a region has been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well-clustered (a,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b),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and would be very dissimilar</a:t>
            </a:r>
            <a:r>
              <a:rPr sz="12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(offset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very different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angle) if a region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worth more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detailed</a:t>
            </a:r>
          </a:p>
          <a:p>
            <a:pPr marL="170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82004" y="2265779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66648" y="2426149"/>
            <a:ext cx="274995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218" y="3174799"/>
            <a:ext cx="462207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 err="1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12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- the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-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 lines follow some x-y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11582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(cluster with similarly colored centroids will</a:t>
            </a:r>
          </a:p>
          <a:p>
            <a:pPr marL="2865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share a </a:t>
            </a:r>
            <a:r>
              <a:rPr sz="1200" dirty="0" err="1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32071" y="3167433"/>
            <a:ext cx="4790854" cy="96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1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1200" spc="2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- detailed direction,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which is not available</a:t>
            </a:r>
            <a:r>
              <a:rPr sz="12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endParaRPr sz="120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See the algorithm later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Only display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most extreme cases</a:t>
            </a:r>
            <a:r>
              <a:rPr sz="1200" spc="-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or only display on demand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(see in 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interaction)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3042" y="3723149"/>
            <a:ext cx="458058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lines distributed in a specific region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6304" y="4066923"/>
            <a:ext cx="4721255" cy="114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(lines entering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or exiting a cluster)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3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 lines turning in /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Placement:</a:t>
            </a:r>
            <a:r>
              <a:rPr sz="1200" spc="-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where the entering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 exiting happen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(only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draw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2286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leading placements,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approximated</a:t>
            </a:r>
            <a:r>
              <a:rPr sz="1200" spc="28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based on the turning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228600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 every line in a cluster)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47259" y="4071800"/>
            <a:ext cx="18426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Examples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46294" y="4304667"/>
            <a:ext cx="2818391" cy="636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Lines exiting the original x-y</a:t>
            </a:r>
            <a:r>
              <a:rPr sz="12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504063" marR="0">
              <a:lnSpc>
                <a:spcPts val="1464"/>
              </a:lnSpc>
              <a:spcBef>
                <a:spcPts val="234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Lines entering a x-y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70425" y="4779850"/>
            <a:ext cx="332831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 place that both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2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 entering and exiting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1E34E20-1859-4F57-9C3C-8E0EC0B22E2C}"/>
                  </a:ext>
                </a:extLst>
              </p14:cNvPr>
              <p14:cNvContentPartPr/>
              <p14:nvPr/>
            </p14:nvContentPartPr>
            <p14:xfrm>
              <a:off x="2534940" y="3971400"/>
              <a:ext cx="738720" cy="3646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1E34E20-1859-4F57-9C3C-8E0EC0B22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8820" y="3965280"/>
                <a:ext cx="7509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621FED79-0EAC-435E-A0DE-B4A5EB7E6300}"/>
                  </a:ext>
                </a:extLst>
              </p14:cNvPr>
              <p14:cNvContentPartPr/>
              <p14:nvPr/>
            </p14:nvContentPartPr>
            <p14:xfrm>
              <a:off x="8249940" y="4705440"/>
              <a:ext cx="155880" cy="1742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621FED79-0EAC-435E-A0DE-B4A5EB7E6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3820" y="4699320"/>
                <a:ext cx="168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342A63A2-B087-4490-BEEB-AA6912072E1E}"/>
                  </a:ext>
                </a:extLst>
              </p14:cNvPr>
              <p14:cNvContentPartPr/>
              <p14:nvPr/>
            </p14:nvContentPartPr>
            <p14:xfrm>
              <a:off x="8460900" y="4821360"/>
              <a:ext cx="459360" cy="38340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342A63A2-B087-4490-BEEB-AA6912072E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4780" y="4815240"/>
                <a:ext cx="471600" cy="39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7714673" cy="114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28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72" y="847905"/>
            <a:ext cx="7143270" cy="96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encodings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overview,</a:t>
            </a:r>
            <a:r>
              <a:rPr sz="1200" spc="-4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brushing</a:t>
            </a:r>
            <a:r>
              <a:rPr sz="1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helps</a:t>
            </a:r>
            <a:r>
              <a:rPr sz="1200" spc="-5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-5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information.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works</a:t>
            </a:r>
            <a:r>
              <a:rPr sz="1200" spc="-6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guideline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selecting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1200" spc="-5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  <a:r>
              <a:rPr sz="1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-5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Basic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idea: take the brushing as lens / fisheye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enlarge or shrink 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target region,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distortion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would be based on hierarchical clustering 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772" y="1945784"/>
            <a:ext cx="172353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380" y="2129335"/>
            <a:ext cx="31681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Connect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before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after 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5772" y="3030908"/>
            <a:ext cx="79700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808" y="3213788"/>
            <a:ext cx="2967983" cy="114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Lens 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previewing clusters’ splitting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behavior at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134259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involved lines’ real placement (could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 the shown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293444" cy="108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  <a:r>
              <a:rPr sz="28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50">
                <a:solidFill>
                  <a:srgbClr val="000000"/>
                </a:solidFill>
                <a:latin typeface="Calibri Light"/>
                <a:cs typeface="Calibri Light"/>
              </a:rPr>
              <a:t>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09" y="1476682"/>
            <a:ext cx="8657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221" y="1659562"/>
            <a:ext cx="3782393" cy="114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Distort the outlier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to make it closer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 cluster it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will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later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join</a:t>
            </a:r>
          </a:p>
          <a:p>
            <a:pPr marL="2350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degree of distortion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encode number of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405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later that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 will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be clustered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and re-color part of it as the to-be-clustered color.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20" y="3315261"/>
            <a:ext cx="1278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random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533" y="3498141"/>
            <a:ext cx="30170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glyphs showing the direction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each sub-region (see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algorithm)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C02EA1F-8AAE-4570-955B-1DDF4DE54903}"/>
                  </a:ext>
                </a:extLst>
              </p14:cNvPr>
              <p14:cNvContentPartPr/>
              <p14:nvPr/>
            </p14:nvContentPartPr>
            <p14:xfrm>
              <a:off x="3711870" y="4148160"/>
              <a:ext cx="50400" cy="1126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C02EA1F-8AAE-4570-955B-1DDF4DE54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750" y="4142040"/>
                <a:ext cx="62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E4AB1EA-769B-44A1-A1C5-5056BC498FC3}"/>
                  </a:ext>
                </a:extLst>
              </p14:cNvPr>
              <p14:cNvContentPartPr/>
              <p14:nvPr/>
            </p14:nvContentPartPr>
            <p14:xfrm>
              <a:off x="3684510" y="4379280"/>
              <a:ext cx="24480" cy="558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E4AB1EA-769B-44A1-A1C5-5056BC498F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8390" y="4373160"/>
                <a:ext cx="36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E58AF35-EB00-405A-94B2-7A16330432BC}"/>
                  </a:ext>
                </a:extLst>
              </p14:cNvPr>
              <p14:cNvContentPartPr/>
              <p14:nvPr/>
            </p14:nvContentPartPr>
            <p14:xfrm>
              <a:off x="473310" y="3255000"/>
              <a:ext cx="3038040" cy="13485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E58AF35-EB00-405A-94B2-7A16330432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190" y="3248880"/>
                <a:ext cx="3050280" cy="136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9279466" cy="11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&amp;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078" y="899147"/>
            <a:ext cx="1387407" cy="64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Select:</a:t>
            </a:r>
          </a:p>
          <a:p>
            <a:pPr marL="57912" marR="0">
              <a:lnSpc>
                <a:spcPts val="1464"/>
              </a:lnSpc>
              <a:spcBef>
                <a:spcPts val="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990" y="1297866"/>
            <a:ext cx="728110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469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precise heatmap showing the line distribution</a:t>
            </a:r>
          </a:p>
          <a:p>
            <a:pPr marL="23469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Show the glyphs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directions at 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 where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 belonging to the cluster exist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590" y="1846506"/>
            <a:ext cx="340115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Zoom-in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to explore some region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078" y="2315868"/>
            <a:ext cx="3991340" cy="63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Query</a:t>
            </a:r>
            <a:r>
              <a:rPr sz="1400" spc="-9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(to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link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individual features with the overview)</a:t>
            </a:r>
          </a:p>
          <a:p>
            <a:pPr marL="0" marR="0">
              <a:lnSpc>
                <a:spcPts val="1464"/>
              </a:lnSpc>
              <a:spcBef>
                <a:spcPts val="3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862" y="2713916"/>
            <a:ext cx="132778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078" y="2896796"/>
            <a:ext cx="4863582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3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its name</a:t>
            </a:r>
          </a:p>
          <a:p>
            <a:pPr marL="40538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 line observed in brushing</a:t>
            </a:r>
          </a:p>
          <a:p>
            <a:pPr marL="176784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 as a whole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(connect its segments in different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  <a:p>
            <a:pPr marL="176784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Target other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lines with a specific pattern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trend</a:t>
            </a:r>
            <a:r>
              <a:rPr sz="1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pattern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7862" y="3811501"/>
            <a:ext cx="1327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7862" y="3994381"/>
            <a:ext cx="300408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59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degree of alignment of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  <a:p>
            <a:pPr marL="228599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lines’ main 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 cue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366" y="4543326"/>
            <a:ext cx="721665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 observed in brushing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Distributions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directions (slope: -90 to 90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degree)and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alignment of the lines (a score)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2D9E276-10F4-4972-B80A-3812C4EEE6CB}"/>
                  </a:ext>
                </a:extLst>
              </p14:cNvPr>
              <p14:cNvContentPartPr/>
              <p14:nvPr/>
            </p14:nvContentPartPr>
            <p14:xfrm>
              <a:off x="2029950" y="2804280"/>
              <a:ext cx="507240" cy="2743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2D9E276-10F4-4972-B80A-3812C4EEE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3830" y="2798160"/>
                <a:ext cx="519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81E3A66-6578-4B40-813F-489901D7601D}"/>
                  </a:ext>
                </a:extLst>
              </p14:cNvPr>
              <p14:cNvContentPartPr/>
              <p14:nvPr/>
            </p14:nvContentPartPr>
            <p14:xfrm>
              <a:off x="2961270" y="2603400"/>
              <a:ext cx="222480" cy="5054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81E3A66-6578-4B40-813F-489901D7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5150" y="2597280"/>
                <a:ext cx="2347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8D679C1-3F20-4E3C-84D7-00BABB9C86A6}"/>
                  </a:ext>
                </a:extLst>
              </p14:cNvPr>
              <p14:cNvContentPartPr/>
              <p14:nvPr/>
            </p14:nvContentPartPr>
            <p14:xfrm>
              <a:off x="5696550" y="3631200"/>
              <a:ext cx="19080" cy="32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8D679C1-3F20-4E3C-84D7-00BABB9C86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0430" y="3625080"/>
                <a:ext cx="313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21A0758-02CB-4E77-BC27-961E410F4723}"/>
                  </a:ext>
                </a:extLst>
              </p14:cNvPr>
              <p14:cNvContentPartPr/>
              <p14:nvPr/>
            </p14:nvContentPartPr>
            <p14:xfrm>
              <a:off x="3442590" y="2692680"/>
              <a:ext cx="659520" cy="5036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21A0758-02CB-4E77-BC27-961E410F47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470" y="2686560"/>
                <a:ext cx="671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25042BF-CAB0-4931-AA8E-90AB589793D3}"/>
                  </a:ext>
                </a:extLst>
              </p14:cNvPr>
              <p14:cNvContentPartPr/>
              <p14:nvPr/>
            </p14:nvContentPartPr>
            <p14:xfrm>
              <a:off x="4371030" y="2679000"/>
              <a:ext cx="579240" cy="2854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25042BF-CAB0-4931-AA8E-90AB589793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4910" y="2672880"/>
                <a:ext cx="591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7B6231D-0DAD-4D01-979A-CEF5D7550FF8}"/>
                  </a:ext>
                </a:extLst>
              </p14:cNvPr>
              <p14:cNvContentPartPr/>
              <p14:nvPr/>
            </p14:nvContentPartPr>
            <p14:xfrm>
              <a:off x="5038830" y="2843520"/>
              <a:ext cx="394560" cy="1684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7B6231D-0DAD-4D01-979A-CEF5D7550F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2710" y="2837400"/>
                <a:ext cx="406800" cy="1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03797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285945"/>
            <a:ext cx="2898774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1742855"/>
            <a:ext cx="3576644" cy="2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Visual Design</a:t>
            </a:r>
          </a:p>
          <a:p>
            <a:pPr marL="0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Related Work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Expected Results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Remaining Tasks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-4191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6831414" cy="113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3" dirty="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28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2800" spc="-5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1102794"/>
            <a:ext cx="8286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spatial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 (i.e., the centroid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them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should be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similar color)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8043" y="1468264"/>
            <a:ext cx="1375583" cy="695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  <a:p>
            <a:pPr marL="290169" marR="0">
              <a:lnSpc>
                <a:spcPts val="1464"/>
              </a:lnSpc>
              <a:spcBef>
                <a:spcPts val="74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1. Scale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212" y="4015107"/>
            <a:ext cx="482941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2. Contour map: No. of line in a specified range around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centroids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D893391-D1B5-4CC3-877F-BEB5D6FCA884}"/>
                  </a:ext>
                </a:extLst>
              </p14:cNvPr>
              <p14:cNvContentPartPr/>
              <p14:nvPr/>
            </p14:nvContentPartPr>
            <p14:xfrm>
              <a:off x="5240430" y="96360"/>
              <a:ext cx="834120" cy="806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D893391-D1B5-4CC3-877F-BEB5D6FCA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310" y="90240"/>
                <a:ext cx="84636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F0C592F-1769-437C-A1AC-40870195A51D}"/>
                  </a:ext>
                </a:extLst>
              </p14:cNvPr>
              <p14:cNvContentPartPr/>
              <p14:nvPr/>
            </p14:nvContentPartPr>
            <p14:xfrm>
              <a:off x="6341670" y="329280"/>
              <a:ext cx="719280" cy="3535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F0C592F-1769-437C-A1AC-40870195A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550" y="323160"/>
                <a:ext cx="731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88F8521-EE43-4F3F-94AD-F4BC0E422E03}"/>
                  </a:ext>
                </a:extLst>
              </p14:cNvPr>
              <p14:cNvContentPartPr/>
              <p14:nvPr/>
            </p14:nvContentPartPr>
            <p14:xfrm>
              <a:off x="7392870" y="379320"/>
              <a:ext cx="454320" cy="3672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88F8521-EE43-4F3F-94AD-F4BC0E422E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6750" y="373200"/>
                <a:ext cx="4665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B39F1C2-B388-4540-8798-603A39A055A7}"/>
                  </a:ext>
                </a:extLst>
              </p14:cNvPr>
              <p14:cNvContentPartPr/>
              <p14:nvPr/>
            </p14:nvContentPartPr>
            <p14:xfrm>
              <a:off x="9007470" y="737520"/>
              <a:ext cx="252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B39F1C2-B388-4540-8798-603A39A055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1350" y="731400"/>
                <a:ext cx="1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D0ED481-576F-4F48-88E7-4C61DC64C83D}"/>
                  </a:ext>
                </a:extLst>
              </p14:cNvPr>
              <p14:cNvContentPartPr/>
              <p14:nvPr/>
            </p14:nvContentPartPr>
            <p14:xfrm>
              <a:off x="8190990" y="358080"/>
              <a:ext cx="799920" cy="2408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D0ED481-576F-4F48-88E7-4C61DC64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4870" y="351960"/>
                <a:ext cx="812160" cy="25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9372" y="204479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041168" cy="11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280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  <a:r>
              <a:rPr sz="28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901626"/>
            <a:ext cx="490106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lines’ alignments in a small 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715" y="1227187"/>
            <a:ext cx="161780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12">
                <a:solidFill>
                  <a:srgbClr val="5B9BD5"/>
                </a:solidFill>
                <a:latin typeface="Calibri Light"/>
                <a:cs typeface="Calibri Light"/>
              </a:rPr>
              <a:t>This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could</a:t>
            </a:r>
            <a:r>
              <a:rPr sz="900" i="1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allow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different</a:t>
            </a:r>
            <a:r>
              <a:rPr sz="900" i="1" spc="5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LoD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043" y="1267386"/>
            <a:ext cx="133639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015" y="1487812"/>
            <a:ext cx="1744746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Split</a:t>
            </a:r>
            <a:r>
              <a:rPr sz="900" spc="2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into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several</a:t>
            </a:r>
          </a:p>
          <a:p>
            <a:pPr marL="19762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(square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/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Voroni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</a:p>
          <a:p>
            <a:pPr marL="385065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4784" y="1487812"/>
            <a:ext cx="898909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9106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16409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</a:p>
          <a:p>
            <a:pPr marL="0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4229" y="1487812"/>
            <a:ext cx="1349713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78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alignment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computing</a:t>
            </a:r>
          </a:p>
          <a:p>
            <a:pPr marL="145881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9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561" y="1631634"/>
            <a:ext cx="67612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Visualize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1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7227" y="2279013"/>
            <a:ext cx="1318368" cy="457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63">
                <a:solidFill>
                  <a:srgbClr val="5B9BD5"/>
                </a:solidFill>
                <a:latin typeface="Calibri Light"/>
                <a:cs typeface="Calibri Light"/>
              </a:rPr>
              <a:t>No</a:t>
            </a:r>
            <a:r>
              <a:rPr sz="900" i="1" spc="-8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7">
                <a:solidFill>
                  <a:srgbClr val="5B9BD5"/>
                </a:solidFill>
                <a:latin typeface="Calibri Light"/>
                <a:cs typeface="Calibri Light"/>
              </a:rPr>
              <a:t>apparent</a:t>
            </a:r>
            <a:r>
              <a:rPr sz="900" i="1" spc="-3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alignment,</a:t>
            </a:r>
          </a:p>
          <a:p>
            <a:pPr marL="120669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roughly</a:t>
            </a:r>
            <a:r>
              <a:rPr sz="900" i="1" spc="5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-20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5732" y="3355586"/>
            <a:ext cx="2167873" cy="893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43462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Glyphs</a:t>
            </a:r>
            <a:r>
              <a:rPr sz="9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(ellipse)</a:t>
            </a:r>
          </a:p>
          <a:p>
            <a:pPr marL="0" marR="0">
              <a:lnSpc>
                <a:spcPts val="1124"/>
              </a:lnSpc>
              <a:spcBef>
                <a:spcPts val="69"/>
              </a:spcBef>
              <a:spcAft>
                <a:spcPct val="0"/>
              </a:spcAft>
            </a:pP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Thinness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9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3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alignment:</a:t>
            </a:r>
          </a:p>
          <a:p>
            <a:pPr marL="0" marR="0">
              <a:lnSpc>
                <a:spcPts val="1124"/>
              </a:lnSpc>
              <a:spcBef>
                <a:spcPts val="12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thinner</a:t>
            </a:r>
            <a:r>
              <a:rPr sz="9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-&gt;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9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aligned</a:t>
            </a:r>
          </a:p>
          <a:p>
            <a:pPr marL="0" marR="0">
              <a:lnSpc>
                <a:spcPts val="1124"/>
              </a:lnSpc>
              <a:spcBef>
                <a:spcPts val="17"/>
              </a:spcBef>
              <a:spcAft>
                <a:spcPct val="0"/>
              </a:spcAft>
            </a:pP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major</a:t>
            </a:r>
            <a:r>
              <a:rPr sz="9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axis: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124"/>
              </a:lnSpc>
              <a:spcBef>
                <a:spcPts val="6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9844" y="3494618"/>
            <a:ext cx="225300" cy="60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8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  <a:p>
            <a:pPr marL="0" marR="0">
              <a:lnSpc>
                <a:spcPts val="1128"/>
              </a:lnSpc>
              <a:spcBef>
                <a:spcPts val="119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72929" y="4597693"/>
            <a:ext cx="1779991" cy="45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dirty="0">
                <a:solidFill>
                  <a:srgbClr val="5B9BD5"/>
                </a:solidFill>
                <a:latin typeface="Calibri Light"/>
                <a:cs typeface="Calibri Light"/>
              </a:rPr>
              <a:t>All</a:t>
            </a:r>
            <a:r>
              <a:rPr sz="900" i="1" spc="20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 dirty="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00" i="1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3" dirty="0">
                <a:solidFill>
                  <a:srgbClr val="5B9BD5"/>
                </a:solidFill>
                <a:latin typeface="Calibri Light"/>
                <a:cs typeface="Calibri Light"/>
              </a:rPr>
              <a:t>follow</a:t>
            </a:r>
            <a:r>
              <a:rPr sz="900" i="1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37" dirty="0">
                <a:solidFill>
                  <a:srgbClr val="5B9BD5"/>
                </a:solidFill>
                <a:latin typeface="Calibri Light"/>
                <a:cs typeface="Calibri Light"/>
              </a:rPr>
              <a:t>an</a:t>
            </a:r>
            <a:r>
              <a:rPr sz="900" i="1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8" dirty="0">
                <a:solidFill>
                  <a:srgbClr val="5B9BD5"/>
                </a:solidFill>
                <a:latin typeface="Calibri Light"/>
                <a:cs typeface="Calibri Light"/>
              </a:rPr>
              <a:t>approximately</a:t>
            </a:r>
          </a:p>
          <a:p>
            <a:pPr marL="310687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38" dirty="0">
                <a:solidFill>
                  <a:srgbClr val="5B9BD5"/>
                </a:solidFill>
                <a:latin typeface="Calibri Light"/>
                <a:cs typeface="Calibri Light"/>
              </a:rPr>
              <a:t>45</a:t>
            </a:r>
            <a:r>
              <a:rPr sz="900" i="1" spc="-20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 dirty="0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  <a:r>
              <a:rPr sz="900" i="1" spc="-17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4" dirty="0">
                <a:solidFill>
                  <a:srgbClr val="5B9BD5"/>
                </a:solidFill>
                <a:latin typeface="Calibri Light"/>
                <a:cs typeface="Calibri Light"/>
              </a:rPr>
              <a:t>direction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4EC6A79-F978-4146-A270-D5F774BA1A9D}"/>
                  </a:ext>
                </a:extLst>
              </p14:cNvPr>
              <p14:cNvContentPartPr/>
              <p14:nvPr/>
            </p14:nvContentPartPr>
            <p14:xfrm>
              <a:off x="5746590" y="2324400"/>
              <a:ext cx="49680" cy="1825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4EC6A79-F978-4146-A270-D5F774BA1A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0470" y="2318280"/>
                <a:ext cx="61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12266B2-C33C-48EF-B105-C4438C7CDB34}"/>
                  </a:ext>
                </a:extLst>
              </p14:cNvPr>
              <p14:cNvContentPartPr/>
              <p14:nvPr/>
            </p14:nvContentPartPr>
            <p14:xfrm>
              <a:off x="5859630" y="2432400"/>
              <a:ext cx="62280" cy="1022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12266B2-C33C-48EF-B105-C4438C7CDB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3510" y="2426280"/>
                <a:ext cx="745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9CEE3C4-4DBF-4029-B393-EA0CF086D7A3}"/>
                  </a:ext>
                </a:extLst>
              </p14:cNvPr>
              <p14:cNvContentPartPr/>
              <p14:nvPr/>
            </p14:nvContentPartPr>
            <p14:xfrm>
              <a:off x="5617350" y="2388120"/>
              <a:ext cx="90720" cy="1062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9CEE3C4-4DBF-4029-B393-EA0CF086D7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1230" y="2382000"/>
                <a:ext cx="102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5AFFE4E-728C-4745-8CAB-1DC908F40EE5}"/>
                  </a:ext>
                </a:extLst>
              </p14:cNvPr>
              <p14:cNvContentPartPr/>
              <p14:nvPr/>
            </p14:nvContentPartPr>
            <p14:xfrm>
              <a:off x="5210190" y="2319360"/>
              <a:ext cx="165600" cy="4006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5AFFE4E-728C-4745-8CAB-1DC908F40E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4070" y="2313240"/>
                <a:ext cx="1778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E380A09-2534-4F22-B35E-7BC4ED72EB3C}"/>
                  </a:ext>
                </a:extLst>
              </p14:cNvPr>
              <p14:cNvContentPartPr/>
              <p14:nvPr/>
            </p14:nvContentPartPr>
            <p14:xfrm>
              <a:off x="6396030" y="2378400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E380A09-2534-4F22-B35E-7BC4ED72EB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89910" y="23722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6A95B90-963E-465D-9BAE-BB8200E973E1}"/>
                  </a:ext>
                </a:extLst>
              </p14:cNvPr>
              <p14:cNvContentPartPr/>
              <p14:nvPr/>
            </p14:nvContentPartPr>
            <p14:xfrm>
              <a:off x="6829470" y="2415120"/>
              <a:ext cx="2160" cy="100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6A95B90-963E-465D-9BAE-BB8200E973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3350" y="2409000"/>
                <a:ext cx="14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9213284-E4DC-477E-8C65-7C5BE9FE731B}"/>
                  </a:ext>
                </a:extLst>
              </p14:cNvPr>
              <p14:cNvContentPartPr/>
              <p14:nvPr/>
            </p14:nvContentPartPr>
            <p14:xfrm>
              <a:off x="6802110" y="2479560"/>
              <a:ext cx="47160" cy="766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9213284-E4DC-477E-8C65-7C5BE9FE73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5990" y="2473440"/>
                <a:ext cx="59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4894282-60F5-4632-ACA9-047A80E0EA7A}"/>
                  </a:ext>
                </a:extLst>
              </p14:cNvPr>
              <p14:cNvContentPartPr/>
              <p14:nvPr/>
            </p14:nvContentPartPr>
            <p14:xfrm>
              <a:off x="6889950" y="2455440"/>
              <a:ext cx="32760" cy="1051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4894282-60F5-4632-ACA9-047A80E0EA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3830" y="2449320"/>
                <a:ext cx="45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B2D7C3D-0894-4C07-B014-6ABF5BDD33AB}"/>
                  </a:ext>
                </a:extLst>
              </p14:cNvPr>
              <p14:cNvContentPartPr/>
              <p14:nvPr/>
            </p14:nvContentPartPr>
            <p14:xfrm>
              <a:off x="6079950" y="2415120"/>
              <a:ext cx="488160" cy="23544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B2D7C3D-0894-4C07-B014-6ABF5BDD33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73830" y="2409000"/>
                <a:ext cx="50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8E533509-4F8B-4CBE-9032-FD19AB9F0928}"/>
                  </a:ext>
                </a:extLst>
              </p14:cNvPr>
              <p14:cNvContentPartPr/>
              <p14:nvPr/>
            </p14:nvContentPartPr>
            <p14:xfrm>
              <a:off x="7334910" y="2465880"/>
              <a:ext cx="56160" cy="547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8E533509-4F8B-4CBE-9032-FD19AB9F09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28790" y="2459760"/>
                <a:ext cx="68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8843136-AB76-4F03-8C5B-B4928F453392}"/>
                  </a:ext>
                </a:extLst>
              </p14:cNvPr>
              <p14:cNvContentPartPr/>
              <p14:nvPr/>
            </p14:nvContentPartPr>
            <p14:xfrm>
              <a:off x="7450470" y="2398560"/>
              <a:ext cx="25560" cy="13104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8843136-AB76-4F03-8C5B-B4928F4533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4350" y="2392440"/>
                <a:ext cx="37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9D04B781-5AD4-4696-AE4A-12A118BA54A8}"/>
                  </a:ext>
                </a:extLst>
              </p14:cNvPr>
              <p14:cNvContentPartPr/>
              <p14:nvPr/>
            </p14:nvContentPartPr>
            <p14:xfrm>
              <a:off x="7548030" y="2375520"/>
              <a:ext cx="28800" cy="11808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9D04B781-5AD4-4696-AE4A-12A118BA54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41910" y="2369400"/>
                <a:ext cx="41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8B4268A-67BB-4326-A420-1B7082142D6F}"/>
                  </a:ext>
                </a:extLst>
              </p14:cNvPr>
              <p14:cNvContentPartPr/>
              <p14:nvPr/>
            </p14:nvContentPartPr>
            <p14:xfrm>
              <a:off x="7626150" y="2501880"/>
              <a:ext cx="11160" cy="352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8B4268A-67BB-4326-A420-1B7082142D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20030" y="2495760"/>
                <a:ext cx="23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414839BF-7583-4903-AF41-C268EA80FE67}"/>
                  </a:ext>
                </a:extLst>
              </p14:cNvPr>
              <p14:cNvContentPartPr/>
              <p14:nvPr/>
            </p14:nvContentPartPr>
            <p14:xfrm>
              <a:off x="7112790" y="2455440"/>
              <a:ext cx="180360" cy="882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414839BF-7583-4903-AF41-C268EA80FE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06670" y="2449320"/>
                <a:ext cx="1926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9415E89-7B44-40CE-B20A-37C93698557D}"/>
                  </a:ext>
                </a:extLst>
              </p14:cNvPr>
              <p14:cNvContentPartPr/>
              <p14:nvPr/>
            </p14:nvContentPartPr>
            <p14:xfrm>
              <a:off x="8097750" y="2455080"/>
              <a:ext cx="48960" cy="4032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9415E89-7B44-40CE-B20A-37C9369855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91630" y="2448960"/>
                <a:ext cx="6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0385043-3006-40E1-8147-8C796A0FA871}"/>
                  </a:ext>
                </a:extLst>
              </p14:cNvPr>
              <p14:cNvContentPartPr/>
              <p14:nvPr/>
            </p14:nvContentPartPr>
            <p14:xfrm>
              <a:off x="8725230" y="2392800"/>
              <a:ext cx="308880" cy="26532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0385043-3006-40E1-8147-8C796A0FA8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19110" y="2386680"/>
                <a:ext cx="321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7F1C8887-16CE-40DB-9345-CAFB12D2064C}"/>
                  </a:ext>
                </a:extLst>
              </p14:cNvPr>
              <p14:cNvContentPartPr/>
              <p14:nvPr/>
            </p14:nvContentPartPr>
            <p14:xfrm>
              <a:off x="8187750" y="2455440"/>
              <a:ext cx="325080" cy="25488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7F1C8887-16CE-40DB-9345-CAFB12D206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81630" y="2449320"/>
                <a:ext cx="337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1B18538-3C43-4A81-9E42-6B578F64DBA7}"/>
                  </a:ext>
                </a:extLst>
              </p14:cNvPr>
              <p14:cNvContentPartPr/>
              <p14:nvPr/>
            </p14:nvContentPartPr>
            <p14:xfrm>
              <a:off x="7911990" y="2380200"/>
              <a:ext cx="139320" cy="1472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1B18538-3C43-4A81-9E42-6B578F64DB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05870" y="2374080"/>
                <a:ext cx="15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069EEE24-9DAD-427B-8281-C7C873F0C257}"/>
                  </a:ext>
                </a:extLst>
              </p14:cNvPr>
              <p14:cNvContentPartPr/>
              <p14:nvPr/>
            </p14:nvContentPartPr>
            <p14:xfrm>
              <a:off x="7806510" y="2859000"/>
              <a:ext cx="255600" cy="1933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069EEE24-9DAD-427B-8281-C7C873F0C2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00390" y="2852880"/>
                <a:ext cx="2678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70D3962-B006-4743-94C8-6153F9CDFF2C}"/>
                  </a:ext>
                </a:extLst>
              </p14:cNvPr>
              <p14:cNvContentPartPr/>
              <p14:nvPr/>
            </p14:nvContentPartPr>
            <p14:xfrm>
              <a:off x="8138790" y="2958360"/>
              <a:ext cx="311040" cy="2311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70D3962-B006-4743-94C8-6153F9CDFF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32670" y="2952240"/>
                <a:ext cx="3232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780689CF-B860-485A-987B-BA8B960070D4}"/>
                  </a:ext>
                </a:extLst>
              </p14:cNvPr>
              <p14:cNvContentPartPr/>
              <p14:nvPr/>
            </p14:nvContentPartPr>
            <p14:xfrm>
              <a:off x="8625150" y="2935890"/>
              <a:ext cx="277200" cy="2041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780689CF-B860-485A-987B-BA8B960070D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19030" y="2929770"/>
                <a:ext cx="289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DFDBD59-6E28-475C-BC5F-5E66A12ABE71}"/>
                  </a:ext>
                </a:extLst>
              </p14:cNvPr>
              <p14:cNvContentPartPr/>
              <p14:nvPr/>
            </p14:nvContentPartPr>
            <p14:xfrm>
              <a:off x="8955270" y="3013290"/>
              <a:ext cx="186120" cy="1670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DFDBD59-6E28-475C-BC5F-5E66A12ABE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49150" y="3007170"/>
                <a:ext cx="198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2CF7B7BE-A6E4-44ED-BE79-E3220503D8FA}"/>
                  </a:ext>
                </a:extLst>
              </p14:cNvPr>
              <p14:cNvContentPartPr/>
              <p14:nvPr/>
            </p14:nvContentPartPr>
            <p14:xfrm>
              <a:off x="4123350" y="3013290"/>
              <a:ext cx="564840" cy="6004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2CF7B7BE-A6E4-44ED-BE79-E3220503D8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7230" y="3007170"/>
                <a:ext cx="5770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F855578-5DFC-4B7C-AC78-6F1C249C836D}"/>
                  </a:ext>
                </a:extLst>
              </p14:cNvPr>
              <p14:cNvContentPartPr/>
              <p14:nvPr/>
            </p14:nvContentPartPr>
            <p14:xfrm>
              <a:off x="5037750" y="3518010"/>
              <a:ext cx="297360" cy="1969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F855578-5DFC-4B7C-AC78-6F1C249C836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31630" y="3511890"/>
                <a:ext cx="309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C206049-9196-48EF-995B-645F58BEB4EB}"/>
                  </a:ext>
                </a:extLst>
              </p14:cNvPr>
              <p14:cNvContentPartPr/>
              <p14:nvPr/>
            </p14:nvContentPartPr>
            <p14:xfrm>
              <a:off x="4713030" y="3654090"/>
              <a:ext cx="162000" cy="1497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C206049-9196-48EF-995B-645F58BEB4E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06910" y="3647970"/>
                <a:ext cx="1742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0455FD1B-1851-4CB4-8C6B-8903135EB231}"/>
                  </a:ext>
                </a:extLst>
              </p14:cNvPr>
              <p14:cNvContentPartPr/>
              <p14:nvPr/>
            </p14:nvContentPartPr>
            <p14:xfrm>
              <a:off x="5570910" y="3410010"/>
              <a:ext cx="385920" cy="39672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0455FD1B-1851-4CB4-8C6B-8903135EB2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64790" y="3403890"/>
                <a:ext cx="398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7892A10A-6880-4697-9C70-3E828D36EC0D}"/>
                  </a:ext>
                </a:extLst>
              </p14:cNvPr>
              <p14:cNvContentPartPr/>
              <p14:nvPr/>
            </p14:nvContentPartPr>
            <p14:xfrm>
              <a:off x="6025590" y="3428010"/>
              <a:ext cx="443880" cy="37656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7892A10A-6880-4697-9C70-3E828D36EC0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19470" y="3421890"/>
                <a:ext cx="456120" cy="38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51577"/>
            <a:ext cx="8882110" cy="146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2C618B"/>
                </a:solidFill>
                <a:latin typeface="Calibri Light"/>
                <a:cs typeface="Calibri Light"/>
              </a:rPr>
              <a:t>Time</a:t>
            </a:r>
            <a:r>
              <a:rPr sz="1200" spc="-49" dirty="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2C618B"/>
                </a:solidFill>
                <a:latin typeface="Calibri Light"/>
                <a:cs typeface="Calibri Light"/>
              </a:rPr>
              <a:t>Series</a:t>
            </a:r>
            <a:r>
              <a:rPr sz="1200" spc="-63" dirty="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2C618B"/>
                </a:solidFill>
                <a:latin typeface="Calibri Light"/>
                <a:cs typeface="Calibri Light"/>
              </a:rPr>
              <a:t>Visualization</a:t>
            </a:r>
            <a:r>
              <a:rPr sz="1200" spc="-47" dirty="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spc="-10" dirty="0" err="1">
                <a:solidFill>
                  <a:srgbClr val="2C618B"/>
                </a:solidFill>
                <a:latin typeface="Calibri Light"/>
                <a:cs typeface="Calibri Light"/>
              </a:rPr>
              <a:t>Comparion</a:t>
            </a:r>
            <a:endParaRPr sz="1200" spc="-10" dirty="0">
              <a:solidFill>
                <a:srgbClr val="2C618B"/>
              </a:solidFill>
              <a:latin typeface="Calibri Light"/>
              <a:cs typeface="Calibri Light"/>
            </a:endParaRP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 i="1" dirty="0" err="1">
                <a:solidFill>
                  <a:srgbClr val="000000"/>
                </a:solidFill>
                <a:latin typeface="Calibri Light"/>
                <a:cs typeface="Calibri Light"/>
              </a:rPr>
              <a:t>Javed</a:t>
            </a:r>
            <a:r>
              <a:rPr sz="1200" i="1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W, McDonnel B,</a:t>
            </a:r>
            <a:r>
              <a:rPr sz="1200" i="1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 err="1">
                <a:solidFill>
                  <a:srgbClr val="000000"/>
                </a:solidFill>
                <a:latin typeface="Calibri Light"/>
                <a:cs typeface="Calibri Light"/>
              </a:rPr>
              <a:t>Elmqvist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 N.</a:t>
            </a:r>
            <a:r>
              <a:rPr sz="1200" i="1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Graphical</a:t>
            </a:r>
            <a:r>
              <a:rPr sz="1200" i="1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perception of multiple time series[J].</a:t>
            </a:r>
            <a:r>
              <a:rPr sz="1200" i="1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Visualization and Computer Graphics,</a:t>
            </a:r>
            <a:r>
              <a:rPr sz="1200" i="1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</a:t>
            </a:r>
            <a:r>
              <a:rPr sz="1200" i="1" spc="-14" dirty="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on, 2010, 16(6):</a:t>
            </a:r>
            <a:r>
              <a:rPr sz="1200" i="1" spc="10" dirty="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927-934.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 dirty="0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https://engineering.purdue.edu/~elm/projects/multilinevis/multilinevis.pdf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Comparison between line graph, Braided graph, small multiples, horizon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graphs with Maximum, Slope, Discrimination tasks.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524686"/>
            <a:ext cx="8903479" cy="125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i="1" dirty="0" err="1">
                <a:solidFill>
                  <a:srgbClr val="000000"/>
                </a:solidFill>
                <a:latin typeface="Calibri Light"/>
                <a:cs typeface="Calibri Light"/>
              </a:rPr>
              <a:t>Heer</a:t>
            </a:r>
            <a:r>
              <a:rPr sz="1200" i="1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J, Kong</a:t>
            </a:r>
            <a:r>
              <a:rPr sz="1200" i="1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N, </a:t>
            </a:r>
            <a:r>
              <a:rPr sz="1200" i="1" dirty="0" err="1">
                <a:solidFill>
                  <a:srgbClr val="000000"/>
                </a:solidFill>
                <a:latin typeface="Calibri Light"/>
                <a:cs typeface="Calibri Light"/>
              </a:rPr>
              <a:t>Agrawala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 M.</a:t>
            </a:r>
            <a:r>
              <a:rPr sz="1200" i="1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Sizing the horizon: the effects of</a:t>
            </a:r>
            <a:r>
              <a:rPr sz="1200" i="1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graph size and layering on the graphical perception of time series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visualizations[C]//Proceedings of the</a:t>
            </a:r>
            <a:r>
              <a:rPr sz="1200" i="1" spc="14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SIGCHI</a:t>
            </a:r>
            <a:r>
              <a:rPr sz="1200" i="1" spc="-21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Conference on Human</a:t>
            </a:r>
            <a:r>
              <a:rPr sz="1200" i="1" spc="10" dirty="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Factors</a:t>
            </a:r>
            <a:r>
              <a:rPr sz="1200" i="1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in Computing</a:t>
            </a:r>
            <a:r>
              <a:rPr sz="1200" i="1" spc="2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000000"/>
                </a:solidFill>
                <a:latin typeface="Calibri Light"/>
                <a:cs typeface="Calibri Light"/>
              </a:rPr>
              <a:t>Systems. ACM, 2009: </a:t>
            </a:r>
            <a:r>
              <a:rPr sz="1200" i="1" spc="10" dirty="0">
                <a:solidFill>
                  <a:srgbClr val="000000"/>
                </a:solidFill>
                <a:latin typeface="Calibri Light"/>
                <a:cs typeface="Calibri Light"/>
              </a:rPr>
              <a:t>1303-1312.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 dirty="0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http://vis.berkeley.edu/papers/horizon/2009-TimeSeries-CHI.pdf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Use position encodings for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both time and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103735"/>
            <a:ext cx="9230369" cy="76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Characteristics</a:t>
            </a:r>
            <a:r>
              <a:rPr sz="1100" spc="-4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8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(trend,</a:t>
            </a:r>
            <a:r>
              <a:rPr sz="11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metric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about</a:t>
            </a:r>
            <a:r>
              <a:rPr sz="1100" spc="-4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absolute</a:t>
            </a:r>
            <a:r>
              <a:rPr sz="1100" spc="-3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scales)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Playfair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W. The commercial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political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atlas: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representing,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by means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stained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copper-plate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graphs, the progress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commerce, revenues,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expenditure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debts of england during the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eighteenth century[M].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Burton,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1801.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692939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851" y="1681331"/>
            <a:ext cx="173243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invention of line 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067157"/>
            <a:ext cx="8713866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Shah, Priti, and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Eric G. Freedman. "Bar and Line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Comprehension: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 interaction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top‐down and bottom‐up processes."</a:t>
            </a:r>
            <a:r>
              <a:rPr sz="1100" i="1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Topics in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Cognitive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Science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3.3 (2011):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560-578.</a:t>
            </a:r>
          </a:p>
          <a:p>
            <a:pPr marL="0" marR="0">
              <a:lnSpc>
                <a:spcPts val="1342"/>
              </a:lnSpc>
              <a:spcBef>
                <a:spcPts val="169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http://onlinelibrary.wiley.com/doi/10.1111/j.1756-8765.2009.01066.x/epdf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57885"/>
            <a:ext cx="229692" cy="53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851" y="2646277"/>
            <a:ext cx="6093654" cy="57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reflects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trends because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connect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discrete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entities and directly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slope.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x-y 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3224127"/>
            <a:ext cx="9237088" cy="57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Shah P,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Hoeffner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J. Review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graph comprehension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research: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Implications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instruction[J]. Educational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Psycholo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gy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Review,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2002, 14(1):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8">
                <a:solidFill>
                  <a:srgbClr val="000000"/>
                </a:solidFill>
                <a:latin typeface="Calibri Light"/>
                <a:cs typeface="Calibri Light"/>
              </a:rPr>
              <a:t>47-69.</a:t>
            </a:r>
          </a:p>
          <a:p>
            <a:pPr marL="0" marR="0">
              <a:lnSpc>
                <a:spcPts val="1342"/>
              </a:lnSpc>
              <a:spcBef>
                <a:spcPts val="23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http://deepblue.lib.umich.edu/bitstream/handle/2027.42/44452/10648_2004_Article_363437.pdf?sequence=1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3621307"/>
            <a:ext cx="229692" cy="5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3609699"/>
            <a:ext cx="6956928" cy="57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 of 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 –</a:t>
            </a:r>
            <a:r>
              <a:rPr sz="11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influence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trend reversals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the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main determinant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comprehension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difficulty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as measured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by study times.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4189174"/>
            <a:ext cx="6734083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Kelley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 L. Graphing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Statistics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Data: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Creating Better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Graphs[J].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Technometrics, 1997, 39(4):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429-430.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4392807"/>
            <a:ext cx="229692" cy="54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4381198"/>
            <a:ext cx="7503383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suitable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observing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development, judge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gradients,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find significant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changes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turning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Variations: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index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graph, sparkline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36373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77725"/>
            <a:ext cx="8770328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Kincaid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R, Lam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H. Line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explorer: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scalable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line graphs using Focus+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Context[C]//Proceedings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 working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conference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Advanced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interfaces.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ACM,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2006: 404-411.</a:t>
            </a:r>
          </a:p>
          <a:p>
            <a:pPr marL="0" marR="0">
              <a:lnSpc>
                <a:spcPts val="1342"/>
              </a:lnSpc>
              <a:spcBef>
                <a:spcPts val="17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http://www.heidilam.com/doc/KincaidLam_LGE_AVI06.pdf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868707"/>
            <a:ext cx="229692" cy="92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857099"/>
            <a:ext cx="8044464" cy="115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measurements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a gel-like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overview.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climate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Wheat Strains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Cancer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(All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available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online)</a:t>
            </a:r>
          </a:p>
          <a:p>
            <a:pPr marL="0" marR="0">
              <a:lnSpc>
                <a:spcPts val="1347"/>
              </a:lnSpc>
              <a:spcBef>
                <a:spcPts val="16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Showed</a:t>
            </a:r>
            <a:r>
              <a:rPr sz="11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view: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Lam,</a:t>
            </a:r>
            <a:r>
              <a:rPr sz="11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Heidi,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Tamara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Munzner,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Robert</a:t>
            </a:r>
            <a:r>
              <a:rPr sz="11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Kincaid.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"Overview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resolution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interfaces."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  <a:r>
              <a:rPr sz="1100" i="1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Transactions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13.6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(2007):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1278-1285.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3014196"/>
            <a:ext cx="8982157" cy="76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Hochheiser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H, Shneiderman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B.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queries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finding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patterns in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data[J]. University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Maryland,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 Science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Dept.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Report, CS-TR-4365, 2002.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http://hcil2.cs.umd.edu/trs/2002-06/2002-06.pdf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603400"/>
            <a:ext cx="229692" cy="540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591792"/>
            <a:ext cx="4491581" cy="574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Interactive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querying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lines.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microarray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171191"/>
            <a:ext cx="9012972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Berry L, Munzner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Binx: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Dynamic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datasets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across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aggregation levels[C]//Information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Visualization, 2004. INFOVIS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2004. IEEE 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2004: 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p2-p2.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https://www.cs.ubc.ca/~tmm/papers/binx/BinXPoster2004.pdf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4760396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" y="4748787"/>
            <a:ext cx="442538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single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 graph that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focuses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scalability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 the</a:t>
            </a:r>
            <a:r>
              <a:rPr sz="11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x-dimension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81511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–</a:t>
            </a:r>
            <a:r>
              <a:rPr sz="1100" spc="-31">
                <a:solidFill>
                  <a:srgbClr val="2C618B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Cont’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471272"/>
            <a:ext cx="9159029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Ziegler, Hartmut, et al. "Visual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market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sector analysis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Analytics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Science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Technology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(VAST),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2010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347"/>
              </a:lnSpc>
              <a:spcBef>
                <a:spcPts val="21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on. IEEE, 2010.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http://www.cs.ubc.ca/~tmm/courses/cpsc533c-06-fall/readings/vanwijk99cluster.pdf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060731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2049123"/>
            <a:ext cx="8956594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 clusters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selection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large</a:t>
            </a:r>
            <a:r>
              <a:rPr sz="11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amounts 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according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to their similarity,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analyzes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distribution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assets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market sectors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28243"/>
            <a:ext cx="9161499" cy="7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Bernard, Jürgen, et al. "A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digital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library approach 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time-oriented scientific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data."International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Journal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 Digital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Libraries 11.2</a:t>
            </a:r>
          </a:p>
          <a:p>
            <a:pPr marL="0" marR="0">
              <a:lnSpc>
                <a:spcPts val="1347"/>
              </a:lnSpc>
              <a:spcBef>
                <a:spcPts val="217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(2010):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111-123.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https://kops.uni-konstanz.de/bitstream/handle/123456789/28470/Bernard_284706.pdf?sequence=1&amp;isAllowed=y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217828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206220"/>
            <a:ext cx="8947036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(time-oriented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research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data).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 with SOM map, and then show the centrality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1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opacity-based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overlaying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69804"/>
            <a:ext cx="1837628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visual</a:t>
            </a:r>
            <a:r>
              <a:rPr sz="10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improvements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45064"/>
            <a:ext cx="7905896" cy="51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Heer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J,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Agrawala</a:t>
            </a:r>
            <a:r>
              <a:rPr sz="1000" i="1" spc="4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Multi-Scale</a:t>
            </a:r>
            <a:r>
              <a:rPr sz="1000" i="1" spc="62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Banking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to 45º[J].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IEEE TRANSACTIONS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 VISUALIZATI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 COMPUTER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2006,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12(5):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http://vis.pku.edu.cn/course/Visualization_2011F/materials/2006-Banking-InfoVis.pdf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605996"/>
            <a:ext cx="206909" cy="488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6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595839"/>
            <a:ext cx="2948637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orientations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851" y="1771098"/>
            <a:ext cx="607424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Monthly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atmospheric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</a:t>
            </a:r>
            <a:r>
              <a:rPr sz="1000" spc="1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download</a:t>
            </a:r>
            <a:r>
              <a:rPr sz="100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prefuse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toolkit,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EEG reading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98445" y="1840757"/>
            <a:ext cx="167080" cy="228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20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2121618"/>
            <a:ext cx="8884406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Kong N,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Agrawala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M. Perceptual</a:t>
            </a:r>
            <a:r>
              <a:rPr sz="1000" i="1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  <a:r>
              <a:rPr sz="1000" i="1" spc="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ink</a:t>
            </a:r>
            <a:r>
              <a:rPr sz="1000" i="1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annotations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line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graphs[C]//Proceedings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22nd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ACM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User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interface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software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technology.</a:t>
            </a:r>
            <a:r>
              <a:rPr sz="1000" i="1" spc="4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ACM, 2009: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233-236.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http://citeseerx.ist.psu.edu/viewdoc/download?doi=10.1.1.185.2602&amp;rep=rep1&amp;type=pdf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657556"/>
            <a:ext cx="206909" cy="488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2647398"/>
            <a:ext cx="6728682" cy="52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highlight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perceptual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parts</a:t>
            </a:r>
            <a:r>
              <a:rPr sz="10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1215"/>
              </a:lnSpc>
              <a:spcBef>
                <a:spcPts val="167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sunspots,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goals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leading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National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Hockey</a:t>
            </a:r>
            <a:r>
              <a:rPr sz="10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League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3173559"/>
            <a:ext cx="8898114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Wijk, Jarke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J.,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Edward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R.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Selow.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"Cluster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calendar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time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Visualization,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1999.(Info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Vis'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99)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Proceedings.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1999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IEEE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1999.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http://www.cs.ubc.ca/~tmm/courses/cpsc533c-06-fall/readings/vanwijk99cluster.pdf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368714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3687147"/>
            <a:ext cx="8737364" cy="4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visualize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average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patternsas</a:t>
            </a:r>
            <a:r>
              <a:rPr sz="10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corresponding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days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 a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calendar,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trends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time scales.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640" y="399222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851" y="3992227"/>
            <a:ext cx="3929713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power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demand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ECN (electronic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communications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network)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4297027"/>
            <a:ext cx="922239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Zhao,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Jian,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et al.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"Exploratory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analysis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of time-series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with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chronolenses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000" i="1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IEEE Transactions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17.12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(2011):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2422-2431.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640" y="4449427"/>
            <a:ext cx="229225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0851" y="4448943"/>
            <a:ext cx="8904897" cy="65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20"/>
              </a:lnSpc>
              <a:spcBef>
                <a:spcPct val="0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6"/>
              </a:rPr>
              <a:t>http://www.cs.toronto.edu/~jianzhao/papers/chronolens.pdf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Perform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transformation</a:t>
            </a:r>
            <a:r>
              <a:rPr sz="1000" spc="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area,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derived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values,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correlations,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discovering</a:t>
            </a:r>
            <a:r>
              <a:rPr sz="1000" spc="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anomalies</a:t>
            </a:r>
            <a:r>
              <a:rPr sz="1000" spc="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visiting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population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two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P2P video-on-demand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channels,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ALMA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Length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Correction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Stretcher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Voltage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plots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for four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antennas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481232" cy="116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7808"/>
            <a:ext cx="8093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98120"/>
            <a:ext cx="8434493" cy="83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Ellis G,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Dix A. A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taxonomy of clutter reduction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information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visualisation[J]. Visualization and Computer Graphics, IEEE</a:t>
            </a:r>
          </a:p>
          <a:p>
            <a:pPr marL="0" marR="0">
              <a:lnSpc>
                <a:spcPts val="1467"/>
              </a:lnSpc>
              <a:spcBef>
                <a:spcPts val="1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 on, 2007, 13(6):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1216-1223.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http://eprints.lancs.ac.uk/12942/1/Ellis_%26_Dix_clutter_reduction_taxonomy_5.3.pdf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39622"/>
            <a:ext cx="656651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paper: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clustering-based,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aggregated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filtering,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enhancement.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560246"/>
            <a:ext cx="8532508" cy="20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Mostly pure technical improvements. Some real-world problem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motivated paper:</a:t>
            </a:r>
          </a:p>
          <a:p>
            <a:pPr marL="0" marR="0">
              <a:lnSpc>
                <a:spcPts val="1464"/>
              </a:lnSpc>
              <a:spcBef>
                <a:spcPts val="14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Zhang L,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Tang C,</a:t>
            </a:r>
            <a:r>
              <a:rPr sz="12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Song Y,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 VizCluster and its application on classifying gene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data[J].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Distributed and Parallel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Databases,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2003, 13(1):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73-97.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http://citeseerx.ist.psu.edu/viewdoc/download?doi=10.1.1.18.4866&amp;rep=rep1&amp;type=pdf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Filtering: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Brodbeck D,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Chalmers M,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Lunzer A, 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Domesticating bead: adapting an information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visualization system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a financial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institution[C]//Information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Visualization, 1997. Proceedings., IEEE Symposium on. IEEE, 19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97: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73-80.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http://citeseerx.ist.psu.edu/viewdoc/download?doi=10.1.1.33.4938&amp;rep=rep1&amp;type=pdf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25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50" y="1308498"/>
            <a:ext cx="8349246" cy="90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Discuss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feasibility</a:t>
            </a:r>
            <a:r>
              <a:rPr sz="18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800" spc="-5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clutter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reduction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techniques:</a:t>
            </a:r>
            <a:r>
              <a:rPr sz="1800" spc="-1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assess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if a certain common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techniques could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 used in our case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 graphs.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(and MOST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IMPORTANTLY prove clustering is a must).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reduction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262" y="2134161"/>
            <a:ext cx="8203341" cy="114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 (SOM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 (Bernard, 2010), serial density map (Kincaid, 2006), etc.)</a:t>
            </a:r>
          </a:p>
          <a:p>
            <a:pPr marL="227076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separation would require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back and forth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understand lines in different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sub-graphs,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</a:t>
            </a:r>
          </a:p>
          <a:p>
            <a:pPr marL="39773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greatly sacrifices the comparability of line graphs,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make it difficult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overall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all lines.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Queries (Timebox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2004),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 with scratch /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(Wattenberg,</a:t>
            </a:r>
            <a:r>
              <a:rPr sz="12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2001), etc.)</a:t>
            </a:r>
          </a:p>
          <a:p>
            <a:pPr marL="22860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Lack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 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guiding the users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050" y="3231822"/>
            <a:ext cx="240091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-&gt;&gt; Draw with a common</a:t>
            </a:r>
            <a:r>
              <a:rPr sz="12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baseline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15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1153340"/>
            <a:ext cx="194200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72" y="1336220"/>
            <a:ext cx="488989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Edge bundling, e.g., Kernel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Estimation (KDE) (Hurter,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2012)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676" y="1519100"/>
            <a:ext cx="824221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pattern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extracted by KDE is undirected,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line graph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revealed.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the figure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2364" y="1701980"/>
            <a:ext cx="7189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below.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772" y="1885114"/>
            <a:ext cx="435675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Reordering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parallel coordinates</a:t>
            </a:r>
          </a:p>
          <a:p>
            <a:pPr marL="22890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re-orderable.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0559" y="2644066"/>
            <a:ext cx="89268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Clustering is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one that could reduce clutter problems without much loss on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emphasis of line graphs' primal features.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9529" y="4009600"/>
            <a:ext cx="3518615" cy="64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Whereas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KDE may summarize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(a), given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development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direction,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(b)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(c).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62313"/>
            <a:ext cx="4688970" cy="1174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  <a:r>
              <a:rPr sz="3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2267" y="2221038"/>
            <a:ext cx="2150010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Explain</a:t>
            </a:r>
            <a:r>
              <a:rPr sz="2100" spc="-56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2100" spc="-56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main</a:t>
            </a:r>
          </a:p>
          <a:p>
            <a:pPr marL="149352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 dirty="0">
                <a:solidFill>
                  <a:srgbClr val="FFFFFF"/>
                </a:solidFill>
                <a:latin typeface="Calibri Light"/>
                <a:cs typeface="Calibri Light"/>
              </a:rPr>
              <a:t>problems</a:t>
            </a:r>
            <a:r>
              <a:rPr sz="2100" spc="-3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339852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 dirty="0">
                <a:solidFill>
                  <a:srgbClr val="FFFFFF"/>
                </a:solidFill>
                <a:latin typeface="Calibri Light"/>
                <a:cs typeface="Calibri Light"/>
              </a:rPr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1386" y="2230182"/>
            <a:ext cx="2184102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502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 dirty="0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2100" spc="-37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0" dirty="0">
                <a:solidFill>
                  <a:srgbClr val="FFFFFF"/>
                </a:solidFill>
                <a:latin typeface="Calibri Light"/>
                <a:cs typeface="Calibri Light"/>
              </a:rPr>
              <a:t>briefly</a:t>
            </a:r>
            <a:r>
              <a:rPr sz="2100" spc="-56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justify</a:t>
            </a:r>
            <a:r>
              <a:rPr sz="2100" spc="-5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 Light"/>
                <a:cs typeface="Calibri Light"/>
              </a:rPr>
              <a:t>our</a:t>
            </a:r>
          </a:p>
          <a:p>
            <a:pPr marL="382778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 dirty="0">
                <a:solidFill>
                  <a:srgbClr val="FFFFFF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4373" y="2514281"/>
            <a:ext cx="1760115" cy="72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 dirty="0">
                <a:solidFill>
                  <a:srgbClr val="FFFFFF"/>
                </a:solidFill>
                <a:latin typeface="Calibri Light"/>
                <a:cs typeface="Calibri Light"/>
              </a:rPr>
              <a:t>Contribution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6795" y="3499762"/>
            <a:ext cx="31031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954456" cy="1160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Initial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from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73656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5945"/>
            <a:ext cx="8211052" cy="195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Implementation:</a:t>
            </a:r>
            <a:r>
              <a:rPr sz="3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javascript +</a:t>
            </a:r>
            <a:r>
              <a:rPr sz="3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d3.js + WebGL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Evaluation: two case study + a user</a:t>
            </a:r>
            <a:r>
              <a:rPr sz="3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576376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Emphasis on user study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631" y="126779"/>
            <a:ext cx="4395855" cy="131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4008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464"/>
              </a:lnSpc>
              <a:spcBef>
                <a:spcPts val="8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Ideal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General and understandable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31" y="1081966"/>
            <a:ext cx="6853261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are very meaningful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Otherwise only summarize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phenomenon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without specific explanation. (e.g., micro-array 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7906" y="1654736"/>
            <a:ext cx="1097056" cy="105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5092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Control Graph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9970" y="1654736"/>
            <a:ext cx="43800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8984" y="1654736"/>
            <a:ext cx="46932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Con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9220" y="1654736"/>
            <a:ext cx="6488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Source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5044" y="1929056"/>
            <a:ext cx="167376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Classical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data;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6055" y="1929056"/>
            <a:ext cx="607254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easy to explain triggers behind the</a:t>
            </a:r>
            <a:r>
              <a:rPr sz="1200" spc="14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https://archive.ics.uci.edu/ml/datasets/Synt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96055" y="2111936"/>
            <a:ext cx="74562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85966" y="2111936"/>
            <a:ext cx="2424971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hetic+Control+Graph+Time+Series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(BESDOK,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7906" y="2568846"/>
            <a:ext cx="768062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Weather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5044" y="2568846"/>
            <a:ext cx="1760344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understand;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series data; data range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reasonable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6055" y="2568846"/>
            <a:ext cx="2585548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change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annual-based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may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discover a lot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partial similarity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5966" y="2568846"/>
            <a:ext cx="1047835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7906" y="3209470"/>
            <a:ext cx="1125038" cy="78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DNA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sequence</a:t>
            </a:r>
          </a:p>
          <a:p>
            <a:pPr marL="0" marR="0">
              <a:lnSpc>
                <a:spcPts val="1464"/>
              </a:lnSpc>
              <a:spcBef>
                <a:spcPts val="140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5044" y="3209470"/>
            <a:ext cx="159467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6055" y="3209470"/>
            <a:ext cx="11530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explanable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85966" y="3209470"/>
            <a:ext cx="104726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95044" y="3580437"/>
            <a:ext cx="1634748" cy="78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similarity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96055" y="3580437"/>
            <a:ext cx="2514457" cy="963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Relative changes are much more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absolute values in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reality; most studies would perform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85966" y="3580437"/>
            <a:ext cx="3062942" cy="59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2004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http://www.cs.umd.edu/hcil/timesearcher/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7906" y="4403727"/>
            <a:ext cx="1165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Search log data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5044" y="4403727"/>
            <a:ext cx="18855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understand,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96055" y="4403727"/>
            <a:ext cx="2699797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may vary in a too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 range 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difficult to observe very meaningful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result without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4368593" cy="117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223" y="1025324"/>
            <a:ext cx="796825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Baselines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328" y="1080188"/>
            <a:ext cx="246936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Potential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relationships;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9342" y="1208458"/>
            <a:ext cx="130040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328" y="1628828"/>
            <a:ext cx="4596393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tend to be stable throughout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period? Which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ones do lines easily</a:t>
            </a:r>
            <a:r>
              <a:rPr sz="12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break away from?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in which regions are most similar?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lines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several specified x-y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328" y="2726362"/>
            <a:ext cx="4670976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(Mainly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TBD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done,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suitable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9223" y="3036968"/>
            <a:ext cx="1326007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 multiples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9342" y="3049196"/>
            <a:ext cx="110045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Bernard, 2010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64328" y="3275383"/>
            <a:ext cx="8439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Appendix: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4328" y="3458263"/>
            <a:ext cx="48231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study task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TimeSearcher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with Stock data: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4328" y="3823998"/>
            <a:ext cx="4720139" cy="96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days 22–23, 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 stocks between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69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–119, 59–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109, or 49–99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stocks that traded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20 range for at least three</a:t>
            </a:r>
          </a:p>
          <a:p>
            <a:pPr marL="172211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consecutive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periods.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7802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Discussions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2844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List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Figures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66661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Remaining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843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152" y="1288438"/>
            <a:ext cx="76331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1501798"/>
            <a:ext cx="1231884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4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1528" y="1501798"/>
            <a:ext cx="3054452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(Mostly</a:t>
            </a:r>
            <a:r>
              <a:rPr sz="14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done.</a:t>
            </a:r>
            <a:r>
              <a:rPr sz="14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14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the centroid)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Working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92851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2" y="1928518"/>
            <a:ext cx="1965542" cy="697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</a:p>
          <a:p>
            <a:pPr marL="628141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Data collection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294" y="2355492"/>
            <a:ext cx="1032083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User study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782212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5152" y="2782212"/>
            <a:ext cx="798750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Writing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294" y="2995572"/>
            <a:ext cx="3376508" cy="219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W1 abstraction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W2 introduction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W3 related</a:t>
            </a:r>
            <a:r>
              <a:rPr sz="14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Collecting</a:t>
            </a:r>
            <a:r>
              <a:rPr sz="1400" i="1" spc="28">
                <a:solidFill>
                  <a:srgbClr val="A6A6A6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related paper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W4 problem</a:t>
            </a:r>
            <a:r>
              <a:rPr sz="14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characterization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W5 system</a:t>
            </a:r>
            <a:r>
              <a:rPr sz="14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W6 case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studies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W7 user</a:t>
            </a:r>
            <a:r>
              <a:rPr sz="14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W8 discussion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W9 conclusion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4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future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12" y="1223407"/>
            <a:ext cx="279473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800" spc="-63" dirty="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 dirty="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9555D"/>
                </a:solidFill>
                <a:latin typeface="Calibri Light"/>
                <a:cs typeface="Calibri Light"/>
              </a:rPr>
              <a:t>main</a:t>
            </a:r>
            <a:r>
              <a:rPr sz="1800" spc="-66" dirty="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9555D"/>
                </a:solidFill>
                <a:latin typeface="Calibri Light"/>
                <a:cs typeface="Calibri Light"/>
              </a:rPr>
              <a:t>objective</a:t>
            </a:r>
            <a:r>
              <a:rPr sz="1800" dirty="0">
                <a:solidFill>
                  <a:srgbClr val="3D808C"/>
                </a:solidFill>
                <a:latin typeface="Calibri Light"/>
                <a:cs typeface="Calibri Ligh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12" y="1683057"/>
            <a:ext cx="7715811" cy="96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importance:</a:t>
            </a:r>
            <a:r>
              <a:rPr sz="12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u="sng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Calibri Light"/>
                <a:cs typeface="Calibri Light"/>
              </a:rPr>
              <a:t>most fundamental visualization for time series data and scientific</a:t>
            </a:r>
            <a:r>
              <a:rPr sz="1200" u="sng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Calibri Light"/>
                <a:cs typeface="Calibri Light"/>
              </a:rPr>
              <a:t>measurement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Time series data (the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fluctuation of stocks,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climatic changes, etc. )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High dimensional data (temperature,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humidity, microarray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data, etc.)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for: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24" y="2414958"/>
            <a:ext cx="6260282" cy="96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trends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absolute values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of some dependent variables and an in-reorderable 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2012" y="3146478"/>
            <a:ext cx="8734801" cy="78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graphs'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insufficiency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dealing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line:</a:t>
            </a:r>
          </a:p>
          <a:p>
            <a:pPr marL="173736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(“The main disadvantage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only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 well with very few time series at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same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multiple line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are</a:t>
            </a:r>
          </a:p>
          <a:p>
            <a:pPr marL="344423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compared with each other”) (Ziegler, 2010)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2012" y="3695372"/>
            <a:ext cx="34934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solving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48" y="3878252"/>
            <a:ext cx="849059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number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in a given study (i.e. the subject of analysis) can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quite large, with hundreds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thousands</a:t>
            </a:r>
          </a:p>
          <a:p>
            <a:pPr marL="170687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samples.(Kincaid,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2012" y="4426892"/>
            <a:ext cx="205348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Summarize</a:t>
            </a:r>
            <a:r>
              <a:rPr sz="1200" spc="12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 objective.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2012" y="4610077"/>
            <a:ext cx="829471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alleviate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over-plotting problem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in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when having multiple lines simultaneously drawn, and make their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expressiveness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more comparable to</a:t>
            </a:r>
            <a:r>
              <a:rPr sz="1200" spc="14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those with small number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14:cNvPr>
              <p14:cNvContentPartPr/>
              <p14:nvPr/>
            </p14:nvContentPartPr>
            <p14:xfrm>
              <a:off x="6962670" y="3038310"/>
              <a:ext cx="403200" cy="339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670" y="3029310"/>
                <a:ext cx="420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14:cNvPr>
              <p14:cNvContentPartPr/>
              <p14:nvPr/>
            </p14:nvContentPartPr>
            <p14:xfrm>
              <a:off x="7452270" y="2434590"/>
              <a:ext cx="235800" cy="4489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3270" y="2425590"/>
                <a:ext cx="2534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14:cNvPr>
              <p14:cNvContentPartPr/>
              <p14:nvPr/>
            </p14:nvContentPartPr>
            <p14:xfrm>
              <a:off x="8405190" y="2559150"/>
              <a:ext cx="478440" cy="1389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190" y="2550150"/>
                <a:ext cx="496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14:cNvPr>
              <p14:cNvContentPartPr/>
              <p14:nvPr/>
            </p14:nvContentPartPr>
            <p14:xfrm>
              <a:off x="7853310" y="2502990"/>
              <a:ext cx="391680" cy="179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4310" y="2493990"/>
                <a:ext cx="409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14:cNvPr>
              <p14:cNvContentPartPr/>
              <p14:nvPr/>
            </p14:nvContentPartPr>
            <p14:xfrm>
              <a:off x="7449030" y="2929590"/>
              <a:ext cx="336960" cy="180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0030" y="2920590"/>
                <a:ext cx="354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14:cNvPr>
              <p14:cNvContentPartPr/>
              <p14:nvPr/>
            </p14:nvContentPartPr>
            <p14:xfrm>
              <a:off x="8701470" y="3028950"/>
              <a:ext cx="68040" cy="105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2470" y="3019950"/>
                <a:ext cx="85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14:cNvPr>
              <p14:cNvContentPartPr/>
              <p14:nvPr/>
            </p14:nvContentPartPr>
            <p14:xfrm>
              <a:off x="8509590" y="3259710"/>
              <a:ext cx="399240" cy="14004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0590" y="3250710"/>
                <a:ext cx="41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14:cNvPr>
              <p14:cNvContentPartPr/>
              <p14:nvPr/>
            </p14:nvContentPartPr>
            <p14:xfrm>
              <a:off x="7170030" y="2465550"/>
              <a:ext cx="10440" cy="133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1030" y="2456550"/>
                <a:ext cx="28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14:cNvPr>
              <p14:cNvContentPartPr/>
              <p14:nvPr/>
            </p14:nvContentPartPr>
            <p14:xfrm>
              <a:off x="7264710" y="2658510"/>
              <a:ext cx="5400" cy="43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5710" y="2649510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14:cNvPr>
              <p14:cNvContentPartPr/>
              <p14:nvPr/>
            </p14:nvContentPartPr>
            <p14:xfrm>
              <a:off x="7036830" y="2546190"/>
              <a:ext cx="145800" cy="2545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7830" y="2537190"/>
                <a:ext cx="1634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14:cNvPr>
              <p14:cNvContentPartPr/>
              <p14:nvPr/>
            </p14:nvContentPartPr>
            <p14:xfrm>
              <a:off x="7853670" y="2910870"/>
              <a:ext cx="772200" cy="3052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4670" y="2901870"/>
                <a:ext cx="78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14:cNvPr>
              <p14:cNvContentPartPr/>
              <p14:nvPr/>
            </p14:nvContentPartPr>
            <p14:xfrm>
              <a:off x="538290" y="4350450"/>
              <a:ext cx="7943400" cy="10364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90" y="4341450"/>
                <a:ext cx="7961040" cy="10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069574"/>
            <a:ext cx="2513250" cy="6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Summaries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529768"/>
            <a:ext cx="386358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considerations</a:t>
            </a:r>
            <a:r>
              <a:rPr sz="12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for</a:t>
            </a:r>
            <a:r>
              <a:rPr sz="12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partial</a:t>
            </a:r>
            <a:r>
              <a:rPr sz="1200" spc="-3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necessity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176" y="1902672"/>
            <a:ext cx="281954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5392" y="1895528"/>
            <a:ext cx="48720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clustering could overlook line graph’s 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2078408"/>
            <a:ext cx="701680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4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e.g., Small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multiples</a:t>
            </a:r>
            <a:r>
              <a:rPr sz="12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– not good at comparison, query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– lack of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overview for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existing trends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176" y="2443878"/>
            <a:ext cx="6962948" cy="963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Two lines are unlikely to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follow the exact same x-y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 throughout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 whole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 domain.</a:t>
            </a:r>
          </a:p>
          <a:p>
            <a:pPr marL="28041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Stock price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raise together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 a short period only due to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events</a:t>
            </a:r>
          </a:p>
          <a:p>
            <a:pPr marL="28041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Users with various watching behaviors response similarly to a specific short video frame</a:t>
            </a:r>
            <a:r>
              <a:rPr sz="1200" spc="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Partial trends in only a period might be important.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4392" y="3175942"/>
            <a:ext cx="8372523" cy="114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385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</a:t>
            </a:r>
            <a:r>
              <a:rPr sz="1200" dirty="0" err="1">
                <a:solidFill>
                  <a:srgbClr val="000000"/>
                </a:solidFill>
                <a:latin typeface="Calibri Light"/>
                <a:cs typeface="Calibri Light"/>
              </a:rPr>
              <a:t>Hochheiser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2004) Find genes with similar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expression patterns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during key period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 programmed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cell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death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  <a:p>
            <a:pPr marL="17678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Some less distinguishable</a:t>
            </a:r>
            <a:r>
              <a:rPr sz="12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feature could be visually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unrecognizable due to clutter reduction, and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will require more</a:t>
            </a:r>
          </a:p>
          <a:p>
            <a:pPr marL="347471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detailed observation.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-&gt;&gt; Hierarchical partial clustering is needed to</a:t>
            </a:r>
            <a:r>
              <a:rPr sz="1200" spc="1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emphasize all</a:t>
            </a:r>
            <a:r>
              <a:rPr sz="120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these kinds of relations.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4392" y="4273578"/>
            <a:ext cx="7401398" cy="780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exploration</a:t>
            </a:r>
            <a:r>
              <a:rPr sz="1200" spc="-49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based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results: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observing and comparing the otherwise cluttered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based on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discovered.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Visual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design is closely connected with clustering and works effectively for clutter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reduction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14:cNvPr>
              <p14:cNvContentPartPr/>
              <p14:nvPr/>
            </p14:nvContentPartPr>
            <p14:xfrm>
              <a:off x="5449830" y="1424060"/>
              <a:ext cx="488160" cy="508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0830" y="1415060"/>
                <a:ext cx="505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14:cNvPr>
              <p14:cNvContentPartPr/>
              <p14:nvPr/>
            </p14:nvContentPartPr>
            <p14:xfrm>
              <a:off x="6481230" y="483020"/>
              <a:ext cx="110880" cy="3186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2230" y="474020"/>
                <a:ext cx="1285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14:cNvPr>
              <p14:cNvContentPartPr/>
              <p14:nvPr/>
            </p14:nvContentPartPr>
            <p14:xfrm>
              <a:off x="6876870" y="389420"/>
              <a:ext cx="491760" cy="427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7870" y="380420"/>
                <a:ext cx="509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14:cNvPr>
              <p14:cNvContentPartPr/>
              <p14:nvPr/>
            </p14:nvContentPartPr>
            <p14:xfrm>
              <a:off x="6401670" y="1663100"/>
              <a:ext cx="1753920" cy="6397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2670" y="1654100"/>
                <a:ext cx="17715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14:cNvPr>
              <p14:cNvContentPartPr/>
              <p14:nvPr/>
            </p14:nvContentPartPr>
            <p14:xfrm>
              <a:off x="6345510" y="1097540"/>
              <a:ext cx="1490040" cy="3535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6510" y="1088540"/>
                <a:ext cx="15076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14:cNvPr>
              <p14:cNvContentPartPr/>
              <p14:nvPr/>
            </p14:nvContentPartPr>
            <p14:xfrm>
              <a:off x="516390" y="2713940"/>
              <a:ext cx="539640" cy="1872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390" y="2704940"/>
                <a:ext cx="557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14:cNvPr>
              <p14:cNvContentPartPr/>
              <p14:nvPr/>
            </p14:nvContentPartPr>
            <p14:xfrm>
              <a:off x="217950" y="2664980"/>
              <a:ext cx="145440" cy="3358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950" y="2655980"/>
                <a:ext cx="163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14:cNvPr>
              <p14:cNvContentPartPr/>
              <p14:nvPr/>
            </p14:nvContentPartPr>
            <p14:xfrm>
              <a:off x="335310" y="3124340"/>
              <a:ext cx="11520" cy="36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310" y="3115340"/>
                <a:ext cx="2916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9414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7">
                <a:solidFill>
                  <a:srgbClr val="FF0000"/>
                </a:solidFill>
                <a:latin typeface="Calibri Light"/>
                <a:cs typeface="Calibri Light"/>
              </a:rPr>
              <a:t>Contributions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24045"/>
            <a:ext cx="9097230" cy="212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The major contributions</a:t>
            </a:r>
            <a:r>
              <a:rPr sz="30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of this paper are</a:t>
            </a:r>
          </a:p>
          <a:p>
            <a:pPr marL="0" marR="0">
              <a:lnSpc>
                <a:spcPts val="2197"/>
              </a:lnSpc>
              <a:spcBef>
                <a:spcPts val="694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12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Study the line</a:t>
            </a:r>
            <a:r>
              <a:rPr sz="18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clutter problem</a:t>
            </a:r>
          </a:p>
          <a:p>
            <a:pPr marL="0" marR="0">
              <a:lnSpc>
                <a:spcPts val="2197"/>
              </a:lnSpc>
              <a:spcBef>
                <a:spcPts val="238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12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Develop a hierarchical visual</a:t>
            </a:r>
            <a:r>
              <a:rPr sz="18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8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18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specifically for line</a:t>
            </a:r>
            <a:r>
              <a:rPr sz="18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12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A new design</a:t>
            </a:r>
            <a:r>
              <a:rPr sz="18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that deals with</a:t>
            </a:r>
            <a:r>
              <a:rPr sz="18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8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8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issue, and</a:t>
            </a:r>
            <a:r>
              <a:rPr sz="18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allows</a:t>
            </a:r>
            <a:r>
              <a:rPr sz="18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</a:p>
          <a:p>
            <a:pPr marL="342899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14:cNvPr>
              <p14:cNvContentPartPr/>
              <p14:nvPr/>
            </p14:nvContentPartPr>
            <p14:xfrm>
              <a:off x="1846170" y="2442450"/>
              <a:ext cx="988920" cy="3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050" y="2436330"/>
                <a:ext cx="1001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14:cNvPr>
              <p14:cNvContentPartPr/>
              <p14:nvPr/>
            </p14:nvContentPartPr>
            <p14:xfrm>
              <a:off x="3600450" y="2429130"/>
              <a:ext cx="798480" cy="24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4330" y="2423010"/>
                <a:ext cx="810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14:cNvPr>
              <p14:cNvContentPartPr/>
              <p14:nvPr/>
            </p14:nvContentPartPr>
            <p14:xfrm>
              <a:off x="2958930" y="388605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2810" y="3879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667545" cy="1196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7552" y="2183280"/>
            <a:ext cx="1799747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allowing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792" y="2378606"/>
            <a:ext cx="1523752" cy="8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526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</a:p>
          <a:p>
            <a:pPr marL="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4">
                <a:solidFill>
                  <a:srgbClr val="FFFFFF"/>
                </a:solidFill>
                <a:latin typeface="Calibri Light"/>
                <a:cs typeface="Calibri Light"/>
              </a:rPr>
              <a:t>understanding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</a:p>
          <a:p>
            <a:pPr marL="21336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0179" y="2378352"/>
            <a:ext cx="903228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FFFFFF"/>
                </a:solidFill>
                <a:latin typeface="Calibri Light"/>
                <a:cs typeface="Calibri Light"/>
              </a:rPr>
              <a:t>common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861" y="2476142"/>
            <a:ext cx="1322486" cy="67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1400" spc="-3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204241" marR="0">
              <a:lnSpc>
                <a:spcPts val="15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4984" y="2573424"/>
            <a:ext cx="1743471" cy="876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functionalities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400" spc="-2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line</a:t>
            </a:r>
          </a:p>
          <a:p>
            <a:pPr marL="24383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graphs</a:t>
            </a:r>
            <a:r>
              <a:rPr sz="1400" spc="-43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based</a:t>
            </a:r>
            <a:r>
              <a:rPr sz="14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199644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  <a:r>
              <a:rPr sz="1400" spc="-4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2810" y="2574059"/>
            <a:ext cx="165085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Required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encodings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509511" cy="120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22308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Motivation</a:t>
            </a:r>
            <a:r>
              <a:rPr sz="1800" spc="-5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re-visited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023" y="1735485"/>
            <a:ext cx="233241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150" spc="-9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designed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show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</a:p>
          <a:p>
            <a:pPr marL="290677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(Shah, 2011)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4625" y="1735485"/>
            <a:ext cx="210180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revealed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0317" y="2655372"/>
            <a:ext cx="2299554" cy="91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Users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sophisticated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observations with 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(e.g., similarities 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differences </a:t>
            </a:r>
            <a:r>
              <a:rPr sz="1150" spc="-41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weather, microarray, etc.)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4625" y="2741682"/>
            <a:ext cx="2320282" cy="74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users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would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7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interested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1150" spc="-34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58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discover.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0317" y="3901852"/>
            <a:ext cx="2324680" cy="739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clearly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8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2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1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contain a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3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44625" y="3988222"/>
            <a:ext cx="2323824" cy="56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1">
                <a:solidFill>
                  <a:srgbClr val="000000"/>
                </a:solidFill>
                <a:latin typeface="Calibri Light"/>
                <a:cs typeface="Calibri Light"/>
              </a:rPr>
              <a:t>less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cluttered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 intuitive</a:t>
            </a:r>
            <a:r>
              <a:rPr sz="115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massive</a:t>
            </a:r>
            <a:r>
              <a:rPr sz="115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-1311" y="-363613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81624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14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8438297" cy="70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x-y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relationship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regards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of: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This</a:t>
            </a:r>
            <a:r>
              <a:rPr sz="1200" spc="-2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is the primal</a:t>
            </a:r>
            <a:r>
              <a:rPr sz="1200" spc="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observation from the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and the basis 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users' more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complicated usage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graphs. Should eventually lead to the design consideration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793130"/>
            <a:ext cx="3678984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positions:</a:t>
            </a:r>
            <a:r>
              <a:rPr sz="1200" spc="-3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differences on y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392" y="1976554"/>
            <a:ext cx="879694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changes: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gradients or directions of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 line in a certain interval</a:t>
            </a:r>
            <a:r>
              <a:rPr sz="1200" spc="29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Un-reorderable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correspondence: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Both the afore mentioned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two are with respect of</a:t>
            </a:r>
          </a:p>
          <a:p>
            <a:pPr marL="1722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 (independent variable)'s</a:t>
            </a:r>
            <a:r>
              <a:rPr sz="1200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range.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(Kincaid, 2006)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392" y="2708074"/>
            <a:ext cx="9339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need 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3074215"/>
            <a:ext cx="2838924" cy="41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392" y="3257095"/>
            <a:ext cx="4991024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373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preserve the aforementioned</a:t>
            </a:r>
            <a:r>
              <a:rPr sz="12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three</a:t>
            </a:r>
            <a:r>
              <a:rPr sz="12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Emphasis on partial similarities (as mentioned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 INTRODUCTION)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4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How</a:t>
            </a:r>
            <a:r>
              <a:rPr sz="1200" spc="-5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200" spc="-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obtained</a:t>
            </a:r>
            <a:r>
              <a:rPr sz="1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2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distribute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14:cNvPr>
              <p14:cNvContentPartPr/>
              <p14:nvPr/>
            </p14:nvContentPartPr>
            <p14:xfrm>
              <a:off x="5921327" y="1873722"/>
              <a:ext cx="581760" cy="170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207" y="1867602"/>
                <a:ext cx="594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14:cNvPr>
              <p14:cNvContentPartPr/>
              <p14:nvPr/>
            </p14:nvContentPartPr>
            <p14:xfrm>
              <a:off x="1975007" y="2084322"/>
              <a:ext cx="1191240" cy="95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8887" y="2078202"/>
                <a:ext cx="1203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14:cNvPr>
              <p14:cNvContentPartPr/>
              <p14:nvPr/>
            </p14:nvContentPartPr>
            <p14:xfrm>
              <a:off x="4513367" y="1872642"/>
              <a:ext cx="569160" cy="3261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7247" y="1866522"/>
                <a:ext cx="581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14:cNvPr>
              <p14:cNvContentPartPr/>
              <p14:nvPr/>
            </p14:nvContentPartPr>
            <p14:xfrm>
              <a:off x="6782447" y="1608762"/>
              <a:ext cx="616680" cy="4021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6327" y="1602642"/>
                <a:ext cx="628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14:cNvPr>
              <p14:cNvContentPartPr/>
              <p14:nvPr/>
            </p14:nvContentPartPr>
            <p14:xfrm>
              <a:off x="1810487" y="3580842"/>
              <a:ext cx="1216440" cy="117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4367" y="3574722"/>
                <a:ext cx="1228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14:cNvPr>
              <p14:cNvContentPartPr/>
              <p14:nvPr/>
            </p14:nvContentPartPr>
            <p14:xfrm>
              <a:off x="46487" y="3235477"/>
              <a:ext cx="8280" cy="226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67" y="3229357"/>
                <a:ext cx="20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14:cNvPr>
              <p14:cNvContentPartPr/>
              <p14:nvPr/>
            </p14:nvContentPartPr>
            <p14:xfrm>
              <a:off x="-199393" y="2195077"/>
              <a:ext cx="1047240" cy="963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05513" y="2188957"/>
                <a:ext cx="1059480" cy="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4110</Words>
  <Application>Microsoft Office PowerPoint</Application>
  <PresentationFormat>全屏显示(16:9)</PresentationFormat>
  <Paragraphs>600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36</vt:i4>
      </vt:variant>
      <vt:variant>
        <vt:lpstr>幻灯片标题</vt:lpstr>
      </vt:variant>
      <vt:variant>
        <vt:i4>36</vt:i4>
      </vt:variant>
    </vt:vector>
  </HeadingPairs>
  <TitlesOfParts>
    <vt:vector size="81" baseType="lpstr">
      <vt:lpstr>BUPNAI+Calibri</vt:lpstr>
      <vt:lpstr>CLDRCS+Symbol</vt:lpstr>
      <vt:lpstr>ERGOBV+Symbol</vt:lpstr>
      <vt:lpstr>EUHWPW+å®ä½</vt:lpstr>
      <vt:lpstr>等线</vt:lpstr>
      <vt:lpstr>Arial</vt:lpstr>
      <vt:lpstr>Calibri</vt:lpstr>
      <vt:lpstr>Calibri Light</vt:lpstr>
      <vt:lpstr>Times New Roman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仁钟</cp:lastModifiedBy>
  <cp:revision>22</cp:revision>
  <cp:lastPrinted>2018-10-16T16:26:08Z</cp:lastPrinted>
  <dcterms:created xsi:type="dcterms:W3CDTF">2018-10-16T08:26:08Z</dcterms:created>
  <dcterms:modified xsi:type="dcterms:W3CDTF">2018-11-01T01:14:22Z</dcterms:modified>
</cp:coreProperties>
</file>