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9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4FE3-2D51-4798-877F-738A5F037738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3233-23F4-45A9-8C70-9013EC8B6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740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4FE3-2D51-4798-877F-738A5F037738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3233-23F4-45A9-8C70-9013EC8B6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061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4FE3-2D51-4798-877F-738A5F037738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3233-23F4-45A9-8C70-9013EC8B6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397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4FE3-2D51-4798-877F-738A5F037738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3233-23F4-45A9-8C70-9013EC8B6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738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4FE3-2D51-4798-877F-738A5F037738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3233-23F4-45A9-8C70-9013EC8B6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127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4FE3-2D51-4798-877F-738A5F037738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3233-23F4-45A9-8C70-9013EC8B6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563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4FE3-2D51-4798-877F-738A5F037738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3233-23F4-45A9-8C70-9013EC8B6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496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4FE3-2D51-4798-877F-738A5F037738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3233-23F4-45A9-8C70-9013EC8B6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537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4FE3-2D51-4798-877F-738A5F037738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3233-23F4-45A9-8C70-9013EC8B6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242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4FE3-2D51-4798-877F-738A5F037738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3233-23F4-45A9-8C70-9013EC8B6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607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4FE3-2D51-4798-877F-738A5F037738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3233-23F4-45A9-8C70-9013EC8B6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539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04FE3-2D51-4798-877F-738A5F037738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63233-23F4-45A9-8C70-9013EC8B6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09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Trend</a:t>
            </a:r>
            <a:r>
              <a:rPr lang="zh-CN" altLang="en-US" dirty="0" smtClean="0"/>
              <a:t>的四个属性：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Support : </a:t>
            </a:r>
            <a:r>
              <a:rPr lang="zh-CN" altLang="en-US" dirty="0" smtClean="0"/>
              <a:t>数量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Duration </a:t>
            </a:r>
            <a:r>
              <a:rPr lang="zh-CN" altLang="en-US" dirty="0" smtClean="0"/>
              <a:t>：时间长度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Range </a:t>
            </a:r>
            <a:r>
              <a:rPr lang="zh-CN" altLang="en-US" dirty="0" smtClean="0"/>
              <a:t>：范围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Distribution :  where exactly the time series making up the trend lie within the range of the trend</a:t>
            </a:r>
          </a:p>
          <a:p>
            <a:pPr lvl="1"/>
            <a:endParaRPr lang="en-US" altLang="zh-CN" dirty="0" smtClean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6255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数据结构：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按时间升序的优先队列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只保存与邻居的相交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相离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1253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时间复杂度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log(n)*m*n^2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2068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Multi-Granular Trend Detection for Time-Series Analysis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084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目的：解决</a:t>
            </a:r>
            <a:r>
              <a:rPr lang="en-US" altLang="zh-CN" dirty="0" err="1" smtClean="0"/>
              <a:t>t</a:t>
            </a:r>
            <a:r>
              <a:rPr lang="en-US" altLang="zh-CN" sz="1600" dirty="0" err="1" smtClean="0"/>
              <a:t>s</a:t>
            </a:r>
            <a:r>
              <a:rPr lang="zh-CN" altLang="en-US" dirty="0"/>
              <a:t>时刻时间序列数据一致的聚类问题</a:t>
            </a:r>
            <a:r>
              <a:rPr lang="zh-CN" altLang="en-US" dirty="0" smtClean="0"/>
              <a:t>。（同时，之后只考虑分裂，不考虑合并）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sz="1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12" y="2900788"/>
            <a:ext cx="5879589" cy="353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119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0271" y="0"/>
            <a:ext cx="9531457" cy="700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316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Maximal group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They deﬁne a (</a:t>
            </a:r>
            <a:r>
              <a:rPr lang="en-US" altLang="zh-CN" dirty="0" err="1" smtClean="0"/>
              <a:t>m,ε,δ</a:t>
            </a:r>
            <a:r>
              <a:rPr lang="en-US" altLang="zh-CN" dirty="0" smtClean="0"/>
              <a:t>)-group to be a set of at least m entities (e.g. animals, people, or objects) that travel together, with respect to distance parameter ε, during a time interval of length at least δ.</a:t>
            </a:r>
            <a:endParaRPr lang="en-US" altLang="zh-CN" dirty="0"/>
          </a:p>
          <a:p>
            <a:r>
              <a:rPr lang="zh-CN" altLang="en-US" dirty="0" smtClean="0"/>
              <a:t>原始定义：任意两个元素可以串联</a:t>
            </a:r>
            <a:endParaRPr lang="en-US" altLang="zh-CN" dirty="0"/>
          </a:p>
          <a:p>
            <a:r>
              <a:rPr lang="zh-CN" altLang="en-US" dirty="0" smtClean="0"/>
              <a:t>更新定义：任意两个元素只能通过集合内的元素进行串联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5" y="4001294"/>
            <a:ext cx="585787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531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Maximal group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group</a:t>
            </a:r>
          </a:p>
          <a:p>
            <a:pPr lvl="1"/>
            <a:r>
              <a:rPr lang="zh-CN" altLang="en-US" dirty="0" smtClean="0"/>
              <a:t>不能再加线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不能更长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9210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Vertex    intersection   split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9245"/>
            <a:ext cx="7684012" cy="476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082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0271" y="0"/>
            <a:ext cx="9531457" cy="700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468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7425" y="842647"/>
            <a:ext cx="8337038" cy="487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896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172</Words>
  <Application>Microsoft Office PowerPoint</Application>
  <PresentationFormat>宽屏</PresentationFormat>
  <Paragraphs>22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PowerPoint 演示文稿</vt:lpstr>
      <vt:lpstr>Multi-Granular Trend Detection for Time-Series Analysis</vt:lpstr>
      <vt:lpstr>PowerPoint 演示文稿</vt:lpstr>
      <vt:lpstr>PowerPoint 演示文稿</vt:lpstr>
      <vt:lpstr>Maximal group</vt:lpstr>
      <vt:lpstr>Maximal group</vt:lpstr>
      <vt:lpstr>Vertex    intersection   split</vt:lpstr>
      <vt:lpstr>PowerPoint 演示文稿</vt:lpstr>
      <vt:lpstr>PowerPoint 演示文稿</vt:lpstr>
      <vt:lpstr>PowerPoint 演示文稿</vt:lpstr>
      <vt:lpstr>时间复杂度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仁钟</dc:creator>
  <cp:lastModifiedBy>李 仁钟</cp:lastModifiedBy>
  <cp:revision>7</cp:revision>
  <dcterms:created xsi:type="dcterms:W3CDTF">2018-11-15T02:09:12Z</dcterms:created>
  <dcterms:modified xsi:type="dcterms:W3CDTF">2018-11-15T06:57:12Z</dcterms:modified>
</cp:coreProperties>
</file>