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58" r:id="rId6"/>
    <p:sldId id="265" r:id="rId7"/>
    <p:sldId id="264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4E935B-B4CE-43CB-966C-AD2D1897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529A5E-5F47-4F4D-BD6C-4D877C71E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5C3903-882E-46F1-B728-F4C5A01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3E7638-000E-4C18-853E-CA4A7F9B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49C413-5490-4A8F-B10A-B1739FE5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8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92AF53-1573-497E-80CF-49966589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411C19B-0DC9-49F6-919F-04BA2246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4D4FC1-D526-4827-AC81-13EC33C2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2C8BE4A-D40F-467A-A421-062199C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329143-4BBC-4B27-9197-01FAAC9B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0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5EF436D-EF12-4A41-8A66-F09944B73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D36404A-2547-4F98-9E0F-0BF38077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0FABB6-42B5-4B14-9982-2137D321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12CEBD-D99A-49AE-AACF-587BD2B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42FCED-809F-49B6-A2CE-A25C9BFB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5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339883-3507-4F1B-B85E-837D5F0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D2CCCC6-6ACF-4ED9-A475-E20AE62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D43CB5-B85A-4A13-9844-1984953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A373C1-03B5-4974-BCBB-C3BA7979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09F89A-4374-43DD-A982-C51D125A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5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D8E3F-08DD-4BBA-AE09-95841CB8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9C4A845-E08A-4047-8973-4362EEB2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2BC850-73B1-42C1-812C-9762886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C97D70-37AD-4149-8FBE-AF4EF4FA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BD7690-9B74-4B3B-BC4D-8813033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5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DB32F5-A956-4886-AD98-57F842AB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DE5A9F-D75E-467C-9176-55457A17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6C4094B-4979-4E5D-AF3F-34BC0F902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040EEA-F2FF-4F11-8014-FF34EA12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F143E4-EE32-4F29-9E03-A9A91042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644CC9E-7175-4255-97C7-DC976D24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2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C543E-2AC9-4F88-9D64-0E18D8DE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103DBA6-6508-4146-B16F-2C2D10FA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6AD7B34-4736-490B-977F-C454F33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C5EA255A-495C-4034-BCC7-8540B0695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7B80BAC0-E2B2-4362-BBCE-CF6263B14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A8B8ED1-5CEB-4557-A34D-D9F87585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793B5DA-3423-4899-A9D4-7C3DB674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66F62A1-A952-45AF-A1ED-681F22A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3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0DE8A-814B-466F-BC89-A6725CD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58A8F1-E953-4733-B92B-B5475F2F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D30582C-A964-477A-A842-CFA361B1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FA11004-5E47-4661-A636-42E56003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371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4E37093-DB33-4EB8-B1E7-77161D0E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91B5B14-49B2-4D95-B809-AE5F4DBE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889D28-A267-451C-8223-8589966A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68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5808A-3610-4C8E-B918-9C9266C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89404FA-7629-477D-8E5A-B94A0B8F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F47EF3F-58D4-48EC-BCA3-AA0B1304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0B2060-C08C-4EDC-8DEC-B38677F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694A7AF-2DC3-4AA8-922F-21D25C5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44C5E0-744E-47A9-8DE7-EAB7096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88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5D2E6E-3466-457C-8A82-1F7FC113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B7A44-A9B6-480A-874C-16E25B6F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8545ED3-B64D-4AF7-81DA-1B91E39A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B1D7DEA-3929-4C94-B410-48FDC6DD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00072F-02EC-48CE-9E73-828F484D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8970C60-B4E6-49B1-8D9A-26FC3ACA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5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D12D7398-72C0-40D9-8191-BC79994E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04C37DC-067C-4A78-A50F-203D521C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C0650F-65C3-4BD0-B293-FBBE039C0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AD57-AA28-4473-971B-F0994192E886}" type="datetimeFigureOut">
              <a:rPr lang="cs-CZ" smtClean="0"/>
              <a:t>02.01.2018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9926F0-6996-4F90-9912-0ACF011B5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5D7AE1-BBFA-4DF6-8249-7F733E9B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6352-4C92-4702-B4EA-C91C427774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23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F2C70-A2A1-4B55-882E-AE952E81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cs-CZ" dirty="0"/>
              <a:t>Demonstrace využití rozhraní USB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61CBC7-A665-434D-9CF6-8260BE781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Vytvořil: Jakub Frýz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442B9E1-87D2-41CD-83D2-3A440E3779BB}"/>
              </a:ext>
            </a:extLst>
          </p:cNvPr>
          <p:cNvSpPr txBox="1"/>
          <p:nvPr/>
        </p:nvSpPr>
        <p:spPr>
          <a:xfrm>
            <a:off x="0" y="735955"/>
            <a:ext cx="91440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34400" dirty="0">
                <a:solidFill>
                  <a:schemeClr val="tx1">
                    <a:alpha val="10000"/>
                  </a:schemeClr>
                </a:solidFill>
              </a:rPr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12826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A7F4CF-847E-4FCC-9ABD-811945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BE9DE79D-6E0D-424D-BD1F-504936C5A6D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nezávislost na použité platformě (PC, </a:t>
            </a:r>
            <a:r>
              <a:rPr lang="cs-CZ" dirty="0" err="1"/>
              <a:t>MacOS</a:t>
            </a:r>
            <a:r>
              <a:rPr lang="cs-CZ" dirty="0"/>
              <a:t>) </a:t>
            </a:r>
          </a:p>
          <a:p>
            <a:r>
              <a:rPr lang="cs-CZ" dirty="0"/>
              <a:t>garantovaná přenosová kapacita a zpoždění </a:t>
            </a:r>
          </a:p>
          <a:p>
            <a:r>
              <a:rPr lang="cs-CZ" dirty="0"/>
              <a:t>podpora pro přenosy dat v reálném čase </a:t>
            </a:r>
          </a:p>
          <a:p>
            <a:r>
              <a:rPr lang="cs-CZ" dirty="0"/>
              <a:t>možnost připojit až 127 zařízení současně </a:t>
            </a:r>
          </a:p>
          <a:p>
            <a:r>
              <a:rPr lang="cs-CZ" dirty="0"/>
              <a:t>lze připojovat a odpojovat zařízení za chodu </a:t>
            </a:r>
          </a:p>
          <a:p>
            <a:r>
              <a:rPr lang="cs-CZ" dirty="0"/>
              <a:t>mechanismy pro detekci chyba a následné opakované poslání poškozených paketů </a:t>
            </a:r>
          </a:p>
          <a:p>
            <a:r>
              <a:rPr lang="cs-CZ" dirty="0"/>
              <a:t>možnost napájet energeticky nenáročná zařízení přímo ze sběrnice</a:t>
            </a:r>
          </a:p>
          <a:p>
            <a:r>
              <a:rPr lang="cs-CZ" dirty="0"/>
              <a:t>podpora pro úsporu energie je zabudována přímo v protokolu </a:t>
            </a:r>
          </a:p>
        </p:txBody>
      </p:sp>
    </p:spTree>
    <p:extLst>
      <p:ext uri="{BB962C8B-B14F-4D97-AF65-F5344CB8AC3E}">
        <p14:creationId xmlns:p14="http://schemas.microsoft.com/office/powerpoint/2010/main" val="27131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A7F4CF-847E-4FCC-9ABD-811945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Komunikace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BE9DE79D-6E0D-424D-BD1F-504936C5A6D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Při komunikaci s USB zařízením se používají komunikační kanály, roury (</a:t>
            </a:r>
            <a:r>
              <a:rPr lang="cs-CZ" dirty="0" err="1"/>
              <a:t>pipes</a:t>
            </a:r>
            <a:r>
              <a:rPr lang="cs-CZ" dirty="0"/>
              <a:t>), které jsou zakončeny na straně zařízení koncovým bodem a na straně hostitele vyrovnávací pamětí.</a:t>
            </a:r>
          </a:p>
          <a:p>
            <a:r>
              <a:rPr lang="cs-CZ" dirty="0"/>
              <a:t>Koncový bod není nic jiného než vyrovnávací paměť, která má definovány určité parametry a ty jsou vázány na danou rouru. </a:t>
            </a:r>
          </a:p>
          <a:p>
            <a:r>
              <a:rPr lang="cs-CZ" dirty="0"/>
              <a:t>Roura může být pouze jednosměrná. Pro obousměrnou komunikaci jsou proto třeba dvě roury.</a:t>
            </a:r>
          </a:p>
        </p:txBody>
      </p:sp>
    </p:spTree>
    <p:extLst>
      <p:ext uri="{BB962C8B-B14F-4D97-AF65-F5344CB8AC3E}">
        <p14:creationId xmlns:p14="http://schemas.microsoft.com/office/powerpoint/2010/main" val="16570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A7F4CF-847E-4FCC-9ABD-811945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Konfigurace a detekce zařízení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BE9DE79D-6E0D-424D-BD1F-504936C5A6D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připojení zařízení k portu tuto událost rozbočovač zaregistruje a pošle příslušnou zprávu hostiteli. Ten vyšle požadavek na </a:t>
            </a:r>
            <a:r>
              <a:rPr lang="cs-CZ" b="1" dirty="0" err="1"/>
              <a:t>BusReset</a:t>
            </a:r>
            <a:r>
              <a:rPr lang="cs-CZ" b="1" dirty="0"/>
              <a:t> </a:t>
            </a:r>
            <a:r>
              <a:rPr lang="cs-CZ" dirty="0"/>
              <a:t>příslušného portu a jeho následné zapnutí. Připojené zařízení se inicializuje, nastaví si adresu 0 a čeká na požadavky od hostitele.</a:t>
            </a:r>
          </a:p>
          <a:p>
            <a:r>
              <a:rPr lang="cs-CZ" dirty="0"/>
              <a:t>Koncový bod nula je vyhrazen vždy pro konfiguraci zařízení – ve skutečnosti se jedná o koncové body 0 a 1, kdy jeden slouží pro přenos dat od hostitele k zařízení (OUT) a druhý od zařízení k hostiteli (IN). Všechny ostatní koncové body mohou patřit příslušnému logickému zařízení. </a:t>
            </a:r>
          </a:p>
        </p:txBody>
      </p:sp>
    </p:spTree>
    <p:extLst>
      <p:ext uri="{BB962C8B-B14F-4D97-AF65-F5344CB8AC3E}">
        <p14:creationId xmlns:p14="http://schemas.microsoft.com/office/powerpoint/2010/main" val="39322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beyondlogic.org/usbnutshell/desctree.gif">
            <a:extLst>
              <a:ext uri="{FF2B5EF4-FFF2-40B4-BE49-F238E27FC236}">
                <a16:creationId xmlns:a16="http://schemas.microsoft.com/office/drawing/2014/main" id="{52674A42-FC6B-4AB4-87DA-66BAB7A88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2600" y="2062966"/>
            <a:ext cx="8178799" cy="361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5A7F4CF-847E-4FCC-9ABD-811945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cs-CZ" sz="2800">
                <a:solidFill>
                  <a:schemeClr val="bg1"/>
                </a:solidFill>
              </a:rPr>
              <a:t>Hierarchie popisovačů</a:t>
            </a:r>
          </a:p>
        </p:txBody>
      </p:sp>
    </p:spTree>
    <p:extLst>
      <p:ext uri="{BB962C8B-B14F-4D97-AF65-F5344CB8AC3E}">
        <p14:creationId xmlns:p14="http://schemas.microsoft.com/office/powerpoint/2010/main" val="56912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A7F4CF-847E-4FCC-9ABD-811945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Popisovače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BE9DE79D-6E0D-424D-BD1F-504936C5A6D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Informace o tom jaké možné konfigurace zařízení obsahuje se hostitel dozví při detekci zařízení. Tyto informace jsou uloženy v popisovačích.</a:t>
            </a:r>
          </a:p>
          <a:p>
            <a:r>
              <a:rPr lang="cs-CZ" dirty="0"/>
              <a:t>Každé fyzické zařízení může obsahovat několik možných konfigurací. Vybrána může být v daný okamžik pouze jedna – děje se tak při detekci a konfiguraci. </a:t>
            </a:r>
          </a:p>
          <a:p>
            <a:r>
              <a:rPr lang="cs-CZ" dirty="0"/>
              <a:t>V rámci každé konfigurace může existovat několik rozhraní (Interface), přičemž každé rozhraní reprezentuje jedno logické zařízení. Ke každému rozhraní může náležet několik koncových bodů včetně nastavení jejich parametrů. </a:t>
            </a:r>
          </a:p>
          <a:p>
            <a:r>
              <a:rPr lang="cs-CZ" dirty="0"/>
              <a:t>Rozhraní může mít ještě tzv. alternativní rozhraní, kdy v rámci jedné konfigurace existuje několik možných variant pro příslušné rozhraní (logické zařízení). V jeden okamžik může být vybráno pouze jedno z možných alternativních rozhraní. </a:t>
            </a:r>
          </a:p>
        </p:txBody>
      </p:sp>
    </p:spTree>
    <p:extLst>
      <p:ext uri="{BB962C8B-B14F-4D97-AF65-F5344CB8AC3E}">
        <p14:creationId xmlns:p14="http://schemas.microsoft.com/office/powerpoint/2010/main" val="92527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A7F4CF-847E-4FCC-9ABD-811945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Třídy zařízení 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BE9DE79D-6E0D-424D-BD1F-504936C5A6D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Každé USB zařízení může patřit do jisté třídy zařízení (</a:t>
            </a:r>
            <a:r>
              <a:rPr lang="cs-CZ" dirty="0" err="1"/>
              <a:t>Device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). Např. USB myš patří do skupiny HID (</a:t>
            </a:r>
            <a:r>
              <a:rPr lang="cs-CZ" dirty="0" err="1"/>
              <a:t>Human</a:t>
            </a:r>
            <a:r>
              <a:rPr lang="cs-CZ" dirty="0"/>
              <a:t> Input </a:t>
            </a:r>
            <a:r>
              <a:rPr lang="cs-CZ" dirty="0" err="1"/>
              <a:t>Device</a:t>
            </a:r>
            <a:r>
              <a:rPr lang="cs-CZ" dirty="0"/>
              <a:t>).</a:t>
            </a:r>
          </a:p>
        </p:txBody>
      </p:sp>
      <p:graphicFrame>
        <p:nvGraphicFramePr>
          <p:cNvPr id="5" name="Zástupný symbol pro obsah 5">
            <a:extLst>
              <a:ext uri="{FF2B5EF4-FFF2-40B4-BE49-F238E27FC236}">
                <a16:creationId xmlns:a16="http://schemas.microsoft.com/office/drawing/2014/main" id="{29E3EC34-4348-48CE-BDBE-48E46349B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847245"/>
              </p:ext>
            </p:extLst>
          </p:nvPr>
        </p:nvGraphicFramePr>
        <p:xfrm>
          <a:off x="628650" y="2981561"/>
          <a:ext cx="7886700" cy="33375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78394">
                  <a:extLst>
                    <a:ext uri="{9D8B030D-6E8A-4147-A177-3AD203B41FA5}">
                      <a16:colId xmlns:a16="http://schemas.microsoft.com/office/drawing/2014/main" val="1446119536"/>
                    </a:ext>
                  </a:extLst>
                </a:gridCol>
                <a:gridCol w="3554153">
                  <a:extLst>
                    <a:ext uri="{9D8B030D-6E8A-4147-A177-3AD203B41FA5}">
                      <a16:colId xmlns:a16="http://schemas.microsoft.com/office/drawing/2014/main" val="2511506324"/>
                    </a:ext>
                  </a:extLst>
                </a:gridCol>
                <a:gridCol w="3554153">
                  <a:extLst>
                    <a:ext uri="{9D8B030D-6E8A-4147-A177-3AD203B41FA5}">
                      <a16:colId xmlns:a16="http://schemas.microsoft.com/office/drawing/2014/main" val="214472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Třída</a:t>
                      </a:r>
                    </a:p>
                  </a:txBody>
                  <a:tcPr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Použití</a:t>
                      </a:r>
                    </a:p>
                  </a:txBody>
                  <a:tcPr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Popis</a:t>
                      </a:r>
                    </a:p>
                  </a:txBody>
                  <a:tcPr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7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Pop. zařízení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Použij třídu v pop. rozhraní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77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6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HID (</a:t>
                      </a:r>
                      <a:r>
                        <a:rPr lang="cs-CZ" dirty="0" err="1"/>
                        <a:t>Human</a:t>
                      </a:r>
                      <a:r>
                        <a:rPr lang="cs-CZ" dirty="0"/>
                        <a:t> Interface </a:t>
                      </a:r>
                      <a:r>
                        <a:rPr lang="cs-CZ" dirty="0" err="1"/>
                        <a:t>Device</a:t>
                      </a:r>
                      <a:r>
                        <a:rPr lang="cs-CZ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4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06h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4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07h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Tiskárna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79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08h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Uložiště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8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09h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Rozbočovač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64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0Eh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Pop. rozhraní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Video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58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440</Words>
  <Application>Microsoft Office PowerPoint</Application>
  <PresentationFormat>Předvádění na obrazovce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Demonstrace využití rozhraní USB</vt:lpstr>
      <vt:lpstr>USB</vt:lpstr>
      <vt:lpstr>Komunikace</vt:lpstr>
      <vt:lpstr>Konfigurace a detekce zařízení</vt:lpstr>
      <vt:lpstr>Hierarchie popisovačů</vt:lpstr>
      <vt:lpstr>Popisovače</vt:lpstr>
      <vt:lpstr>Třídy zařízení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 Projekt</dc:title>
  <dc:creator>Jakub Frýz</dc:creator>
  <cp:lastModifiedBy>Jakub Frýz</cp:lastModifiedBy>
  <cp:revision>18</cp:revision>
  <dcterms:created xsi:type="dcterms:W3CDTF">2018-01-02T14:21:48Z</dcterms:created>
  <dcterms:modified xsi:type="dcterms:W3CDTF">2018-01-02T17:51:30Z</dcterms:modified>
</cp:coreProperties>
</file>