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63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29.07.2022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29.07.2022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991544" y="2348880"/>
            <a:ext cx="9784761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991544" y="4293096"/>
            <a:ext cx="9774403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/>
              <a:t>Klikk for å redigere undertittelstil i malen</a:t>
            </a:r>
            <a:endParaRPr lang="nb-NO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1A96A7-E13C-44BC-A07A-FC3851B035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6D61F0E-55E0-4E34-A77A-8F6865FC15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791" y="2262860"/>
            <a:ext cx="1277390" cy="1277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8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335360" y="1928444"/>
            <a:ext cx="11521279" cy="4610057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40026" y="1265334"/>
            <a:ext cx="9916613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940027" y="924754"/>
            <a:ext cx="9916613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3166-6758-48A4-B49C-F9932EA75A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566A5AD-43D5-4D32-8F27-633B39B4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36F438-CDE3-402C-9EA0-62FD69DE0E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319499"/>
            <a:ext cx="1277390" cy="12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4048" y="900001"/>
            <a:ext cx="11510423" cy="5623952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002B-773B-415D-A15F-838EC06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9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#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3407" y="1268792"/>
            <a:ext cx="11561690" cy="5276461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77159C-DBF6-442C-A3C5-41944505A8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8" y="633332"/>
            <a:ext cx="11561690" cy="469132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b-NO" dirty="0"/>
              <a:t>Klikk </a:t>
            </a:r>
            <a:r>
              <a:rPr lang="nb-NO" dirty="0" err="1"/>
              <a:t>forå</a:t>
            </a:r>
            <a:r>
              <a:rPr lang="nb-NO" dirty="0"/>
              <a:t> redigere tittelstil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26815A86-A95A-4C74-A68C-4F9E42D1C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48" y="248392"/>
            <a:ext cx="10730504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7566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334800" y="900000"/>
            <a:ext cx="4342799" cy="56338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040000" y="900000"/>
            <a:ext cx="6807600" cy="5633807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8EBAF-9C54-44D6-A577-E1A0E57E207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541F6-4938-4A31-A761-6CF43C78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52000"/>
            <a:ext cx="10576137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334048" y="900000"/>
            <a:ext cx="6842071" cy="56514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B3CE8-555C-44D7-85B6-B6DA83CF5D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lassholder for tekst 14">
            <a:extLst>
              <a:ext uri="{FF2B5EF4-FFF2-40B4-BE49-F238E27FC236}">
                <a16:creationId xmlns:a16="http://schemas.microsoft.com/office/drawing/2014/main" id="{C3E599A1-5146-41A3-BE13-34958A32D1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3301" y="1141760"/>
            <a:ext cx="4341170" cy="533528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5" name="Plassholder for tekst 10">
            <a:extLst>
              <a:ext uri="{FF2B5EF4-FFF2-40B4-BE49-F238E27FC236}">
                <a16:creationId xmlns:a16="http://schemas.microsoft.com/office/drawing/2014/main" id="{71278FDF-39F6-4061-8656-BEA3464244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4589" y="889821"/>
            <a:ext cx="4249882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Forklaringstekst</a:t>
            </a:r>
          </a:p>
        </p:txBody>
      </p:sp>
      <p:sp>
        <p:nvSpPr>
          <p:cNvPr id="18" name="Plassholder for tekst 10">
            <a:extLst>
              <a:ext uri="{FF2B5EF4-FFF2-40B4-BE49-F238E27FC236}">
                <a16:creationId xmlns:a16="http://schemas.microsoft.com/office/drawing/2014/main" id="{3142A14B-945D-464F-952A-9E10473F81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03301" y="896927"/>
            <a:ext cx="813473" cy="240704"/>
          </a:xfrm>
          <a:solidFill>
            <a:srgbClr val="58B02C"/>
          </a:solidFill>
        </p:spPr>
        <p:txBody>
          <a:bodyPr wrap="squar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Infotittel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875BC3-0E29-49E5-9AD9-11B42FC5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24356" y="908720"/>
            <a:ext cx="7023302" cy="1944216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24355" y="3140968"/>
            <a:ext cx="7023302" cy="642744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/>
              <a:t>Navn </a:t>
            </a:r>
            <a:r>
              <a:rPr lang="nb-NO" dirty="0" err="1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7670249" y="908720"/>
            <a:ext cx="4186470" cy="4608512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856A7-7EEC-4642-9A86-F29893BDB93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4046" y="891259"/>
            <a:ext cx="11510425" cy="56340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F6929-0DBD-4A27-B027-FC2A21E6776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2DAE62-E13E-456F-BD91-A461A076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7" y="260648"/>
            <a:ext cx="10586489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ma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2888" y="312459"/>
            <a:ext cx="11518444" cy="62128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F6A84-C71A-4C0B-AAFE-6E0BC1827E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D917-89A0-43DB-91C1-0A143B66A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4471" y="6669360"/>
            <a:ext cx="346297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34800" y="252000"/>
            <a:ext cx="1058517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34800" y="900000"/>
            <a:ext cx="11509109" cy="5613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A6CD11-E977-49CF-A845-B2E5D94F536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4552" y="227894"/>
            <a:ext cx="776034" cy="4060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1" r:id="rId3"/>
    <p:sldLayoutId id="2147483673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2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74ED5C0D-F50F-4B77-89AA-F16BA244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5"/>
            <a:ext cx="12192000" cy="68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42DD376F-CD73-4E2F-90FA-C9F6C917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5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479D0C70-9235-4840-9FB3-68A6AA91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828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Svv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Vegvesen oransje">
      <a:srgbClr val="FF9600"/>
    </a:custClr>
    <a:custClr name="Vegvesen blå">
      <a:srgbClr val="008EC2"/>
    </a:custClr>
    <a:custClr name="Vegvesen grønn">
      <a:srgbClr val="5DB82E"/>
    </a:custClr>
  </a:custClrLst>
  <a:extLst>
    <a:ext uri="{05A4C25C-085E-4340-85A3-A5531E510DB2}">
      <thm15:themeFamily xmlns:thm15="http://schemas.microsoft.com/office/thememl/2012/main" name="Svv_powerpoint NORSK 16-9" id="{05BD5C66-80B5-497B-9878-847ABBAAD904}" vid="{38224FE1-5577-4D20-82D9-B3A97C5578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Svv_powerpoint NORSK 16-9 (1)</Template>
  <TotalTime>2619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6" baseType="lpstr">
      <vt:lpstr>Arial</vt:lpstr>
      <vt:lpstr>Calibri</vt:lpstr>
      <vt:lpstr>blank</vt:lpstr>
      <vt:lpstr>PowerPoint-presentasjon</vt:lpstr>
      <vt:lpstr>PowerPoint-presentasjon</vt:lpstr>
      <vt:lpstr>PowerPoint-presentasjon</vt:lpstr>
    </vt:vector>
  </TitlesOfParts>
  <Company>Statens vegvesen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Månedlig oversikt over antall hardt skadde</dc:title>
  <dc:creator>Lindheim Cecilie Waterloo</dc:creator>
  <cp:lastModifiedBy>Thea Merete Vesterås</cp:lastModifiedBy>
  <cp:revision>52</cp:revision>
  <dcterms:created xsi:type="dcterms:W3CDTF">2020-04-30T11:43:57Z</dcterms:created>
  <dcterms:modified xsi:type="dcterms:W3CDTF">2022-07-29T12:55:26Z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fbf486-f09d-4a86-8810-b4add863c98a_Enabled">
    <vt:lpwstr>true</vt:lpwstr>
  </property>
  <property fmtid="{D5CDD505-2E9C-101B-9397-08002B2CF9AE}" pid="3" name="MSIP_Label_e5fbf486-f09d-4a86-8810-b4add863c98a_SetDate">
    <vt:lpwstr>2021-04-01T12:56:56Z</vt:lpwstr>
  </property>
  <property fmtid="{D5CDD505-2E9C-101B-9397-08002B2CF9AE}" pid="4" name="MSIP_Label_e5fbf486-f09d-4a86-8810-b4add863c98a_Method">
    <vt:lpwstr>Privileged</vt:lpwstr>
  </property>
  <property fmtid="{D5CDD505-2E9C-101B-9397-08002B2CF9AE}" pid="5" name="MSIP_Label_e5fbf486-f09d-4a86-8810-b4add863c98a_Name">
    <vt:lpwstr>Public</vt:lpwstr>
  </property>
  <property fmtid="{D5CDD505-2E9C-101B-9397-08002B2CF9AE}" pid="6" name="MSIP_Label_e5fbf486-f09d-4a86-8810-b4add863c98a_SiteId">
    <vt:lpwstr>38856954-ed55-49f7-8bdd-738ffbbfd390</vt:lpwstr>
  </property>
  <property fmtid="{D5CDD505-2E9C-101B-9397-08002B2CF9AE}" pid="7" name="MSIP_Label_e5fbf486-f09d-4a86-8810-b4add863c98a_ActionId">
    <vt:lpwstr/>
  </property>
  <property fmtid="{D5CDD505-2E9C-101B-9397-08002B2CF9AE}" pid="8" name="MSIP_Label_e5fbf486-f09d-4a86-8810-b4add863c98a_ContentBits">
    <vt:lpwstr>0</vt:lpwstr>
  </property>
</Properties>
</file>