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76EF9-5935-400A-AE6B-D25B2326D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D1238D-B424-4555-A9A9-20DA1886E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27127-EE0E-4A3A-B083-3CF53A15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8A9C-58C6-45F1-8173-C11A9881393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941A6-094F-4DF6-8109-3F0E7ADF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709EB-27F1-48EA-9B58-51E78ECC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79F4-C225-48DF-BC78-B48372D6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90876-5FF4-40E3-B8C4-C53DB165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6BD527-C94F-43DB-983E-7DF4D4500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EC69C-FE2B-4A6F-B730-586F7110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8A9C-58C6-45F1-8173-C11A9881393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60B3C-7E0E-4DD6-9293-FFD3A696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2FC6C-6ED7-46E4-BAA3-847BB3BC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79F4-C225-48DF-BC78-B48372D6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7C3556-0128-4FCD-B401-1E035C4F3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4AF95F-9E32-40C5-8FE5-4522C971D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E7527-B5BD-49E0-B5BA-FA346EFA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8A9C-58C6-45F1-8173-C11A9881393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CF73F-E26D-4494-BBCA-18C27EED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6A982-41BC-423F-9F08-E312A23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79F4-C225-48DF-BC78-B48372D6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2416-E134-4888-81DC-61ADFDC2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58D58-9F5C-48A9-AC79-63B1B949F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AE7F1-9EA5-4D2E-98AD-876E870C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8A9C-58C6-45F1-8173-C11A9881393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8FE0A-09BE-4F76-8D3B-DC18DCCC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5A267-2CEE-44C9-BF17-1FD87A7C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79F4-C225-48DF-BC78-B48372D6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7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B6015-0229-4EB6-9630-71C76BBE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FBCB5-5D46-4976-AEC1-5DA3BCB4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A755B-2E64-4752-B12D-C2CD6EB3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8A9C-58C6-45F1-8173-C11A9881393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B2AF4-9B63-4E33-A3F0-B9C97732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3988D-F151-48F3-B291-0A7185D5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79F4-C225-48DF-BC78-B48372D6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63C9C-BEA8-4B8D-B5E5-27C42AE4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8398D-02E8-4233-8EB3-3881EC1AD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5CB94A-72D3-46F8-8077-ED18C5193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AD4D50-27D0-4998-BA06-6E25BE8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8A9C-58C6-45F1-8173-C11A9881393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01786C-0394-46EE-A1FB-D7A1864A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732DF-3280-434E-9E94-A3CE2965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79F4-C225-48DF-BC78-B48372D6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7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AD677-1B22-45F4-A2C9-91FDCA61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FE509B-4415-44FF-96FD-507E2F69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D39153-0425-49F9-A75D-2F0F71867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73EBC2-3FBB-4C66-BB48-BC6B9E1E7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FCC6F6-39A6-41F0-BFFE-B6338FC40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28F178-4846-4530-BDF5-763722CB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8A9C-58C6-45F1-8173-C11A9881393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7C3B45-788D-4061-88CB-96985681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92EC07-87CE-4AB8-B91E-875B6213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79F4-C225-48DF-BC78-B48372D6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7A486-535D-4FD6-BFBF-DEC6CB17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0079D-5B7E-4EEA-B717-BD3983FC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8A9C-58C6-45F1-8173-C11A9881393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192DED-1E04-4D60-B937-2C5BB777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CA545E-3C83-462E-81FA-DB0DD652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79F4-C225-48DF-BC78-B48372D6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1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BD2F74-CD95-41B3-8C95-E030D563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8A9C-58C6-45F1-8173-C11A9881393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08BD41-EA9A-4199-B87F-EFC98966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0B0E7-66B8-48C6-854F-6C07425A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79F4-C225-48DF-BC78-B48372D6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9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1EF22-B42A-454D-804D-A7628EA7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0FFF8-FF72-48AA-B449-9E670D18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4E07D8-F840-435A-95E6-A5CB22CCF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05F927-DA2A-494C-BB91-7D39C112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8A9C-58C6-45F1-8173-C11A9881393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898397-6258-4400-AD9B-A4139092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7D229-2BDE-4A52-9D49-F4732883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79F4-C225-48DF-BC78-B48372D6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2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5B31E-A911-4057-A966-01E2D443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EB05C9-0ED3-4BD8-9A45-A47C3539D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63E02-BD44-4001-822D-77F287C13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A6D3C-9193-46D0-BE24-21E39CB3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8A9C-58C6-45F1-8173-C11A9881393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06E80-3925-4CD4-B875-E87F7D34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E506F-E5DC-4E3E-A9D7-8D6468A4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79F4-C225-48DF-BC78-B48372D6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DA1BCB-1917-400D-9832-160DEBFA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899E3-B03B-4408-8973-8B2E1C8A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9D7BA-EAE7-41BD-97E8-75ABD33C1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8A9C-58C6-45F1-8173-C11A9881393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C4087-17DB-49D4-B5B0-C3124E10F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28F7A-9DE8-4830-8327-5CEA6EE0B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779F4-C225-48DF-BC78-B48372D6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0F091-1AF1-418D-B11E-B3DB91E4B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EventOS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A44DA1-5917-42E5-BCF9-D726FAE21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0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5A7734A-19F6-4A78-B162-127D53BA5700}"/>
              </a:ext>
            </a:extLst>
          </p:cNvPr>
          <p:cNvSpPr txBox="1"/>
          <p:nvPr/>
        </p:nvSpPr>
        <p:spPr>
          <a:xfrm>
            <a:off x="3612103" y="953949"/>
            <a:ext cx="180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嵌入式工具开发</a:t>
            </a:r>
            <a:endParaRPr lang="en-US" sz="1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78892B-CFD6-4626-89BD-E667BEB3447D}"/>
              </a:ext>
            </a:extLst>
          </p:cNvPr>
          <p:cNvSpPr txBox="1"/>
          <p:nvPr/>
        </p:nvSpPr>
        <p:spPr>
          <a:xfrm>
            <a:off x="4778410" y="231539"/>
            <a:ext cx="428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EventOS</a:t>
            </a:r>
            <a:r>
              <a:rPr lang="zh-CN" altLang="en-US" sz="2400" b="1" dirty="0"/>
              <a:t>跨平台开发架构图</a:t>
            </a:r>
            <a:endParaRPr lang="en-US" sz="2400" b="1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B310969-9735-4F29-B1E4-D8895E74D03D}"/>
              </a:ext>
            </a:extLst>
          </p:cNvPr>
          <p:cNvGrpSpPr/>
          <p:nvPr/>
        </p:nvGrpSpPr>
        <p:grpSpPr>
          <a:xfrm>
            <a:off x="833596" y="975167"/>
            <a:ext cx="10231879" cy="5513925"/>
            <a:chOff x="277543" y="164005"/>
            <a:chExt cx="11506334" cy="656695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71949B6-7DD9-4902-9228-1B5FB7490B26}"/>
                </a:ext>
              </a:extLst>
            </p:cNvPr>
            <p:cNvSpPr/>
            <p:nvPr/>
          </p:nvSpPr>
          <p:spPr>
            <a:xfrm>
              <a:off x="2009952" y="588711"/>
              <a:ext cx="4018548" cy="6126521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DB3BDD00-1F52-4351-B928-C24C79FAC26A}"/>
                </a:ext>
              </a:extLst>
            </p:cNvPr>
            <p:cNvSpPr/>
            <p:nvPr/>
          </p:nvSpPr>
          <p:spPr>
            <a:xfrm>
              <a:off x="7765329" y="604433"/>
              <a:ext cx="4018548" cy="6126522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242A485-7441-495A-83F9-3C685DFB037A}"/>
                </a:ext>
              </a:extLst>
            </p:cNvPr>
            <p:cNvSpPr/>
            <p:nvPr/>
          </p:nvSpPr>
          <p:spPr>
            <a:xfrm>
              <a:off x="2358868" y="5958468"/>
              <a:ext cx="1383631" cy="3918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EventOS</a:t>
              </a:r>
              <a:r>
                <a:rPr lang="zh-CN" altLang="en-US" sz="1200" dirty="0"/>
                <a:t>内核</a:t>
              </a:r>
              <a:endParaRPr lang="en-US" sz="12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2976C4-9BB2-4CDD-A424-718353C8E97E}"/>
                </a:ext>
              </a:extLst>
            </p:cNvPr>
            <p:cNvSpPr/>
            <p:nvPr/>
          </p:nvSpPr>
          <p:spPr>
            <a:xfrm>
              <a:off x="2375040" y="4656203"/>
              <a:ext cx="3248526" cy="481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事件总线与</a:t>
              </a:r>
              <a:r>
                <a:rPr lang="en-US" altLang="zh-CN" sz="1200" dirty="0"/>
                <a:t>RPC</a:t>
              </a:r>
              <a:endParaRPr lang="en-US" sz="12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3F9A61E-9CFC-4305-B59C-103B5C969737}"/>
                </a:ext>
              </a:extLst>
            </p:cNvPr>
            <p:cNvSpPr/>
            <p:nvPr/>
          </p:nvSpPr>
          <p:spPr>
            <a:xfrm>
              <a:off x="8076147" y="5965686"/>
              <a:ext cx="3248525" cy="400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POSIX</a:t>
              </a:r>
              <a:endParaRPr lang="en-US" sz="12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5ADA368-CEC9-4EDB-A894-C1E60F005E34}"/>
                </a:ext>
              </a:extLst>
            </p:cNvPr>
            <p:cNvSpPr/>
            <p:nvPr/>
          </p:nvSpPr>
          <p:spPr>
            <a:xfrm>
              <a:off x="2375040" y="5436948"/>
              <a:ext cx="8949633" cy="36356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EventOS</a:t>
              </a:r>
              <a:r>
                <a:rPr lang="en-US" altLang="zh-CN" sz="1200" dirty="0"/>
                <a:t> Kernel API</a:t>
              </a:r>
              <a:endParaRPr lang="en-US" sz="12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382AA14-569D-44DA-9355-2551503BABE7}"/>
                </a:ext>
              </a:extLst>
            </p:cNvPr>
            <p:cNvSpPr/>
            <p:nvPr/>
          </p:nvSpPr>
          <p:spPr>
            <a:xfrm>
              <a:off x="2358868" y="3246315"/>
              <a:ext cx="3248525" cy="529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设备框架</a:t>
              </a:r>
              <a:endParaRPr lang="en-US" sz="12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50ED429-831A-494C-BC6A-62BC14556072}"/>
                </a:ext>
              </a:extLst>
            </p:cNvPr>
            <p:cNvSpPr/>
            <p:nvPr/>
          </p:nvSpPr>
          <p:spPr>
            <a:xfrm>
              <a:off x="2358868" y="3926382"/>
              <a:ext cx="1345227" cy="529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文件系统</a:t>
              </a:r>
              <a:endParaRPr lang="en-US" sz="12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4AD6C3A-BF71-4AB6-B1BC-9AD883950853}"/>
                </a:ext>
              </a:extLst>
            </p:cNvPr>
            <p:cNvSpPr/>
            <p:nvPr/>
          </p:nvSpPr>
          <p:spPr>
            <a:xfrm>
              <a:off x="4719714" y="3908529"/>
              <a:ext cx="887680" cy="566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网络</a:t>
              </a:r>
              <a:endParaRPr lang="en-US" sz="12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BD87D9-13D7-43EF-9093-C48364E4EF2F}"/>
                </a:ext>
              </a:extLst>
            </p:cNvPr>
            <p:cNvSpPr/>
            <p:nvPr/>
          </p:nvSpPr>
          <p:spPr>
            <a:xfrm>
              <a:off x="3833100" y="3918817"/>
              <a:ext cx="717650" cy="555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GUI</a:t>
              </a:r>
              <a:endParaRPr lang="en-US" sz="12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F1115C-0A70-40BB-8E13-8D9859A1C067}"/>
                </a:ext>
              </a:extLst>
            </p:cNvPr>
            <p:cNvSpPr/>
            <p:nvPr/>
          </p:nvSpPr>
          <p:spPr>
            <a:xfrm>
              <a:off x="8099710" y="3255868"/>
              <a:ext cx="3201398" cy="481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分布式设备框架</a:t>
              </a:r>
              <a:endParaRPr 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879310-6D4D-4B30-88ED-F3B65DD27432}"/>
                </a:ext>
              </a:extLst>
            </p:cNvPr>
            <p:cNvSpPr/>
            <p:nvPr/>
          </p:nvSpPr>
          <p:spPr>
            <a:xfrm>
              <a:off x="2343050" y="2643626"/>
              <a:ext cx="3264344" cy="45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事件驱动与状态机框架</a:t>
              </a:r>
              <a:endParaRPr lang="en-US" sz="12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8AF8BA2-67D3-45AB-A780-173B2386873D}"/>
                </a:ext>
              </a:extLst>
            </p:cNvPr>
            <p:cNvSpPr/>
            <p:nvPr/>
          </p:nvSpPr>
          <p:spPr>
            <a:xfrm>
              <a:off x="2358868" y="967383"/>
              <a:ext cx="1159247" cy="53414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/>
                <a:t>实时模块</a:t>
              </a:r>
              <a:endParaRPr lang="en-US" sz="1200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5C0FC42-9359-4A43-B7F4-CC6521DE0419}"/>
                </a:ext>
              </a:extLst>
            </p:cNvPr>
            <p:cNvSpPr/>
            <p:nvPr/>
          </p:nvSpPr>
          <p:spPr>
            <a:xfrm>
              <a:off x="8076146" y="980171"/>
              <a:ext cx="1610295" cy="5326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/>
                <a:t>非实时模块</a:t>
              </a:r>
              <a:endParaRPr lang="en-US" sz="12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75461CC-7D00-47C3-A5D9-EB8E4B72BA5F}"/>
                </a:ext>
              </a:extLst>
            </p:cNvPr>
            <p:cNvSpPr/>
            <p:nvPr/>
          </p:nvSpPr>
          <p:spPr>
            <a:xfrm>
              <a:off x="8099710" y="4597352"/>
              <a:ext cx="3248526" cy="481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事件总线与</a:t>
              </a:r>
              <a:r>
                <a:rPr lang="en-US" altLang="zh-CN" sz="1200" dirty="0"/>
                <a:t>RPC</a:t>
              </a:r>
              <a:endParaRPr lang="en-US" sz="1200" dirty="0"/>
            </a:p>
          </p:txBody>
        </p:sp>
        <p:cxnSp>
          <p:nvCxnSpPr>
            <p:cNvPr id="21" name="直接箭头连接符 20" descr="物理总线">
              <a:extLst>
                <a:ext uri="{FF2B5EF4-FFF2-40B4-BE49-F238E27FC236}">
                  <a16:creationId xmlns:a16="http://schemas.microsoft.com/office/drawing/2014/main" id="{6DC560F8-3D28-4E1A-8C98-E39460616342}"/>
                </a:ext>
              </a:extLst>
            </p:cNvPr>
            <p:cNvCxnSpPr>
              <a:cxnSpLocks/>
            </p:cNvCxnSpPr>
            <p:nvPr/>
          </p:nvCxnSpPr>
          <p:spPr>
            <a:xfrm>
              <a:off x="5637637" y="4896834"/>
              <a:ext cx="246875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60F66D2-A526-4246-B744-91B3767E33F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22" y="5278401"/>
              <a:ext cx="1137575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3727653-9901-4DE1-913D-29F2E601DCCF}"/>
                </a:ext>
              </a:extLst>
            </p:cNvPr>
            <p:cNvCxnSpPr>
              <a:cxnSpLocks/>
            </p:cNvCxnSpPr>
            <p:nvPr/>
          </p:nvCxnSpPr>
          <p:spPr>
            <a:xfrm>
              <a:off x="408122" y="2475286"/>
              <a:ext cx="1137575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EF43A8A-52BA-4E11-8351-7020A5464DDD}"/>
                </a:ext>
              </a:extLst>
            </p:cNvPr>
            <p:cNvCxnSpPr>
              <a:cxnSpLocks/>
            </p:cNvCxnSpPr>
            <p:nvPr/>
          </p:nvCxnSpPr>
          <p:spPr>
            <a:xfrm>
              <a:off x="408122" y="1713758"/>
              <a:ext cx="1137575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3B41515-D006-491F-A221-1B86003DD887}"/>
                </a:ext>
              </a:extLst>
            </p:cNvPr>
            <p:cNvSpPr txBox="1"/>
            <p:nvPr/>
          </p:nvSpPr>
          <p:spPr>
            <a:xfrm>
              <a:off x="9099578" y="164005"/>
              <a:ext cx="135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PC</a:t>
              </a:r>
              <a:r>
                <a:rPr lang="zh-CN" altLang="en-US" sz="1400" b="1" dirty="0"/>
                <a:t>工具开发</a:t>
              </a:r>
              <a:endParaRPr lang="en-US" sz="14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A5F6030-A6A3-4B3A-AB32-35569E213579}"/>
                </a:ext>
              </a:extLst>
            </p:cNvPr>
            <p:cNvSpPr txBox="1"/>
            <p:nvPr/>
          </p:nvSpPr>
          <p:spPr>
            <a:xfrm>
              <a:off x="314130" y="1187529"/>
              <a:ext cx="1338828" cy="329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应用层模块</a:t>
              </a:r>
              <a:endParaRPr lang="en-US" sz="12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84349F7-8B6E-445D-923F-D8C42B38C123}"/>
                </a:ext>
              </a:extLst>
            </p:cNvPr>
            <p:cNvSpPr txBox="1"/>
            <p:nvPr/>
          </p:nvSpPr>
          <p:spPr>
            <a:xfrm>
              <a:off x="277543" y="1929390"/>
              <a:ext cx="1338828" cy="329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运行时</a:t>
              </a:r>
              <a:endParaRPr lang="en-US" sz="12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ECE69FF-43E3-477C-A8E9-033A47EB455A}"/>
                </a:ext>
              </a:extLst>
            </p:cNvPr>
            <p:cNvSpPr txBox="1"/>
            <p:nvPr/>
          </p:nvSpPr>
          <p:spPr>
            <a:xfrm>
              <a:off x="324538" y="3742928"/>
              <a:ext cx="877163" cy="329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组件层</a:t>
              </a:r>
              <a:endParaRPr lang="en-US" sz="12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321F935-2993-4162-B485-E41B664C66C8}"/>
                </a:ext>
              </a:extLst>
            </p:cNvPr>
            <p:cNvSpPr txBox="1"/>
            <p:nvPr/>
          </p:nvSpPr>
          <p:spPr>
            <a:xfrm>
              <a:off x="324538" y="5670470"/>
              <a:ext cx="877163" cy="329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内核层</a:t>
              </a:r>
              <a:endParaRPr lang="en-US" sz="12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44916C-77B9-4A2C-9D0C-ACF875FC3D54}"/>
                </a:ext>
              </a:extLst>
            </p:cNvPr>
            <p:cNvSpPr txBox="1"/>
            <p:nvPr/>
          </p:nvSpPr>
          <p:spPr>
            <a:xfrm>
              <a:off x="6397703" y="4515268"/>
              <a:ext cx="1107996" cy="329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物理总线</a:t>
              </a:r>
              <a:endParaRPr lang="en-US" sz="12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B1DA7DD-87F2-4168-885B-C09C9F4CF706}"/>
                </a:ext>
              </a:extLst>
            </p:cNvPr>
            <p:cNvSpPr/>
            <p:nvPr/>
          </p:nvSpPr>
          <p:spPr>
            <a:xfrm>
              <a:off x="8123272" y="2639570"/>
              <a:ext cx="3201400" cy="45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事件驱动框架与状态机框架</a:t>
              </a:r>
              <a:endParaRPr lang="en-US" sz="12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F7E2F68-EAE9-4175-AF13-934CF0607E2C}"/>
                </a:ext>
              </a:extLst>
            </p:cNvPr>
            <p:cNvSpPr/>
            <p:nvPr/>
          </p:nvSpPr>
          <p:spPr>
            <a:xfrm>
              <a:off x="9833133" y="993288"/>
              <a:ext cx="1444414" cy="5326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/>
                <a:t>非实时模块</a:t>
              </a:r>
              <a:endParaRPr lang="en-US" sz="1200" b="1" dirty="0"/>
            </a:p>
          </p:txBody>
        </p:sp>
        <p:cxnSp>
          <p:nvCxnSpPr>
            <p:cNvPr id="43" name="直接箭头连接符 42" descr="物理总线">
              <a:extLst>
                <a:ext uri="{FF2B5EF4-FFF2-40B4-BE49-F238E27FC236}">
                  <a16:creationId xmlns:a16="http://schemas.microsoft.com/office/drawing/2014/main" id="{2EC57EAB-F1DF-4098-A7FC-171B1FF5BBC8}"/>
                </a:ext>
              </a:extLst>
            </p:cNvPr>
            <p:cNvCxnSpPr>
              <a:cxnSpLocks/>
            </p:cNvCxnSpPr>
            <p:nvPr/>
          </p:nvCxnSpPr>
          <p:spPr>
            <a:xfrm>
              <a:off x="5637637" y="2865577"/>
              <a:ext cx="2468752" cy="0"/>
            </a:xfrm>
            <a:prstGeom prst="straightConnector1">
              <a:avLst/>
            </a:prstGeom>
            <a:ln w="28575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47F6398-711C-4187-8F10-DC75B1E00210}"/>
                </a:ext>
              </a:extLst>
            </p:cNvPr>
            <p:cNvSpPr txBox="1"/>
            <p:nvPr/>
          </p:nvSpPr>
          <p:spPr>
            <a:xfrm>
              <a:off x="6421091" y="2523160"/>
              <a:ext cx="951646" cy="329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事件总线</a:t>
              </a:r>
              <a:endParaRPr lang="en-US" sz="12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F4527AD-365C-461B-922C-F07017A6EC00}"/>
                </a:ext>
              </a:extLst>
            </p:cNvPr>
            <p:cNvSpPr/>
            <p:nvPr/>
          </p:nvSpPr>
          <p:spPr>
            <a:xfrm>
              <a:off x="8106389" y="3919410"/>
              <a:ext cx="3201398" cy="481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分布式组件</a:t>
              </a:r>
              <a:endParaRPr lang="en-US" sz="1200" dirty="0"/>
            </a:p>
          </p:txBody>
        </p:sp>
        <p:cxnSp>
          <p:nvCxnSpPr>
            <p:cNvPr id="57" name="直接箭头连接符 56" descr="物理总线">
              <a:extLst>
                <a:ext uri="{FF2B5EF4-FFF2-40B4-BE49-F238E27FC236}">
                  <a16:creationId xmlns:a16="http://schemas.microsoft.com/office/drawing/2014/main" id="{8069C89A-8FEE-431E-A4DC-8254C09203C0}"/>
                </a:ext>
              </a:extLst>
            </p:cNvPr>
            <p:cNvCxnSpPr>
              <a:cxnSpLocks/>
            </p:cNvCxnSpPr>
            <p:nvPr/>
          </p:nvCxnSpPr>
          <p:spPr>
            <a:xfrm>
              <a:off x="5560268" y="3511011"/>
              <a:ext cx="2468752" cy="0"/>
            </a:xfrm>
            <a:prstGeom prst="straightConnector1">
              <a:avLst/>
            </a:prstGeom>
            <a:ln w="28575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 descr="物理总线">
              <a:extLst>
                <a:ext uri="{FF2B5EF4-FFF2-40B4-BE49-F238E27FC236}">
                  <a16:creationId xmlns:a16="http://schemas.microsoft.com/office/drawing/2014/main" id="{45A96AC2-3D52-4A23-BCD5-EB00CC5D6C39}"/>
                </a:ext>
              </a:extLst>
            </p:cNvPr>
            <p:cNvCxnSpPr>
              <a:cxnSpLocks/>
            </p:cNvCxnSpPr>
            <p:nvPr/>
          </p:nvCxnSpPr>
          <p:spPr>
            <a:xfrm>
              <a:off x="5607394" y="4160041"/>
              <a:ext cx="2468752" cy="0"/>
            </a:xfrm>
            <a:prstGeom prst="straightConnector1">
              <a:avLst/>
            </a:prstGeom>
            <a:ln w="28575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E8A0F37-E492-4CD6-BA12-C8BE8F9B60AB}"/>
                </a:ext>
              </a:extLst>
            </p:cNvPr>
            <p:cNvSpPr txBox="1"/>
            <p:nvPr/>
          </p:nvSpPr>
          <p:spPr>
            <a:xfrm>
              <a:off x="6573979" y="3185701"/>
              <a:ext cx="551754" cy="329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RPC</a:t>
              </a:r>
              <a:endParaRPr lang="en-US" sz="12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417FD2C-9F72-4D33-B2FB-3EEDDC8859B4}"/>
                </a:ext>
              </a:extLst>
            </p:cNvPr>
            <p:cNvSpPr txBox="1"/>
            <p:nvPr/>
          </p:nvSpPr>
          <p:spPr>
            <a:xfrm>
              <a:off x="6573977" y="3756084"/>
              <a:ext cx="551754" cy="329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RPC</a:t>
              </a:r>
              <a:endParaRPr lang="en-US" sz="12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68D45AA-F3B8-40BF-9FA8-6840E76BEF4D}"/>
                </a:ext>
              </a:extLst>
            </p:cNvPr>
            <p:cNvSpPr/>
            <p:nvPr/>
          </p:nvSpPr>
          <p:spPr>
            <a:xfrm>
              <a:off x="2375040" y="1888559"/>
              <a:ext cx="8902507" cy="39098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EventOS</a:t>
              </a:r>
              <a:r>
                <a:rPr lang="en-US" altLang="zh-CN" sz="1200" dirty="0"/>
                <a:t> Runtime API</a:t>
              </a:r>
              <a:endParaRPr lang="en-US" sz="12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32FF924-2715-4A2C-895D-2150DF56EE23}"/>
                </a:ext>
              </a:extLst>
            </p:cNvPr>
            <p:cNvSpPr/>
            <p:nvPr/>
          </p:nvSpPr>
          <p:spPr>
            <a:xfrm>
              <a:off x="3971777" y="5970152"/>
              <a:ext cx="1665860" cy="3918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其他</a:t>
              </a:r>
              <a:r>
                <a:rPr lang="en-US" altLang="zh-CN" sz="1200" dirty="0"/>
                <a:t>RTOS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010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3DC0A2-B6C6-47E5-9075-3262DA165A00}"/>
              </a:ext>
            </a:extLst>
          </p:cNvPr>
          <p:cNvSpPr txBox="1"/>
          <p:nvPr/>
        </p:nvSpPr>
        <p:spPr>
          <a:xfrm>
            <a:off x="300789" y="127046"/>
            <a:ext cx="278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EventOS</a:t>
            </a:r>
            <a:r>
              <a:rPr lang="zh-CN" altLang="en-US" sz="2400" b="1" dirty="0"/>
              <a:t>产品图</a:t>
            </a:r>
            <a:endParaRPr lang="en-US" altLang="zh-CN" sz="2400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7BFC404-5768-4A22-8E90-8CB7CD54CA25}"/>
              </a:ext>
            </a:extLst>
          </p:cNvPr>
          <p:cNvSpPr/>
          <p:nvPr/>
        </p:nvSpPr>
        <p:spPr>
          <a:xfrm>
            <a:off x="548763" y="1317355"/>
            <a:ext cx="4018548" cy="3702039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26ABC-11EB-4513-837D-59FB45B7D5AF}"/>
              </a:ext>
            </a:extLst>
          </p:cNvPr>
          <p:cNvSpPr/>
          <p:nvPr/>
        </p:nvSpPr>
        <p:spPr>
          <a:xfrm>
            <a:off x="897679" y="1800026"/>
            <a:ext cx="1159247" cy="534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实时模块</a:t>
            </a:r>
            <a:endParaRPr 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E182ED-A868-4851-ACF0-0C9F7D49A879}"/>
              </a:ext>
            </a:extLst>
          </p:cNvPr>
          <p:cNvSpPr txBox="1"/>
          <p:nvPr/>
        </p:nvSpPr>
        <p:spPr>
          <a:xfrm>
            <a:off x="3080763" y="119867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嵌入式工具开发</a:t>
            </a:r>
            <a:endParaRPr 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9D93A8-8E4F-4D2F-A373-EB95288A5575}"/>
              </a:ext>
            </a:extLst>
          </p:cNvPr>
          <p:cNvSpPr/>
          <p:nvPr/>
        </p:nvSpPr>
        <p:spPr>
          <a:xfrm>
            <a:off x="897679" y="3989684"/>
            <a:ext cx="10137114" cy="5341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EventOS</a:t>
            </a:r>
            <a:r>
              <a:rPr lang="en-US" altLang="zh-CN" dirty="0"/>
              <a:t> Runtime</a:t>
            </a:r>
            <a:endParaRPr 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A5A65ED-AA2A-431C-89E6-58796873B89B}"/>
              </a:ext>
            </a:extLst>
          </p:cNvPr>
          <p:cNvSpPr/>
          <p:nvPr/>
        </p:nvSpPr>
        <p:spPr>
          <a:xfrm>
            <a:off x="7275773" y="1317354"/>
            <a:ext cx="4018548" cy="3702039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98ABED-7D04-4B9A-B07E-C4D6CF798AF2}"/>
              </a:ext>
            </a:extLst>
          </p:cNvPr>
          <p:cNvSpPr/>
          <p:nvPr/>
        </p:nvSpPr>
        <p:spPr>
          <a:xfrm>
            <a:off x="7543868" y="1805512"/>
            <a:ext cx="1159247" cy="534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模块</a:t>
            </a:r>
            <a:r>
              <a:rPr lang="en-US" altLang="zh-CN" b="1" dirty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086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EventOS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EventOS Nano</dc:title>
  <dc:creator>Wang HongMing</dc:creator>
  <cp:lastModifiedBy>Wang HongMing</cp:lastModifiedBy>
  <cp:revision>17</cp:revision>
  <dcterms:created xsi:type="dcterms:W3CDTF">2022-03-25T05:16:21Z</dcterms:created>
  <dcterms:modified xsi:type="dcterms:W3CDTF">2022-04-05T01:28:51Z</dcterms:modified>
</cp:coreProperties>
</file>