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1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76FC-286F-0347-8A3B-7699BECA20A4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64FE-F286-CF4B-A79A-C9FB122E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initial thoughts about representing/illustrating SCXML refinement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can cause earlier completions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sequence of </a:t>
            </a:r>
            <a:r>
              <a:rPr lang="en-US" dirty="0" smtClean="0"/>
              <a:t>transitions, </a:t>
            </a:r>
            <a:r>
              <a:rPr lang="en-US" dirty="0"/>
              <a:t>initially in one run to completion.</a:t>
            </a:r>
          </a:p>
          <a:p>
            <a:pPr lvl="1"/>
            <a:r>
              <a:rPr lang="en-US" dirty="0" err="1" smtClean="0"/>
              <a:t>a;b;c;d</a:t>
            </a:r>
            <a:r>
              <a:rPr lang="en-US" dirty="0" smtClean="0"/>
              <a:t>	 	(; = sequential composition)</a:t>
            </a:r>
          </a:p>
          <a:p>
            <a:r>
              <a:rPr lang="en-US" dirty="0" smtClean="0"/>
              <a:t>Could be refined by splitting the sequence into two (or more) run to completions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;b</a:t>
            </a:r>
            <a:r>
              <a:rPr lang="en-US" dirty="0" smtClean="0"/>
              <a:t> </a:t>
            </a:r>
            <a:r>
              <a:rPr lang="en-US" dirty="0" smtClean="0"/>
              <a:t>F </a:t>
            </a:r>
            <a:r>
              <a:rPr lang="en-US" dirty="0" err="1" smtClean="0"/>
              <a:t>c;d</a:t>
            </a:r>
            <a:r>
              <a:rPr lang="en-US" dirty="0" smtClean="0"/>
              <a:t>		(F=eventually)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Completion events do not stay in alignment in refinement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18161" y="2933205"/>
            <a:ext cx="8835242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9" idx="1"/>
          </p:cNvCxnSpPr>
          <p:nvPr/>
        </p:nvCxnSpPr>
        <p:spPr>
          <a:xfrm flipV="1">
            <a:off x="0" y="4916384"/>
            <a:ext cx="4239491" cy="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3"/>
            <a:endCxn id="16" idx="1"/>
          </p:cNvCxnSpPr>
          <p:nvPr/>
        </p:nvCxnSpPr>
        <p:spPr>
          <a:xfrm flipV="1">
            <a:off x="5153891" y="4888675"/>
            <a:ext cx="2164853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5084" y="25638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R2C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38668" y="446392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R2C 1’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6035" y="4413063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R2C new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381000" y="2493818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4" name="Diamond 13"/>
          <p:cNvSpPr/>
          <p:nvPr/>
        </p:nvSpPr>
        <p:spPr>
          <a:xfrm>
            <a:off x="10176164" y="2476005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381000" y="4459184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0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sp>
        <p:nvSpPr>
          <p:cNvPr id="16" name="Diamond 15"/>
          <p:cNvSpPr/>
          <p:nvPr/>
        </p:nvSpPr>
        <p:spPr>
          <a:xfrm>
            <a:off x="7318744" y="4431475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4239491" y="4459184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1</a:t>
            </a:r>
            <a:r>
              <a:rPr lang="en-US" sz="1600" dirty="0" smtClean="0"/>
              <a:t>’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8200" y="3408218"/>
            <a:ext cx="0" cy="98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 flipH="1">
            <a:off x="4696691" y="3196142"/>
            <a:ext cx="5611091" cy="1263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1" idx="0"/>
          </p:cNvCxnSpPr>
          <p:nvPr/>
        </p:nvCxnSpPr>
        <p:spPr>
          <a:xfrm flipH="1">
            <a:off x="10633364" y="3453740"/>
            <a:ext cx="1" cy="969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10176164" y="4423558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Cm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16" idx="3"/>
            <a:endCxn id="31" idx="1"/>
          </p:cNvCxnSpPr>
          <p:nvPr/>
        </p:nvCxnSpPr>
        <p:spPr>
          <a:xfrm flipV="1">
            <a:off x="8233144" y="4880758"/>
            <a:ext cx="1943020" cy="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748" y="2212604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SCXML_Completion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15072" y="2064028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SCXML_Completion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190" y="5345875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SCXML_Completion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22731" y="5333793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SCXML_Completion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68353" y="5323639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SCXML_Completion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801106" y="5307671"/>
            <a:ext cx="20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SCXML_Completion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787635" y="439124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R2C 1’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917" y="3676586"/>
            <a:ext cx="23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= Not a refinement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SecBot</a:t>
            </a:r>
            <a:r>
              <a:rPr lang="en-US" dirty="0" smtClean="0"/>
              <a:t> in CSP </a:t>
            </a:r>
            <a:r>
              <a:rPr lang="mr-IN" dirty="0" smtClean="0"/>
              <a:t>–</a:t>
            </a:r>
            <a:r>
              <a:rPr lang="en-US" dirty="0" smtClean="0"/>
              <a:t> using channels for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SecBot</a:t>
            </a:r>
            <a:r>
              <a:rPr lang="en-US" sz="1800" dirty="0" smtClean="0"/>
              <a:t> = ASIC || SPI</a:t>
            </a:r>
          </a:p>
          <a:p>
            <a:endParaRPr lang="en-US" sz="1800" dirty="0" smtClean="0"/>
          </a:p>
          <a:p>
            <a:r>
              <a:rPr lang="en-US" sz="1800" dirty="0" smtClean="0"/>
              <a:t>ASIC = IB;IS;W50;GO</a:t>
            </a:r>
          </a:p>
          <a:p>
            <a:endParaRPr lang="en-US" sz="1800" dirty="0" smtClean="0"/>
          </a:p>
          <a:p>
            <a:r>
              <a:rPr lang="en-US" sz="1800" dirty="0" smtClean="0"/>
              <a:t>ASIC = (IB ; (</a:t>
            </a:r>
            <a:r>
              <a:rPr lang="en-US" sz="1800" dirty="0" err="1" smtClean="0"/>
              <a:t>spidone</a:t>
            </a:r>
            <a:r>
              <a:rPr lang="en-US" sz="1800" dirty="0" smtClean="0"/>
              <a:t>?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IS) ; (</a:t>
            </a:r>
            <a:r>
              <a:rPr lang="en-US" sz="1800" dirty="0" err="1" smtClean="0"/>
              <a:t>spidone</a:t>
            </a:r>
            <a:r>
              <a:rPr lang="en-US" sz="1800" dirty="0" smtClean="0"/>
              <a:t>?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W50) ; GO)</a:t>
            </a:r>
          </a:p>
          <a:p>
            <a:r>
              <a:rPr lang="en-US" sz="1800" dirty="0" smtClean="0"/>
              <a:t>SPI=(</a:t>
            </a:r>
            <a:r>
              <a:rPr lang="en-US" sz="1800" dirty="0" err="1" smtClean="0"/>
              <a:t>spidone</a:t>
            </a:r>
            <a:r>
              <a:rPr lang="en-US" sz="1800" dirty="0" smtClean="0"/>
              <a:t>! </a:t>
            </a:r>
            <a:r>
              <a:rPr lang="en-US" sz="1800" dirty="0" smtClean="0">
                <a:sym typeface="Wingdings"/>
              </a:rPr>
              <a:t> SPI)</a:t>
            </a:r>
          </a:p>
          <a:p>
            <a:endParaRPr lang="en-US" sz="1800" dirty="0" smtClean="0">
              <a:sym typeface="Wingdings"/>
            </a:endParaRPr>
          </a:p>
          <a:p>
            <a:r>
              <a:rPr lang="en-US" sz="1800" dirty="0" smtClean="0">
                <a:sym typeface="Wingdings"/>
              </a:rPr>
              <a:t>IB = </a:t>
            </a:r>
            <a:r>
              <a:rPr lang="en-US" sz="1800" dirty="0" err="1" smtClean="0">
                <a:sym typeface="Wingdings"/>
              </a:rPr>
              <a:t>CMsendMessage</a:t>
            </a:r>
            <a:r>
              <a:rPr lang="en-US" sz="1800" dirty="0" smtClean="0">
                <a:sym typeface="Wingdings"/>
              </a:rPr>
              <a:t>!</a:t>
            </a:r>
          </a:p>
          <a:p>
            <a:r>
              <a:rPr lang="en-US" sz="1800" dirty="0" smtClean="0">
                <a:sym typeface="Wingdings"/>
              </a:rPr>
              <a:t>IS = </a:t>
            </a:r>
            <a:r>
              <a:rPr lang="en-US" sz="1800" dirty="0" err="1" smtClean="0">
                <a:sym typeface="Wingdings"/>
              </a:rPr>
              <a:t>CMsendMessage</a:t>
            </a:r>
            <a:r>
              <a:rPr lang="en-US" sz="1800" dirty="0" smtClean="0">
                <a:sym typeface="Wingdings"/>
              </a:rPr>
              <a:t>!</a:t>
            </a:r>
          </a:p>
          <a:p>
            <a:r>
              <a:rPr lang="en-US" sz="1800" dirty="0" smtClean="0"/>
              <a:t>SPI = (</a:t>
            </a:r>
            <a:r>
              <a:rPr lang="en-US" sz="1800" dirty="0" err="1" smtClean="0"/>
              <a:t>sendMessage</a:t>
            </a:r>
            <a:r>
              <a:rPr lang="en-US" sz="1800" dirty="0" smtClean="0"/>
              <a:t>?</a:t>
            </a:r>
            <a:r>
              <a:rPr lang="en-US" sz="1800" dirty="0" smtClean="0">
                <a:sym typeface="Wingdings"/>
              </a:rPr>
              <a:t>(</a:t>
            </a:r>
            <a:r>
              <a:rPr lang="en-US" sz="1800" dirty="0" err="1" smtClean="0">
                <a:sym typeface="Wingdings"/>
              </a:rPr>
              <a:t>spidone</a:t>
            </a:r>
            <a:r>
              <a:rPr lang="en-US" sz="1800" dirty="0" smtClean="0">
                <a:sym typeface="Wingdings"/>
              </a:rPr>
              <a:t>!SPI))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885216" y="3491345"/>
            <a:ext cx="285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Needs checking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is this correct CSP syntax?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140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Mangal</vt:lpstr>
      <vt:lpstr>Wingdings</vt:lpstr>
      <vt:lpstr>Arial</vt:lpstr>
      <vt:lpstr>Office Theme</vt:lpstr>
      <vt:lpstr>Some initial thoughts about representing/illustrating SCXML refinement</vt:lpstr>
      <vt:lpstr>Refinement can cause earlier completions</vt:lpstr>
      <vt:lpstr>Completion events do not stay in alignment in refinement</vt:lpstr>
      <vt:lpstr>SecBot in CSP – using channels for triggers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Snook</dc:creator>
  <cp:lastModifiedBy>Colin Snook</cp:lastModifiedBy>
  <cp:revision>8</cp:revision>
  <dcterms:created xsi:type="dcterms:W3CDTF">2018-03-21T15:05:16Z</dcterms:created>
  <dcterms:modified xsi:type="dcterms:W3CDTF">2018-04-05T10:13:54Z</dcterms:modified>
</cp:coreProperties>
</file>