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50E4-6F58-D948-B579-8AA073E2C43C}" type="datetimeFigureOut">
              <a:rPr lang="en-US" smtClean="0"/>
              <a:t>6/24/17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F029B-13BA-0644-B40A-E58D6A02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26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D837-38DD-7C49-99B8-A2DB2595A4E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B9FA-E5C7-424E-A4B3-7F9199FA3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5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D837-38DD-7C49-99B8-A2DB2595A4E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B9FA-E5C7-424E-A4B3-7F9199FA3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7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D837-38DD-7C49-99B8-A2DB2595A4E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B9FA-E5C7-424E-A4B3-7F9199FA3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9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D837-38DD-7C49-99B8-A2DB2595A4E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B9FA-E5C7-424E-A4B3-7F9199FA3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D837-38DD-7C49-99B8-A2DB2595A4E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B9FA-E5C7-424E-A4B3-7F9199FA3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6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D837-38DD-7C49-99B8-A2DB2595A4E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B9FA-E5C7-424E-A4B3-7F9199FA3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4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D837-38DD-7C49-99B8-A2DB2595A4E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B9FA-E5C7-424E-A4B3-7F9199FA3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7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D837-38DD-7C49-99B8-A2DB2595A4E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B9FA-E5C7-424E-A4B3-7F9199FA3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8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D837-38DD-7C49-99B8-A2DB2595A4E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B9FA-E5C7-424E-A4B3-7F9199FA3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0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D837-38DD-7C49-99B8-A2DB2595A4E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B9FA-E5C7-424E-A4B3-7F9199FA3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0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D837-38DD-7C49-99B8-A2DB2595A4E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B9FA-E5C7-424E-A4B3-7F9199FA3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4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9D837-38DD-7C49-99B8-A2DB2595A4E0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BB9FA-E5C7-424E-A4B3-7F9199FA3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8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SCXML scenarios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1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triggered transitions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87566" y="1566154"/>
            <a:ext cx="64688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 and T2 are both triggered by trigger t. </a:t>
            </a:r>
          </a:p>
          <a:p>
            <a:r>
              <a:rPr lang="en-US" dirty="0" smtClean="0"/>
              <a:t>They are in parallel state-machines so could be triggered together,</a:t>
            </a:r>
          </a:p>
          <a:p>
            <a:r>
              <a:rPr lang="en-US" dirty="0" smtClean="0"/>
              <a:t>Or one at a time depending on other guards such as source state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Or the trigger could be consumed when neither transition is available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could represent these options as </a:t>
            </a:r>
            <a:r>
              <a:rPr lang="en-US" dirty="0" smtClean="0"/>
              <a:t>4 </a:t>
            </a:r>
            <a:r>
              <a:rPr lang="en-US" dirty="0" smtClean="0"/>
              <a:t>events:</a:t>
            </a:r>
          </a:p>
          <a:p>
            <a:endParaRPr lang="en-US" dirty="0"/>
          </a:p>
          <a:p>
            <a:r>
              <a:rPr lang="en-US" dirty="0" smtClean="0"/>
              <a:t>E0: [~A &amp; ~C &amp; t]/skip</a:t>
            </a:r>
          </a:p>
          <a:p>
            <a:r>
              <a:rPr lang="en-US" dirty="0" smtClean="0"/>
              <a:t>E1</a:t>
            </a:r>
            <a:r>
              <a:rPr lang="en-US" dirty="0" smtClean="0"/>
              <a:t>: [A &amp; ~C &amp; t]/ T1 </a:t>
            </a:r>
          </a:p>
          <a:p>
            <a:r>
              <a:rPr lang="en-US" dirty="0" smtClean="0"/>
              <a:t>E2: [~A &amp; C &amp; t]/ T2</a:t>
            </a:r>
          </a:p>
          <a:p>
            <a:r>
              <a:rPr lang="en-US" dirty="0" smtClean="0"/>
              <a:t>E3: [A &amp; C &amp; t]/ (T1 || T2)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1600" i="1" dirty="0" smtClean="0"/>
              <a:t>(The reason for explicitly modelling T1 || T2 rather than allowing them to fire in non-deterministic order,  has to do with the difficulty of refining SCXML semantics and is discussed elsewhere).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09" y="1454825"/>
            <a:ext cx="43180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7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triggered transitions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70834" y="1690688"/>
            <a:ext cx="64688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a refinement, another parallel transition T3, also triggered by t, is added.  It may also fire independently or in combination with the other parallel triggered transitions.</a:t>
            </a:r>
          </a:p>
          <a:p>
            <a:endParaRPr lang="en-US" dirty="0" smtClean="0"/>
          </a:p>
          <a:p>
            <a:r>
              <a:rPr lang="en-US" dirty="0" smtClean="0"/>
              <a:t>We need to add all of these options as a further 4 events:</a:t>
            </a:r>
          </a:p>
          <a:p>
            <a:endParaRPr lang="en-US" dirty="0" smtClean="0"/>
          </a:p>
          <a:p>
            <a:r>
              <a:rPr lang="en-US" dirty="0"/>
              <a:t>E0: [~A &amp; ~C </a:t>
            </a:r>
            <a:r>
              <a:rPr lang="en-US" dirty="0" smtClean="0"/>
              <a:t>&amp; ~E &amp; </a:t>
            </a:r>
            <a:r>
              <a:rPr lang="en-US" dirty="0"/>
              <a:t>t]/</a:t>
            </a:r>
            <a:r>
              <a:rPr lang="en-US" dirty="0" smtClean="0"/>
              <a:t>skip</a:t>
            </a:r>
            <a:endParaRPr lang="en-US" dirty="0"/>
          </a:p>
          <a:p>
            <a:r>
              <a:rPr lang="en-US" dirty="0" smtClean="0"/>
              <a:t>E1: [A &amp; ~C &amp; ~E &amp;  t]/ T1 </a:t>
            </a:r>
          </a:p>
          <a:p>
            <a:r>
              <a:rPr lang="en-US" dirty="0" smtClean="0"/>
              <a:t>E2: [~A &amp; C &amp; ~E &amp; t]/ T2</a:t>
            </a:r>
          </a:p>
          <a:p>
            <a:r>
              <a:rPr lang="en-US" dirty="0" smtClean="0"/>
              <a:t>E3: [A &amp; C &amp; ~E &amp; t]/ (T1 || T2)</a:t>
            </a:r>
          </a:p>
          <a:p>
            <a:r>
              <a:rPr lang="en-US" dirty="0" smtClean="0"/>
              <a:t>E4: [~A &amp; ~C &amp; E &amp; t]/ T3</a:t>
            </a:r>
          </a:p>
          <a:p>
            <a:r>
              <a:rPr lang="en-US" dirty="0" smtClean="0"/>
              <a:t>E5: [A &amp; ~C &amp; E &amp; t]/ (T1 || T3) 	(refines E1)</a:t>
            </a:r>
          </a:p>
          <a:p>
            <a:r>
              <a:rPr lang="en-US" dirty="0" smtClean="0"/>
              <a:t>E6: [~A &amp; C &amp; E &amp; t]/ (T2 || T3 )	(refines E2)</a:t>
            </a:r>
          </a:p>
          <a:p>
            <a:r>
              <a:rPr lang="en-US" dirty="0" smtClean="0"/>
              <a:t>E7: [A &amp; C &amp; E &amp; t]/ (T1 || T2 || T3) 	(refines E3)</a:t>
            </a:r>
          </a:p>
          <a:p>
            <a:endParaRPr lang="en-US" dirty="0"/>
          </a:p>
          <a:p>
            <a:r>
              <a:rPr lang="en-US" dirty="0" smtClean="0"/>
              <a:t>In all cases additional clauses are added to guards hence strengthening them.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34" y="1533323"/>
            <a:ext cx="47244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9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triggered transitions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7643" y="1441990"/>
            <a:ext cx="70720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refinement a preliminary step T4 is added to T3 which strengths the guard of T3. Note that T4 cannot fire with any of T1-3 because it is not triggered by t.</a:t>
            </a:r>
          </a:p>
          <a:p>
            <a:endParaRPr lang="en-US" dirty="0" smtClean="0"/>
          </a:p>
          <a:p>
            <a:r>
              <a:rPr lang="en-US" dirty="0" smtClean="0"/>
              <a:t>We need to strengthen the guard of all the events involving T3 to ensure that it is not enabled until after T4. </a:t>
            </a:r>
            <a:r>
              <a:rPr lang="en-US" dirty="0"/>
              <a:t>U</a:t>
            </a:r>
            <a:r>
              <a:rPr lang="en-US" dirty="0" smtClean="0"/>
              <a:t>nfortunately this means that T1 and T2 have more scenarios where they can fire without T3. I.e. we should also weaken the guards of events that don’t involve T3:</a:t>
            </a:r>
          </a:p>
          <a:p>
            <a:endParaRPr lang="en-US" dirty="0" smtClean="0"/>
          </a:p>
          <a:p>
            <a:r>
              <a:rPr lang="en-US" dirty="0"/>
              <a:t>E0: [~A &amp; ~C &amp; ~</a:t>
            </a:r>
            <a:r>
              <a:rPr lang="en-US" dirty="0" smtClean="0"/>
              <a:t>E2 </a:t>
            </a:r>
            <a:r>
              <a:rPr lang="en-US" dirty="0"/>
              <a:t>&amp; t]/</a:t>
            </a:r>
            <a:r>
              <a:rPr lang="en-US" dirty="0" smtClean="0"/>
              <a:t>skip</a:t>
            </a:r>
            <a:endParaRPr lang="en-US" dirty="0"/>
          </a:p>
          <a:p>
            <a:r>
              <a:rPr lang="en-US" dirty="0" smtClean="0"/>
              <a:t>E1: [A &amp; ~C &amp; ~E2 &amp;  t]/ T1 </a:t>
            </a:r>
          </a:p>
          <a:p>
            <a:r>
              <a:rPr lang="en-US" dirty="0" smtClean="0"/>
              <a:t>E2: [~A &amp; C &amp; ~E2 &amp; t]/ T2</a:t>
            </a:r>
          </a:p>
          <a:p>
            <a:r>
              <a:rPr lang="en-US" dirty="0" smtClean="0"/>
              <a:t>E3: [A &amp; C &amp; ~E2 &amp; t]/ (T1 || T2)</a:t>
            </a:r>
          </a:p>
          <a:p>
            <a:r>
              <a:rPr lang="en-US" dirty="0" smtClean="0"/>
              <a:t>E4: [~A &amp; ~C &amp; E2 &amp; t]/ T3</a:t>
            </a:r>
          </a:p>
          <a:p>
            <a:r>
              <a:rPr lang="en-US" dirty="0" smtClean="0"/>
              <a:t>E5: [A &amp; ~C &amp; E2 &amp; t]/ (T1 || T3) 	</a:t>
            </a:r>
          </a:p>
          <a:p>
            <a:r>
              <a:rPr lang="en-US" dirty="0" smtClean="0"/>
              <a:t>E6: [~A &amp; C &amp; E2 &amp; t]/ (T2 || T3 )	</a:t>
            </a:r>
          </a:p>
          <a:p>
            <a:r>
              <a:rPr lang="en-US" dirty="0" smtClean="0"/>
              <a:t>E7: [A &amp; C &amp; E2 &amp; t]/ (T1 || T2 || T3) 	</a:t>
            </a:r>
          </a:p>
          <a:p>
            <a:r>
              <a:rPr lang="en-US" dirty="0" smtClean="0"/>
              <a:t>E8: [E1]/ T4</a:t>
            </a:r>
          </a:p>
          <a:p>
            <a:endParaRPr lang="en-US" dirty="0"/>
          </a:p>
          <a:p>
            <a:r>
              <a:rPr lang="en-US" i="1" dirty="0" err="1" smtClean="0">
                <a:solidFill>
                  <a:srgbClr val="FF0000"/>
                </a:solidFill>
              </a:rPr>
              <a:t>N.b.</a:t>
            </a:r>
            <a:r>
              <a:rPr lang="en-US" i="1" dirty="0" smtClean="0">
                <a:solidFill>
                  <a:srgbClr val="FF0000"/>
                </a:solidFill>
              </a:rPr>
              <a:t>   E2 =&gt; E,   but ~E2 /=&gt; ~E    Hence </a:t>
            </a:r>
            <a:r>
              <a:rPr lang="en-US" i="1" dirty="0" smtClean="0">
                <a:solidFill>
                  <a:srgbClr val="FF0000"/>
                </a:solidFill>
              </a:rPr>
              <a:t>E0-3 </a:t>
            </a:r>
            <a:r>
              <a:rPr lang="en-US" i="1" dirty="0" smtClean="0">
                <a:solidFill>
                  <a:srgbClr val="FF0000"/>
                </a:solidFill>
              </a:rPr>
              <a:t>are not correct refinements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57" y="1449793"/>
            <a:ext cx="42037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6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triggered transitions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70834" y="1690688"/>
            <a:ext cx="64688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avoid this problem, we allow </a:t>
            </a:r>
            <a:r>
              <a:rPr lang="en-US" smtClean="0"/>
              <a:t>more non-determinism in the abstract levels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need to add all of these options as a further 4 events:</a:t>
            </a:r>
          </a:p>
          <a:p>
            <a:endParaRPr lang="en-US" dirty="0" smtClean="0"/>
          </a:p>
          <a:p>
            <a:r>
              <a:rPr lang="en-US" dirty="0"/>
              <a:t>E0: [~A &amp; ~C </a:t>
            </a:r>
            <a:r>
              <a:rPr lang="en-US" dirty="0" smtClean="0"/>
              <a:t>&amp; ~E &amp; </a:t>
            </a:r>
            <a:r>
              <a:rPr lang="en-US" dirty="0"/>
              <a:t>t]/</a:t>
            </a:r>
            <a:r>
              <a:rPr lang="en-US" dirty="0" smtClean="0"/>
              <a:t>skip</a:t>
            </a:r>
            <a:endParaRPr lang="en-US" dirty="0"/>
          </a:p>
          <a:p>
            <a:r>
              <a:rPr lang="en-US" dirty="0" smtClean="0"/>
              <a:t>E1: [A &amp; ~C &amp; ~E &amp;  t]/ T1 </a:t>
            </a:r>
          </a:p>
          <a:p>
            <a:r>
              <a:rPr lang="en-US" dirty="0" smtClean="0"/>
              <a:t>E2: [~A &amp; C &amp; ~E &amp; t]/ T2</a:t>
            </a:r>
          </a:p>
          <a:p>
            <a:r>
              <a:rPr lang="en-US" dirty="0" smtClean="0"/>
              <a:t>E3: [A &amp; C &amp; ~E &amp; t]/ (T1 || T2)</a:t>
            </a:r>
          </a:p>
          <a:p>
            <a:r>
              <a:rPr lang="en-US" dirty="0" smtClean="0"/>
              <a:t>E4: [~A &amp; ~C &amp; E &amp; t]/ T3</a:t>
            </a:r>
          </a:p>
          <a:p>
            <a:r>
              <a:rPr lang="en-US" dirty="0" smtClean="0"/>
              <a:t>E5: [A &amp; ~C &amp; E &amp; t]/ (T1 || T3) 	(refines E1)</a:t>
            </a:r>
          </a:p>
          <a:p>
            <a:r>
              <a:rPr lang="en-US" dirty="0" smtClean="0"/>
              <a:t>E6: [~A &amp; C &amp; E &amp; t]/ (T2 || T3 )	(refines E2)</a:t>
            </a:r>
          </a:p>
          <a:p>
            <a:r>
              <a:rPr lang="en-US" dirty="0" smtClean="0"/>
              <a:t>E7: [A &amp; C &amp; E &amp; t]/ (T1 || T2 || T3) 	(refines E3)</a:t>
            </a:r>
          </a:p>
          <a:p>
            <a:endParaRPr lang="en-US" dirty="0"/>
          </a:p>
          <a:p>
            <a:r>
              <a:rPr lang="en-US" dirty="0" smtClean="0"/>
              <a:t>In all cases additional clauses are added to guards hence strengthening them.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34" y="1533323"/>
            <a:ext cx="47244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7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3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4053</TotalTime>
  <Words>576</Words>
  <Application>Microsoft Macintosh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SCXML scenarios</vt:lpstr>
      <vt:lpstr>Parallel triggered transitions</vt:lpstr>
      <vt:lpstr>Parallel triggered transitions</vt:lpstr>
      <vt:lpstr>Parallel triggered transitions</vt:lpstr>
      <vt:lpstr>Parallel triggered transitions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SCXML scenarios</dc:title>
  <dc:creator>Colin Snook</dc:creator>
  <cp:lastModifiedBy>Colin Snook</cp:lastModifiedBy>
  <cp:revision>14</cp:revision>
  <dcterms:created xsi:type="dcterms:W3CDTF">2017-05-02T10:57:24Z</dcterms:created>
  <dcterms:modified xsi:type="dcterms:W3CDTF">2017-06-27T10:17:57Z</dcterms:modified>
</cp:coreProperties>
</file>