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12/4/2016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2016/12/4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12/4/2016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@media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/>
              <a:t>media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900" dirty="0"/>
              <a:t>@media </a:t>
            </a:r>
            <a:r>
              <a:rPr lang="zh-CN" altLang="en-US" sz="1900" dirty="0"/>
              <a:t>规则在 </a:t>
            </a:r>
            <a:r>
              <a:rPr lang="en-US" altLang="zh-CN" sz="1900" dirty="0"/>
              <a:t>CSS2 </a:t>
            </a:r>
            <a:r>
              <a:rPr lang="zh-CN" altLang="en-US" sz="1900" dirty="0"/>
              <a:t>中有介绍，针对不同媒体类型可以定制不同的样式规则。</a:t>
            </a:r>
          </a:p>
          <a:p>
            <a:r>
              <a:rPr lang="zh-CN" altLang="en-US" sz="1900" dirty="0"/>
              <a:t>例如：你可以针对不同的媒体类型</a:t>
            </a:r>
            <a:r>
              <a:rPr lang="en-US" altLang="zh-CN" sz="1900" dirty="0"/>
              <a:t>(</a:t>
            </a:r>
            <a:r>
              <a:rPr lang="zh-CN" altLang="en-US" sz="1900" dirty="0"/>
              <a:t>包括显示器、便携设备、电视机，等等</a:t>
            </a:r>
            <a:r>
              <a:rPr lang="en-US" altLang="zh-CN" sz="1900" dirty="0"/>
              <a:t>)</a:t>
            </a:r>
            <a:r>
              <a:rPr lang="zh-CN" altLang="en-US" sz="1900" dirty="0"/>
              <a:t>设置不同的样式规则。</a:t>
            </a:r>
          </a:p>
          <a:p>
            <a:r>
              <a:rPr lang="zh-CN" altLang="en-US" sz="1900" dirty="0"/>
              <a:t>但是这些多媒体类型在很多设备上支持还不够友好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Css3 </a:t>
            </a:r>
            <a:r>
              <a:rPr lang="zh-CN" altLang="en-US" dirty="0"/>
              <a:t>媒体查询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 </a:t>
            </a:r>
            <a:r>
              <a:rPr lang="zh-CN" altLang="en-US" dirty="0"/>
              <a:t>的多媒体查询继承了 </a:t>
            </a:r>
            <a:r>
              <a:rPr lang="en-US" altLang="zh-CN" dirty="0"/>
              <a:t>CSS2 </a:t>
            </a:r>
            <a:r>
              <a:rPr lang="zh-CN" altLang="en-US" dirty="0"/>
              <a:t>多媒体类型的所有思想： 取代了查找设备的类型，</a:t>
            </a:r>
            <a:r>
              <a:rPr lang="en-US" altLang="zh-CN" dirty="0"/>
              <a:t>CSS3 </a:t>
            </a:r>
            <a:r>
              <a:rPr lang="zh-CN" altLang="en-US" dirty="0"/>
              <a:t>根据设置自适应显示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媒体查询可用于检测很多事情，例如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viewport(</a:t>
            </a:r>
            <a:r>
              <a:rPr lang="zh-CN" altLang="en-US" dirty="0"/>
              <a:t>视窗</a:t>
            </a:r>
            <a:r>
              <a:rPr lang="en-US" altLang="zh-CN" dirty="0"/>
              <a:t>) </a:t>
            </a:r>
            <a:r>
              <a:rPr lang="zh-CN" altLang="en-US" dirty="0"/>
              <a:t>的宽度与高度</a:t>
            </a:r>
          </a:p>
          <a:p>
            <a:r>
              <a:rPr lang="zh-CN" altLang="en-US" dirty="0"/>
              <a:t>设备的宽度与高度</a:t>
            </a:r>
          </a:p>
          <a:p>
            <a:r>
              <a:rPr lang="zh-CN" altLang="en-US" dirty="0"/>
              <a:t>朝向 </a:t>
            </a:r>
            <a:r>
              <a:rPr lang="en-US" altLang="zh-CN" dirty="0"/>
              <a:t>(</a:t>
            </a:r>
            <a:r>
              <a:rPr lang="zh-CN" altLang="en-US" dirty="0"/>
              <a:t>智能手机横屏，竖屏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分辨率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4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媒体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@media  all | not | only  mediatype  </a:t>
            </a:r>
            <a:r>
              <a:rPr lang="en-US" altLang="zh-CN" dirty="0"/>
              <a:t>and (expressions) {</a:t>
            </a:r>
          </a:p>
          <a:p>
            <a:r>
              <a:rPr lang="en-US" altLang="zh-CN" dirty="0"/>
              <a:t>    CSS </a:t>
            </a:r>
            <a:r>
              <a:rPr lang="zh-CN" altLang="en-US" dirty="0"/>
              <a:t>代码</a:t>
            </a:r>
            <a:r>
              <a:rPr lang="en-US" altLang="zh-CN" dirty="0"/>
              <a:t>...;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媒体查询方法  </a:t>
            </a:r>
            <a:endParaRPr lang="en-US" altLang="zh-CN" dirty="0" smtClean="0"/>
          </a:p>
          <a:p>
            <a:r>
              <a:rPr lang="zh-CN" altLang="en-US" dirty="0" smtClean="0"/>
              <a:t>媒体查询类型  </a:t>
            </a:r>
            <a:endParaRPr lang="en-US" altLang="zh-CN" dirty="0" smtClean="0"/>
          </a:p>
          <a:p>
            <a:r>
              <a:rPr lang="en-US" altLang="zh-CN" dirty="0" smtClean="0"/>
              <a:t>and  </a:t>
            </a:r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6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 smtClean="0"/>
              <a:t>多媒体查询方法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    </a:t>
            </a:r>
            <a:r>
              <a:rPr lang="zh-CN" altLang="en-US" dirty="0" smtClean="0"/>
              <a:t>用来排除的某些特定的媒体类型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only   </a:t>
            </a:r>
            <a:r>
              <a:rPr lang="zh-CN" altLang="en-US" dirty="0" smtClean="0"/>
              <a:t>用来指定某种特别的媒体类型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all     </a:t>
            </a:r>
            <a:r>
              <a:rPr lang="zh-CN" altLang="en-US" dirty="0" smtClean="0"/>
              <a:t>所有设备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8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 smtClean="0"/>
              <a:t>多媒体查询类型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all                         </a:t>
            </a:r>
            <a:r>
              <a:rPr lang="zh-CN" altLang="en-US" dirty="0" smtClean="0"/>
              <a:t>用于</a:t>
            </a:r>
            <a:r>
              <a:rPr lang="zh-CN" altLang="en-US" dirty="0"/>
              <a:t>所有多媒体类型设备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print                     </a:t>
            </a:r>
            <a:r>
              <a:rPr lang="zh-CN" altLang="en-US" dirty="0" smtClean="0"/>
              <a:t>用于</a:t>
            </a:r>
            <a:r>
              <a:rPr lang="zh-CN" altLang="en-US" dirty="0"/>
              <a:t>打印机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screen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用于</a:t>
            </a:r>
            <a:r>
              <a:rPr lang="zh-CN" altLang="en-US" dirty="0"/>
              <a:t>电脑屏幕，平板，智能手机等。</a:t>
            </a:r>
            <a:r>
              <a:rPr lang="en-US" altLang="zh-CN" dirty="0" smtClean="0"/>
              <a:t>                 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speech                 </a:t>
            </a:r>
            <a:r>
              <a:rPr lang="zh-CN" altLang="en-US" dirty="0" smtClean="0"/>
              <a:t>用于</a:t>
            </a:r>
            <a:r>
              <a:rPr lang="zh-CN" altLang="en-US" dirty="0"/>
              <a:t>屏幕阅读器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8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 smtClean="0"/>
              <a:t>多媒体查询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@media screen and (min-width: 480px) {</a:t>
            </a:r>
          </a:p>
          <a:p>
            <a:r>
              <a:rPr lang="en-US" altLang="zh-CN" dirty="0"/>
              <a:t>    body {</a:t>
            </a:r>
          </a:p>
          <a:p>
            <a:r>
              <a:rPr lang="en-US" altLang="zh-CN" dirty="0"/>
              <a:t>        background-color: </a:t>
            </a:r>
            <a:r>
              <a:rPr lang="en-US" altLang="zh-CN" dirty="0" err="1"/>
              <a:t>lightgreen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0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多媒体查询</a:t>
            </a:r>
            <a:r>
              <a:rPr lang="en-US" altLang="zh-CN" dirty="0" smtClean="0"/>
              <a:t>-</a:t>
            </a:r>
            <a:r>
              <a:rPr lang="en-US" altLang="zh-CN" dirty="0"/>
              <a:t>-</a:t>
            </a:r>
            <a:r>
              <a:rPr lang="zh-CN" altLang="en-US" dirty="0" smtClean="0"/>
              <a:t>在</a:t>
            </a:r>
            <a:r>
              <a:rPr lang="zh-CN" altLang="en-US" dirty="0"/>
              <a:t>不同的媒体上使用不同的样式文件：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&lt;link </a:t>
            </a:r>
            <a:r>
              <a:rPr lang="en-US" altLang="zh-CN" dirty="0" err="1"/>
              <a:t>rel</a:t>
            </a:r>
            <a:r>
              <a:rPr lang="en-US" altLang="zh-CN" dirty="0"/>
              <a:t>="stylesheet" media="mediatype </a:t>
            </a:r>
            <a:r>
              <a:rPr lang="en-US" altLang="zh-CN" dirty="0" err="1"/>
              <a:t>and|not|only</a:t>
            </a:r>
            <a:r>
              <a:rPr lang="en-US" altLang="zh-CN" dirty="0"/>
              <a:t> (expressions)" </a:t>
            </a:r>
            <a:r>
              <a:rPr lang="en-US" altLang="zh-CN" dirty="0" err="1"/>
              <a:t>href</a:t>
            </a:r>
            <a:r>
              <a:rPr lang="en-US" altLang="zh-CN" dirty="0"/>
              <a:t>="print.css</a:t>
            </a:r>
            <a:r>
              <a:rPr lang="en-US" altLang="zh-CN" dirty="0" smtClean="0"/>
              <a:t>"&gt;</a:t>
            </a:r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zh-CN" altLang="en-US" dirty="0"/>
              <a:t>演示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引入的顺序。 从小到大或是从大到小的区别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多媒体查询</a:t>
            </a:r>
            <a:r>
              <a:rPr lang="en-US" altLang="zh-CN" dirty="0"/>
              <a:t>-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@media screen and (min-width: 480px) 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#</a:t>
            </a:r>
            <a:r>
              <a:rPr lang="en-US" altLang="zh-CN" dirty="0" err="1"/>
              <a:t>leftsidebar</a:t>
            </a:r>
            <a:r>
              <a:rPr lang="en-US" altLang="zh-CN" dirty="0"/>
              <a:t> {width: 200px; float: left;}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#main {margin-left:216px;}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5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1326</TotalTime>
  <Words>314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Microsoft YaHei</vt:lpstr>
      <vt:lpstr>Arial</vt:lpstr>
      <vt:lpstr>Calibri</vt:lpstr>
      <vt:lpstr>Banded Design Teal 16x9</vt:lpstr>
      <vt:lpstr>@media</vt:lpstr>
      <vt:lpstr>@media</vt:lpstr>
      <vt:lpstr> Css3 媒体查询</vt:lpstr>
      <vt:lpstr>Css3 媒体查询—语法</vt:lpstr>
      <vt:lpstr>Css3 多媒体查询方法</vt:lpstr>
      <vt:lpstr>Css3 多媒体查询类型</vt:lpstr>
      <vt:lpstr>Css3 多媒体查询-示例</vt:lpstr>
      <vt:lpstr>Css3 多媒体查询--在不同的媒体上使用不同的样式文件：</vt:lpstr>
      <vt:lpstr>Css3 多媒体查询-示例2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151</cp:revision>
  <dcterms:created xsi:type="dcterms:W3CDTF">2016-11-27T12:33:07Z</dcterms:created>
  <dcterms:modified xsi:type="dcterms:W3CDTF">2016-12-04T06:49:41Z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