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92" r:id="rId6"/>
    <p:sldId id="260" r:id="rId7"/>
    <p:sldId id="287" r:id="rId8"/>
    <p:sldId id="293" r:id="rId9"/>
    <p:sldId id="270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63D5444-F62C-42C3-A75A-D9DBA807730F}" type="datetimeFigureOut">
              <a:rPr lang="en-US" altLang="zh-CN" smtClean="0"/>
              <a:t>12/25/2016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4A4F617-7A30-41D4-AB86-5D833C98E18B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CAA1FA-7B6A-47D2-8D61-F225D71B51FF}" type="datetimeFigureOut">
              <a:t>2016/12/25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9A179D-2D27-49E2-B022-8EDDA2EFE68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sz="1800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矩形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0"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0">
              <a:buNone/>
              <a:defRPr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6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</a:t>
            </a:r>
          </a:p>
          <a:p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要更改此幻灯片上的图片，请选择图片并将其删除。然后在占位符中单击图片图标以便插入自己的图片。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416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6459" y="2705100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95400" y="1828799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9A3335-6331-4872-A8B7-ECD55539F4D0}" type="datetimeFigureOut">
              <a:rPr lang="en-US" altLang="zh-CN" smtClean="0"/>
              <a:pPr/>
              <a:t>12/25/2016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F8E3F6-DE14-48B2-B2BC-6FABA9630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占位符 4" descr="动态模糊效果的城市街道" title="示例图片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综合练习：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Postman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引言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Url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Request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Response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消息报头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协议通讯过程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补充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939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1600" dirty="0" smtClean="0"/>
              <a:t>概念：应用层的面向对象的协议</a:t>
            </a:r>
          </a:p>
          <a:p>
            <a:pPr marL="45720" indent="0">
              <a:buNone/>
            </a:pPr>
            <a:r>
              <a:rPr lang="zh-CN" altLang="en-US" sz="1600" dirty="0" smtClean="0"/>
              <a:t>应用于：分布式超媒体信息系统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诞生：</a:t>
            </a:r>
            <a:r>
              <a:rPr lang="en-US" altLang="zh-CN" sz="1600" dirty="0" smtClean="0"/>
              <a:t>1990</a:t>
            </a:r>
            <a:r>
              <a:rPr lang="zh-CN" altLang="en-US" sz="1600" dirty="0" smtClean="0"/>
              <a:t>年提出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当前版本：</a:t>
            </a:r>
            <a:r>
              <a:rPr lang="en-US" altLang="zh-CN" sz="1600" dirty="0" smtClean="0"/>
              <a:t>HTTP/1.0</a:t>
            </a:r>
            <a:r>
              <a:rPr lang="zh-CN" altLang="en-US" sz="1600" dirty="0" smtClean="0"/>
              <a:t>的第六版 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下一版本：</a:t>
            </a:r>
            <a:r>
              <a:rPr lang="en-US" altLang="zh-CN" sz="1600" dirty="0" smtClean="0"/>
              <a:t>HTTP/1.1</a:t>
            </a:r>
          </a:p>
          <a:p>
            <a:pPr marL="45720" indent="0">
              <a:buNone/>
            </a:pPr>
            <a:r>
              <a:rPr lang="zh-CN" altLang="en-US" sz="1600" dirty="0" smtClean="0"/>
              <a:t>特点：</a:t>
            </a:r>
          </a:p>
          <a:p>
            <a:pPr marL="4572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支持客户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服务器模式。</a:t>
            </a:r>
          </a:p>
          <a:p>
            <a:pPr marL="4572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简单快速：客户向服务器请求服务时，只需传送请求方法和路径。请求方法常用的有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。每种方法规定了客户与服务器联系的类型不同。由于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协议简单，使得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服务器的程序规模小，因而通信速度很快。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灵活：</a:t>
            </a:r>
            <a:r>
              <a:rPr lang="en-US" altLang="zh-CN" dirty="0"/>
              <a:t>HTTP</a:t>
            </a:r>
            <a:r>
              <a:rPr lang="zh-CN" altLang="en-US" dirty="0"/>
              <a:t>允许传输任意类型的数据对象。正在传输的类型由</a:t>
            </a:r>
            <a:r>
              <a:rPr lang="en-US" altLang="zh-CN" dirty="0"/>
              <a:t>Content-Type</a:t>
            </a:r>
            <a:r>
              <a:rPr lang="zh-CN" altLang="en-US" dirty="0"/>
              <a:t>加以标记。</a:t>
            </a:r>
          </a:p>
          <a:p>
            <a:pPr marL="4572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无连接：无连接的含义是限制每次连接只处理一个请求。服务器处理完客户的请求，并收到客户的应答后，即断开连接。采用这种方式可以节省传输时间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无状态：</a:t>
            </a:r>
            <a:r>
              <a:rPr lang="en-US" altLang="zh-CN" dirty="0"/>
              <a:t>HTTP</a:t>
            </a:r>
            <a:r>
              <a:rPr lang="zh-CN" altLang="en-US" dirty="0"/>
              <a:t>协议是无状态协议。无状态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3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2.Url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http://host[:port][abs_path]</a:t>
            </a:r>
            <a:endParaRPr lang="en-US" altLang="zh-CN" dirty="0"/>
          </a:p>
          <a:p>
            <a:r>
              <a:rPr lang="en-US" altLang="zh-CN" sz="1600" dirty="0" smtClean="0"/>
              <a:t>http(</a:t>
            </a:r>
            <a:r>
              <a:rPr lang="zh-CN" altLang="en-US" sz="1600" dirty="0" smtClean="0"/>
              <a:t>超文本传输协议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HyperText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Transfer </a:t>
            </a:r>
            <a:r>
              <a:rPr lang="en-US" altLang="zh-CN" sz="1600" dirty="0" smtClean="0"/>
              <a:t>Protocol</a:t>
            </a:r>
          </a:p>
          <a:p>
            <a:r>
              <a:rPr lang="zh-CN" altLang="en-US" sz="1600" dirty="0"/>
              <a:t>请求与响应模式的、无状态的、应用层的</a:t>
            </a:r>
            <a:r>
              <a:rPr lang="zh-CN" altLang="en-US" sz="1600" dirty="0" smtClean="0"/>
              <a:t>协议</a:t>
            </a:r>
            <a:endParaRPr lang="en-US" altLang="zh-CN" sz="1600" dirty="0" smtClean="0"/>
          </a:p>
          <a:p>
            <a:r>
              <a:rPr lang="zh-CN" altLang="en-US" sz="1600" dirty="0" smtClean="0"/>
              <a:t>省略</a:t>
            </a:r>
            <a:r>
              <a:rPr lang="en-US" altLang="zh-CN" sz="1600" dirty="0" smtClean="0"/>
              <a:t>80</a:t>
            </a:r>
            <a:r>
              <a:rPr lang="zh-CN" altLang="en-US" sz="1600" dirty="0" smtClean="0"/>
              <a:t>端口</a:t>
            </a:r>
            <a:endParaRPr lang="en-US" altLang="zh-CN" sz="1600" dirty="0" smtClean="0"/>
          </a:p>
          <a:p>
            <a:r>
              <a:rPr lang="zh-CN" altLang="en-US" sz="1600" dirty="0" smtClean="0"/>
              <a:t>省略</a:t>
            </a:r>
            <a:r>
              <a:rPr lang="en-US" altLang="zh-CN" sz="1600" dirty="0" smtClean="0"/>
              <a:t>index.html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default.aspx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index.php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等等。</a:t>
            </a:r>
            <a:endParaRPr lang="en-US" altLang="zh-CN" sz="1600" dirty="0" smtClean="0"/>
          </a:p>
          <a:p>
            <a:r>
              <a:rPr lang="zh-CN" altLang="en-US" sz="1600" dirty="0" smtClean="0"/>
              <a:t>输入</a:t>
            </a:r>
            <a:r>
              <a:rPr lang="en-US" altLang="zh-CN" sz="1600" dirty="0" smtClean="0"/>
              <a:t>www.baidu.com </a:t>
            </a:r>
            <a:r>
              <a:rPr lang="zh-CN" altLang="en-US" sz="1600" dirty="0" smtClean="0"/>
              <a:t>自动转换为 </a:t>
            </a:r>
            <a:r>
              <a:rPr lang="en-US" altLang="zh-CN" sz="1600" dirty="0" smtClean="0"/>
              <a:t>http://www.baidu.com:80/index.html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Uri </a:t>
            </a:r>
            <a:r>
              <a:rPr lang="zh-CN" altLang="en-US" dirty="0"/>
              <a:t>统一</a:t>
            </a:r>
            <a:r>
              <a:rPr lang="zh-CN" altLang="en-US" dirty="0" smtClean="0"/>
              <a:t>资源</a:t>
            </a: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/a/</a:t>
            </a:r>
            <a:r>
              <a:rPr lang="en-US" altLang="zh-CN" dirty="0" err="1" smtClean="0"/>
              <a:t>b.php#a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http:www.baidu.com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统一资源定位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 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 smtClean="0"/>
              <a:t>FTP</a:t>
            </a:r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zh-CN" altLang="en-US" dirty="0" smtClean="0"/>
              <a:t>属于</a:t>
            </a:r>
            <a:r>
              <a:rPr lang="en-US" altLang="zh-CN" dirty="0" err="1" smtClean="0"/>
              <a:t>uri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0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请求头  </a:t>
            </a:r>
            <a:r>
              <a:rPr lang="en-US" altLang="zh-CN" dirty="0"/>
              <a:t>http://</a:t>
            </a:r>
            <a:r>
              <a:rPr lang="en-US" altLang="zh-CN" dirty="0" smtClean="0"/>
              <a:t>tools.jb51.net/table/http_header  (</a:t>
            </a:r>
            <a:r>
              <a:rPr lang="zh-CN" altLang="en-US" dirty="0" smtClean="0"/>
              <a:t>参考资料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请求正</a:t>
            </a:r>
            <a:r>
              <a:rPr lang="zh-CN" altLang="en-US" dirty="0" smtClean="0"/>
              <a:t>文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2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response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状态码</a:t>
            </a:r>
            <a:endParaRPr lang="en-US" altLang="zh-CN" dirty="0"/>
          </a:p>
          <a:p>
            <a:r>
              <a:rPr lang="en-US" altLang="zh-CN" dirty="0"/>
              <a:t>http://tool.oschina.net/commons?type=5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1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企业方向演示文稿（宽屏）</Template>
  <TotalTime>0</TotalTime>
  <Words>365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Microsoft YaHei UI</vt:lpstr>
      <vt:lpstr>Arial</vt:lpstr>
      <vt:lpstr>Book Antiqua</vt:lpstr>
      <vt:lpstr>Sales Direction 16X9</vt:lpstr>
      <vt:lpstr>Http</vt:lpstr>
      <vt:lpstr>目录</vt:lpstr>
      <vt:lpstr>1. 引言</vt:lpstr>
      <vt:lpstr>1.引言</vt:lpstr>
      <vt:lpstr>2.Url</vt:lpstr>
      <vt:lpstr>2. Url</vt:lpstr>
      <vt:lpstr>2.Url</vt:lpstr>
      <vt:lpstr>3. Request</vt:lpstr>
      <vt:lpstr>4. response</vt:lpstr>
      <vt:lpstr>综合练习：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2016-12-09T01:50:37Z</dcterms:created>
  <dcterms:modified xsi:type="dcterms:W3CDTF">2016-12-25T10:48:44Z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