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5"/>
  </p:notesMasterIdLst>
  <p:handoutMasterIdLst>
    <p:handoutMasterId r:id="rId16"/>
  </p:handoutMasterIdLst>
  <p:sldIdLst>
    <p:sldId id="256" r:id="rId3"/>
    <p:sldId id="270" r:id="rId4"/>
    <p:sldId id="265" r:id="rId5"/>
    <p:sldId id="266" r:id="rId6"/>
    <p:sldId id="267" r:id="rId7"/>
    <p:sldId id="268" r:id="rId8"/>
    <p:sldId id="275" r:id="rId9"/>
    <p:sldId id="269" r:id="rId10"/>
    <p:sldId id="273" r:id="rId11"/>
    <p:sldId id="274" r:id="rId12"/>
    <p:sldId id="272"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27" autoAdjust="0"/>
    <p:restoredTop sz="94660"/>
  </p:normalViewPr>
  <p:slideViewPr>
    <p:cSldViewPr snapToGrid="0">
      <p:cViewPr varScale="1">
        <p:scale>
          <a:sx n="89" d="100"/>
          <a:sy n="89" d="100"/>
        </p:scale>
        <p:origin x="389" y="67"/>
      </p:cViewPr>
      <p:guideLst/>
    </p:cSldViewPr>
  </p:slideViewPr>
  <p:notesTextViewPr>
    <p:cViewPr>
      <p:scale>
        <a:sx n="1" d="1"/>
        <a:sy n="1" d="1"/>
      </p:scale>
      <p:origin x="0" y="0"/>
    </p:cViewPr>
  </p:notesTextViewPr>
  <p:notesViewPr>
    <p:cSldViewPr snapToGrid="0">
      <p:cViewPr varScale="1">
        <p:scale>
          <a:sx n="65" d="100"/>
          <a:sy n="65" d="100"/>
        </p:scale>
        <p:origin x="1818"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20EA5F0D-C1DC-412F-A146-DDB3A74B588F}" type="datetimeFigureOut">
              <a:rPr lang="en-US" altLang="zh-CN"/>
              <a:t>12/4/2016</a:t>
            </a:fld>
            <a:endParaRPr lang="zh-CN"/>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7BAE14B8-3CC9-472D-9BC5-A84D80684DE2}" type="slidenum">
              <a:rPr lang="zh-CN"/>
              <a:t>‹#›</a:t>
            </a:fld>
            <a:endParaRPr lang="zh-CN"/>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A8CDE508-72C8-4AB5-AA9C-1584D31690E0}" type="datetimeFigureOut">
              <a:t>2016/12/4</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7FB667E1-E601-4AAF-B95C-B25720D70A60}" type="slidenum">
              <a:t>‹#›</a:t>
            </a:fld>
            <a:endParaRPr lang="zh-CN"/>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7"/>
          <p:cNvSpPr/>
          <p:nvPr/>
        </p:nvSpPr>
        <p:spPr>
          <a:xfrm>
            <a:off x="-1" y="0"/>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p>
        </p:txBody>
      </p:sp>
      <p:sp>
        <p:nvSpPr>
          <p:cNvPr id="9" name="矩形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p>
        </p:txBody>
      </p:sp>
      <p:sp>
        <p:nvSpPr>
          <p:cNvPr id="2" name="标题 1"/>
          <p:cNvSpPr>
            <a:spLocks noGrp="1"/>
          </p:cNvSpPr>
          <p:nvPr>
            <p:ph type="ctrTitle"/>
          </p:nvPr>
        </p:nvSpPr>
        <p:spPr>
          <a:xfrm>
            <a:off x="1295400" y="2286000"/>
            <a:ext cx="9601200" cy="1517904"/>
          </a:xfrm>
        </p:spPr>
        <p:txBody>
          <a:bodyPr anchor="b"/>
          <a:lstStyle>
            <a:lvl1pPr algn="ctr" latinLnBrk="0">
              <a:defRPr lang="zh-CN" sz="5400"/>
            </a:lvl1pPr>
          </a:lstStyle>
          <a:p>
            <a:r>
              <a:rPr lang="zh-CN" altLang="en-US" smtClean="0"/>
              <a:t>单击此处编辑母版标题样式</a:t>
            </a:r>
            <a:endParaRPr lang="zh-CN"/>
          </a:p>
        </p:txBody>
      </p:sp>
      <p:sp>
        <p:nvSpPr>
          <p:cNvPr id="3" name="副标题 2"/>
          <p:cNvSpPr>
            <a:spLocks noGrp="1"/>
          </p:cNvSpPr>
          <p:nvPr>
            <p:ph type="subTitle" idx="1"/>
          </p:nvPr>
        </p:nvSpPr>
        <p:spPr>
          <a:xfrm>
            <a:off x="1295400" y="3959352"/>
            <a:ext cx="9601200" cy="914400"/>
          </a:xfrm>
        </p:spPr>
        <p:txBody>
          <a:bodyPr>
            <a:normAutofit/>
          </a:bodyPr>
          <a:lstStyle>
            <a:lvl1pPr marL="0" indent="0" algn="ctr" latinLnBrk="0">
              <a:spcBef>
                <a:spcPts val="0"/>
              </a:spcBef>
              <a:buNone/>
              <a:defRPr lang="zh-CN" sz="2000" cap="all" baseline="0"/>
            </a:lvl1pPr>
            <a:lvl2pPr marL="457200" indent="0" algn="ctr" latinLnBrk="0">
              <a:buNone/>
              <a:defRPr lang="zh-CN" sz="2800"/>
            </a:lvl2pPr>
            <a:lvl3pPr marL="914400" indent="0" algn="ctr" latinLnBrk="0">
              <a:buNone/>
              <a:defRPr lang="zh-CN" sz="2400"/>
            </a:lvl3pPr>
            <a:lvl4pPr marL="1371600" indent="0" algn="ctr" latinLnBrk="0">
              <a:buNone/>
              <a:defRPr lang="zh-CN" sz="2000"/>
            </a:lvl4pPr>
            <a:lvl5pPr marL="1828800" indent="0" algn="ctr" latinLnBrk="0">
              <a:buNone/>
              <a:defRPr lang="zh-CN" sz="2000"/>
            </a:lvl5pPr>
            <a:lvl6pPr marL="2286000" indent="0" algn="ctr" latinLnBrk="0">
              <a:buNone/>
              <a:defRPr lang="zh-CN" sz="2000"/>
            </a:lvl6pPr>
            <a:lvl7pPr marL="2743200" indent="0" algn="ctr" latinLnBrk="0">
              <a:buNone/>
              <a:defRPr lang="zh-CN" sz="2000"/>
            </a:lvl7pPr>
            <a:lvl8pPr marL="3200400" indent="0" algn="ctr" latinLnBrk="0">
              <a:buNone/>
              <a:defRPr lang="zh-CN" sz="2000"/>
            </a:lvl8pPr>
            <a:lvl9pPr marL="3657600" indent="0" algn="ctr" latinLnBrk="0">
              <a:buNone/>
              <a:defRPr lang="zh-CN" sz="2000"/>
            </a:lvl9pPr>
          </a:lstStyle>
          <a:p>
            <a:r>
              <a:rPr lang="zh-CN" altLang="en-US" smtClean="0"/>
              <a:t>单击此处编辑母版副标题样式</a:t>
            </a:r>
            <a:endParaRPr lang="zh-CN"/>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9E583DDF-CA54-461A-A486-592D2374C532}" type="datetimeFigureOut">
              <a:t>2016/12/4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CA8D9AD5-F248-4919-864A-CFD76CC027D6}" type="slidenum">
              <a:t>‹#›</a:t>
            </a:fld>
            <a:endParaRPr lang="zh-CN"/>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274638"/>
            <a:ext cx="2628900" cy="5897562"/>
          </a:xfrm>
        </p:spPr>
        <p:txBody>
          <a:bodyPr vert="eaVert"/>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0" y="274638"/>
            <a:ext cx="7734300"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9E583DDF-CA54-461A-A486-592D2374C532}" type="datetimeFigureOut">
              <a:t>2016/12/4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CA8D9AD5-F248-4919-864A-CFD76CC027D6}" type="slidenum">
              <a:t>‹#›</a:t>
            </a:fld>
            <a:endParaRPr lang="zh-CN"/>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9E583DDF-CA54-461A-A486-592D2374C532}" type="datetimeFigureOut">
              <a:t>2016/12/4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CA8D9AD5-F248-4919-864A-CFD76CC027D6}" type="slidenum">
              <a:t>‹#›</a:t>
            </a:fld>
            <a:endParaRPr lang="zh-CN"/>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0" y="27432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p>
        </p:txBody>
      </p:sp>
      <p:sp>
        <p:nvSpPr>
          <p:cNvPr id="2" name="标题 1"/>
          <p:cNvSpPr>
            <a:spLocks noGrp="1"/>
          </p:cNvSpPr>
          <p:nvPr>
            <p:ph type="title"/>
          </p:nvPr>
        </p:nvSpPr>
        <p:spPr>
          <a:xfrm>
            <a:off x="1295400" y="2130552"/>
            <a:ext cx="9601200" cy="2359152"/>
          </a:xfrm>
        </p:spPr>
        <p:txBody>
          <a:bodyPr anchor="b">
            <a:normAutofit/>
          </a:bodyPr>
          <a:lstStyle>
            <a:lvl1pPr algn="ctr" latinLnBrk="0">
              <a:defRPr lang="zh-CN" sz="5400" b="0"/>
            </a:lvl1pPr>
          </a:lstStyle>
          <a:p>
            <a:r>
              <a:rPr lang="zh-CN" altLang="en-US" smtClean="0"/>
              <a:t>单击此处编辑母版标题样式</a:t>
            </a:r>
            <a:endParaRPr lang="zh-CN"/>
          </a:p>
        </p:txBody>
      </p:sp>
      <p:sp>
        <p:nvSpPr>
          <p:cNvPr id="3" name="文本占位符 2"/>
          <p:cNvSpPr>
            <a:spLocks noGrp="1"/>
          </p:cNvSpPr>
          <p:nvPr>
            <p:ph type="body" idx="1"/>
          </p:nvPr>
        </p:nvSpPr>
        <p:spPr>
          <a:xfrm>
            <a:off x="1295400" y="4572000"/>
            <a:ext cx="9601200" cy="841248"/>
          </a:xfrm>
        </p:spPr>
        <p:txBody>
          <a:bodyPr anchor="t"/>
          <a:lstStyle>
            <a:lvl1pPr marL="0" indent="0" algn="ctr" latinLnBrk="0">
              <a:spcBef>
                <a:spcPts val="0"/>
              </a:spcBef>
              <a:buNone/>
              <a:defRPr lang="zh-CN" sz="2000" cap="all" baseline="0">
                <a:solidFill>
                  <a:schemeClr val="tx1">
                    <a:tint val="75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E583DDF-CA54-461A-A486-592D2374C532}" type="datetimeFigureOut">
              <a:t>2016/12/4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CA8D9AD5-F248-4919-864A-CFD76CC027D6}" type="slidenum">
              <a:t>‹#›</a:t>
            </a:fld>
            <a:endParaRPr lang="zh-CN"/>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341120" y="467360"/>
            <a:ext cx="9509760" cy="1233424"/>
          </a:xfrm>
        </p:spPr>
        <p:txBody>
          <a:bodyPr/>
          <a:lstStyle/>
          <a:p>
            <a:r>
              <a:rPr lang="zh-CN" altLang="en-US" smtClean="0"/>
              <a:t>单击此处编辑母版标题样式</a:t>
            </a:r>
            <a:endParaRPr lang="zh-CN"/>
          </a:p>
        </p:txBody>
      </p:sp>
      <p:sp>
        <p:nvSpPr>
          <p:cNvPr id="3" name="内容占位符 2"/>
          <p:cNvSpPr>
            <a:spLocks noGrp="1"/>
          </p:cNvSpPr>
          <p:nvPr>
            <p:ph sz="half" idx="1"/>
          </p:nvPr>
        </p:nvSpPr>
        <p:spPr>
          <a:xfrm>
            <a:off x="1341120" y="1901952"/>
            <a:ext cx="4572000" cy="4123944"/>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内容占位符 3"/>
          <p:cNvSpPr>
            <a:spLocks noGrp="1"/>
          </p:cNvSpPr>
          <p:nvPr>
            <p:ph sz="half" idx="2"/>
          </p:nvPr>
        </p:nvSpPr>
        <p:spPr>
          <a:xfrm>
            <a:off x="6278880" y="1901952"/>
            <a:ext cx="4572000" cy="4123944"/>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日期占位符 4"/>
          <p:cNvSpPr>
            <a:spLocks noGrp="1"/>
          </p:cNvSpPr>
          <p:nvPr>
            <p:ph type="dt" sz="half" idx="10"/>
          </p:nvPr>
        </p:nvSpPr>
        <p:spPr/>
        <p:txBody>
          <a:bodyPr/>
          <a:lstStyle/>
          <a:p>
            <a:fld id="{0A879FD0-C37A-4F50-8F3B-5FA0D9D0B42F}" type="datetimeFigureOut">
              <a:t>2016/12/4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0D06EF73-9DB8-4763-865F-2F88181A4732}" type="slidenum">
              <a:t>‹#›</a:t>
            </a:fld>
            <a:endParaRPr lang="zh-CN"/>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341120" y="466344"/>
            <a:ext cx="9509760" cy="1234440"/>
          </a:xfrm>
        </p:spPr>
        <p:txBody>
          <a:bodyPr/>
          <a:lstStyle/>
          <a:p>
            <a:r>
              <a:rPr lang="zh-CN" altLang="en-US" smtClean="0"/>
              <a:t>单击此处编辑母版标题样式</a:t>
            </a:r>
            <a:endParaRPr lang="zh-CN"/>
          </a:p>
        </p:txBody>
      </p:sp>
      <p:sp>
        <p:nvSpPr>
          <p:cNvPr id="3" name="文本占位符 2"/>
          <p:cNvSpPr>
            <a:spLocks noGrp="1"/>
          </p:cNvSpPr>
          <p:nvPr>
            <p:ph type="body" idx="1"/>
          </p:nvPr>
        </p:nvSpPr>
        <p:spPr>
          <a:xfrm>
            <a:off x="1341120" y="1837464"/>
            <a:ext cx="4572000" cy="766588"/>
          </a:xfrm>
        </p:spPr>
        <p:txBody>
          <a:bodyPr anchor="ctr">
            <a:normAutofit/>
          </a:bodyPr>
          <a:lstStyle>
            <a:lvl1pPr marL="0" indent="0" latinLnBrk="0">
              <a:spcBef>
                <a:spcPts val="0"/>
              </a:spcBef>
              <a:buNone/>
              <a:defRPr lang="zh-CN" sz="2000" b="0" cap="all" baseline="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1341120" y="2740732"/>
            <a:ext cx="4572000" cy="3288847"/>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文本占位符 4"/>
          <p:cNvSpPr>
            <a:spLocks noGrp="1"/>
          </p:cNvSpPr>
          <p:nvPr>
            <p:ph type="body" sz="quarter" idx="3"/>
          </p:nvPr>
        </p:nvSpPr>
        <p:spPr>
          <a:xfrm>
            <a:off x="6278880" y="1837464"/>
            <a:ext cx="4572000" cy="766588"/>
          </a:xfrm>
        </p:spPr>
        <p:txBody>
          <a:bodyPr anchor="ctr">
            <a:normAutofit/>
          </a:bodyPr>
          <a:lstStyle>
            <a:lvl1pPr marL="0" indent="0" latinLnBrk="0">
              <a:spcBef>
                <a:spcPts val="0"/>
              </a:spcBef>
              <a:buNone/>
              <a:defRPr lang="zh-CN" sz="2000" b="0" cap="all" baseline="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278880" y="2740732"/>
            <a:ext cx="4572000" cy="3288847"/>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7" name="日期占位符 6"/>
          <p:cNvSpPr>
            <a:spLocks noGrp="1"/>
          </p:cNvSpPr>
          <p:nvPr>
            <p:ph type="dt" sz="half" idx="10"/>
          </p:nvPr>
        </p:nvSpPr>
        <p:spPr/>
        <p:txBody>
          <a:bodyPr/>
          <a:lstStyle/>
          <a:p>
            <a:fld id="{9E583DDF-CA54-461A-A486-592D2374C532}" type="datetimeFigureOut">
              <a:t>2016/12/4</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CA8D9AD5-F248-4919-864A-CFD76CC027D6}" type="slidenum">
              <a:t>‹#›</a:t>
            </a:fld>
            <a:endParaRPr lang="zh-CN"/>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9E583DDF-CA54-461A-A486-592D2374C532}" type="datetimeFigureOut">
              <a:t>2016/12/4</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CA8D9AD5-F248-4919-864A-CFD76CC027D6}" type="slidenum">
              <a:t>‹#›</a:t>
            </a:fld>
            <a:endParaRPr lang="zh-CN"/>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p>
        </p:txBody>
      </p:sp>
      <p:sp>
        <p:nvSpPr>
          <p:cNvPr id="2" name="日期占位符 1"/>
          <p:cNvSpPr>
            <a:spLocks noGrp="1"/>
          </p:cNvSpPr>
          <p:nvPr>
            <p:ph type="dt" sz="half" idx="10"/>
          </p:nvPr>
        </p:nvSpPr>
        <p:spPr/>
        <p:txBody>
          <a:bodyPr/>
          <a:lstStyle/>
          <a:p>
            <a:fld id="{9E583DDF-CA54-461A-A486-592D2374C532}" type="datetimeFigureOut">
              <a:t>2016/12/4</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CA8D9AD5-F248-4919-864A-CFD76CC027D6}" type="slidenum">
              <a:t>‹#›</a:t>
            </a:fld>
            <a:endParaRPr lang="zh-CN"/>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7470648" y="2350008"/>
            <a:ext cx="4206240" cy="1993392"/>
          </a:xfrm>
        </p:spPr>
        <p:txBody>
          <a:bodyPr anchor="b">
            <a:normAutofit/>
          </a:bodyPr>
          <a:lstStyle>
            <a:lvl1pPr latinLnBrk="0">
              <a:defRPr lang="zh-CN" sz="3400" b="0"/>
            </a:lvl1pPr>
          </a:lstStyle>
          <a:p>
            <a:r>
              <a:rPr lang="zh-CN" altLang="en-US" smtClean="0"/>
              <a:t>单击此处编辑母版标题样式</a:t>
            </a:r>
            <a:endParaRPr lang="zh-CN"/>
          </a:p>
        </p:txBody>
      </p:sp>
      <p:sp>
        <p:nvSpPr>
          <p:cNvPr id="3" name="内容占位符 2"/>
          <p:cNvSpPr>
            <a:spLocks noGrp="1"/>
          </p:cNvSpPr>
          <p:nvPr>
            <p:ph idx="1"/>
          </p:nvPr>
        </p:nvSpPr>
        <p:spPr>
          <a:xfrm>
            <a:off x="457200" y="758952"/>
            <a:ext cx="6629400" cy="5330952"/>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文本占位符 3"/>
          <p:cNvSpPr>
            <a:spLocks noGrp="1"/>
          </p:cNvSpPr>
          <p:nvPr>
            <p:ph type="body" sz="half" idx="2"/>
          </p:nvPr>
        </p:nvSpPr>
        <p:spPr>
          <a:xfrm>
            <a:off x="7470648" y="4361688"/>
            <a:ext cx="4206240" cy="1728216"/>
          </a:xfrm>
        </p:spPr>
        <p:txBody>
          <a:bodyPr>
            <a:normAutofit/>
          </a:bodyPr>
          <a:lstStyle>
            <a:lvl1pPr marL="0" indent="0" latinLnBrk="0">
              <a:spcBef>
                <a:spcPts val="1200"/>
              </a:spcBef>
              <a:buNone/>
              <a:defRPr lang="zh-CN" sz="16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583DDF-CA54-461A-A486-592D2374C532}" type="datetimeFigureOut">
              <a:t>2016/12/4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CA8D9AD5-F248-4919-864A-CFD76CC027D6}" type="slidenum">
              <a:t>‹#›</a:t>
            </a:fld>
            <a:endParaRPr lang="zh-CN"/>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7470648" y="2350008"/>
            <a:ext cx="4206240" cy="1993392"/>
          </a:xfrm>
        </p:spPr>
        <p:txBody>
          <a:bodyPr anchor="b">
            <a:normAutofit/>
          </a:bodyPr>
          <a:lstStyle>
            <a:lvl1pPr latinLnBrk="0">
              <a:defRPr lang="zh-CN" sz="3400" b="0"/>
            </a:lvl1pPr>
          </a:lstStyle>
          <a:p>
            <a:r>
              <a:rPr lang="zh-CN" altLang="en-US" smtClean="0"/>
              <a:t>单击此处编辑母版标题样式</a:t>
            </a:r>
            <a:endParaRPr lang="zh-CN"/>
          </a:p>
        </p:txBody>
      </p:sp>
      <p:sp>
        <p:nvSpPr>
          <p:cNvPr id="3" name="图片占位符 2"/>
          <p:cNvSpPr>
            <a:spLocks noGrp="1"/>
          </p:cNvSpPr>
          <p:nvPr>
            <p:ph type="pic" idx="1"/>
          </p:nvPr>
        </p:nvSpPr>
        <p:spPr>
          <a:xfrm>
            <a:off x="301752" y="502920"/>
            <a:ext cx="6702552" cy="5843016"/>
          </a:xfrm>
          <a:solidFill>
            <a:schemeClr val="accent1">
              <a:lumMod val="40000"/>
              <a:lumOff val="60000"/>
            </a:schemeClr>
          </a:solidFill>
        </p:spPr>
        <p:txBody>
          <a:bodyPr/>
          <a:lstStyle>
            <a:lvl1pPr marL="0" indent="0" algn="ctr" latinLnBrk="0">
              <a:buNone/>
              <a:defRPr lang="zh-CN" sz="3200">
                <a:solidFill>
                  <a:schemeClr val="bg1"/>
                </a:solidFill>
              </a:defRPr>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7470648" y="4361688"/>
            <a:ext cx="4206240" cy="1728216"/>
          </a:xfrm>
        </p:spPr>
        <p:txBody>
          <a:bodyPr>
            <a:normAutofit/>
          </a:bodyPr>
          <a:lstStyle>
            <a:lvl1pPr marL="0" indent="0" latinLnBrk="0">
              <a:spcBef>
                <a:spcPts val="1200"/>
              </a:spcBef>
              <a:buNone/>
              <a:defRPr lang="zh-CN" sz="16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583DDF-CA54-461A-A486-592D2374C532}" type="datetimeFigureOut">
              <a:t>2016/12/4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CA8D9AD5-F248-4919-864A-CFD76CC027D6}" type="slidenum">
              <a:t>‹#›</a:t>
            </a:fld>
            <a:endParaRPr lang="zh-CN"/>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a:latin typeface="Microsoft YaHei" panose="020B0503020204020204" pitchFamily="34" charset="-122"/>
              <a:ea typeface="Microsoft YaHei" panose="020B0503020204020204" pitchFamily="34" charset="-122"/>
            </a:endParaRPr>
          </a:p>
        </p:txBody>
      </p:sp>
      <p:sp>
        <p:nvSpPr>
          <p:cNvPr id="2" name="标题占位符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zh-CN"/>
              <a:t>单击此处编辑母版标题样式</a:t>
            </a:r>
          </a:p>
        </p:txBody>
      </p:sp>
      <p:sp>
        <p:nvSpPr>
          <p:cNvPr id="3" name="文本占位符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latinLnBrk="0">
              <a:defRPr lang="zh-CN" sz="800">
                <a:solidFill>
                  <a:schemeClr val="tx1">
                    <a:tint val="75000"/>
                  </a:schemeClr>
                </a:solidFill>
                <a:latin typeface="Microsoft YaHei" panose="020B0503020204020204" pitchFamily="34" charset="-122"/>
                <a:ea typeface="Microsoft YaHei" panose="020B0503020204020204" pitchFamily="34" charset="-122"/>
              </a:defRPr>
            </a:lvl1pPr>
          </a:lstStyle>
          <a:p>
            <a:fld id="{9E583DDF-CA54-461A-A486-592D2374C532}" type="datetimeFigureOut">
              <a:rPr lang="en-US" altLang="zh-CN" smtClean="0"/>
              <a:pPr/>
              <a:t>12/4/2016</a:t>
            </a:fld>
            <a:endParaRPr lang="zh-CN" altLang="en-US"/>
          </a:p>
        </p:txBody>
      </p:sp>
      <p:sp>
        <p:nvSpPr>
          <p:cNvPr id="5" name="页脚占位符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latinLnBrk="0">
              <a:defRPr lang="zh-CN" sz="800" cap="all" baseline="0">
                <a:solidFill>
                  <a:schemeClr val="tx1">
                    <a:tint val="75000"/>
                  </a:schemeClr>
                </a:solidFill>
                <a:latin typeface="Microsoft YaHei" panose="020B0503020204020204" pitchFamily="34" charset="-122"/>
                <a:ea typeface="Microsoft YaHe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latinLnBrk="0">
              <a:defRPr lang="zh-CN" sz="800">
                <a:solidFill>
                  <a:schemeClr val="tx1">
                    <a:tint val="75000"/>
                  </a:schemeClr>
                </a:solidFill>
                <a:latin typeface="Microsoft YaHei" panose="020B0503020204020204" pitchFamily="34" charset="-122"/>
                <a:ea typeface="Microsoft YaHei" panose="020B0503020204020204" pitchFamily="34" charset="-122"/>
              </a:defRPr>
            </a:lvl1pPr>
          </a:lstStyle>
          <a:p>
            <a:fld id="{CA8D9AD5-F248-4919-864A-CFD76CC027D6}" type="slidenum">
              <a:rPr lang="en-US" altLang="zh-CN" smtClean="0"/>
              <a:pPr/>
              <a:t>‹#›</a:t>
            </a:fld>
            <a:endParaRPr lang="en-US" altLang="zh-CN"/>
          </a:p>
        </p:txBody>
      </p:sp>
    </p:spTree>
    <p:extLst>
      <p:ext uri="{BB962C8B-B14F-4D97-AF65-F5344CB8AC3E}">
        <p14:creationId xmlns:p14="http://schemas.microsoft.com/office/powerpoint/2010/main" val="256376095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marL="0" indent="0" algn="l" defTabSz="914400" rtl="0" eaLnBrk="1" latinLnBrk="0" hangingPunct="1">
        <a:lnSpc>
          <a:spcPct val="90000"/>
        </a:lnSpc>
        <a:spcBef>
          <a:spcPct val="0"/>
        </a:spcBef>
        <a:buFont typeface="Arial" pitchFamily="34" charset="0"/>
        <a:buNone/>
        <a:defRPr lang="zh-CN" sz="34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lang="zh-CN" sz="2000" kern="1200">
          <a:solidFill>
            <a:schemeClr val="tx1"/>
          </a:solidFill>
          <a:latin typeface="Microsoft YaHei" panose="020B0503020204020204" pitchFamily="34" charset="-122"/>
          <a:ea typeface="Microsoft YaHei" panose="020B0503020204020204" pitchFamily="34" charset="-122"/>
          <a:cs typeface="+mn-cs"/>
        </a:defRPr>
      </a:lvl1pPr>
      <a:lvl2pPr marL="594360" indent="-228600" algn="l" defTabSz="914400" rtl="0" eaLnBrk="1" latinLnBrk="0" hangingPunct="1">
        <a:lnSpc>
          <a:spcPct val="90000"/>
        </a:lnSpc>
        <a:spcBef>
          <a:spcPts val="1000"/>
        </a:spcBef>
        <a:buSzPct val="80000"/>
        <a:buFont typeface="Arial" pitchFamily="34" charset="0"/>
        <a:buChar char="•"/>
        <a:defRPr lang="zh-CN" sz="1800" kern="1200">
          <a:solidFill>
            <a:schemeClr val="tx1"/>
          </a:solidFill>
          <a:latin typeface="Microsoft YaHei" panose="020B0503020204020204" pitchFamily="34" charset="-122"/>
          <a:ea typeface="Microsoft YaHei" panose="020B0503020204020204" pitchFamily="34" charset="-122"/>
          <a:cs typeface="+mn-cs"/>
        </a:defRPr>
      </a:lvl2pPr>
      <a:lvl3pPr marL="914400" indent="-228600" algn="l" defTabSz="914400" rtl="0" eaLnBrk="1" latinLnBrk="0" hangingPunct="1">
        <a:lnSpc>
          <a:spcPct val="90000"/>
        </a:lnSpc>
        <a:spcBef>
          <a:spcPts val="800"/>
        </a:spcBef>
        <a:buSzPct val="80000"/>
        <a:buFont typeface="Arial" pitchFamily="34" charset="0"/>
        <a:buChar char="•"/>
        <a:defRPr lang="zh-CN" sz="1600" kern="1200">
          <a:solidFill>
            <a:schemeClr val="tx1"/>
          </a:solidFill>
          <a:latin typeface="Microsoft YaHei" panose="020B0503020204020204" pitchFamily="34" charset="-122"/>
          <a:ea typeface="Microsoft YaHei" panose="020B0503020204020204" pitchFamily="34" charset="-122"/>
          <a:cs typeface="+mn-cs"/>
        </a:defRPr>
      </a:lvl3pPr>
      <a:lvl4pPr marL="123444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4pPr>
      <a:lvl5pPr marL="1554480" indent="-228600" algn="l" defTabSz="914400" rtl="0" eaLnBrk="1" latinLnBrk="0" hangingPunct="1">
        <a:lnSpc>
          <a:spcPct val="90000"/>
        </a:lnSpc>
        <a:spcBef>
          <a:spcPts val="800"/>
        </a:spcBef>
        <a:buSzPct val="80000"/>
        <a:buFont typeface="Arial" pitchFamily="34" charset="0"/>
        <a:buChar char="•"/>
        <a:defRPr lang="zh-CN" sz="1400" kern="1200">
          <a:solidFill>
            <a:schemeClr val="tx1"/>
          </a:solidFill>
          <a:latin typeface="Microsoft YaHei" panose="020B0503020204020204" pitchFamily="34" charset="-122"/>
          <a:ea typeface="Microsoft YaHei" panose="020B0503020204020204" pitchFamily="34" charset="-122"/>
          <a:cs typeface="+mn-cs"/>
        </a:defRPr>
      </a:lvl5pPr>
      <a:lvl6pPr marL="1874520" indent="-228600" algn="l" defTabSz="914400" rtl="0" eaLnBrk="1" latinLnBrk="0" hangingPunct="1">
        <a:lnSpc>
          <a:spcPct val="90000"/>
        </a:lnSpc>
        <a:spcBef>
          <a:spcPts val="800"/>
        </a:spcBef>
        <a:buFont typeface="Arial" pitchFamily="34" charset="0"/>
        <a:buChar char="•"/>
        <a:defRPr lang="zh-CN"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lang="zh-CN" sz="1400" kern="1200" baseline="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Css3-2</a:t>
            </a:r>
            <a:endParaRPr lang="zh-CN" dirty="0"/>
          </a:p>
        </p:txBody>
      </p:sp>
      <p:sp>
        <p:nvSpPr>
          <p:cNvPr id="3" name="副标题 2"/>
          <p:cNvSpPr>
            <a:spLocks noGrp="1"/>
          </p:cNvSpPr>
          <p:nvPr>
            <p:ph type="subTitle" idx="1"/>
          </p:nvPr>
        </p:nvSpPr>
        <p:spPr/>
        <p:txBody>
          <a:bodyPr/>
          <a:lstStyle/>
          <a:p>
            <a:r>
              <a:rPr lang="zh-CN" altLang="en-US" dirty="0" smtClean="0"/>
              <a:t>响应式布局</a:t>
            </a:r>
            <a:endParaRPr lang="zh-CN" dirty="0"/>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6.1</a:t>
            </a:r>
            <a:r>
              <a:rPr lang="zh-CN" altLang="en-US" dirty="0" smtClean="0"/>
              <a:t>单位</a:t>
            </a:r>
            <a:endParaRPr lang="zh-CN" altLang="en-US" dirty="0"/>
          </a:p>
        </p:txBody>
      </p:sp>
      <p:sp>
        <p:nvSpPr>
          <p:cNvPr id="3" name="内容占位符 2"/>
          <p:cNvSpPr>
            <a:spLocks noGrp="1"/>
          </p:cNvSpPr>
          <p:nvPr>
            <p:ph idx="1"/>
          </p:nvPr>
        </p:nvSpPr>
        <p:spPr/>
        <p:txBody>
          <a:bodyPr/>
          <a:lstStyle/>
          <a:p>
            <a:r>
              <a:rPr lang="zh-CN" altLang="en-US" dirty="0" smtClean="0"/>
              <a:t>相对单位</a:t>
            </a:r>
            <a:endParaRPr lang="en-US" altLang="zh-CN" dirty="0" smtClean="0"/>
          </a:p>
          <a:p>
            <a:pPr lvl="1"/>
            <a:r>
              <a:rPr lang="en-US" altLang="zh-CN" dirty="0" err="1" smtClean="0"/>
              <a:t>em</a:t>
            </a:r>
            <a:r>
              <a:rPr lang="zh-CN" altLang="en-US" dirty="0" smtClean="0"/>
              <a:t>、</a:t>
            </a:r>
            <a:r>
              <a:rPr lang="en-US" altLang="zh-CN" dirty="0" smtClean="0"/>
              <a:t>rem</a:t>
            </a:r>
            <a:r>
              <a:rPr lang="zh-CN" altLang="en-US" dirty="0" smtClean="0"/>
              <a:t>、</a:t>
            </a:r>
            <a:r>
              <a:rPr lang="en-US" altLang="zh-CN" dirty="0" err="1" smtClean="0"/>
              <a:t>vw</a:t>
            </a:r>
            <a:r>
              <a:rPr lang="zh-CN" altLang="en-US" dirty="0" smtClean="0"/>
              <a:t>、</a:t>
            </a:r>
            <a:r>
              <a:rPr lang="en-US" altLang="zh-CN" dirty="0" err="1" smtClean="0"/>
              <a:t>vh</a:t>
            </a:r>
            <a:r>
              <a:rPr lang="zh-CN" altLang="en-US" dirty="0" smtClean="0"/>
              <a:t>、</a:t>
            </a:r>
            <a:r>
              <a:rPr lang="en-US" altLang="zh-CN" dirty="0" smtClean="0"/>
              <a:t>%</a:t>
            </a:r>
          </a:p>
          <a:p>
            <a:r>
              <a:rPr lang="zh-CN" altLang="en-US" dirty="0" smtClean="0"/>
              <a:t>绝对单位</a:t>
            </a:r>
            <a:endParaRPr lang="en-US" altLang="zh-CN" dirty="0" smtClean="0"/>
          </a:p>
          <a:p>
            <a:pPr lvl="1"/>
            <a:r>
              <a:rPr lang="en-US" altLang="zh-CN" dirty="0" err="1" smtClean="0"/>
              <a:t>px</a:t>
            </a:r>
            <a:r>
              <a:rPr lang="zh-CN" altLang="en-US" dirty="0" smtClean="0"/>
              <a:t>、</a:t>
            </a:r>
            <a:r>
              <a:rPr lang="en-US" altLang="zh-CN" dirty="0" smtClean="0"/>
              <a:t>cm</a:t>
            </a:r>
            <a:r>
              <a:rPr lang="zh-CN" altLang="en-US" dirty="0" smtClean="0"/>
              <a:t>、</a:t>
            </a:r>
            <a:r>
              <a:rPr lang="en-US" altLang="zh-CN" dirty="0" smtClean="0"/>
              <a:t>in</a:t>
            </a:r>
            <a:r>
              <a:rPr lang="zh-CN" altLang="en-US" dirty="0" smtClean="0"/>
              <a:t>、</a:t>
            </a:r>
            <a:r>
              <a:rPr lang="en-US" altLang="zh-CN" dirty="0" smtClean="0"/>
              <a:t>mm</a:t>
            </a:r>
            <a:endParaRPr lang="zh-CN" altLang="en-US" dirty="0"/>
          </a:p>
        </p:txBody>
      </p:sp>
    </p:spTree>
    <p:extLst>
      <p:ext uri="{BB962C8B-B14F-4D97-AF65-F5344CB8AC3E}">
        <p14:creationId xmlns:p14="http://schemas.microsoft.com/office/powerpoint/2010/main" val="3764389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6.2</a:t>
            </a:r>
            <a:r>
              <a:rPr lang="zh-CN" altLang="en-US" dirty="0" smtClean="0"/>
              <a:t>、</a:t>
            </a:r>
            <a:r>
              <a:rPr lang="en-US" altLang="zh-CN" dirty="0" smtClean="0"/>
              <a:t>viewport</a:t>
            </a:r>
            <a:endParaRPr lang="zh-CN" altLang="en-US" dirty="0"/>
          </a:p>
        </p:txBody>
      </p:sp>
      <p:sp>
        <p:nvSpPr>
          <p:cNvPr id="3" name="内容占位符 2"/>
          <p:cNvSpPr>
            <a:spLocks noGrp="1"/>
          </p:cNvSpPr>
          <p:nvPr>
            <p:ph idx="1"/>
          </p:nvPr>
        </p:nvSpPr>
        <p:spPr/>
        <p:txBody>
          <a:bodyPr/>
          <a:lstStyle/>
          <a:p>
            <a:r>
              <a:rPr lang="en-US" altLang="zh-CN" dirty="0" smtClean="0"/>
              <a:t>Viewport </a:t>
            </a:r>
            <a:r>
              <a:rPr lang="zh-CN" altLang="en-US" dirty="0" smtClean="0"/>
              <a:t>用户网页的可视区域，翻译过来叫“视区”</a:t>
            </a:r>
            <a:endParaRPr lang="zh-CN" altLang="en-US" dirty="0"/>
          </a:p>
        </p:txBody>
      </p:sp>
    </p:spTree>
    <p:extLst>
      <p:ext uri="{BB962C8B-B14F-4D97-AF65-F5344CB8AC3E}">
        <p14:creationId xmlns:p14="http://schemas.microsoft.com/office/powerpoint/2010/main" val="94110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6.3</a:t>
            </a:r>
            <a:r>
              <a:rPr lang="zh-CN" altLang="en-US" dirty="0" smtClean="0"/>
              <a:t>、弹性盒子</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11018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a:t>、</a:t>
            </a:r>
            <a:r>
              <a:rPr lang="zh-CN" altLang="en-US" dirty="0" smtClean="0"/>
              <a:t>动画</a:t>
            </a:r>
            <a:endParaRPr lang="en-US" altLang="zh-CN" dirty="0" smtClean="0"/>
          </a:p>
          <a:p>
            <a:r>
              <a:rPr lang="en-US" altLang="zh-CN" dirty="0" smtClean="0"/>
              <a:t>2</a:t>
            </a:r>
            <a:r>
              <a:rPr lang="zh-CN" altLang="en-US" dirty="0" smtClean="0"/>
              <a:t>、</a:t>
            </a:r>
            <a:r>
              <a:rPr lang="en-US" altLang="zh-CN" dirty="0" smtClean="0"/>
              <a:t>2D</a:t>
            </a:r>
            <a:r>
              <a:rPr lang="zh-CN" altLang="en-US" dirty="0" smtClean="0"/>
              <a:t>转换</a:t>
            </a:r>
            <a:endParaRPr lang="en-US" altLang="zh-CN" dirty="0" smtClean="0"/>
          </a:p>
          <a:p>
            <a:r>
              <a:rPr lang="en-US" altLang="zh-CN" dirty="0" smtClean="0"/>
              <a:t>3</a:t>
            </a:r>
            <a:r>
              <a:rPr lang="zh-CN" altLang="en-US" dirty="0" smtClean="0"/>
              <a:t>、</a:t>
            </a:r>
            <a:r>
              <a:rPr lang="en-US" altLang="zh-CN" dirty="0" smtClean="0"/>
              <a:t>3D</a:t>
            </a:r>
            <a:r>
              <a:rPr lang="zh-CN" altLang="en-US" dirty="0" smtClean="0"/>
              <a:t>转换</a:t>
            </a:r>
            <a:endParaRPr lang="en-US" altLang="zh-CN" dirty="0" smtClean="0"/>
          </a:p>
          <a:p>
            <a:r>
              <a:rPr lang="en-US" altLang="zh-CN" dirty="0" smtClean="0"/>
              <a:t>4</a:t>
            </a:r>
            <a:r>
              <a:rPr lang="zh-CN" altLang="en-US" dirty="0"/>
              <a:t>、过渡</a:t>
            </a:r>
            <a:endParaRPr lang="en-US" altLang="zh-CN" dirty="0" smtClean="0"/>
          </a:p>
          <a:p>
            <a:r>
              <a:rPr lang="en-US" altLang="zh-CN" dirty="0" smtClean="0"/>
              <a:t>5</a:t>
            </a:r>
            <a:r>
              <a:rPr lang="zh-CN" altLang="en-US" dirty="0" smtClean="0"/>
              <a:t>、多列</a:t>
            </a:r>
            <a:endParaRPr lang="en-US" altLang="zh-CN" dirty="0" smtClean="0"/>
          </a:p>
          <a:p>
            <a:r>
              <a:rPr lang="en-US" altLang="zh-CN" dirty="0" smtClean="0"/>
              <a:t>6</a:t>
            </a:r>
            <a:r>
              <a:rPr lang="zh-CN" altLang="en-US" dirty="0" smtClean="0"/>
              <a:t>、</a:t>
            </a:r>
            <a:r>
              <a:rPr lang="en-US" altLang="zh-CN" dirty="0" smtClean="0"/>
              <a:t>viewport &amp; </a:t>
            </a:r>
            <a:r>
              <a:rPr lang="zh-CN" altLang="en-US" dirty="0" smtClean="0"/>
              <a:t>单位</a:t>
            </a:r>
            <a:endParaRPr lang="en-US" altLang="zh-CN" dirty="0" smtClean="0"/>
          </a:p>
          <a:p>
            <a:r>
              <a:rPr lang="en-US" altLang="zh-CN" dirty="0" smtClean="0"/>
              <a:t>7</a:t>
            </a:r>
            <a:r>
              <a:rPr lang="zh-CN" altLang="en-US" dirty="0" smtClean="0"/>
              <a:t>、弹性框</a:t>
            </a:r>
            <a:endParaRPr lang="zh-CN" altLang="en-US" dirty="0"/>
          </a:p>
        </p:txBody>
      </p:sp>
    </p:spTree>
    <p:extLst>
      <p:ext uri="{BB962C8B-B14F-4D97-AF65-F5344CB8AC3E}">
        <p14:creationId xmlns:p14="http://schemas.microsoft.com/office/powerpoint/2010/main" val="314084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en-US" altLang="zh-CN" dirty="0" smtClean="0"/>
              <a:t>1</a:t>
            </a:r>
            <a:r>
              <a:rPr lang="zh-CN" altLang="en-US" dirty="0" smtClean="0"/>
              <a:t>、动画</a:t>
            </a:r>
            <a:endParaRPr lang="zh-CN" dirty="0"/>
          </a:p>
        </p:txBody>
      </p:sp>
      <p:sp>
        <p:nvSpPr>
          <p:cNvPr id="14" name="内容占位符 13"/>
          <p:cNvSpPr>
            <a:spLocks noGrp="1"/>
          </p:cNvSpPr>
          <p:nvPr>
            <p:ph idx="1"/>
          </p:nvPr>
        </p:nvSpPr>
        <p:spPr/>
        <p:txBody>
          <a:bodyPr/>
          <a:lstStyle/>
          <a:p>
            <a:endParaRPr lang="zh-CN" dirty="0"/>
          </a:p>
        </p:txBody>
      </p:sp>
    </p:spTree>
    <p:extLst>
      <p:ext uri="{BB962C8B-B14F-4D97-AF65-F5344CB8AC3E}">
        <p14:creationId xmlns:p14="http://schemas.microsoft.com/office/powerpoint/2010/main" val="277185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a:t>
            </a:r>
            <a:r>
              <a:rPr lang="en-US" altLang="zh-CN" dirty="0" smtClean="0"/>
              <a:t>2d</a:t>
            </a:r>
            <a:r>
              <a:rPr lang="zh-CN" altLang="en-US" dirty="0" smtClean="0"/>
              <a:t>转换</a:t>
            </a:r>
            <a:endParaRPr lang="en-US" altLang="zh-CN" dirty="0"/>
          </a:p>
        </p:txBody>
      </p:sp>
      <p:sp>
        <p:nvSpPr>
          <p:cNvPr id="3" name="内容占位符 2"/>
          <p:cNvSpPr>
            <a:spLocks noGrp="1"/>
          </p:cNvSpPr>
          <p:nvPr>
            <p:ph idx="1"/>
          </p:nvPr>
        </p:nvSpPr>
        <p:spPr/>
        <p:txBody>
          <a:bodyPr/>
          <a:lstStyle/>
          <a:p>
            <a:r>
              <a:rPr lang="en-US" altLang="zh-CN" dirty="0" smtClean="0"/>
              <a:t>transform</a:t>
            </a:r>
            <a:r>
              <a:rPr lang="zh-CN" altLang="en-US" dirty="0" smtClean="0"/>
              <a:t>：</a:t>
            </a:r>
            <a:r>
              <a:rPr lang="en-US" altLang="zh-CN" dirty="0" err="1" smtClean="0"/>
              <a:t>translate,rotate,scale</a:t>
            </a:r>
            <a:endParaRPr lang="en-US" altLang="zh-CN" dirty="0" smtClean="0"/>
          </a:p>
          <a:p>
            <a:endParaRPr lang="en-US" altLang="zh-CN" dirty="0"/>
          </a:p>
          <a:p>
            <a:r>
              <a:rPr lang="en-US" altLang="zh-CN" dirty="0" smtClean="0"/>
              <a:t>translate </a:t>
            </a:r>
            <a:r>
              <a:rPr lang="zh-CN" altLang="en-US" dirty="0" smtClean="0"/>
              <a:t>偏移量</a:t>
            </a:r>
            <a:endParaRPr lang="en-US" altLang="zh-CN" dirty="0" smtClean="0"/>
          </a:p>
          <a:p>
            <a:r>
              <a:rPr lang="en-US" altLang="zh-CN" dirty="0" smtClean="0"/>
              <a:t>rotate </a:t>
            </a:r>
            <a:r>
              <a:rPr lang="zh-CN" altLang="en-US" dirty="0" smtClean="0"/>
              <a:t>旋转</a:t>
            </a:r>
            <a:endParaRPr lang="en-US" altLang="zh-CN" dirty="0" smtClean="0"/>
          </a:p>
          <a:p>
            <a:r>
              <a:rPr lang="en-US" altLang="zh-CN" dirty="0" smtClean="0"/>
              <a:t>scale </a:t>
            </a:r>
            <a:r>
              <a:rPr lang="zh-CN" altLang="en-US" dirty="0" smtClean="0"/>
              <a:t>缩放 </a:t>
            </a:r>
            <a:r>
              <a:rPr lang="en-US" altLang="zh-CN" dirty="0" smtClean="0"/>
              <a:t>(0~1)</a:t>
            </a:r>
          </a:p>
          <a:p>
            <a:endParaRPr lang="zh-CN" altLang="en-US" dirty="0"/>
          </a:p>
        </p:txBody>
      </p:sp>
    </p:spTree>
    <p:extLst>
      <p:ext uri="{BB962C8B-B14F-4D97-AF65-F5344CB8AC3E}">
        <p14:creationId xmlns:p14="http://schemas.microsoft.com/office/powerpoint/2010/main" val="747973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a:t>
            </a:r>
            <a:r>
              <a:rPr lang="en-US" altLang="zh-CN" dirty="0" smtClean="0"/>
              <a:t>3d</a:t>
            </a:r>
            <a:r>
              <a:rPr lang="zh-CN" altLang="en-US" dirty="0" smtClean="0"/>
              <a:t>转换</a:t>
            </a:r>
            <a:endParaRPr lang="zh-CN" altLang="en-US" dirty="0"/>
          </a:p>
        </p:txBody>
      </p:sp>
      <p:sp>
        <p:nvSpPr>
          <p:cNvPr id="3" name="内容占位符 2"/>
          <p:cNvSpPr>
            <a:spLocks noGrp="1"/>
          </p:cNvSpPr>
          <p:nvPr>
            <p:ph idx="1"/>
          </p:nvPr>
        </p:nvSpPr>
        <p:spPr/>
        <p:txBody>
          <a:bodyPr/>
          <a:lstStyle/>
          <a:p>
            <a:r>
              <a:rPr lang="en-US" altLang="zh-CN" dirty="0" smtClean="0"/>
              <a:t>box-shadow</a:t>
            </a:r>
            <a:r>
              <a:rPr lang="en-US" altLang="zh-CN" dirty="0"/>
              <a:t>: 10px </a:t>
            </a:r>
            <a:r>
              <a:rPr lang="en-US" altLang="zh-CN" dirty="0" err="1"/>
              <a:t>10px</a:t>
            </a:r>
            <a:r>
              <a:rPr lang="en-US" altLang="zh-CN" dirty="0"/>
              <a:t> </a:t>
            </a:r>
            <a:r>
              <a:rPr lang="en-US" altLang="zh-CN" dirty="0" smtClean="0"/>
              <a:t>5px </a:t>
            </a:r>
            <a:r>
              <a:rPr lang="en-US" altLang="zh-CN" dirty="0" err="1" smtClean="0"/>
              <a:t>5px</a:t>
            </a:r>
            <a:r>
              <a:rPr lang="en-US" altLang="zh-CN" dirty="0" smtClean="0"/>
              <a:t> </a:t>
            </a:r>
            <a:r>
              <a:rPr lang="en-US" altLang="zh-CN" dirty="0"/>
              <a:t>#</a:t>
            </a:r>
            <a:r>
              <a:rPr lang="en-US" altLang="zh-CN" dirty="0" smtClean="0"/>
              <a:t>888888 inset;  </a:t>
            </a:r>
          </a:p>
          <a:p>
            <a:pPr lvl="1"/>
            <a:r>
              <a:rPr lang="zh-CN" altLang="en-US" sz="1400" dirty="0"/>
              <a:t>水平</a:t>
            </a:r>
            <a:r>
              <a:rPr lang="zh-CN" altLang="en-US" sz="1400" dirty="0" smtClean="0"/>
              <a:t>偏移，</a:t>
            </a:r>
            <a:r>
              <a:rPr lang="zh-CN" altLang="en-US" sz="1400" dirty="0"/>
              <a:t>垂直偏移</a:t>
            </a:r>
            <a:r>
              <a:rPr lang="zh-CN" altLang="en-US" sz="1400" dirty="0" smtClean="0"/>
              <a:t>，模糊值，阴影大小，阴影颜色，内阴影</a:t>
            </a:r>
            <a:endParaRPr lang="zh-CN" altLang="en-US" sz="1400" dirty="0"/>
          </a:p>
        </p:txBody>
      </p:sp>
    </p:spTree>
    <p:extLst>
      <p:ext uri="{BB962C8B-B14F-4D97-AF65-F5344CB8AC3E}">
        <p14:creationId xmlns:p14="http://schemas.microsoft.com/office/powerpoint/2010/main" val="397273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、过渡</a:t>
            </a:r>
            <a:endParaRPr lang="zh-CN" altLang="en-US" dirty="0"/>
          </a:p>
        </p:txBody>
      </p:sp>
      <p:sp>
        <p:nvSpPr>
          <p:cNvPr id="3" name="内容占位符 2"/>
          <p:cNvSpPr>
            <a:spLocks noGrp="1"/>
          </p:cNvSpPr>
          <p:nvPr>
            <p:ph idx="1"/>
          </p:nvPr>
        </p:nvSpPr>
        <p:spPr/>
        <p:txBody>
          <a:bodyPr/>
          <a:lstStyle/>
          <a:p>
            <a:r>
              <a:rPr lang="en-US" altLang="zh-CN" dirty="0" smtClean="0"/>
              <a:t>transition</a:t>
            </a:r>
          </a:p>
          <a:p>
            <a:r>
              <a:rPr lang="en-US" altLang="zh-CN" dirty="0" smtClean="0"/>
              <a:t>transition-delay</a:t>
            </a:r>
          </a:p>
          <a:p>
            <a:r>
              <a:rPr lang="en-US" altLang="zh-CN" dirty="0" smtClean="0"/>
              <a:t>transition-duration</a:t>
            </a:r>
            <a:endParaRPr lang="zh-CN" altLang="en-US" dirty="0"/>
          </a:p>
          <a:p>
            <a:r>
              <a:rPr lang="en-US" altLang="zh-CN" dirty="0" smtClean="0"/>
              <a:t>transition-property</a:t>
            </a:r>
          </a:p>
          <a:p>
            <a:r>
              <a:rPr lang="en-US" altLang="zh-CN" dirty="0" smtClean="0"/>
              <a:t>transition-timing-function </a:t>
            </a:r>
            <a:r>
              <a:rPr lang="zh-CN" altLang="en-US" dirty="0" smtClean="0"/>
              <a:t>过渡效果显示方式</a:t>
            </a:r>
            <a:endParaRPr lang="en-US" altLang="zh-CN" dirty="0" smtClean="0"/>
          </a:p>
          <a:p>
            <a:endParaRPr lang="zh-CN" altLang="en-US" dirty="0"/>
          </a:p>
        </p:txBody>
      </p:sp>
    </p:spTree>
    <p:extLst>
      <p:ext uri="{BB962C8B-B14F-4D97-AF65-F5344CB8AC3E}">
        <p14:creationId xmlns:p14="http://schemas.microsoft.com/office/powerpoint/2010/main" val="17325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垂直外边距合并问题</a:t>
            </a:r>
            <a:endParaRPr lang="zh-CN" altLang="en-US" dirty="0"/>
          </a:p>
        </p:txBody>
      </p:sp>
      <p:sp>
        <p:nvSpPr>
          <p:cNvPr id="3" name="内容占位符 2"/>
          <p:cNvSpPr>
            <a:spLocks noGrp="1"/>
          </p:cNvSpPr>
          <p:nvPr>
            <p:ph idx="1"/>
          </p:nvPr>
        </p:nvSpPr>
        <p:spPr/>
        <p:txBody>
          <a:bodyPr/>
          <a:lstStyle/>
          <a:p>
            <a:r>
              <a:rPr lang="zh-CN" altLang="en-US" dirty="0"/>
              <a:t>垂直外边距合并</a:t>
            </a:r>
            <a:r>
              <a:rPr lang="zh-CN" altLang="en-US" dirty="0" smtClean="0"/>
              <a:t>问题</a:t>
            </a:r>
            <a:endParaRPr lang="en-US" altLang="zh-CN" dirty="0" smtClean="0"/>
          </a:p>
          <a:p>
            <a:r>
              <a:rPr lang="zh-CN" altLang="en-US" dirty="0"/>
              <a:t>根据规范，一个盒子如果没有上补白</a:t>
            </a:r>
            <a:r>
              <a:rPr lang="en-US" altLang="zh-CN" dirty="0"/>
              <a:t>(padding-top)</a:t>
            </a:r>
            <a:r>
              <a:rPr lang="zh-CN" altLang="en-US" dirty="0"/>
              <a:t>和上边框</a:t>
            </a:r>
            <a:r>
              <a:rPr lang="en-US" altLang="zh-CN" dirty="0"/>
              <a:t>(border-top)</a:t>
            </a:r>
            <a:r>
              <a:rPr lang="zh-CN" altLang="en-US" dirty="0" smtClean="0"/>
              <a:t>，</a:t>
            </a:r>
            <a:endParaRPr lang="en-US" altLang="zh-CN" dirty="0" smtClean="0"/>
          </a:p>
          <a:p>
            <a:r>
              <a:rPr lang="zh-CN" altLang="en-US" dirty="0" smtClean="0"/>
              <a:t>那么</a:t>
            </a:r>
            <a:r>
              <a:rPr lang="zh-CN" altLang="en-US" dirty="0"/>
              <a:t>这个盒子的上边距会和其内部文档流中的第一个子元素的上边距重叠</a:t>
            </a:r>
            <a:r>
              <a:rPr lang="zh-CN" altLang="en-US" dirty="0" smtClean="0"/>
              <a:t>。</a:t>
            </a:r>
            <a:endParaRPr lang="en-US" altLang="zh-CN" dirty="0" smtClean="0"/>
          </a:p>
          <a:p>
            <a:r>
              <a:rPr lang="zh-CN" altLang="en-US" dirty="0" smtClean="0"/>
              <a:t>并且会显示为较大的那个外边距</a:t>
            </a:r>
            <a:endParaRPr lang="en-US" altLang="zh-CN" dirty="0"/>
          </a:p>
          <a:p>
            <a:endParaRPr lang="zh-CN" altLang="en-US" dirty="0"/>
          </a:p>
        </p:txBody>
      </p:sp>
    </p:spTree>
    <p:extLst>
      <p:ext uri="{BB962C8B-B14F-4D97-AF65-F5344CB8AC3E}">
        <p14:creationId xmlns:p14="http://schemas.microsoft.com/office/powerpoint/2010/main" val="183933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、多列</a:t>
            </a:r>
            <a:endParaRPr lang="zh-CN" altLang="en-US" dirty="0"/>
          </a:p>
        </p:txBody>
      </p:sp>
      <p:sp>
        <p:nvSpPr>
          <p:cNvPr id="3" name="内容占位符 2"/>
          <p:cNvSpPr>
            <a:spLocks noGrp="1"/>
          </p:cNvSpPr>
          <p:nvPr>
            <p:ph idx="1"/>
          </p:nvPr>
        </p:nvSpPr>
        <p:spPr/>
        <p:txBody>
          <a:bodyPr>
            <a:normAutofit/>
          </a:bodyPr>
          <a:lstStyle/>
          <a:p>
            <a:pPr marL="685800" lvl="2" indent="0">
              <a:buNone/>
            </a:pPr>
            <a:endParaRPr lang="en-US" altLang="zh-CN" dirty="0" smtClean="0"/>
          </a:p>
          <a:p>
            <a:pPr lvl="1"/>
            <a:r>
              <a:rPr lang="en-US" altLang="zh-CN" dirty="0"/>
              <a:t>column-count</a:t>
            </a:r>
          </a:p>
          <a:p>
            <a:pPr lvl="1"/>
            <a:r>
              <a:rPr lang="en-US" altLang="zh-CN" dirty="0"/>
              <a:t>column-gap</a:t>
            </a:r>
          </a:p>
          <a:p>
            <a:pPr lvl="1"/>
            <a:r>
              <a:rPr lang="en-US" altLang="zh-CN" dirty="0"/>
              <a:t>column-rule-style</a:t>
            </a:r>
          </a:p>
          <a:p>
            <a:pPr lvl="1"/>
            <a:r>
              <a:rPr lang="en-US" altLang="zh-CN" dirty="0"/>
              <a:t>column-rule-width</a:t>
            </a:r>
          </a:p>
          <a:p>
            <a:pPr lvl="1"/>
            <a:r>
              <a:rPr lang="en-US" altLang="zh-CN" dirty="0"/>
              <a:t>column-rule-color</a:t>
            </a:r>
          </a:p>
          <a:p>
            <a:pPr lvl="1"/>
            <a:r>
              <a:rPr lang="en-US" altLang="zh-CN" dirty="0"/>
              <a:t>column-rule</a:t>
            </a:r>
          </a:p>
          <a:p>
            <a:pPr lvl="1"/>
            <a:r>
              <a:rPr lang="en-US" altLang="zh-CN" dirty="0"/>
              <a:t>column-span</a:t>
            </a:r>
          </a:p>
          <a:p>
            <a:pPr lvl="1"/>
            <a:r>
              <a:rPr lang="en-US" altLang="zh-CN" dirty="0"/>
              <a:t>column-width</a:t>
            </a:r>
          </a:p>
          <a:p>
            <a:pPr lvl="1"/>
            <a:endParaRPr lang="en-US" altLang="zh-CN" dirty="0" smtClean="0"/>
          </a:p>
          <a:p>
            <a:pPr lvl="1"/>
            <a:endParaRPr lang="en-US" altLang="zh-CN" dirty="0"/>
          </a:p>
        </p:txBody>
      </p:sp>
    </p:spTree>
    <p:extLst>
      <p:ext uri="{BB962C8B-B14F-4D97-AF65-F5344CB8AC3E}">
        <p14:creationId xmlns:p14="http://schemas.microsoft.com/office/powerpoint/2010/main" val="398552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、响应式布局</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a:t>
            </a:r>
            <a:r>
              <a:rPr lang="zh-CN" altLang="en-US" dirty="0" smtClean="0"/>
              <a:t>单位</a:t>
            </a:r>
            <a:endParaRPr lang="en-US" altLang="zh-CN" dirty="0" smtClean="0"/>
          </a:p>
          <a:p>
            <a:r>
              <a:rPr lang="en-US" altLang="zh-CN" dirty="0" smtClean="0"/>
              <a:t>2</a:t>
            </a:r>
            <a:r>
              <a:rPr lang="zh-CN" altLang="en-US" dirty="0" smtClean="0"/>
              <a:t>、</a:t>
            </a:r>
            <a:r>
              <a:rPr lang="en-US" altLang="zh-CN" dirty="0" smtClean="0"/>
              <a:t>viewport</a:t>
            </a:r>
            <a:endParaRPr lang="en-US" altLang="zh-CN" dirty="0"/>
          </a:p>
          <a:p>
            <a:r>
              <a:rPr lang="en-US" altLang="zh-CN" dirty="0" smtClean="0"/>
              <a:t>3</a:t>
            </a:r>
            <a:r>
              <a:rPr lang="zh-CN" altLang="en-US" dirty="0" smtClean="0"/>
              <a:t>、弹性盒子</a:t>
            </a:r>
            <a:endParaRPr lang="en-US" altLang="zh-CN" dirty="0" smtClean="0"/>
          </a:p>
          <a:p>
            <a:endParaRPr lang="zh-CN" altLang="en-US" dirty="0"/>
          </a:p>
        </p:txBody>
      </p:sp>
    </p:spTree>
    <p:extLst>
      <p:ext uri="{BB962C8B-B14F-4D97-AF65-F5344CB8AC3E}">
        <p14:creationId xmlns:p14="http://schemas.microsoft.com/office/powerpoint/2010/main" val="142546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8505542-BCEF-47F2-90D3-D407C4B4B1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青色镶边演示文稿（宽屏）</Template>
  <TotalTime>1281</TotalTime>
  <Words>222</Words>
  <Application>Microsoft Office PowerPoint</Application>
  <PresentationFormat>宽屏</PresentationFormat>
  <Paragraphs>53</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宋体</vt:lpstr>
      <vt:lpstr>Microsoft YaHei</vt:lpstr>
      <vt:lpstr>Arial</vt:lpstr>
      <vt:lpstr>Calibri</vt:lpstr>
      <vt:lpstr>Banded Design Teal 16x9</vt:lpstr>
      <vt:lpstr>Css3-2</vt:lpstr>
      <vt:lpstr>目录</vt:lpstr>
      <vt:lpstr>1、动画</vt:lpstr>
      <vt:lpstr>2、2d转换</vt:lpstr>
      <vt:lpstr>3、3d转换</vt:lpstr>
      <vt:lpstr>4、过渡</vt:lpstr>
      <vt:lpstr>垂直外边距合并问题</vt:lpstr>
      <vt:lpstr>5、多列</vt:lpstr>
      <vt:lpstr>6、响应式布局</vt:lpstr>
      <vt:lpstr>6.1单位</vt:lpstr>
      <vt:lpstr>6.2、viewport</vt:lpstr>
      <vt:lpstr>6.3、弹性盒子</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标题版式</dc:title>
  <dc:creator>袁涛</dc:creator>
  <cp:keywords/>
  <cp:lastModifiedBy>袁涛</cp:lastModifiedBy>
  <cp:revision>115</cp:revision>
  <dcterms:created xsi:type="dcterms:W3CDTF">2016-11-27T12:33:07Z</dcterms:created>
  <dcterms:modified xsi:type="dcterms:W3CDTF">2016-12-04T07:17:09Z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TC028952549991</vt:lpwstr>
  </property>
</Properties>
</file>