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12"/>
  </p:notesMasterIdLst>
  <p:handoutMasterIdLst>
    <p:handoutMasterId r:id="rId13"/>
  </p:handoutMasterIdLst>
  <p:sldIdLst>
    <p:sldId id="256" r:id="rId3"/>
    <p:sldId id="270" r:id="rId4"/>
    <p:sldId id="271" r:id="rId5"/>
    <p:sldId id="272" r:id="rId6"/>
    <p:sldId id="273" r:id="rId7"/>
    <p:sldId id="274" r:id="rId8"/>
    <p:sldId id="276" r:id="rId9"/>
    <p:sldId id="275" r:id="rId10"/>
    <p:sldId id="27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27" autoAdjust="0"/>
    <p:restoredTop sz="94660"/>
  </p:normalViewPr>
  <p:slideViewPr>
    <p:cSldViewPr snapToGrid="0">
      <p:cViewPr>
        <p:scale>
          <a:sx n="100" d="100"/>
          <a:sy n="100" d="100"/>
        </p:scale>
        <p:origin x="-486" y="-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1818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20EA5F0D-C1DC-412F-A146-DDB3A74B588F}" type="datetimeFigureOut">
              <a:rPr lang="en-US" altLang="zh-CN"/>
              <a:t>12/5/2016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7BAE14B8-3CC9-472D-9BC5-A84D80684DE2}" type="slidenum">
              <a:rPr lang="zh-CN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A8CDE508-72C8-4AB5-AA9C-1584D31690E0}" type="datetimeFigureOut">
              <a:t>2016/12/5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7FB667E1-E601-4AAF-B95C-B25720D70A60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-1" y="0"/>
            <a:ext cx="12188826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/>
          </a:p>
        </p:txBody>
      </p:sp>
      <p:sp>
        <p:nvSpPr>
          <p:cNvPr id="9" name="矩形 8"/>
          <p:cNvSpPr/>
          <p:nvPr/>
        </p:nvSpPr>
        <p:spPr>
          <a:xfrm>
            <a:off x="-1" y="5102352"/>
            <a:ext cx="12188826" cy="175564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95400" y="2286000"/>
            <a:ext cx="9601200" cy="1517904"/>
          </a:xfrm>
        </p:spPr>
        <p:txBody>
          <a:bodyPr anchor="b"/>
          <a:lstStyle>
            <a:lvl1pPr algn="ctr" latinLnBrk="0">
              <a:defRPr lang="zh-CN" sz="54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5400" y="3959352"/>
            <a:ext cx="9601200" cy="914400"/>
          </a:xfrm>
        </p:spPr>
        <p:txBody>
          <a:bodyPr>
            <a:normAutofit/>
          </a:bodyPr>
          <a:lstStyle>
            <a:lvl1pPr marL="0" indent="0" algn="ctr" latinLnBrk="0">
              <a:spcBef>
                <a:spcPts val="0"/>
              </a:spcBef>
              <a:buNone/>
              <a:defRPr lang="zh-CN" sz="2000" cap="all" baseline="0"/>
            </a:lvl1pPr>
            <a:lvl2pPr marL="457200" indent="0" algn="ctr" latinLnBrk="0">
              <a:buNone/>
              <a:defRPr lang="zh-CN" sz="2800"/>
            </a:lvl2pPr>
            <a:lvl3pPr marL="914400" indent="0" algn="ctr" latinLnBrk="0">
              <a:buNone/>
              <a:defRPr lang="zh-CN" sz="2400"/>
            </a:lvl3pPr>
            <a:lvl4pPr marL="1371600" indent="0" algn="ctr" latinLnBrk="0">
              <a:buNone/>
              <a:defRPr lang="zh-CN" sz="2000"/>
            </a:lvl4pPr>
            <a:lvl5pPr marL="1828800" indent="0" algn="ctr" latinLnBrk="0">
              <a:buNone/>
              <a:defRPr lang="zh-CN" sz="2000"/>
            </a:lvl5pPr>
            <a:lvl6pPr marL="2286000" indent="0" algn="ctr" latinLnBrk="0">
              <a:buNone/>
              <a:defRPr lang="zh-CN" sz="2000"/>
            </a:lvl6pPr>
            <a:lvl7pPr marL="2743200" indent="0" algn="ctr" latinLnBrk="0">
              <a:buNone/>
              <a:defRPr lang="zh-CN" sz="2000"/>
            </a:lvl7pPr>
            <a:lvl8pPr marL="3200400" indent="0" algn="ctr" latinLnBrk="0">
              <a:buNone/>
              <a:defRPr lang="zh-CN" sz="2000"/>
            </a:lvl8pPr>
            <a:lvl9pPr marL="3657600" indent="0" algn="ctr" latinLnBrk="0">
              <a:buNone/>
              <a:defRPr lang="zh-CN" sz="2000"/>
            </a:lvl9pPr>
          </a:lstStyle>
          <a:p>
            <a:r>
              <a:rPr lang="zh-CN" altLang="en-US" smtClean="0"/>
              <a:t>单击此处编辑母版副标题样式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t>2016/12/5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t>2016/12/5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t>2016/12/5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274320"/>
            <a:ext cx="12192000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2359152"/>
          </a:xfrm>
        </p:spPr>
        <p:txBody>
          <a:bodyPr anchor="b">
            <a:normAutofit/>
          </a:bodyPr>
          <a:lstStyle>
            <a:lvl1pPr algn="ctr" latinLnBrk="0">
              <a:defRPr lang="zh-CN" sz="5400" b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4572000"/>
            <a:ext cx="9601200" cy="841248"/>
          </a:xfrm>
        </p:spPr>
        <p:txBody>
          <a:bodyPr anchor="t"/>
          <a:lstStyle>
            <a:lvl1pPr marL="0" indent="0" algn="ctr" latinLnBrk="0">
              <a:spcBef>
                <a:spcPts val="0"/>
              </a:spcBef>
              <a:buNone/>
              <a:defRPr lang="zh-CN" sz="20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t>2016/12/5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9FD0-C37A-4F50-8F3B-5FA0D9D0B42F}" type="datetimeFigureOut">
              <a:t>2016/12/5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EF73-9DB8-4763-865F-2F88181A4732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92305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1120" y="466344"/>
            <a:ext cx="9509760" cy="123444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000" b="0" cap="all" baseline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 latinLnBrk="0">
              <a:defRPr lang="zh-CN" sz="1800"/>
            </a:lvl1pPr>
            <a:lvl2pPr latinLnBrk="0">
              <a:defRPr lang="zh-CN" sz="1600"/>
            </a:lvl2pPr>
            <a:lvl3pPr latinLnBrk="0">
              <a:defRPr lang="zh-CN" sz="1400"/>
            </a:lvl3pPr>
            <a:lvl4pPr latinLnBrk="0">
              <a:defRPr lang="zh-CN" sz="1200"/>
            </a:lvl4pPr>
            <a:lvl5pPr latinLnBrk="0">
              <a:defRPr lang="zh-CN" sz="1200"/>
            </a:lvl5pPr>
            <a:lvl6pPr latinLnBrk="0">
              <a:defRPr lang="zh-CN" sz="1200"/>
            </a:lvl6pPr>
            <a:lvl7pPr latinLnBrk="0">
              <a:defRPr lang="zh-CN" sz="1200"/>
            </a:lvl7pPr>
            <a:lvl8pPr latinLnBrk="0">
              <a:defRPr lang="zh-CN" sz="1200"/>
            </a:lvl8pPr>
            <a:lvl9pPr latinLnBrk="0">
              <a:defRPr lang="zh-CN"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000" b="0" cap="all" baseline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 latinLnBrk="0">
              <a:defRPr lang="zh-CN" sz="1800"/>
            </a:lvl1pPr>
            <a:lvl2pPr latinLnBrk="0">
              <a:defRPr lang="zh-CN" sz="1600"/>
            </a:lvl2pPr>
            <a:lvl3pPr latinLnBrk="0">
              <a:defRPr lang="zh-CN" sz="1400"/>
            </a:lvl3pPr>
            <a:lvl4pPr latinLnBrk="0">
              <a:defRPr lang="zh-CN" sz="1200"/>
            </a:lvl4pPr>
            <a:lvl5pPr latinLnBrk="0">
              <a:defRPr lang="zh-CN" sz="1200"/>
            </a:lvl5pPr>
            <a:lvl6pPr latinLnBrk="0">
              <a:defRPr lang="zh-CN" sz="1200"/>
            </a:lvl6pPr>
            <a:lvl7pPr latinLnBrk="0">
              <a:defRPr lang="zh-CN" sz="1200"/>
            </a:lvl7pPr>
            <a:lvl8pPr latinLnBrk="0">
              <a:defRPr lang="zh-CN" sz="1200"/>
            </a:lvl8pPr>
            <a:lvl9pPr latinLnBrk="0">
              <a:defRPr lang="zh-CN"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t>2016/12/5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t>2016/12/5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t>2016/12/5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 latinLnBrk="0">
              <a:defRPr lang="zh-CN" sz="3400" b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58952"/>
            <a:ext cx="6629400" cy="5330952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CN" sz="16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t>2016/12/5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 latinLnBrk="0">
              <a:defRPr lang="zh-CN" sz="3400" b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01752" y="502920"/>
            <a:ext cx="6702552" cy="5843016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0" indent="0" algn="ctr" latinLnBrk="0">
              <a:buNone/>
              <a:defRPr lang="zh-CN" sz="3200">
                <a:solidFill>
                  <a:schemeClr val="bg1"/>
                </a:solidFill>
              </a:defRPr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CN" sz="16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t>2016/12/5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58368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800">
                <a:solidFill>
                  <a:schemeClr val="tx1">
                    <a:tint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fld id="{9E583DDF-CA54-461A-A486-592D2374C532}" type="datetimeFigureOut">
              <a:rPr lang="en-US" altLang="zh-CN" smtClean="0"/>
              <a:pPr/>
              <a:t>12/5/2016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800" cap="all" baseline="0">
                <a:solidFill>
                  <a:schemeClr val="tx1">
                    <a:tint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800">
                <a:solidFill>
                  <a:schemeClr val="tx1">
                    <a:tint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fld id="{CA8D9AD5-F248-4919-864A-CFD76CC027D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lang="zh-CN" sz="34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Arial" pitchFamily="34" charset="0"/>
        <a:buChar char="•"/>
        <a:defRPr lang="zh-CN" sz="20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Arial" pitchFamily="34" charset="0"/>
        <a:buChar char="•"/>
        <a:defRPr lang="zh-CN" sz="18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lang="zh-CN" sz="16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lang="zh-CN" sz="14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lang="zh-CN" sz="14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lang="zh-CN"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lang="zh-CN"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lang="zh-CN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60">
          <p15:clr>
            <a:srgbClr val="F26B43"/>
          </p15:clr>
        </p15:guide>
        <p15:guide id="2" pos="40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@</a:t>
            </a:r>
            <a:r>
              <a:rPr lang="en-US" altLang="zh-CN" dirty="0" smtClean="0"/>
              <a:t>media </a:t>
            </a:r>
            <a:r>
              <a:rPr lang="en-US" altLang="zh-CN" sz="1200" dirty="0" smtClean="0"/>
              <a:t>2016/12/5</a:t>
            </a:r>
            <a:endParaRPr lang="zh-CN" sz="1200" dirty="0"/>
          </a:p>
        </p:txBody>
      </p:sp>
    </p:spTree>
    <p:extLst>
      <p:ext uri="{BB962C8B-B14F-4D97-AF65-F5344CB8AC3E}">
        <p14:creationId xmlns:p14="http://schemas.microsoft.com/office/powerpoint/2010/main" val="325067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@</a:t>
            </a:r>
            <a:r>
              <a:rPr lang="en-US" altLang="zh-CN" dirty="0"/>
              <a:t>media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900" dirty="0"/>
              <a:t>@media </a:t>
            </a:r>
            <a:r>
              <a:rPr lang="zh-CN" altLang="en-US" sz="1900" dirty="0"/>
              <a:t>规则在 </a:t>
            </a:r>
            <a:r>
              <a:rPr lang="en-US" altLang="zh-CN" sz="1900" dirty="0"/>
              <a:t>CSS2 </a:t>
            </a:r>
            <a:r>
              <a:rPr lang="zh-CN" altLang="en-US" sz="1900" dirty="0"/>
              <a:t>中有介绍，针对不同媒体类型可以定制不同的样式规则。</a:t>
            </a:r>
          </a:p>
          <a:p>
            <a:r>
              <a:rPr lang="zh-CN" altLang="en-US" sz="1900" dirty="0"/>
              <a:t>例如：你可以针对不同的媒体类型</a:t>
            </a:r>
            <a:r>
              <a:rPr lang="en-US" altLang="zh-CN" sz="1900" dirty="0"/>
              <a:t>(</a:t>
            </a:r>
            <a:r>
              <a:rPr lang="zh-CN" altLang="en-US" sz="1900" dirty="0"/>
              <a:t>包括显示器、便携设备、电视机，等等</a:t>
            </a:r>
            <a:r>
              <a:rPr lang="en-US" altLang="zh-CN" sz="1900" dirty="0"/>
              <a:t>)</a:t>
            </a:r>
            <a:r>
              <a:rPr lang="zh-CN" altLang="en-US" sz="1900" dirty="0"/>
              <a:t>设置不同的样式规则。</a:t>
            </a:r>
          </a:p>
          <a:p>
            <a:r>
              <a:rPr lang="zh-CN" altLang="en-US" sz="1900" dirty="0"/>
              <a:t>但是这些多媒体类型在很多设备上支持还不够友好</a:t>
            </a:r>
            <a:r>
              <a:rPr lang="zh-CN" altLang="en-US" sz="1900" dirty="0" smtClean="0"/>
              <a:t>。</a:t>
            </a:r>
            <a:endParaRPr lang="en-US" altLang="zh-CN" sz="1900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0846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Css3 </a:t>
            </a:r>
            <a:r>
              <a:rPr lang="zh-CN" altLang="en-US" dirty="0"/>
              <a:t>媒体查询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CSS3 </a:t>
            </a:r>
            <a:r>
              <a:rPr lang="zh-CN" altLang="en-US" dirty="0"/>
              <a:t>的多媒体查询继承了 </a:t>
            </a:r>
            <a:r>
              <a:rPr lang="en-US" altLang="zh-CN" dirty="0"/>
              <a:t>CSS2 </a:t>
            </a:r>
            <a:r>
              <a:rPr lang="zh-CN" altLang="en-US" dirty="0"/>
              <a:t>多媒体类型的所有思想： 取代了查找设备的类型，</a:t>
            </a:r>
            <a:r>
              <a:rPr lang="en-US" altLang="zh-CN" dirty="0"/>
              <a:t>CSS3 </a:t>
            </a:r>
            <a:r>
              <a:rPr lang="zh-CN" altLang="en-US" dirty="0"/>
              <a:t>根据设置自适应显示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/>
              <a:t>媒体查询可用于检测很多事情，例如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/>
              <a:t>viewport(</a:t>
            </a:r>
            <a:r>
              <a:rPr lang="zh-CN" altLang="en-US" dirty="0"/>
              <a:t>视窗</a:t>
            </a:r>
            <a:r>
              <a:rPr lang="en-US" altLang="zh-CN" dirty="0"/>
              <a:t>) </a:t>
            </a:r>
            <a:r>
              <a:rPr lang="zh-CN" altLang="en-US" dirty="0"/>
              <a:t>的宽度与高度</a:t>
            </a:r>
          </a:p>
          <a:p>
            <a:r>
              <a:rPr lang="zh-CN" altLang="en-US" dirty="0"/>
              <a:t>设备的宽度与高度</a:t>
            </a:r>
          </a:p>
          <a:p>
            <a:r>
              <a:rPr lang="zh-CN" altLang="en-US" dirty="0"/>
              <a:t>朝向 </a:t>
            </a:r>
            <a:r>
              <a:rPr lang="en-US" altLang="zh-CN" dirty="0"/>
              <a:t>(</a:t>
            </a:r>
            <a:r>
              <a:rPr lang="zh-CN" altLang="en-US" dirty="0"/>
              <a:t>智能手机横屏，竖屏</a:t>
            </a:r>
            <a:r>
              <a:rPr lang="en-US" altLang="zh-CN" dirty="0"/>
              <a:t>) </a:t>
            </a:r>
            <a:r>
              <a:rPr lang="zh-CN" altLang="en-US" dirty="0"/>
              <a:t>。</a:t>
            </a:r>
          </a:p>
          <a:p>
            <a:r>
              <a:rPr lang="zh-CN" altLang="en-US" dirty="0" smtClean="0"/>
              <a:t>分辨率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86467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Css3 </a:t>
            </a:r>
            <a:r>
              <a:rPr lang="zh-CN" altLang="en-US" dirty="0"/>
              <a:t>媒体</a:t>
            </a:r>
            <a:r>
              <a:rPr lang="zh-CN" altLang="en-US" dirty="0" smtClean="0"/>
              <a:t>查询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语法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@media  all | not | only  mediatype  </a:t>
            </a:r>
            <a:r>
              <a:rPr lang="en-US" altLang="zh-CN" dirty="0"/>
              <a:t>and (expressions) {</a:t>
            </a:r>
          </a:p>
          <a:p>
            <a:r>
              <a:rPr lang="en-US" altLang="zh-CN" dirty="0"/>
              <a:t>    CSS </a:t>
            </a:r>
            <a:r>
              <a:rPr lang="zh-CN" altLang="en-US" dirty="0"/>
              <a:t>代码</a:t>
            </a:r>
            <a:r>
              <a:rPr lang="en-US" altLang="zh-CN" dirty="0"/>
              <a:t>...;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媒体查询方法  </a:t>
            </a:r>
            <a:endParaRPr lang="en-US" altLang="zh-CN" dirty="0" smtClean="0"/>
          </a:p>
          <a:p>
            <a:r>
              <a:rPr lang="zh-CN" altLang="en-US" dirty="0" smtClean="0"/>
              <a:t>媒体查询类型  </a:t>
            </a:r>
            <a:endParaRPr lang="en-US" altLang="zh-CN" dirty="0" smtClean="0"/>
          </a:p>
          <a:p>
            <a:r>
              <a:rPr lang="en-US" altLang="zh-CN" dirty="0" smtClean="0"/>
              <a:t>and  </a:t>
            </a:r>
          </a:p>
          <a:p>
            <a:r>
              <a:rPr lang="en-US" altLang="zh-CN" dirty="0" smtClean="0"/>
              <a:t>css</a:t>
            </a:r>
            <a:r>
              <a:rPr lang="zh-CN" altLang="en-US" dirty="0" smtClean="0"/>
              <a:t>表达式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1662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Css3 </a:t>
            </a:r>
            <a:r>
              <a:rPr lang="zh-CN" altLang="en-US" dirty="0" smtClean="0"/>
              <a:t>多媒体查询方法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not    </a:t>
            </a:r>
            <a:r>
              <a:rPr lang="zh-CN" altLang="en-US" dirty="0" smtClean="0"/>
              <a:t>用来排除的某些特定的媒体类型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only   </a:t>
            </a:r>
            <a:r>
              <a:rPr lang="zh-CN" altLang="en-US" dirty="0" smtClean="0"/>
              <a:t>用来指定某种特别的媒体类型</a:t>
            </a:r>
            <a:endParaRPr lang="en-US" altLang="zh-CN" dirty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all     </a:t>
            </a:r>
            <a:r>
              <a:rPr lang="zh-CN" altLang="en-US" dirty="0" smtClean="0"/>
              <a:t>所有设备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8875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Css3 </a:t>
            </a:r>
            <a:r>
              <a:rPr lang="zh-CN" altLang="en-US" dirty="0" smtClean="0"/>
              <a:t>多媒体查询类型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all                         </a:t>
            </a:r>
            <a:r>
              <a:rPr lang="zh-CN" altLang="en-US" dirty="0" smtClean="0"/>
              <a:t>用于</a:t>
            </a:r>
            <a:r>
              <a:rPr lang="zh-CN" altLang="en-US" dirty="0"/>
              <a:t>所有多媒体类型设备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print                     </a:t>
            </a:r>
            <a:r>
              <a:rPr lang="zh-CN" altLang="en-US" dirty="0" smtClean="0"/>
              <a:t>用于</a:t>
            </a:r>
            <a:r>
              <a:rPr lang="zh-CN" altLang="en-US" dirty="0"/>
              <a:t>打印机</a:t>
            </a:r>
            <a:endParaRPr lang="en-US" altLang="zh-CN" dirty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screen</a:t>
            </a:r>
            <a:r>
              <a:rPr lang="zh-CN" altLang="en-US" dirty="0"/>
              <a:t> </a:t>
            </a:r>
            <a:r>
              <a:rPr lang="zh-CN" altLang="en-US" dirty="0" smtClean="0"/>
              <a:t>                 用于</a:t>
            </a:r>
            <a:r>
              <a:rPr lang="zh-CN" altLang="en-US" dirty="0"/>
              <a:t>电脑屏幕，平板，智能手机等。</a:t>
            </a:r>
            <a:r>
              <a:rPr lang="en-US" altLang="zh-CN" dirty="0" smtClean="0"/>
              <a:t>                  </a:t>
            </a:r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speech                 </a:t>
            </a:r>
            <a:r>
              <a:rPr lang="zh-CN" altLang="en-US" dirty="0" smtClean="0"/>
              <a:t>用于</a:t>
            </a:r>
            <a:r>
              <a:rPr lang="zh-CN" altLang="en-US" dirty="0"/>
              <a:t>屏幕阅读器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4871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Css3 </a:t>
            </a:r>
            <a:r>
              <a:rPr lang="zh-CN" altLang="en-US" dirty="0" smtClean="0"/>
              <a:t>多媒体查询</a:t>
            </a:r>
            <a:r>
              <a:rPr lang="en-US" altLang="zh-CN" dirty="0" smtClean="0"/>
              <a:t>-</a:t>
            </a:r>
            <a:r>
              <a:rPr lang="zh-CN" altLang="en-US" dirty="0" smtClean="0"/>
              <a:t>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@media screen and (min-width: 480px) {</a:t>
            </a:r>
          </a:p>
          <a:p>
            <a:r>
              <a:rPr lang="en-US" altLang="zh-CN" dirty="0"/>
              <a:t>    body {</a:t>
            </a:r>
          </a:p>
          <a:p>
            <a:r>
              <a:rPr lang="en-US" altLang="zh-CN" dirty="0"/>
              <a:t>        background-color: </a:t>
            </a:r>
            <a:r>
              <a:rPr lang="en-US" altLang="zh-CN" dirty="0" err="1"/>
              <a:t>lightgreen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 smtClean="0"/>
              <a:t>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5006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Css3 </a:t>
            </a:r>
            <a:r>
              <a:rPr lang="zh-CN" altLang="en-US" dirty="0"/>
              <a:t>多媒体查询</a:t>
            </a:r>
            <a:r>
              <a:rPr lang="en-US" altLang="zh-CN" dirty="0" smtClean="0"/>
              <a:t>-</a:t>
            </a:r>
            <a:r>
              <a:rPr lang="en-US" altLang="zh-CN" dirty="0"/>
              <a:t>-</a:t>
            </a:r>
            <a:r>
              <a:rPr lang="zh-CN" altLang="en-US" dirty="0" smtClean="0"/>
              <a:t>在</a:t>
            </a:r>
            <a:r>
              <a:rPr lang="zh-CN" altLang="en-US" dirty="0"/>
              <a:t>不同的媒体上使用不同的样式文件：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&lt;link </a:t>
            </a:r>
            <a:r>
              <a:rPr lang="en-US" altLang="zh-CN" dirty="0" err="1"/>
              <a:t>rel</a:t>
            </a:r>
            <a:r>
              <a:rPr lang="en-US" altLang="zh-CN" dirty="0"/>
              <a:t>="stylesheet" media="mediatype </a:t>
            </a:r>
            <a:r>
              <a:rPr lang="en-US" altLang="zh-CN" dirty="0" err="1"/>
              <a:t>and|not|only</a:t>
            </a:r>
            <a:r>
              <a:rPr lang="en-US" altLang="zh-CN" dirty="0"/>
              <a:t> (expressions)" </a:t>
            </a:r>
            <a:r>
              <a:rPr lang="en-US" altLang="zh-CN" dirty="0" err="1"/>
              <a:t>href</a:t>
            </a:r>
            <a:r>
              <a:rPr lang="en-US" altLang="zh-CN" dirty="0"/>
              <a:t>="print.css</a:t>
            </a:r>
            <a:r>
              <a:rPr lang="en-US" altLang="zh-CN" dirty="0" smtClean="0"/>
              <a:t>"&gt;</a:t>
            </a:r>
          </a:p>
          <a:p>
            <a:endParaRPr lang="en-US" altLang="zh-CN" dirty="0"/>
          </a:p>
          <a:p>
            <a:r>
              <a:rPr lang="zh-CN" altLang="en-US" dirty="0" smtClean="0"/>
              <a:t>注意：</a:t>
            </a:r>
            <a:r>
              <a:rPr lang="zh-CN" altLang="en-US" dirty="0"/>
              <a:t>演示</a:t>
            </a:r>
            <a:r>
              <a:rPr lang="en-US" altLang="zh-CN" dirty="0" smtClean="0"/>
              <a:t>css</a:t>
            </a:r>
            <a:r>
              <a:rPr lang="zh-CN" altLang="en-US" dirty="0" smtClean="0"/>
              <a:t>引入的顺序。 从小到大或是从大到小的区别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2805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Css3 </a:t>
            </a:r>
            <a:r>
              <a:rPr lang="zh-CN" altLang="en-US" dirty="0"/>
              <a:t>多媒体查询</a:t>
            </a:r>
            <a:r>
              <a:rPr lang="en-US" altLang="zh-CN" dirty="0"/>
              <a:t>-</a:t>
            </a:r>
            <a:r>
              <a:rPr lang="zh-CN" altLang="en-US" dirty="0" smtClean="0"/>
              <a:t>示例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@media screen and (min-width: 480px) {</a:t>
            </a:r>
            <a:br>
              <a:rPr lang="en-US" altLang="zh-CN" dirty="0"/>
            </a:br>
            <a:r>
              <a:rPr lang="en-US" altLang="zh-CN" dirty="0"/>
              <a:t>    #</a:t>
            </a:r>
            <a:r>
              <a:rPr lang="en-US" altLang="zh-CN" dirty="0" err="1"/>
              <a:t>leftsidebar</a:t>
            </a:r>
            <a:r>
              <a:rPr lang="en-US" altLang="zh-CN" dirty="0"/>
              <a:t> {width: 200px; float: left;}</a:t>
            </a:r>
            <a:br>
              <a:rPr lang="en-US" altLang="zh-CN" dirty="0"/>
            </a:br>
            <a:r>
              <a:rPr lang="en-US" altLang="zh-CN" dirty="0"/>
              <a:t>    #main {margin-left:216px;}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 smtClean="0"/>
              <a:t>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9510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nded Design Teal 16x9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omposit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omposit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omposit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8505542-BCEF-47F2-90D3-D407C4B4B16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青色镶边演示文稿（宽屏）</Template>
  <TotalTime>1328</TotalTime>
  <Words>315</Words>
  <Application>Microsoft Office PowerPoint</Application>
  <PresentationFormat>宽屏</PresentationFormat>
  <Paragraphs>43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宋体</vt:lpstr>
      <vt:lpstr>Microsoft YaHei</vt:lpstr>
      <vt:lpstr>Arial</vt:lpstr>
      <vt:lpstr>Calibri</vt:lpstr>
      <vt:lpstr>Banded Design Teal 16x9</vt:lpstr>
      <vt:lpstr>@media 2016/12/5</vt:lpstr>
      <vt:lpstr>@media</vt:lpstr>
      <vt:lpstr> Css3 媒体查询</vt:lpstr>
      <vt:lpstr>Css3 媒体查询—语法</vt:lpstr>
      <vt:lpstr>Css3 多媒体查询方法</vt:lpstr>
      <vt:lpstr>Css3 多媒体查询类型</vt:lpstr>
      <vt:lpstr>Css3 多媒体查询-示例</vt:lpstr>
      <vt:lpstr>Css3 多媒体查询--在不同的媒体上使用不同的样式文件：</vt:lpstr>
      <vt:lpstr>Css3 多媒体查询-示例2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标题版式</dc:title>
  <dc:creator>袁涛</dc:creator>
  <cp:keywords/>
  <cp:lastModifiedBy>袁涛</cp:lastModifiedBy>
  <cp:revision>153</cp:revision>
  <dcterms:created xsi:type="dcterms:W3CDTF">2016-11-27T12:33:07Z</dcterms:created>
  <dcterms:modified xsi:type="dcterms:W3CDTF">2016-12-05T07:40:06Z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TC028952549991</vt:lpwstr>
  </property>
</Properties>
</file>