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2"/>
  </p:sldMasterIdLst>
  <p:notesMasterIdLst>
    <p:notesMasterId r:id="rId44"/>
  </p:notesMasterIdLst>
  <p:handoutMasterIdLst>
    <p:handoutMasterId r:id="rId45"/>
  </p:handoutMasterIdLst>
  <p:sldIdLst>
    <p:sldId id="258" r:id="rId3"/>
    <p:sldId id="260" r:id="rId4"/>
    <p:sldId id="261" r:id="rId5"/>
    <p:sldId id="270" r:id="rId6"/>
    <p:sldId id="272" r:id="rId7"/>
    <p:sldId id="268" r:id="rId8"/>
    <p:sldId id="273" r:id="rId9"/>
    <p:sldId id="274" r:id="rId10"/>
    <p:sldId id="262" r:id="rId11"/>
    <p:sldId id="263" r:id="rId12"/>
    <p:sldId id="265" r:id="rId13"/>
    <p:sldId id="266" r:id="rId14"/>
    <p:sldId id="271" r:id="rId15"/>
    <p:sldId id="298" r:id="rId16"/>
    <p:sldId id="275" r:id="rId17"/>
    <p:sldId id="276" r:id="rId18"/>
    <p:sldId id="279" r:id="rId19"/>
    <p:sldId id="277" r:id="rId20"/>
    <p:sldId id="278" r:id="rId21"/>
    <p:sldId id="280" r:id="rId22"/>
    <p:sldId id="281" r:id="rId23"/>
    <p:sldId id="282" r:id="rId24"/>
    <p:sldId id="283" r:id="rId25"/>
    <p:sldId id="284" r:id="rId26"/>
    <p:sldId id="285" r:id="rId27"/>
    <p:sldId id="286" r:id="rId28"/>
    <p:sldId id="287" r:id="rId29"/>
    <p:sldId id="288" r:id="rId30"/>
    <p:sldId id="289" r:id="rId31"/>
    <p:sldId id="290" r:id="rId32"/>
    <p:sldId id="291" r:id="rId33"/>
    <p:sldId id="292" r:id="rId34"/>
    <p:sldId id="293" r:id="rId35"/>
    <p:sldId id="294" r:id="rId36"/>
    <p:sldId id="295" r:id="rId37"/>
    <p:sldId id="296" r:id="rId38"/>
    <p:sldId id="297" r:id="rId39"/>
    <p:sldId id="300" r:id="rId40"/>
    <p:sldId id="301" r:id="rId41"/>
    <p:sldId id="299" r:id="rId42"/>
    <p:sldId id="264"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60" d="100"/>
          <a:sy n="60" d="100"/>
        </p:scale>
        <p:origin x="96" y="1554"/>
      </p:cViewPr>
      <p:guideLst/>
    </p:cSldViewPr>
  </p:slideViewPr>
  <p:notesTextViewPr>
    <p:cViewPr>
      <p:scale>
        <a:sx n="1" d="1"/>
        <a:sy n="1" d="1"/>
      </p:scale>
      <p:origin x="0" y="0"/>
    </p:cViewPr>
  </p:notesTextViewPr>
  <p:notesViewPr>
    <p:cSldViewPr snapToGrid="0">
      <p:cViewPr varScale="1">
        <p:scale>
          <a:sx n="65" d="100"/>
          <a:sy n="65" d="100"/>
        </p:scale>
        <p:origin x="2784" y="4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presProps" Target="presProps.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handoutMaster" Target="handoutMasters/handout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theme" Target="theme/theme1.xml"/><Relationship Id="rId8" Type="http://schemas.openxmlformats.org/officeDocument/2006/relationships/slide" Target="slides/slide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latinLnBrk="0">
              <a:defRPr lang="zh-CN" sz="1200"/>
            </a:lvl1pPr>
          </a:lstStyle>
          <a:p>
            <a:endParaRPr lang="zh-CN"/>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latinLnBrk="0">
              <a:defRPr lang="zh-CN" sz="1200"/>
            </a:lvl1pPr>
          </a:lstStyle>
          <a:p>
            <a:fld id="{CEEBDA6D-DC69-4DCE-BAF7-6763517D3376}" type="datetimeFigureOut">
              <a:rPr lang="en-US" altLang="zh-CN"/>
              <a:t>11/30/2016</a:t>
            </a:fld>
            <a:endParaRPr lang="zh-CN"/>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latinLnBrk="0">
              <a:defRPr lang="zh-CN" sz="1200"/>
            </a:lvl1pPr>
          </a:lstStyle>
          <a:p>
            <a:endParaRPr lang="zh-CN"/>
          </a:p>
        </p:txBody>
      </p:sp>
      <p:sp>
        <p:nvSpPr>
          <p:cNvPr id="5" name="幻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latinLnBrk="0">
              <a:defRPr lang="zh-CN" sz="1200"/>
            </a:lvl1pPr>
          </a:lstStyle>
          <a:p>
            <a:fld id="{B2977E94-A6AB-4E02-8E43-E89F9CF4757F}" type="slidenum">
              <a:rPr lang="zh-CN"/>
              <a:t>‹#›</a:t>
            </a:fld>
            <a:endParaRPr lang="zh-CN"/>
          </a:p>
        </p:txBody>
      </p:sp>
    </p:spTree>
    <p:extLst>
      <p:ext uri="{BB962C8B-B14F-4D97-AF65-F5344CB8AC3E}">
        <p14:creationId xmlns:p14="http://schemas.microsoft.com/office/powerpoint/2010/main" val="21542583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latinLnBrk="0">
              <a:defRPr lang="zh-CN" sz="1200"/>
            </a:lvl1pPr>
          </a:lstStyle>
          <a:p>
            <a:endParaRPr lang="zh-CN"/>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latinLnBrk="0">
              <a:defRPr lang="zh-CN" sz="1200"/>
            </a:lvl1pPr>
          </a:lstStyle>
          <a:p>
            <a:fld id="{237F6C43-988E-4257-9A1C-C162EF036D58}" type="datetimeFigureOut">
              <a:t>2016/11/30</a:t>
            </a:fld>
            <a:endParaRPr lang="zh-CN"/>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t>单击此处编辑母版文本样式</a:t>
            </a:r>
          </a:p>
          <a:p>
            <a:pPr lvl="1"/>
            <a:r>
              <a:rPr lang="zh-CN"/>
              <a:t>第二级</a:t>
            </a:r>
          </a:p>
          <a:p>
            <a:pPr lvl="2"/>
            <a:r>
              <a:rPr lang="zh-CN"/>
              <a:t>第三级</a:t>
            </a:r>
          </a:p>
          <a:p>
            <a:pPr lvl="3"/>
            <a:r>
              <a:rPr lang="zh-CN"/>
              <a:t>第四级</a:t>
            </a:r>
          </a:p>
          <a:p>
            <a:pPr lvl="4"/>
            <a:r>
              <a:rPr lang="zh-CN"/>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latinLnBrk="0">
              <a:defRPr lang="zh-CN" sz="1200"/>
            </a:lvl1pPr>
          </a:lstStyle>
          <a:p>
            <a:endParaRPr lang="zh-CN"/>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latinLnBrk="0">
              <a:defRPr lang="zh-CN" sz="1200"/>
            </a:lvl1pPr>
          </a:lstStyle>
          <a:p>
            <a:fld id="{DED491D0-8E1B-49C7-849B-A28568D94497}" type="slidenum">
              <a:t>‹#›</a:t>
            </a:fld>
            <a:endParaRPr lang="zh-CN"/>
          </a:p>
        </p:txBody>
      </p:sp>
    </p:spTree>
    <p:extLst>
      <p:ext uri="{BB962C8B-B14F-4D97-AF65-F5344CB8AC3E}">
        <p14:creationId xmlns:p14="http://schemas.microsoft.com/office/powerpoint/2010/main" val="1726325886"/>
      </p:ext>
    </p:extLst>
  </p:cSld>
  <p:clrMap bg1="lt1" tx1="dk1" bg2="lt2" tx2="dk2" accent1="accent1" accent2="accent2" accent3="accent3" accent4="accent4" accent5="accent5" accent6="accent6" hlink="hlink" folHlink="folHlink"/>
  <p:notesStyle>
    <a:lvl1pPr marL="0" algn="l" defTabSz="914400" rtl="0" eaLnBrk="1" latinLnBrk="0" hangingPunct="1">
      <a:defRPr lang="zh-CN" sz="1200" kern="1200">
        <a:solidFill>
          <a:schemeClr val="tx1"/>
        </a:solidFill>
        <a:latin typeface="+mn-lt"/>
        <a:ea typeface="+mn-ea"/>
        <a:cs typeface="+mn-cs"/>
      </a:defRPr>
    </a:lvl1pPr>
    <a:lvl2pPr marL="457200" algn="l" defTabSz="914400" rtl="0" eaLnBrk="1" latinLnBrk="0" hangingPunct="1">
      <a:defRPr lang="zh-CN" sz="1200" kern="1200">
        <a:solidFill>
          <a:schemeClr val="tx1"/>
        </a:solidFill>
        <a:latin typeface="+mn-lt"/>
        <a:ea typeface="+mn-ea"/>
        <a:cs typeface="+mn-cs"/>
      </a:defRPr>
    </a:lvl2pPr>
    <a:lvl3pPr marL="914400" algn="l" defTabSz="914400" rtl="0" eaLnBrk="1" latinLnBrk="0" hangingPunct="1">
      <a:defRPr lang="zh-CN" sz="1200" kern="1200">
        <a:solidFill>
          <a:schemeClr val="tx1"/>
        </a:solidFill>
        <a:latin typeface="+mn-lt"/>
        <a:ea typeface="+mn-ea"/>
        <a:cs typeface="+mn-cs"/>
      </a:defRPr>
    </a:lvl3pPr>
    <a:lvl4pPr marL="1371600" algn="l" defTabSz="914400" rtl="0" eaLnBrk="1" latinLnBrk="0" hangingPunct="1">
      <a:defRPr lang="zh-CN" sz="1200" kern="1200">
        <a:solidFill>
          <a:schemeClr val="tx1"/>
        </a:solidFill>
        <a:latin typeface="+mn-lt"/>
        <a:ea typeface="+mn-ea"/>
        <a:cs typeface="+mn-cs"/>
      </a:defRPr>
    </a:lvl4pPr>
    <a:lvl5pPr marL="1828800" algn="l" defTabSz="914400" rtl="0" eaLnBrk="1" latinLnBrk="0" hangingPunct="1">
      <a:defRPr lang="zh-CN" sz="1200" kern="1200">
        <a:solidFill>
          <a:schemeClr val="tx1"/>
        </a:solidFill>
        <a:latin typeface="+mn-lt"/>
        <a:ea typeface="+mn-ea"/>
        <a:cs typeface="+mn-cs"/>
      </a:defRPr>
    </a:lvl5pPr>
    <a:lvl6pPr marL="2286000" algn="l" defTabSz="914400" rtl="0" eaLnBrk="1" latinLnBrk="0" hangingPunct="1">
      <a:defRPr lang="zh-CN" sz="1200" kern="1200">
        <a:solidFill>
          <a:schemeClr val="tx1"/>
        </a:solidFill>
        <a:latin typeface="+mn-lt"/>
        <a:ea typeface="+mn-ea"/>
        <a:cs typeface="+mn-cs"/>
      </a:defRPr>
    </a:lvl6pPr>
    <a:lvl7pPr marL="2743200" algn="l" defTabSz="914400" rtl="0" eaLnBrk="1" latinLnBrk="0" hangingPunct="1">
      <a:defRPr lang="zh-CN" sz="1200" kern="1200">
        <a:solidFill>
          <a:schemeClr val="tx1"/>
        </a:solidFill>
        <a:latin typeface="+mn-lt"/>
        <a:ea typeface="+mn-ea"/>
        <a:cs typeface="+mn-cs"/>
      </a:defRPr>
    </a:lvl7pPr>
    <a:lvl8pPr marL="3200400" algn="l" defTabSz="914400" rtl="0" eaLnBrk="1" latinLnBrk="0" hangingPunct="1">
      <a:defRPr lang="zh-CN" sz="1200" kern="1200">
        <a:solidFill>
          <a:schemeClr val="tx1"/>
        </a:solidFill>
        <a:latin typeface="+mn-lt"/>
        <a:ea typeface="+mn-ea"/>
        <a:cs typeface="+mn-cs"/>
      </a:defRPr>
    </a:lvl8pPr>
    <a:lvl9pPr marL="3657600" algn="l" defTabSz="914400" rtl="0" eaLnBrk="1" latinLnBrk="0" hangingPunct="1">
      <a:defRPr lang="zh-CN"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bwMode="inv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9" name="矩形 8"/>
          <p:cNvSpPr/>
          <p:nvPr/>
        </p:nvSpPr>
        <p:spPr>
          <a:xfrm>
            <a:off x="2832533" y="1371600"/>
            <a:ext cx="9359467" cy="2971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p>
        </p:txBody>
      </p:sp>
      <p:sp>
        <p:nvSpPr>
          <p:cNvPr id="10" name="矩形 9"/>
          <p:cNvSpPr/>
          <p:nvPr/>
        </p:nvSpPr>
        <p:spPr>
          <a:xfrm>
            <a:off x="2832533" y="4462272"/>
            <a:ext cx="9359467" cy="10332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p>
        </p:txBody>
      </p:sp>
      <p:sp>
        <p:nvSpPr>
          <p:cNvPr id="2" name="标题 1"/>
          <p:cNvSpPr>
            <a:spLocks noGrp="1"/>
          </p:cNvSpPr>
          <p:nvPr>
            <p:ph type="ctrTitle"/>
          </p:nvPr>
        </p:nvSpPr>
        <p:spPr bwMode="black">
          <a:xfrm>
            <a:off x="3175199" y="1943842"/>
            <a:ext cx="8500062" cy="2387600"/>
          </a:xfrm>
        </p:spPr>
        <p:txBody>
          <a:bodyPr anchor="b"/>
          <a:lstStyle>
            <a:lvl1pPr algn="l" latinLnBrk="0">
              <a:lnSpc>
                <a:spcPct val="90000"/>
              </a:lnSpc>
              <a:defRPr lang="zh-CN" sz="6000" b="1">
                <a:solidFill>
                  <a:schemeClr val="tx1"/>
                </a:solidFill>
              </a:defRPr>
            </a:lvl1pPr>
          </a:lstStyle>
          <a:p>
            <a:r>
              <a:rPr lang="zh-CN" altLang="en-US"/>
              <a:t>单击此处编辑母版标题样式</a:t>
            </a:r>
            <a:endParaRPr lang="zh-CN"/>
          </a:p>
        </p:txBody>
      </p:sp>
      <p:sp>
        <p:nvSpPr>
          <p:cNvPr id="3" name="副标题 2"/>
          <p:cNvSpPr>
            <a:spLocks noGrp="1"/>
          </p:cNvSpPr>
          <p:nvPr>
            <p:ph type="subTitle" idx="1"/>
          </p:nvPr>
        </p:nvSpPr>
        <p:spPr>
          <a:xfrm>
            <a:off x="3175199" y="4538659"/>
            <a:ext cx="8500062" cy="865321"/>
          </a:xfrm>
        </p:spPr>
        <p:txBody>
          <a:bodyPr/>
          <a:lstStyle>
            <a:lvl1pPr marL="0" indent="0" algn="l" latinLnBrk="0">
              <a:spcBef>
                <a:spcPts val="0"/>
              </a:spcBef>
              <a:buNone/>
              <a:defRPr lang="zh-CN" sz="2400"/>
            </a:lvl1pPr>
            <a:lvl2pPr marL="457200" indent="0" algn="ctr" latinLnBrk="0">
              <a:buNone/>
              <a:defRPr lang="zh-CN" sz="2000"/>
            </a:lvl2pPr>
            <a:lvl3pPr marL="914400" indent="0" algn="ctr" latinLnBrk="0">
              <a:buNone/>
              <a:defRPr lang="zh-CN" sz="1800"/>
            </a:lvl3pPr>
            <a:lvl4pPr marL="1371600" indent="0" algn="ctr" latinLnBrk="0">
              <a:buNone/>
              <a:defRPr lang="zh-CN" sz="1600"/>
            </a:lvl4pPr>
            <a:lvl5pPr marL="1828800" indent="0" algn="ctr" latinLnBrk="0">
              <a:buNone/>
              <a:defRPr lang="zh-CN" sz="1600"/>
            </a:lvl5pPr>
            <a:lvl6pPr marL="2286000" indent="0" algn="ctr" latinLnBrk="0">
              <a:buNone/>
              <a:defRPr lang="zh-CN" sz="1600"/>
            </a:lvl6pPr>
            <a:lvl7pPr marL="2743200" indent="0" algn="ctr" latinLnBrk="0">
              <a:buNone/>
              <a:defRPr lang="zh-CN" sz="1600"/>
            </a:lvl7pPr>
            <a:lvl8pPr marL="3200400" indent="0" algn="ctr" latinLnBrk="0">
              <a:buNone/>
              <a:defRPr lang="zh-CN" sz="1600"/>
            </a:lvl8pPr>
            <a:lvl9pPr marL="3657600" indent="0" algn="ctr" latinLnBrk="0">
              <a:buNone/>
              <a:defRPr lang="zh-CN" sz="1600"/>
            </a:lvl9pPr>
          </a:lstStyle>
          <a:p>
            <a:r>
              <a:rPr lang="zh-CN" altLang="en-US"/>
              <a:t>单击以编辑母版副标题样式</a:t>
            </a:r>
            <a:endParaRPr lang="zh-CN"/>
          </a:p>
        </p:txBody>
      </p:sp>
      <p:sp>
        <p:nvSpPr>
          <p:cNvPr id="11" name="日期占位符 10"/>
          <p:cNvSpPr>
            <a:spLocks noGrp="1"/>
          </p:cNvSpPr>
          <p:nvPr>
            <p:ph type="dt" sz="half" idx="10"/>
          </p:nvPr>
        </p:nvSpPr>
        <p:spPr/>
        <p:txBody>
          <a:bodyPr/>
          <a:lstStyle/>
          <a:p>
            <a:fld id="{2CCFE9AC-F15C-4FA0-A6F1-298829FA691D}" type="datetimeFigureOut">
              <a:t>2016/11/30</a:t>
            </a:fld>
            <a:endParaRPr lang="zh-CN"/>
          </a:p>
        </p:txBody>
      </p:sp>
      <p:sp>
        <p:nvSpPr>
          <p:cNvPr id="12" name="页脚占位符 11"/>
          <p:cNvSpPr>
            <a:spLocks noGrp="1"/>
          </p:cNvSpPr>
          <p:nvPr>
            <p:ph type="ftr" sz="quarter" idx="11"/>
          </p:nvPr>
        </p:nvSpPr>
        <p:spPr/>
        <p:txBody>
          <a:bodyPr/>
          <a:lstStyle/>
          <a:p>
            <a:endParaRPr lang="zh-CN"/>
          </a:p>
        </p:txBody>
      </p:sp>
      <p:sp>
        <p:nvSpPr>
          <p:cNvPr id="13" name="幻灯片编号占位符 12"/>
          <p:cNvSpPr>
            <a:spLocks noGrp="1"/>
          </p:cNvSpPr>
          <p:nvPr>
            <p:ph type="sldNum" sz="quarter" idx="12"/>
          </p:nvPr>
        </p:nvSpPr>
        <p:spPr/>
        <p:txBody>
          <a:bodyPr/>
          <a:lstStyle/>
          <a:p>
            <a:fld id="{BD266BE7-899D-4075-917F-DBDE33B6B692}" type="slidenum">
              <a:t>‹#›</a:t>
            </a:fld>
            <a:endParaRPr lang="zh-CN"/>
          </a:p>
        </p:txBody>
      </p:sp>
    </p:spTree>
    <p:extLst>
      <p:ext uri="{BB962C8B-B14F-4D97-AF65-F5344CB8AC3E}">
        <p14:creationId xmlns:p14="http://schemas.microsoft.com/office/powerpoint/2010/main" val="3047549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p>
        </p:txBody>
      </p:sp>
      <p:sp>
        <p:nvSpPr>
          <p:cNvPr id="4" name="日期占位符 3"/>
          <p:cNvSpPr>
            <a:spLocks noGrp="1"/>
          </p:cNvSpPr>
          <p:nvPr>
            <p:ph type="dt" sz="half" idx="10"/>
          </p:nvPr>
        </p:nvSpPr>
        <p:spPr/>
        <p:txBody>
          <a:bodyPr/>
          <a:lstStyle/>
          <a:p>
            <a:fld id="{2CCFE9AC-F15C-4FA0-A6F1-298829FA691D}" type="datetimeFigureOut">
              <a:t>2016/11/30</a:t>
            </a:fld>
            <a:endParaRPr lang="zh-CN"/>
          </a:p>
        </p:txBody>
      </p:sp>
      <p:sp>
        <p:nvSpPr>
          <p:cNvPr id="5" name="页脚占位符 4"/>
          <p:cNvSpPr>
            <a:spLocks noGrp="1"/>
          </p:cNvSpPr>
          <p:nvPr>
            <p:ph type="ftr" sz="quarter" idx="11"/>
          </p:nvPr>
        </p:nvSpPr>
        <p:spPr/>
        <p:txBody>
          <a:bodyPr/>
          <a:lstStyle/>
          <a:p>
            <a:endParaRPr lang="zh-CN"/>
          </a:p>
        </p:txBody>
      </p:sp>
      <p:sp>
        <p:nvSpPr>
          <p:cNvPr id="6" name="幻灯片编号占位符 5"/>
          <p:cNvSpPr>
            <a:spLocks noGrp="1"/>
          </p:cNvSpPr>
          <p:nvPr>
            <p:ph type="sldNum" sz="quarter" idx="12"/>
          </p:nvPr>
        </p:nvSpPr>
        <p:spPr/>
        <p:txBody>
          <a:bodyPr/>
          <a:lstStyle/>
          <a:p>
            <a:fld id="{BD266BE7-899D-4075-917F-DBDE33B6B692}" type="slidenum">
              <a:t>‹#›</a:t>
            </a:fld>
            <a:endParaRPr lang="zh-CN"/>
          </a:p>
        </p:txBody>
      </p:sp>
    </p:spTree>
    <p:extLst>
      <p:ext uri="{BB962C8B-B14F-4D97-AF65-F5344CB8AC3E}">
        <p14:creationId xmlns:p14="http://schemas.microsoft.com/office/powerpoint/2010/main" val="26644058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竖排标题和文本">
    <p:spTree>
      <p:nvGrpSpPr>
        <p:cNvPr id="1" name=""/>
        <p:cNvGrpSpPr/>
        <p:nvPr/>
      </p:nvGrpSpPr>
      <p:grpSpPr>
        <a:xfrm>
          <a:off x="0" y="0"/>
          <a:ext cx="0" cy="0"/>
          <a:chOff x="0" y="0"/>
          <a:chExt cx="0" cy="0"/>
        </a:xfrm>
      </p:grpSpPr>
      <p:sp>
        <p:nvSpPr>
          <p:cNvPr id="3" name="竖排文字占位符 2"/>
          <p:cNvSpPr>
            <a:spLocks noGrp="1"/>
          </p:cNvSpPr>
          <p:nvPr>
            <p:ph type="body" orient="vert" idx="1"/>
          </p:nvPr>
        </p:nvSpPr>
        <p:spPr>
          <a:xfrm>
            <a:off x="378199" y="462249"/>
            <a:ext cx="9693088" cy="5714714"/>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p>
        </p:txBody>
      </p:sp>
      <p:sp>
        <p:nvSpPr>
          <p:cNvPr id="4" name="日期占位符 3"/>
          <p:cNvSpPr>
            <a:spLocks noGrp="1"/>
          </p:cNvSpPr>
          <p:nvPr>
            <p:ph type="dt" sz="half" idx="10"/>
          </p:nvPr>
        </p:nvSpPr>
        <p:spPr>
          <a:xfrm>
            <a:off x="378199" y="6356350"/>
            <a:ext cx="1971947" cy="365125"/>
          </a:xfrm>
        </p:spPr>
        <p:txBody>
          <a:bodyPr/>
          <a:lstStyle/>
          <a:p>
            <a:fld id="{2CCFE9AC-F15C-4FA0-A6F1-298829FA691D}" type="datetimeFigureOut">
              <a:t>2016/11/30</a:t>
            </a:fld>
            <a:endParaRPr lang="zh-CN"/>
          </a:p>
        </p:txBody>
      </p:sp>
      <p:sp>
        <p:nvSpPr>
          <p:cNvPr id="5" name="页脚占位符 4"/>
          <p:cNvSpPr>
            <a:spLocks noGrp="1"/>
          </p:cNvSpPr>
          <p:nvPr>
            <p:ph type="ftr" sz="quarter" idx="11"/>
          </p:nvPr>
        </p:nvSpPr>
        <p:spPr>
          <a:xfrm>
            <a:off x="2382374" y="6356350"/>
            <a:ext cx="5687786" cy="365125"/>
          </a:xfrm>
        </p:spPr>
        <p:txBody>
          <a:bodyPr/>
          <a:lstStyle/>
          <a:p>
            <a:endParaRPr lang="zh-CN"/>
          </a:p>
        </p:txBody>
      </p:sp>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invGray">
          <a:xfrm rot="5400000">
            <a:off x="7523375" y="2743540"/>
            <a:ext cx="6857433" cy="1371487"/>
          </a:xfrm>
          <a:prstGeom prst="rect">
            <a:avLst/>
          </a:prstGeom>
        </p:spPr>
      </p:pic>
      <p:sp>
        <p:nvSpPr>
          <p:cNvPr id="10" name="矩形 9"/>
          <p:cNvSpPr/>
          <p:nvPr/>
        </p:nvSpPr>
        <p:spPr>
          <a:xfrm rot="5400000">
            <a:off x="8267671" y="3370131"/>
            <a:ext cx="6858000" cy="1188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p>
        </p:txBody>
      </p:sp>
      <p:sp>
        <p:nvSpPr>
          <p:cNvPr id="2" name="竖排标题 1"/>
          <p:cNvSpPr>
            <a:spLocks noGrp="1"/>
          </p:cNvSpPr>
          <p:nvPr>
            <p:ph type="title" orient="vert"/>
          </p:nvPr>
        </p:nvSpPr>
        <p:spPr>
          <a:xfrm>
            <a:off x="10266348" y="462249"/>
            <a:ext cx="1370886" cy="5714714"/>
          </a:xfrm>
        </p:spPr>
        <p:txBody>
          <a:bodyPr vert="eaVert"/>
          <a:lstStyle/>
          <a:p>
            <a:r>
              <a:rPr lang="zh-CN" altLang="en-US"/>
              <a:t>单击此处编辑母版标题样式</a:t>
            </a:r>
            <a:endParaRPr lang="zh-CN"/>
          </a:p>
        </p:txBody>
      </p:sp>
      <p:sp>
        <p:nvSpPr>
          <p:cNvPr id="6" name="幻灯片编号占位符 5"/>
          <p:cNvSpPr>
            <a:spLocks noGrp="1"/>
          </p:cNvSpPr>
          <p:nvPr>
            <p:ph type="sldNum" sz="quarter" idx="12"/>
          </p:nvPr>
        </p:nvSpPr>
        <p:spPr>
          <a:xfrm>
            <a:off x="8102389" y="6356350"/>
            <a:ext cx="1968898" cy="365125"/>
          </a:xfrm>
        </p:spPr>
        <p:txBody>
          <a:bodyPr/>
          <a:lstStyle/>
          <a:p>
            <a:fld id="{BD266BE7-899D-4075-917F-DBDE33B6B692}" type="slidenum">
              <a:t>‹#›</a:t>
            </a:fld>
            <a:endParaRPr lang="zh-CN"/>
          </a:p>
        </p:txBody>
      </p:sp>
    </p:spTree>
    <p:extLst>
      <p:ext uri="{BB962C8B-B14F-4D97-AF65-F5344CB8AC3E}">
        <p14:creationId xmlns:p14="http://schemas.microsoft.com/office/powerpoint/2010/main" val="30294111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p>
        </p:txBody>
      </p:sp>
      <p:sp>
        <p:nvSpPr>
          <p:cNvPr id="4" name="日期占位符 3"/>
          <p:cNvSpPr>
            <a:spLocks noGrp="1"/>
          </p:cNvSpPr>
          <p:nvPr>
            <p:ph type="dt" sz="half" idx="10"/>
          </p:nvPr>
        </p:nvSpPr>
        <p:spPr/>
        <p:txBody>
          <a:bodyPr/>
          <a:lstStyle/>
          <a:p>
            <a:fld id="{2CCFE9AC-F15C-4FA0-A6F1-298829FA691D}" type="datetimeFigureOut">
              <a:t>2016/11/30</a:t>
            </a:fld>
            <a:endParaRPr lang="zh-CN"/>
          </a:p>
        </p:txBody>
      </p:sp>
      <p:sp>
        <p:nvSpPr>
          <p:cNvPr id="5" name="页脚占位符 4"/>
          <p:cNvSpPr>
            <a:spLocks noGrp="1"/>
          </p:cNvSpPr>
          <p:nvPr>
            <p:ph type="ftr" sz="quarter" idx="11"/>
          </p:nvPr>
        </p:nvSpPr>
        <p:spPr/>
        <p:txBody>
          <a:bodyPr/>
          <a:lstStyle/>
          <a:p>
            <a:endParaRPr lang="zh-CN"/>
          </a:p>
        </p:txBody>
      </p:sp>
      <p:sp>
        <p:nvSpPr>
          <p:cNvPr id="6" name="幻灯片编号占位符 5"/>
          <p:cNvSpPr>
            <a:spLocks noGrp="1"/>
          </p:cNvSpPr>
          <p:nvPr>
            <p:ph type="sldNum" sz="quarter" idx="12"/>
          </p:nvPr>
        </p:nvSpPr>
        <p:spPr/>
        <p:txBody>
          <a:bodyPr/>
          <a:lstStyle/>
          <a:p>
            <a:fld id="{BD266BE7-899D-4075-917F-DBDE33B6B692}" type="slidenum">
              <a:t>‹#›</a:t>
            </a:fld>
            <a:endParaRPr lang="zh-CN"/>
          </a:p>
        </p:txBody>
      </p:sp>
    </p:spTree>
    <p:extLst>
      <p:ext uri="{BB962C8B-B14F-4D97-AF65-F5344CB8AC3E}">
        <p14:creationId xmlns:p14="http://schemas.microsoft.com/office/powerpoint/2010/main" val="5413334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bwMode="inv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矩形 7"/>
          <p:cNvSpPr/>
          <p:nvPr/>
        </p:nvSpPr>
        <p:spPr>
          <a:xfrm>
            <a:off x="3502152" y="-20637"/>
            <a:ext cx="7315200" cy="4343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p>
        </p:txBody>
      </p:sp>
      <p:sp>
        <p:nvSpPr>
          <p:cNvPr id="9" name="矩形 8"/>
          <p:cNvSpPr/>
          <p:nvPr/>
        </p:nvSpPr>
        <p:spPr>
          <a:xfrm>
            <a:off x="3502152" y="4462272"/>
            <a:ext cx="7315200" cy="17190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p>
        </p:txBody>
      </p:sp>
      <p:sp>
        <p:nvSpPr>
          <p:cNvPr id="2" name="标题 1"/>
          <p:cNvSpPr>
            <a:spLocks noGrp="1"/>
          </p:cNvSpPr>
          <p:nvPr>
            <p:ph type="title"/>
          </p:nvPr>
        </p:nvSpPr>
        <p:spPr bwMode="black">
          <a:xfrm>
            <a:off x="3838015" y="658346"/>
            <a:ext cx="6597464" cy="3664417"/>
          </a:xfrm>
        </p:spPr>
        <p:txBody>
          <a:bodyPr anchor="b">
            <a:normAutofit/>
          </a:bodyPr>
          <a:lstStyle>
            <a:lvl1pPr latinLnBrk="0">
              <a:lnSpc>
                <a:spcPct val="90000"/>
              </a:lnSpc>
              <a:defRPr lang="zh-CN" sz="5000" b="1">
                <a:solidFill>
                  <a:schemeClr val="tx1"/>
                </a:solidFill>
              </a:defRPr>
            </a:lvl1pPr>
          </a:lstStyle>
          <a:p>
            <a:r>
              <a:rPr lang="zh-CN" altLang="en-US"/>
              <a:t>单击此处编辑母版标题样式</a:t>
            </a:r>
            <a:endParaRPr lang="zh-CN"/>
          </a:p>
        </p:txBody>
      </p:sp>
      <p:sp>
        <p:nvSpPr>
          <p:cNvPr id="3" name="文本占位符 2"/>
          <p:cNvSpPr>
            <a:spLocks noGrp="1"/>
          </p:cNvSpPr>
          <p:nvPr>
            <p:ph type="body" idx="1"/>
          </p:nvPr>
        </p:nvSpPr>
        <p:spPr>
          <a:xfrm>
            <a:off x="3838014" y="4589463"/>
            <a:ext cx="6597465" cy="1500187"/>
          </a:xfrm>
        </p:spPr>
        <p:txBody>
          <a:bodyPr/>
          <a:lstStyle>
            <a:lvl1pPr marL="0" indent="0" latinLnBrk="0">
              <a:spcBef>
                <a:spcPts val="0"/>
              </a:spcBef>
              <a:buNone/>
              <a:defRPr lang="zh-CN" sz="2400">
                <a:solidFill>
                  <a:schemeClr val="tx1"/>
                </a:solidFill>
              </a:defRPr>
            </a:lvl1pPr>
            <a:lvl2pPr marL="457200" indent="0" latinLnBrk="0">
              <a:buNone/>
              <a:defRPr lang="zh-CN" sz="2000">
                <a:solidFill>
                  <a:schemeClr val="tx1">
                    <a:tint val="75000"/>
                  </a:schemeClr>
                </a:solidFill>
              </a:defRPr>
            </a:lvl2pPr>
            <a:lvl3pPr marL="914400" indent="0" latinLnBrk="0">
              <a:buNone/>
              <a:defRPr lang="zh-CN" sz="1800">
                <a:solidFill>
                  <a:schemeClr val="tx1">
                    <a:tint val="75000"/>
                  </a:schemeClr>
                </a:solidFill>
              </a:defRPr>
            </a:lvl3pPr>
            <a:lvl4pPr marL="1371600" indent="0" latinLnBrk="0">
              <a:buNone/>
              <a:defRPr lang="zh-CN" sz="1600">
                <a:solidFill>
                  <a:schemeClr val="tx1">
                    <a:tint val="75000"/>
                  </a:schemeClr>
                </a:solidFill>
              </a:defRPr>
            </a:lvl4pPr>
            <a:lvl5pPr marL="1828800" indent="0" latinLnBrk="0">
              <a:buNone/>
              <a:defRPr lang="zh-CN" sz="1600">
                <a:solidFill>
                  <a:schemeClr val="tx1">
                    <a:tint val="75000"/>
                  </a:schemeClr>
                </a:solidFill>
              </a:defRPr>
            </a:lvl5pPr>
            <a:lvl6pPr marL="2286000" indent="0" latinLnBrk="0">
              <a:buNone/>
              <a:defRPr lang="zh-CN" sz="1600">
                <a:solidFill>
                  <a:schemeClr val="tx1">
                    <a:tint val="75000"/>
                  </a:schemeClr>
                </a:solidFill>
              </a:defRPr>
            </a:lvl6pPr>
            <a:lvl7pPr marL="2743200" indent="0" latinLnBrk="0">
              <a:buNone/>
              <a:defRPr lang="zh-CN" sz="1600">
                <a:solidFill>
                  <a:schemeClr val="tx1">
                    <a:tint val="75000"/>
                  </a:schemeClr>
                </a:solidFill>
              </a:defRPr>
            </a:lvl7pPr>
            <a:lvl8pPr marL="3200400" indent="0" latinLnBrk="0">
              <a:buNone/>
              <a:defRPr lang="zh-CN" sz="1600">
                <a:solidFill>
                  <a:schemeClr val="tx1">
                    <a:tint val="75000"/>
                  </a:schemeClr>
                </a:solidFill>
              </a:defRPr>
            </a:lvl8pPr>
            <a:lvl9pPr marL="3657600" indent="0" latinLnBrk="0">
              <a:buNone/>
              <a:defRPr lang="zh-CN"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2CCFE9AC-F15C-4FA0-A6F1-298829FA691D}" type="datetimeFigureOut">
              <a:t>2016/11/30</a:t>
            </a:fld>
            <a:endParaRPr lang="zh-CN"/>
          </a:p>
        </p:txBody>
      </p:sp>
      <p:sp>
        <p:nvSpPr>
          <p:cNvPr id="5" name="页脚占位符 4"/>
          <p:cNvSpPr>
            <a:spLocks noGrp="1"/>
          </p:cNvSpPr>
          <p:nvPr>
            <p:ph type="ftr" sz="quarter" idx="11"/>
          </p:nvPr>
        </p:nvSpPr>
        <p:spPr/>
        <p:txBody>
          <a:bodyPr/>
          <a:lstStyle/>
          <a:p>
            <a:endParaRPr lang="zh-CN"/>
          </a:p>
        </p:txBody>
      </p:sp>
      <p:sp>
        <p:nvSpPr>
          <p:cNvPr id="6" name="幻灯片编号占位符 5"/>
          <p:cNvSpPr>
            <a:spLocks noGrp="1"/>
          </p:cNvSpPr>
          <p:nvPr>
            <p:ph type="sldNum" sz="quarter" idx="12"/>
          </p:nvPr>
        </p:nvSpPr>
        <p:spPr/>
        <p:txBody>
          <a:bodyPr/>
          <a:lstStyle/>
          <a:p>
            <a:fld id="{BD266BE7-899D-4075-917F-DBDE33B6B692}" type="slidenum">
              <a:t>‹#›</a:t>
            </a:fld>
            <a:endParaRPr lang="zh-CN"/>
          </a:p>
        </p:txBody>
      </p:sp>
    </p:spTree>
    <p:extLst>
      <p:ext uri="{BB962C8B-B14F-4D97-AF65-F5344CB8AC3E}">
        <p14:creationId xmlns:p14="http://schemas.microsoft.com/office/powerpoint/2010/main" val="42824528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p>
        </p:txBody>
      </p:sp>
      <p:sp>
        <p:nvSpPr>
          <p:cNvPr id="3" name="内容占位符 2"/>
          <p:cNvSpPr>
            <a:spLocks noGrp="1"/>
          </p:cNvSpPr>
          <p:nvPr>
            <p:ph sz="half" idx="1"/>
          </p:nvPr>
        </p:nvSpPr>
        <p:spPr>
          <a:xfrm>
            <a:off x="1280160" y="2194560"/>
            <a:ext cx="4489704" cy="3986784"/>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p>
        </p:txBody>
      </p:sp>
      <p:sp>
        <p:nvSpPr>
          <p:cNvPr id="4" name="内容占位符 3"/>
          <p:cNvSpPr>
            <a:spLocks noGrp="1"/>
          </p:cNvSpPr>
          <p:nvPr>
            <p:ph sz="half" idx="2"/>
          </p:nvPr>
        </p:nvSpPr>
        <p:spPr>
          <a:xfrm>
            <a:off x="6415368" y="2194560"/>
            <a:ext cx="4493424" cy="3986784"/>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p>
        </p:txBody>
      </p:sp>
      <p:sp>
        <p:nvSpPr>
          <p:cNvPr id="5" name="日期占位符 4"/>
          <p:cNvSpPr>
            <a:spLocks noGrp="1"/>
          </p:cNvSpPr>
          <p:nvPr>
            <p:ph type="dt" sz="half" idx="10"/>
          </p:nvPr>
        </p:nvSpPr>
        <p:spPr/>
        <p:txBody>
          <a:bodyPr/>
          <a:lstStyle/>
          <a:p>
            <a:fld id="{2CCFE9AC-F15C-4FA0-A6F1-298829FA691D}" type="datetimeFigureOut">
              <a:t>2016/11/30</a:t>
            </a:fld>
            <a:endParaRPr lang="zh-CN"/>
          </a:p>
        </p:txBody>
      </p:sp>
      <p:sp>
        <p:nvSpPr>
          <p:cNvPr id="6" name="页脚占位符 5"/>
          <p:cNvSpPr>
            <a:spLocks noGrp="1"/>
          </p:cNvSpPr>
          <p:nvPr>
            <p:ph type="ftr" sz="quarter" idx="11"/>
          </p:nvPr>
        </p:nvSpPr>
        <p:spPr/>
        <p:txBody>
          <a:bodyPr/>
          <a:lstStyle/>
          <a:p>
            <a:endParaRPr lang="zh-CN"/>
          </a:p>
        </p:txBody>
      </p:sp>
      <p:sp>
        <p:nvSpPr>
          <p:cNvPr id="7" name="幻灯片编号占位符 6"/>
          <p:cNvSpPr>
            <a:spLocks noGrp="1"/>
          </p:cNvSpPr>
          <p:nvPr>
            <p:ph type="sldNum" sz="quarter" idx="12"/>
          </p:nvPr>
        </p:nvSpPr>
        <p:spPr/>
        <p:txBody>
          <a:bodyPr/>
          <a:lstStyle/>
          <a:p>
            <a:fld id="{BD266BE7-899D-4075-917F-DBDE33B6B692}" type="slidenum">
              <a:t>‹#›</a:t>
            </a:fld>
            <a:endParaRPr lang="zh-CN"/>
          </a:p>
        </p:txBody>
      </p:sp>
    </p:spTree>
    <p:extLst>
      <p:ext uri="{BB962C8B-B14F-4D97-AF65-F5344CB8AC3E}">
        <p14:creationId xmlns:p14="http://schemas.microsoft.com/office/powerpoint/2010/main" val="32010400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p>
        </p:txBody>
      </p:sp>
      <p:sp>
        <p:nvSpPr>
          <p:cNvPr id="3" name="文本占位符 2"/>
          <p:cNvSpPr>
            <a:spLocks noGrp="1"/>
          </p:cNvSpPr>
          <p:nvPr>
            <p:ph type="body" idx="1"/>
          </p:nvPr>
        </p:nvSpPr>
        <p:spPr>
          <a:xfrm>
            <a:off x="1280160" y="1828456"/>
            <a:ext cx="4489704" cy="830695"/>
          </a:xfrm>
        </p:spPr>
        <p:txBody>
          <a:bodyPr anchor="b"/>
          <a:lstStyle>
            <a:lvl1pPr marL="0" indent="0" latinLnBrk="0">
              <a:buNone/>
              <a:defRPr lang="zh-CN" sz="2400" b="1"/>
            </a:lvl1pPr>
            <a:lvl2pPr marL="457200" indent="0" latinLnBrk="0">
              <a:buNone/>
              <a:defRPr lang="zh-CN" sz="2000" b="1"/>
            </a:lvl2pPr>
            <a:lvl3pPr marL="914400" indent="0" latinLnBrk="0">
              <a:buNone/>
              <a:defRPr lang="zh-CN" sz="1800" b="1"/>
            </a:lvl3pPr>
            <a:lvl4pPr marL="1371600" indent="0" latinLnBrk="0">
              <a:buNone/>
              <a:defRPr lang="zh-CN" sz="1600" b="1"/>
            </a:lvl4pPr>
            <a:lvl5pPr marL="1828800" indent="0" latinLnBrk="0">
              <a:buNone/>
              <a:defRPr lang="zh-CN" sz="1600" b="1"/>
            </a:lvl5pPr>
            <a:lvl6pPr marL="2286000" indent="0" latinLnBrk="0">
              <a:buNone/>
              <a:defRPr lang="zh-CN" sz="1600" b="1"/>
            </a:lvl6pPr>
            <a:lvl7pPr marL="2743200" indent="0" latinLnBrk="0">
              <a:buNone/>
              <a:defRPr lang="zh-CN" sz="1600" b="1"/>
            </a:lvl7pPr>
            <a:lvl8pPr marL="3200400" indent="0" latinLnBrk="0">
              <a:buNone/>
              <a:defRPr lang="zh-CN" sz="1600" b="1"/>
            </a:lvl8pPr>
            <a:lvl9pPr marL="3657600" indent="0" latinLnBrk="0">
              <a:buNone/>
              <a:defRPr lang="zh-CN" sz="1600" b="1"/>
            </a:lvl9pPr>
          </a:lstStyle>
          <a:p>
            <a:pPr lvl="0"/>
            <a:r>
              <a:rPr lang="zh-CN" altLang="en-US"/>
              <a:t>编辑母版文本样式</a:t>
            </a:r>
          </a:p>
        </p:txBody>
      </p:sp>
      <p:sp>
        <p:nvSpPr>
          <p:cNvPr id="4" name="内容占位符 3"/>
          <p:cNvSpPr>
            <a:spLocks noGrp="1"/>
          </p:cNvSpPr>
          <p:nvPr>
            <p:ph sz="half" idx="2"/>
          </p:nvPr>
        </p:nvSpPr>
        <p:spPr>
          <a:xfrm>
            <a:off x="1280160" y="2743194"/>
            <a:ext cx="4489704" cy="3433769"/>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p>
        </p:txBody>
      </p:sp>
      <p:sp>
        <p:nvSpPr>
          <p:cNvPr id="5" name="文本占位符 4"/>
          <p:cNvSpPr>
            <a:spLocks noGrp="1"/>
          </p:cNvSpPr>
          <p:nvPr>
            <p:ph type="body" sz="quarter" idx="3"/>
          </p:nvPr>
        </p:nvSpPr>
        <p:spPr>
          <a:xfrm>
            <a:off x="6419088" y="1828456"/>
            <a:ext cx="4489704" cy="830695"/>
          </a:xfrm>
        </p:spPr>
        <p:txBody>
          <a:bodyPr anchor="b"/>
          <a:lstStyle>
            <a:lvl1pPr marL="0" indent="0" latinLnBrk="0">
              <a:buNone/>
              <a:defRPr lang="zh-CN" sz="2400" b="1"/>
            </a:lvl1pPr>
            <a:lvl2pPr marL="457200" indent="0" latinLnBrk="0">
              <a:buNone/>
              <a:defRPr lang="zh-CN" sz="2000" b="1"/>
            </a:lvl2pPr>
            <a:lvl3pPr marL="914400" indent="0" latinLnBrk="0">
              <a:buNone/>
              <a:defRPr lang="zh-CN" sz="1800" b="1"/>
            </a:lvl3pPr>
            <a:lvl4pPr marL="1371600" indent="0" latinLnBrk="0">
              <a:buNone/>
              <a:defRPr lang="zh-CN" sz="1600" b="1"/>
            </a:lvl4pPr>
            <a:lvl5pPr marL="1828800" indent="0" latinLnBrk="0">
              <a:buNone/>
              <a:defRPr lang="zh-CN" sz="1600" b="1"/>
            </a:lvl5pPr>
            <a:lvl6pPr marL="2286000" indent="0" latinLnBrk="0">
              <a:buNone/>
              <a:defRPr lang="zh-CN" sz="1600" b="1"/>
            </a:lvl6pPr>
            <a:lvl7pPr marL="2743200" indent="0" latinLnBrk="0">
              <a:buNone/>
              <a:defRPr lang="zh-CN" sz="1600" b="1"/>
            </a:lvl7pPr>
            <a:lvl8pPr marL="3200400" indent="0" latinLnBrk="0">
              <a:buNone/>
              <a:defRPr lang="zh-CN" sz="1600" b="1"/>
            </a:lvl8pPr>
            <a:lvl9pPr marL="3657600" indent="0" latinLnBrk="0">
              <a:buNone/>
              <a:defRPr lang="zh-CN" sz="1600" b="1"/>
            </a:lvl9pPr>
          </a:lstStyle>
          <a:p>
            <a:pPr lvl="0"/>
            <a:r>
              <a:rPr lang="zh-CN" altLang="en-US"/>
              <a:t>编辑母版文本样式</a:t>
            </a:r>
          </a:p>
        </p:txBody>
      </p:sp>
      <p:sp>
        <p:nvSpPr>
          <p:cNvPr id="6" name="内容占位符 5"/>
          <p:cNvSpPr>
            <a:spLocks noGrp="1"/>
          </p:cNvSpPr>
          <p:nvPr>
            <p:ph sz="quarter" idx="4"/>
          </p:nvPr>
        </p:nvSpPr>
        <p:spPr>
          <a:xfrm>
            <a:off x="6419088" y="2743194"/>
            <a:ext cx="4489704" cy="3433769"/>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p>
        </p:txBody>
      </p:sp>
      <p:sp>
        <p:nvSpPr>
          <p:cNvPr id="7" name="日期占位符 6"/>
          <p:cNvSpPr>
            <a:spLocks noGrp="1"/>
          </p:cNvSpPr>
          <p:nvPr>
            <p:ph type="dt" sz="half" idx="10"/>
          </p:nvPr>
        </p:nvSpPr>
        <p:spPr/>
        <p:txBody>
          <a:bodyPr/>
          <a:lstStyle/>
          <a:p>
            <a:fld id="{2CCFE9AC-F15C-4FA0-A6F1-298829FA691D}" type="datetimeFigureOut">
              <a:t>2016/11/30</a:t>
            </a:fld>
            <a:endParaRPr lang="zh-CN"/>
          </a:p>
        </p:txBody>
      </p:sp>
      <p:sp>
        <p:nvSpPr>
          <p:cNvPr id="8" name="页脚占位符 7"/>
          <p:cNvSpPr>
            <a:spLocks noGrp="1"/>
          </p:cNvSpPr>
          <p:nvPr>
            <p:ph type="ftr" sz="quarter" idx="11"/>
          </p:nvPr>
        </p:nvSpPr>
        <p:spPr/>
        <p:txBody>
          <a:bodyPr/>
          <a:lstStyle/>
          <a:p>
            <a:endParaRPr lang="zh-CN"/>
          </a:p>
        </p:txBody>
      </p:sp>
      <p:sp>
        <p:nvSpPr>
          <p:cNvPr id="9" name="幻灯片编号占位符 8"/>
          <p:cNvSpPr>
            <a:spLocks noGrp="1"/>
          </p:cNvSpPr>
          <p:nvPr>
            <p:ph type="sldNum" sz="quarter" idx="12"/>
          </p:nvPr>
        </p:nvSpPr>
        <p:spPr/>
        <p:txBody>
          <a:bodyPr/>
          <a:lstStyle/>
          <a:p>
            <a:fld id="{BD266BE7-899D-4075-917F-DBDE33B6B692}" type="slidenum">
              <a:t>‹#›</a:t>
            </a:fld>
            <a:endParaRPr lang="zh-CN"/>
          </a:p>
        </p:txBody>
      </p:sp>
    </p:spTree>
    <p:extLst>
      <p:ext uri="{BB962C8B-B14F-4D97-AF65-F5344CB8AC3E}">
        <p14:creationId xmlns:p14="http://schemas.microsoft.com/office/powerpoint/2010/main" val="42612869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p>
        </p:txBody>
      </p:sp>
      <p:sp>
        <p:nvSpPr>
          <p:cNvPr id="3" name="日期占位符 2"/>
          <p:cNvSpPr>
            <a:spLocks noGrp="1"/>
          </p:cNvSpPr>
          <p:nvPr>
            <p:ph type="dt" sz="half" idx="10"/>
          </p:nvPr>
        </p:nvSpPr>
        <p:spPr/>
        <p:txBody>
          <a:bodyPr/>
          <a:lstStyle/>
          <a:p>
            <a:fld id="{2CCFE9AC-F15C-4FA0-A6F1-298829FA691D}" type="datetimeFigureOut">
              <a:t>2016/11/30</a:t>
            </a:fld>
            <a:endParaRPr lang="zh-CN"/>
          </a:p>
        </p:txBody>
      </p:sp>
      <p:sp>
        <p:nvSpPr>
          <p:cNvPr id="4" name="页脚占位符 3"/>
          <p:cNvSpPr>
            <a:spLocks noGrp="1"/>
          </p:cNvSpPr>
          <p:nvPr>
            <p:ph type="ftr" sz="quarter" idx="11"/>
          </p:nvPr>
        </p:nvSpPr>
        <p:spPr/>
        <p:txBody>
          <a:bodyPr/>
          <a:lstStyle/>
          <a:p>
            <a:endParaRPr lang="zh-CN"/>
          </a:p>
        </p:txBody>
      </p:sp>
      <p:sp>
        <p:nvSpPr>
          <p:cNvPr id="5" name="幻灯片编号占位符 4"/>
          <p:cNvSpPr>
            <a:spLocks noGrp="1"/>
          </p:cNvSpPr>
          <p:nvPr>
            <p:ph type="sldNum" sz="quarter" idx="12"/>
          </p:nvPr>
        </p:nvSpPr>
        <p:spPr/>
        <p:txBody>
          <a:bodyPr/>
          <a:lstStyle/>
          <a:p>
            <a:fld id="{BD266BE7-899D-4075-917F-DBDE33B6B692}" type="slidenum">
              <a:t>‹#›</a:t>
            </a:fld>
            <a:endParaRPr lang="zh-CN"/>
          </a:p>
        </p:txBody>
      </p:sp>
    </p:spTree>
    <p:extLst>
      <p:ext uri="{BB962C8B-B14F-4D97-AF65-F5344CB8AC3E}">
        <p14:creationId xmlns:p14="http://schemas.microsoft.com/office/powerpoint/2010/main" val="26416112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CCFE9AC-F15C-4FA0-A6F1-298829FA691D}" type="datetimeFigureOut">
              <a:t>2016/11/30</a:t>
            </a:fld>
            <a:endParaRPr lang="zh-CN"/>
          </a:p>
        </p:txBody>
      </p:sp>
      <p:sp>
        <p:nvSpPr>
          <p:cNvPr id="3" name="页脚占位符 2"/>
          <p:cNvSpPr>
            <a:spLocks noGrp="1"/>
          </p:cNvSpPr>
          <p:nvPr>
            <p:ph type="ftr" sz="quarter" idx="11"/>
          </p:nvPr>
        </p:nvSpPr>
        <p:spPr/>
        <p:txBody>
          <a:bodyPr/>
          <a:lstStyle/>
          <a:p>
            <a:endParaRPr lang="zh-CN"/>
          </a:p>
        </p:txBody>
      </p:sp>
      <p:sp>
        <p:nvSpPr>
          <p:cNvPr id="4" name="幻灯片编号占位符 3"/>
          <p:cNvSpPr>
            <a:spLocks noGrp="1"/>
          </p:cNvSpPr>
          <p:nvPr>
            <p:ph type="sldNum" sz="quarter" idx="12"/>
          </p:nvPr>
        </p:nvSpPr>
        <p:spPr/>
        <p:txBody>
          <a:bodyPr/>
          <a:lstStyle/>
          <a:p>
            <a:fld id="{BD266BE7-899D-4075-917F-DBDE33B6B692}" type="slidenum">
              <a:t>‹#›</a:t>
            </a:fld>
            <a:endParaRPr lang="zh-CN"/>
          </a:p>
        </p:txBody>
      </p:sp>
    </p:spTree>
    <p:extLst>
      <p:ext uri="{BB962C8B-B14F-4D97-AF65-F5344CB8AC3E}">
        <p14:creationId xmlns:p14="http://schemas.microsoft.com/office/powerpoint/2010/main" val="18302962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内容与题注">
    <p:spTree>
      <p:nvGrpSpPr>
        <p:cNvPr id="1" name=""/>
        <p:cNvGrpSpPr/>
        <p:nvPr/>
      </p:nvGrpSpPr>
      <p:grpSpPr>
        <a:xfrm>
          <a:off x="0" y="0"/>
          <a:ext cx="0" cy="0"/>
          <a:chOff x="0" y="0"/>
          <a:chExt cx="0" cy="0"/>
        </a:xfrm>
      </p:grpSpPr>
      <p:sp>
        <p:nvSpPr>
          <p:cNvPr id="2" name="标题 1"/>
          <p:cNvSpPr>
            <a:spLocks noGrp="1"/>
          </p:cNvSpPr>
          <p:nvPr>
            <p:ph type="title"/>
          </p:nvPr>
        </p:nvSpPr>
        <p:spPr/>
        <p:txBody>
          <a:bodyPr anchor="ctr">
            <a:normAutofit/>
          </a:bodyPr>
          <a:lstStyle>
            <a:lvl1pPr latinLnBrk="0">
              <a:defRPr lang="zh-CN" sz="3000"/>
            </a:lvl1pPr>
          </a:lstStyle>
          <a:p>
            <a:r>
              <a:rPr lang="zh-CN" altLang="en-US"/>
              <a:t>单击此处编辑母版标题样式</a:t>
            </a:r>
            <a:endParaRPr lang="zh-CN"/>
          </a:p>
        </p:txBody>
      </p:sp>
      <p:sp>
        <p:nvSpPr>
          <p:cNvPr id="3" name="内容占位符 2"/>
          <p:cNvSpPr>
            <a:spLocks noGrp="1"/>
          </p:cNvSpPr>
          <p:nvPr>
            <p:ph idx="1"/>
          </p:nvPr>
        </p:nvSpPr>
        <p:spPr>
          <a:xfrm>
            <a:off x="5518896" y="2465294"/>
            <a:ext cx="5389895" cy="4392706"/>
          </a:xfrm>
        </p:spPr>
        <p:txBody>
          <a:bodyPr>
            <a:normAutofit/>
          </a:bodyPr>
          <a:lstStyle>
            <a:lvl1pPr latinLnBrk="0">
              <a:defRPr lang="zh-CN" sz="2200"/>
            </a:lvl1pPr>
            <a:lvl2pPr latinLnBrk="0">
              <a:defRPr lang="zh-CN" sz="2000"/>
            </a:lvl2pPr>
            <a:lvl3pPr latinLnBrk="0">
              <a:defRPr lang="zh-CN" sz="1800"/>
            </a:lvl3pPr>
            <a:lvl4pPr latinLnBrk="0">
              <a:defRPr lang="zh-CN" sz="1600"/>
            </a:lvl4pPr>
            <a:lvl5pPr latinLnBrk="0">
              <a:defRPr lang="zh-CN" sz="1600"/>
            </a:lvl5pPr>
            <a:lvl6pPr latinLnBrk="0">
              <a:defRPr lang="zh-CN" sz="1600"/>
            </a:lvl6pPr>
            <a:lvl7pPr latinLnBrk="0">
              <a:defRPr lang="zh-CN" sz="1600"/>
            </a:lvl7pPr>
            <a:lvl8pPr latinLnBrk="0">
              <a:defRPr lang="zh-CN" sz="1600"/>
            </a:lvl8pPr>
            <a:lvl9pPr latinLnBrk="0">
              <a:defRPr lang="zh-CN" sz="16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p>
        </p:txBody>
      </p:sp>
      <p:sp>
        <p:nvSpPr>
          <p:cNvPr id="4" name="文本占位符 3"/>
          <p:cNvSpPr>
            <a:spLocks noGrp="1"/>
          </p:cNvSpPr>
          <p:nvPr>
            <p:ph type="body" sz="half" idx="2"/>
          </p:nvPr>
        </p:nvSpPr>
        <p:spPr>
          <a:xfrm>
            <a:off x="1291818" y="2465294"/>
            <a:ext cx="3834874" cy="3711669"/>
          </a:xfrm>
        </p:spPr>
        <p:txBody>
          <a:bodyPr>
            <a:normAutofit/>
          </a:bodyPr>
          <a:lstStyle>
            <a:lvl1pPr marL="0" indent="0" latinLnBrk="0">
              <a:spcBef>
                <a:spcPts val="1500"/>
              </a:spcBef>
              <a:buNone/>
              <a:defRPr lang="zh-CN" sz="2200"/>
            </a:lvl1pPr>
            <a:lvl2pPr marL="457200" indent="0" latinLnBrk="0">
              <a:buNone/>
              <a:defRPr lang="zh-CN" sz="1400"/>
            </a:lvl2pPr>
            <a:lvl3pPr marL="914400" indent="0" latinLnBrk="0">
              <a:buNone/>
              <a:defRPr lang="zh-CN" sz="1200"/>
            </a:lvl3pPr>
            <a:lvl4pPr marL="1371600" indent="0" latinLnBrk="0">
              <a:buNone/>
              <a:defRPr lang="zh-CN" sz="1000"/>
            </a:lvl4pPr>
            <a:lvl5pPr marL="1828800" indent="0" latinLnBrk="0">
              <a:buNone/>
              <a:defRPr lang="zh-CN" sz="1000"/>
            </a:lvl5pPr>
            <a:lvl6pPr marL="2286000" indent="0" latinLnBrk="0">
              <a:buNone/>
              <a:defRPr lang="zh-CN" sz="1000"/>
            </a:lvl6pPr>
            <a:lvl7pPr marL="2743200" indent="0" latinLnBrk="0">
              <a:buNone/>
              <a:defRPr lang="zh-CN" sz="1000"/>
            </a:lvl7pPr>
            <a:lvl8pPr marL="3200400" indent="0" latinLnBrk="0">
              <a:buNone/>
              <a:defRPr lang="zh-CN" sz="1000"/>
            </a:lvl8pPr>
            <a:lvl9pPr marL="3657600" indent="0" latinLnBrk="0">
              <a:buNone/>
              <a:defRPr lang="zh-CN"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2CCFE9AC-F15C-4FA0-A6F1-298829FA691D}" type="datetimeFigureOut">
              <a:t>2016/11/30</a:t>
            </a:fld>
            <a:endParaRPr lang="zh-CN"/>
          </a:p>
        </p:txBody>
      </p:sp>
      <p:sp>
        <p:nvSpPr>
          <p:cNvPr id="6" name="页脚占位符 5"/>
          <p:cNvSpPr>
            <a:spLocks noGrp="1"/>
          </p:cNvSpPr>
          <p:nvPr>
            <p:ph type="ftr" sz="quarter" idx="11"/>
          </p:nvPr>
        </p:nvSpPr>
        <p:spPr/>
        <p:txBody>
          <a:bodyPr/>
          <a:lstStyle/>
          <a:p>
            <a:endParaRPr lang="zh-CN"/>
          </a:p>
        </p:txBody>
      </p:sp>
      <p:sp>
        <p:nvSpPr>
          <p:cNvPr id="7" name="幻灯片编号占位符 6"/>
          <p:cNvSpPr>
            <a:spLocks noGrp="1"/>
          </p:cNvSpPr>
          <p:nvPr>
            <p:ph type="sldNum" sz="quarter" idx="12"/>
          </p:nvPr>
        </p:nvSpPr>
        <p:spPr/>
        <p:txBody>
          <a:bodyPr/>
          <a:lstStyle/>
          <a:p>
            <a:fld id="{BD266BE7-899D-4075-917F-DBDE33B6B692}" type="slidenum">
              <a:t>‹#›</a:t>
            </a:fld>
            <a:endParaRPr lang="zh-CN"/>
          </a:p>
        </p:txBody>
      </p:sp>
    </p:spTree>
    <p:extLst>
      <p:ext uri="{BB962C8B-B14F-4D97-AF65-F5344CB8AC3E}">
        <p14:creationId xmlns:p14="http://schemas.microsoft.com/office/powerpoint/2010/main" val="31147424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题注">
    <p:spTree>
      <p:nvGrpSpPr>
        <p:cNvPr id="1" name=""/>
        <p:cNvGrpSpPr/>
        <p:nvPr/>
      </p:nvGrpSpPr>
      <p:grpSpPr>
        <a:xfrm>
          <a:off x="0" y="0"/>
          <a:ext cx="0" cy="0"/>
          <a:chOff x="0" y="0"/>
          <a:chExt cx="0" cy="0"/>
        </a:xfrm>
      </p:grpSpPr>
      <p:sp>
        <p:nvSpPr>
          <p:cNvPr id="2" name="标题 1"/>
          <p:cNvSpPr>
            <a:spLocks noGrp="1"/>
          </p:cNvSpPr>
          <p:nvPr>
            <p:ph type="title"/>
          </p:nvPr>
        </p:nvSpPr>
        <p:spPr/>
        <p:txBody>
          <a:bodyPr anchor="ctr">
            <a:normAutofit/>
          </a:bodyPr>
          <a:lstStyle>
            <a:lvl1pPr latinLnBrk="0">
              <a:defRPr lang="zh-CN" sz="3000"/>
            </a:lvl1pPr>
          </a:lstStyle>
          <a:p>
            <a:r>
              <a:rPr lang="zh-CN" altLang="en-US"/>
              <a:t>单击此处编辑母版标题样式</a:t>
            </a:r>
            <a:endParaRPr lang="zh-CN"/>
          </a:p>
        </p:txBody>
      </p:sp>
      <p:sp>
        <p:nvSpPr>
          <p:cNvPr id="3" name="图片占位符 2"/>
          <p:cNvSpPr>
            <a:spLocks noGrp="1"/>
          </p:cNvSpPr>
          <p:nvPr>
            <p:ph type="pic" idx="1"/>
          </p:nvPr>
        </p:nvSpPr>
        <p:spPr>
          <a:xfrm>
            <a:off x="5518896" y="1828456"/>
            <a:ext cx="5389895" cy="5029544"/>
          </a:xfrm>
        </p:spPr>
        <p:txBody>
          <a:bodyPr tIns="1371600">
            <a:normAutofit/>
          </a:bodyPr>
          <a:lstStyle>
            <a:lvl1pPr marL="0" indent="0" algn="ctr" latinLnBrk="0">
              <a:buNone/>
              <a:defRPr lang="zh-CN" sz="2000"/>
            </a:lvl1pPr>
            <a:lvl2pPr marL="457200" indent="0" latinLnBrk="0">
              <a:buNone/>
              <a:defRPr lang="zh-CN" sz="2800"/>
            </a:lvl2pPr>
            <a:lvl3pPr marL="914400" indent="0" latinLnBrk="0">
              <a:buNone/>
              <a:defRPr lang="zh-CN" sz="2400"/>
            </a:lvl3pPr>
            <a:lvl4pPr marL="1371600" indent="0" latinLnBrk="0">
              <a:buNone/>
              <a:defRPr lang="zh-CN" sz="2000"/>
            </a:lvl4pPr>
            <a:lvl5pPr marL="1828800" indent="0" latinLnBrk="0">
              <a:buNone/>
              <a:defRPr lang="zh-CN" sz="2000"/>
            </a:lvl5pPr>
            <a:lvl6pPr marL="2286000" indent="0" latinLnBrk="0">
              <a:buNone/>
              <a:defRPr lang="zh-CN" sz="2000"/>
            </a:lvl6pPr>
            <a:lvl7pPr marL="2743200" indent="0" latinLnBrk="0">
              <a:buNone/>
              <a:defRPr lang="zh-CN" sz="2000"/>
            </a:lvl7pPr>
            <a:lvl8pPr marL="3200400" indent="0" latinLnBrk="0">
              <a:buNone/>
              <a:defRPr lang="zh-CN" sz="2000"/>
            </a:lvl8pPr>
            <a:lvl9pPr marL="3657600" indent="0" latinLnBrk="0">
              <a:buNone/>
              <a:defRPr lang="zh-CN" sz="2000"/>
            </a:lvl9pPr>
          </a:lstStyle>
          <a:p>
            <a:r>
              <a:rPr lang="zh-CN" altLang="en-US"/>
              <a:t>单击图标添加图片</a:t>
            </a:r>
            <a:endParaRPr lang="zh-CN"/>
          </a:p>
        </p:txBody>
      </p:sp>
      <p:sp>
        <p:nvSpPr>
          <p:cNvPr id="4" name="文本占位符 3"/>
          <p:cNvSpPr>
            <a:spLocks noGrp="1"/>
          </p:cNvSpPr>
          <p:nvPr>
            <p:ph type="body" sz="half" idx="2"/>
          </p:nvPr>
        </p:nvSpPr>
        <p:spPr>
          <a:xfrm>
            <a:off x="1291819" y="2465293"/>
            <a:ext cx="3834874" cy="3711669"/>
          </a:xfrm>
        </p:spPr>
        <p:txBody>
          <a:bodyPr>
            <a:normAutofit/>
          </a:bodyPr>
          <a:lstStyle>
            <a:lvl1pPr marL="0" indent="0" latinLnBrk="0">
              <a:buNone/>
              <a:defRPr lang="zh-CN" sz="2200"/>
            </a:lvl1pPr>
            <a:lvl2pPr marL="457200" indent="0" latinLnBrk="0">
              <a:buNone/>
              <a:defRPr lang="zh-CN" sz="1400"/>
            </a:lvl2pPr>
            <a:lvl3pPr marL="914400" indent="0" latinLnBrk="0">
              <a:buNone/>
              <a:defRPr lang="zh-CN" sz="1200"/>
            </a:lvl3pPr>
            <a:lvl4pPr marL="1371600" indent="0" latinLnBrk="0">
              <a:buNone/>
              <a:defRPr lang="zh-CN" sz="1000"/>
            </a:lvl4pPr>
            <a:lvl5pPr marL="1828800" indent="0" latinLnBrk="0">
              <a:buNone/>
              <a:defRPr lang="zh-CN" sz="1000"/>
            </a:lvl5pPr>
            <a:lvl6pPr marL="2286000" indent="0" latinLnBrk="0">
              <a:buNone/>
              <a:defRPr lang="zh-CN" sz="1000"/>
            </a:lvl6pPr>
            <a:lvl7pPr marL="2743200" indent="0" latinLnBrk="0">
              <a:buNone/>
              <a:defRPr lang="zh-CN" sz="1000"/>
            </a:lvl7pPr>
            <a:lvl8pPr marL="3200400" indent="0" latinLnBrk="0">
              <a:buNone/>
              <a:defRPr lang="zh-CN" sz="1000"/>
            </a:lvl8pPr>
            <a:lvl9pPr marL="3657600" indent="0" latinLnBrk="0">
              <a:buNone/>
              <a:defRPr lang="zh-CN"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2CCFE9AC-F15C-4FA0-A6F1-298829FA691D}" type="datetimeFigureOut">
              <a:t>2016/11/30</a:t>
            </a:fld>
            <a:endParaRPr lang="zh-CN"/>
          </a:p>
        </p:txBody>
      </p:sp>
      <p:sp>
        <p:nvSpPr>
          <p:cNvPr id="6" name="页脚占位符 5"/>
          <p:cNvSpPr>
            <a:spLocks noGrp="1"/>
          </p:cNvSpPr>
          <p:nvPr>
            <p:ph type="ftr" sz="quarter" idx="11"/>
          </p:nvPr>
        </p:nvSpPr>
        <p:spPr/>
        <p:txBody>
          <a:bodyPr/>
          <a:lstStyle/>
          <a:p>
            <a:endParaRPr lang="zh-CN"/>
          </a:p>
        </p:txBody>
      </p:sp>
      <p:sp>
        <p:nvSpPr>
          <p:cNvPr id="7" name="幻灯片编号占位符 6"/>
          <p:cNvSpPr>
            <a:spLocks noGrp="1"/>
          </p:cNvSpPr>
          <p:nvPr>
            <p:ph type="sldNum" sz="quarter" idx="12"/>
          </p:nvPr>
        </p:nvSpPr>
        <p:spPr/>
        <p:txBody>
          <a:bodyPr/>
          <a:lstStyle/>
          <a:p>
            <a:fld id="{BD266BE7-899D-4075-917F-DBDE33B6B692}" type="slidenum">
              <a:t>‹#›</a:t>
            </a:fld>
            <a:endParaRPr lang="zh-CN"/>
          </a:p>
        </p:txBody>
      </p:sp>
    </p:spTree>
    <p:extLst>
      <p:ext uri="{BB962C8B-B14F-4D97-AF65-F5344CB8AC3E}">
        <p14:creationId xmlns:p14="http://schemas.microsoft.com/office/powerpoint/2010/main" val="41613664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矩形 8"/>
          <p:cNvSpPr/>
          <p:nvPr/>
        </p:nvSpPr>
        <p:spPr>
          <a:xfrm>
            <a:off x="0" y="347472"/>
            <a:ext cx="12188952" cy="1188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atin typeface="Microsoft YaHei UI" panose="020B0503020204020204" pitchFamily="34" charset="-122"/>
              <a:ea typeface="Microsoft YaHei UI" panose="020B0503020204020204" pitchFamily="34" charset="-122"/>
            </a:endParaRPr>
          </a:p>
        </p:txBody>
      </p:sp>
      <p:pic>
        <p:nvPicPr>
          <p:cNvPr id="8" name="图片 7"/>
          <p:cNvPicPr>
            <a:picLocks noChangeAspect="1"/>
          </p:cNvPicPr>
          <p:nvPr/>
        </p:nvPicPr>
        <p:blipFill>
          <a:blip r:embed="rId13">
            <a:extLst>
              <a:ext uri="{28A0092B-C50C-407E-A947-70E740481C1C}">
                <a14:useLocalDpi xmlns:a14="http://schemas.microsoft.com/office/drawing/2010/main" val="0"/>
              </a:ext>
            </a:extLst>
          </a:blip>
          <a:stretch>
            <a:fillRect/>
          </a:stretch>
        </p:blipFill>
        <p:spPr bwMode="invGray">
          <a:xfrm>
            <a:off x="0" y="457200"/>
            <a:ext cx="12188952" cy="1371257"/>
          </a:xfrm>
          <a:prstGeom prst="rect">
            <a:avLst/>
          </a:prstGeom>
        </p:spPr>
      </p:pic>
      <p:sp>
        <p:nvSpPr>
          <p:cNvPr id="2" name="标题占位符 1"/>
          <p:cNvSpPr>
            <a:spLocks noGrp="1"/>
          </p:cNvSpPr>
          <p:nvPr>
            <p:ph type="title"/>
          </p:nvPr>
        </p:nvSpPr>
        <p:spPr bwMode="black">
          <a:xfrm>
            <a:off x="1280160" y="466343"/>
            <a:ext cx="9628632" cy="1362113"/>
          </a:xfrm>
          <a:prstGeom prst="rect">
            <a:avLst/>
          </a:prstGeom>
        </p:spPr>
        <p:txBody>
          <a:bodyPr vert="horz" lIns="91440" tIns="45720" rIns="91440" bIns="45720" rtlCol="0" anchor="ctr">
            <a:normAutofit/>
          </a:bodyPr>
          <a:lstStyle/>
          <a:p>
            <a:r>
              <a:rPr lang="zh-CN"/>
              <a:t>单击此处编辑母版标题样式</a:t>
            </a:r>
          </a:p>
        </p:txBody>
      </p:sp>
      <p:sp>
        <p:nvSpPr>
          <p:cNvPr id="3" name="文本占位符 2"/>
          <p:cNvSpPr>
            <a:spLocks noGrp="1"/>
          </p:cNvSpPr>
          <p:nvPr>
            <p:ph type="body" idx="1"/>
          </p:nvPr>
        </p:nvSpPr>
        <p:spPr>
          <a:xfrm>
            <a:off x="1280160" y="2190749"/>
            <a:ext cx="9628632" cy="3986213"/>
          </a:xfrm>
          <a:prstGeom prst="rect">
            <a:avLst/>
          </a:prstGeom>
        </p:spPr>
        <p:txBody>
          <a:bodyPr vert="horz" lIns="91440" tIns="45720" rIns="91440" bIns="45720" rtlCol="0">
            <a:normAutofit/>
          </a:bodyPr>
          <a:lstStyle/>
          <a:p>
            <a:pPr lvl="0"/>
            <a:r>
              <a:rPr lang="zh-CN"/>
              <a:t>单击此处编辑母版文本样式</a:t>
            </a:r>
          </a:p>
          <a:p>
            <a:pPr lvl="1"/>
            <a:r>
              <a:rPr lang="zh-CN"/>
              <a:t>第二级</a:t>
            </a:r>
          </a:p>
          <a:p>
            <a:pPr lvl="2"/>
            <a:r>
              <a:rPr lang="zh-CN"/>
              <a:t>第三级</a:t>
            </a:r>
          </a:p>
          <a:p>
            <a:pPr lvl="3"/>
            <a:r>
              <a:rPr lang="zh-CN"/>
              <a:t>第四级</a:t>
            </a:r>
          </a:p>
          <a:p>
            <a:pPr lvl="4"/>
            <a:r>
              <a:rPr lang="zh-CN"/>
              <a:t>第五级</a:t>
            </a:r>
          </a:p>
          <a:p>
            <a:pPr lvl="5"/>
            <a:r>
              <a:rPr lang="zh-CN"/>
              <a:t>第六级</a:t>
            </a:r>
          </a:p>
          <a:p>
            <a:pPr lvl="6"/>
            <a:r>
              <a:rPr lang="zh-CN"/>
              <a:t>第七级</a:t>
            </a:r>
          </a:p>
          <a:p>
            <a:pPr lvl="7"/>
            <a:r>
              <a:rPr lang="zh-CN"/>
              <a:t>第八级</a:t>
            </a:r>
          </a:p>
          <a:p>
            <a:pPr lvl="8"/>
            <a:r>
              <a:rPr lang="zh-CN"/>
              <a:t>第九级</a:t>
            </a:r>
          </a:p>
        </p:txBody>
      </p:sp>
      <p:sp>
        <p:nvSpPr>
          <p:cNvPr id="4" name="日期占位符 3"/>
          <p:cNvSpPr>
            <a:spLocks noGrp="1"/>
          </p:cNvSpPr>
          <p:nvPr>
            <p:ph type="dt" sz="half" idx="2"/>
          </p:nvPr>
        </p:nvSpPr>
        <p:spPr>
          <a:xfrm>
            <a:off x="1280160" y="6356350"/>
            <a:ext cx="1971947" cy="365125"/>
          </a:xfrm>
          <a:prstGeom prst="rect">
            <a:avLst/>
          </a:prstGeom>
        </p:spPr>
        <p:txBody>
          <a:bodyPr vert="horz" lIns="91440" tIns="45720" rIns="91440" bIns="45720" rtlCol="0" anchor="ctr"/>
          <a:lstStyle>
            <a:lvl1pPr algn="l" latinLnBrk="0">
              <a:defRPr lang="zh-CN" sz="1200">
                <a:solidFill>
                  <a:schemeClr val="tx1">
                    <a:tint val="75000"/>
                  </a:schemeClr>
                </a:solidFill>
                <a:latin typeface="Microsoft YaHei UI" panose="020B0503020204020204" pitchFamily="34" charset="-122"/>
                <a:ea typeface="Microsoft YaHei UI" panose="020B0503020204020204" pitchFamily="34" charset="-122"/>
              </a:defRPr>
            </a:lvl1pPr>
          </a:lstStyle>
          <a:p>
            <a:fld id="{2CCFE9AC-F15C-4FA0-A6F1-298829FA691D}" type="datetimeFigureOut">
              <a:rPr lang="en-US" altLang="zh-CN" smtClean="0"/>
              <a:pPr/>
              <a:t>11/30/2016</a:t>
            </a:fld>
            <a:endParaRPr lang="zh-CN" altLang="en-US"/>
          </a:p>
        </p:txBody>
      </p:sp>
      <p:sp>
        <p:nvSpPr>
          <p:cNvPr id="5" name="页脚占位符 4"/>
          <p:cNvSpPr>
            <a:spLocks noGrp="1"/>
          </p:cNvSpPr>
          <p:nvPr>
            <p:ph type="ftr" sz="quarter" idx="3"/>
          </p:nvPr>
        </p:nvSpPr>
        <p:spPr>
          <a:xfrm>
            <a:off x="3252107" y="6356350"/>
            <a:ext cx="5687786" cy="365125"/>
          </a:xfrm>
          <a:prstGeom prst="rect">
            <a:avLst/>
          </a:prstGeom>
        </p:spPr>
        <p:txBody>
          <a:bodyPr vert="horz" lIns="91440" tIns="45720" rIns="91440" bIns="45720" rtlCol="0" anchor="ctr"/>
          <a:lstStyle>
            <a:lvl1pPr algn="ctr" latinLnBrk="0">
              <a:defRPr lang="zh-CN" sz="1200">
                <a:solidFill>
                  <a:schemeClr val="tx1">
                    <a:tint val="75000"/>
                  </a:schemeClr>
                </a:solidFill>
                <a:latin typeface="Microsoft YaHei UI" panose="020B0503020204020204" pitchFamily="34" charset="-122"/>
                <a:ea typeface="Microsoft YaHei UI" panose="020B0503020204020204" pitchFamily="34" charset="-122"/>
              </a:defRPr>
            </a:lvl1pPr>
          </a:lstStyle>
          <a:p>
            <a:endParaRPr lang="zh-CN" altLang="en-US"/>
          </a:p>
        </p:txBody>
      </p:sp>
      <p:sp>
        <p:nvSpPr>
          <p:cNvPr id="6" name="幻灯片编号占位符 5"/>
          <p:cNvSpPr>
            <a:spLocks noGrp="1"/>
          </p:cNvSpPr>
          <p:nvPr>
            <p:ph type="sldNum" sz="quarter" idx="4"/>
          </p:nvPr>
        </p:nvSpPr>
        <p:spPr>
          <a:xfrm>
            <a:off x="8939894" y="6356350"/>
            <a:ext cx="1968898" cy="365125"/>
          </a:xfrm>
          <a:prstGeom prst="rect">
            <a:avLst/>
          </a:prstGeom>
        </p:spPr>
        <p:txBody>
          <a:bodyPr vert="horz" lIns="91440" tIns="45720" rIns="91440" bIns="45720" rtlCol="0" anchor="ctr"/>
          <a:lstStyle>
            <a:lvl1pPr algn="r" latinLnBrk="0">
              <a:defRPr lang="zh-CN" sz="1200">
                <a:solidFill>
                  <a:schemeClr val="tx1">
                    <a:tint val="75000"/>
                  </a:schemeClr>
                </a:solidFill>
                <a:latin typeface="Microsoft YaHei UI" panose="020B0503020204020204" pitchFamily="34" charset="-122"/>
                <a:ea typeface="Microsoft YaHei UI" panose="020B0503020204020204" pitchFamily="34" charset="-122"/>
              </a:defRPr>
            </a:lvl1pPr>
          </a:lstStyle>
          <a:p>
            <a:fld id="{BD266BE7-899D-4075-917F-DBDE33B6B692}" type="slidenum">
              <a:rPr lang="en-US" altLang="zh-CN" smtClean="0"/>
              <a:pPr/>
              <a:t>‹#›</a:t>
            </a:fld>
            <a:endParaRPr lang="en-US" altLang="zh-CN"/>
          </a:p>
        </p:txBody>
      </p:sp>
    </p:spTree>
    <p:extLst>
      <p:ext uri="{BB962C8B-B14F-4D97-AF65-F5344CB8AC3E}">
        <p14:creationId xmlns:p14="http://schemas.microsoft.com/office/powerpoint/2010/main" val="28719210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5000"/>
        </a:lnSpc>
        <a:spcBef>
          <a:spcPct val="0"/>
        </a:spcBef>
        <a:buNone/>
        <a:defRPr lang="zh-CN" sz="3000" kern="1200">
          <a:solidFill>
            <a:schemeClr val="bg1"/>
          </a:solidFill>
          <a:latin typeface="Microsoft YaHei UI" panose="020B0503020204020204" pitchFamily="34" charset="-122"/>
          <a:ea typeface="Microsoft YaHei UI" panose="020B0503020204020204" pitchFamily="34" charset="-122"/>
          <a:cs typeface="+mj-cs"/>
        </a:defRPr>
      </a:lvl1pPr>
    </p:titleStyle>
    <p:bodyStyle>
      <a:lvl1pPr marL="228600" indent="-228600" algn="l" defTabSz="914400" rtl="0" eaLnBrk="1" latinLnBrk="0" hangingPunct="1">
        <a:lnSpc>
          <a:spcPct val="100000"/>
        </a:lnSpc>
        <a:spcBef>
          <a:spcPts val="1500"/>
        </a:spcBef>
        <a:buFont typeface="Wingdings" panose="05000000000000000000" pitchFamily="2" charset="2"/>
        <a:buChar char="§"/>
        <a:defRPr lang="zh-CN" sz="2200" kern="1200">
          <a:solidFill>
            <a:schemeClr val="tx1"/>
          </a:solidFill>
          <a:latin typeface="Microsoft YaHei UI" panose="020B0503020204020204" pitchFamily="34" charset="-122"/>
          <a:ea typeface="Microsoft YaHei UI" panose="020B0503020204020204" pitchFamily="34" charset="-122"/>
          <a:cs typeface="+mn-cs"/>
        </a:defRPr>
      </a:lvl1pPr>
      <a:lvl2pPr marL="685800" indent="-228600" algn="l" defTabSz="914400" rtl="0" eaLnBrk="1" latinLnBrk="0" hangingPunct="1">
        <a:lnSpc>
          <a:spcPct val="100000"/>
        </a:lnSpc>
        <a:spcBef>
          <a:spcPts val="300"/>
        </a:spcBef>
        <a:buFont typeface="Wingdings" panose="05000000000000000000" pitchFamily="2" charset="2"/>
        <a:buChar char="§"/>
        <a:defRPr lang="zh-CN" sz="2000" kern="1200">
          <a:solidFill>
            <a:schemeClr val="tx1"/>
          </a:solidFill>
          <a:latin typeface="Microsoft YaHei UI" panose="020B0503020204020204" pitchFamily="34" charset="-122"/>
          <a:ea typeface="Microsoft YaHei UI" panose="020B0503020204020204" pitchFamily="34" charset="-122"/>
          <a:cs typeface="+mn-cs"/>
        </a:defRPr>
      </a:lvl2pPr>
      <a:lvl3pPr marL="1143000" indent="-228600" algn="l" defTabSz="914400" rtl="0" eaLnBrk="1" latinLnBrk="0" hangingPunct="1">
        <a:lnSpc>
          <a:spcPct val="100000"/>
        </a:lnSpc>
        <a:spcBef>
          <a:spcPts val="300"/>
        </a:spcBef>
        <a:buFont typeface="Wingdings" panose="05000000000000000000" pitchFamily="2" charset="2"/>
        <a:buChar char="§"/>
        <a:defRPr lang="zh-CN" sz="1800" kern="1200">
          <a:solidFill>
            <a:schemeClr val="tx1"/>
          </a:solidFill>
          <a:latin typeface="Microsoft YaHei UI" panose="020B0503020204020204" pitchFamily="34" charset="-122"/>
          <a:ea typeface="Microsoft YaHei UI" panose="020B0503020204020204" pitchFamily="34" charset="-122"/>
          <a:cs typeface="+mn-cs"/>
        </a:defRPr>
      </a:lvl3pPr>
      <a:lvl4pPr marL="1600200" indent="-228600" algn="l" defTabSz="914400" rtl="0" eaLnBrk="1" latinLnBrk="0" hangingPunct="1">
        <a:lnSpc>
          <a:spcPct val="100000"/>
        </a:lnSpc>
        <a:spcBef>
          <a:spcPts val="0"/>
        </a:spcBef>
        <a:buFont typeface="Wingdings" panose="05000000000000000000" pitchFamily="2" charset="2"/>
        <a:buChar char="§"/>
        <a:defRPr lang="zh-CN" sz="1600" kern="1200">
          <a:solidFill>
            <a:schemeClr val="tx1"/>
          </a:solidFill>
          <a:latin typeface="Microsoft YaHei UI" panose="020B0503020204020204" pitchFamily="34" charset="-122"/>
          <a:ea typeface="Microsoft YaHei UI" panose="020B0503020204020204" pitchFamily="34" charset="-122"/>
          <a:cs typeface="+mn-cs"/>
        </a:defRPr>
      </a:lvl4pPr>
      <a:lvl5pPr marL="2057400" indent="-228600" algn="l" defTabSz="914400" rtl="0" eaLnBrk="1" latinLnBrk="0" hangingPunct="1">
        <a:lnSpc>
          <a:spcPct val="100000"/>
        </a:lnSpc>
        <a:spcBef>
          <a:spcPts val="0"/>
        </a:spcBef>
        <a:buFont typeface="Wingdings" panose="05000000000000000000" pitchFamily="2" charset="2"/>
        <a:buChar char="§"/>
        <a:defRPr lang="zh-CN" sz="1600" kern="1200">
          <a:solidFill>
            <a:schemeClr val="tx1"/>
          </a:solidFill>
          <a:latin typeface="Microsoft YaHei UI" panose="020B0503020204020204" pitchFamily="34" charset="-122"/>
          <a:ea typeface="Microsoft YaHei UI" panose="020B0503020204020204" pitchFamily="34" charset="-122"/>
          <a:cs typeface="+mn-cs"/>
        </a:defRPr>
      </a:lvl5pPr>
      <a:lvl6pPr marL="2514600" indent="-228600" algn="l" defTabSz="914400" rtl="0" eaLnBrk="1" latinLnBrk="0" hangingPunct="1">
        <a:lnSpc>
          <a:spcPct val="100000"/>
        </a:lnSpc>
        <a:spcBef>
          <a:spcPts val="0"/>
        </a:spcBef>
        <a:buFont typeface="Wingdings" panose="05000000000000000000" pitchFamily="2" charset="2"/>
        <a:buChar char="§"/>
        <a:defRPr lang="zh-CN" sz="1600" kern="1200">
          <a:solidFill>
            <a:schemeClr val="tx1"/>
          </a:solidFill>
          <a:latin typeface="Microsoft YaHei UI" panose="020B0503020204020204" pitchFamily="34" charset="-122"/>
          <a:ea typeface="Microsoft YaHei UI" panose="020B0503020204020204" pitchFamily="34" charset="-122"/>
          <a:cs typeface="+mn-cs"/>
        </a:defRPr>
      </a:lvl6pPr>
      <a:lvl7pPr marL="2971800" indent="-228600" algn="l" defTabSz="914400" rtl="0" eaLnBrk="1" latinLnBrk="0" hangingPunct="1">
        <a:lnSpc>
          <a:spcPct val="100000"/>
        </a:lnSpc>
        <a:spcBef>
          <a:spcPts val="0"/>
        </a:spcBef>
        <a:buFont typeface="Wingdings" panose="05000000000000000000" pitchFamily="2" charset="2"/>
        <a:buChar char="§"/>
        <a:defRPr lang="zh-CN" sz="1600" kern="1200">
          <a:solidFill>
            <a:schemeClr val="tx1"/>
          </a:solidFill>
          <a:latin typeface="Microsoft YaHei UI" panose="020B0503020204020204" pitchFamily="34" charset="-122"/>
          <a:ea typeface="Microsoft YaHei UI" panose="020B0503020204020204" pitchFamily="34" charset="-122"/>
          <a:cs typeface="+mn-cs"/>
        </a:defRPr>
      </a:lvl7pPr>
      <a:lvl8pPr marL="3429000" indent="-228600" algn="l" defTabSz="914400" rtl="0" eaLnBrk="1" latinLnBrk="0" hangingPunct="1">
        <a:lnSpc>
          <a:spcPct val="100000"/>
        </a:lnSpc>
        <a:spcBef>
          <a:spcPts val="0"/>
        </a:spcBef>
        <a:buFont typeface="Wingdings" panose="05000000000000000000" pitchFamily="2" charset="2"/>
        <a:buChar char="§"/>
        <a:defRPr lang="zh-CN" sz="1600" kern="1200">
          <a:solidFill>
            <a:schemeClr val="tx1"/>
          </a:solidFill>
          <a:latin typeface="Microsoft YaHei UI" panose="020B0503020204020204" pitchFamily="34" charset="-122"/>
          <a:ea typeface="Microsoft YaHei UI" panose="020B0503020204020204" pitchFamily="34" charset="-122"/>
          <a:cs typeface="+mn-cs"/>
        </a:defRPr>
      </a:lvl8pPr>
      <a:lvl9pPr marL="3886200" indent="-228600" algn="l" defTabSz="914400" rtl="0" eaLnBrk="1" latinLnBrk="0" hangingPunct="1">
        <a:lnSpc>
          <a:spcPct val="100000"/>
        </a:lnSpc>
        <a:spcBef>
          <a:spcPts val="0"/>
        </a:spcBef>
        <a:buFont typeface="Wingdings" panose="05000000000000000000" pitchFamily="2" charset="2"/>
        <a:buChar char="§"/>
        <a:defRPr lang="zh-CN" sz="1600" kern="1200">
          <a:solidFill>
            <a:schemeClr val="tx1"/>
          </a:solidFill>
          <a:latin typeface="Microsoft YaHei UI" panose="020B0503020204020204" pitchFamily="34" charset="-122"/>
          <a:ea typeface="Microsoft YaHei UI" panose="020B0503020204020204" pitchFamily="34" charset="-122"/>
          <a:cs typeface="+mn-cs"/>
        </a:defRPr>
      </a:lvl9pPr>
    </p:bodyStyle>
    <p:otherStyle>
      <a:defPPr>
        <a:defRPr lang="zh-CN"/>
      </a:defPPr>
      <a:lvl1pPr marL="0" algn="l" defTabSz="914400" rtl="0" eaLnBrk="1" latinLnBrk="0" hangingPunct="1">
        <a:defRPr lang="zh-CN" sz="1800" kern="1200">
          <a:solidFill>
            <a:schemeClr val="tx1"/>
          </a:solidFill>
          <a:latin typeface="+mn-lt"/>
          <a:ea typeface="+mn-ea"/>
          <a:cs typeface="+mn-cs"/>
        </a:defRPr>
      </a:lvl1pPr>
      <a:lvl2pPr marL="457200" algn="l" defTabSz="914400" rtl="0" eaLnBrk="1" latinLnBrk="0" hangingPunct="1">
        <a:defRPr lang="zh-CN" sz="1800" kern="1200">
          <a:solidFill>
            <a:schemeClr val="tx1"/>
          </a:solidFill>
          <a:latin typeface="+mn-lt"/>
          <a:ea typeface="+mn-ea"/>
          <a:cs typeface="+mn-cs"/>
        </a:defRPr>
      </a:lvl2pPr>
      <a:lvl3pPr marL="914400" algn="l" defTabSz="914400" rtl="0" eaLnBrk="1" latinLnBrk="0" hangingPunct="1">
        <a:defRPr lang="zh-CN" sz="1800" kern="1200">
          <a:solidFill>
            <a:schemeClr val="tx1"/>
          </a:solidFill>
          <a:latin typeface="+mn-lt"/>
          <a:ea typeface="+mn-ea"/>
          <a:cs typeface="+mn-cs"/>
        </a:defRPr>
      </a:lvl3pPr>
      <a:lvl4pPr marL="1371600" algn="l" defTabSz="914400" rtl="0" eaLnBrk="1" latinLnBrk="0" hangingPunct="1">
        <a:defRPr lang="zh-CN" sz="1800" kern="1200">
          <a:solidFill>
            <a:schemeClr val="tx1"/>
          </a:solidFill>
          <a:latin typeface="+mn-lt"/>
          <a:ea typeface="+mn-ea"/>
          <a:cs typeface="+mn-cs"/>
        </a:defRPr>
      </a:lvl4pPr>
      <a:lvl5pPr marL="1828800" algn="l" defTabSz="914400" rtl="0" eaLnBrk="1" latinLnBrk="0" hangingPunct="1">
        <a:defRPr lang="zh-CN" sz="1800" kern="1200">
          <a:solidFill>
            <a:schemeClr val="tx1"/>
          </a:solidFill>
          <a:latin typeface="+mn-lt"/>
          <a:ea typeface="+mn-ea"/>
          <a:cs typeface="+mn-cs"/>
        </a:defRPr>
      </a:lvl5pPr>
      <a:lvl6pPr marL="2286000" algn="l" defTabSz="914400" rtl="0" eaLnBrk="1" latinLnBrk="0" hangingPunct="1">
        <a:defRPr lang="zh-CN" sz="1800" kern="1200">
          <a:solidFill>
            <a:schemeClr val="tx1"/>
          </a:solidFill>
          <a:latin typeface="+mn-lt"/>
          <a:ea typeface="+mn-ea"/>
          <a:cs typeface="+mn-cs"/>
        </a:defRPr>
      </a:lvl6pPr>
      <a:lvl7pPr marL="2743200" algn="l" defTabSz="914400" rtl="0" eaLnBrk="1" latinLnBrk="0" hangingPunct="1">
        <a:defRPr lang="zh-CN" sz="1800" kern="1200">
          <a:solidFill>
            <a:schemeClr val="tx1"/>
          </a:solidFill>
          <a:latin typeface="+mn-lt"/>
          <a:ea typeface="+mn-ea"/>
          <a:cs typeface="+mn-cs"/>
        </a:defRPr>
      </a:lvl7pPr>
      <a:lvl8pPr marL="3200400" algn="l" defTabSz="914400" rtl="0" eaLnBrk="1" latinLnBrk="0" hangingPunct="1">
        <a:defRPr lang="zh-CN" sz="1800" kern="1200">
          <a:solidFill>
            <a:schemeClr val="tx1"/>
          </a:solidFill>
          <a:latin typeface="+mn-lt"/>
          <a:ea typeface="+mn-ea"/>
          <a:cs typeface="+mn-cs"/>
        </a:defRPr>
      </a:lvl8pPr>
      <a:lvl9pPr marL="3657600" algn="l" defTabSz="914400" rtl="0" eaLnBrk="1" latinLnBrk="0" hangingPunct="1">
        <a:defRPr lang="zh-CN"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a:t>DOM</a:t>
            </a:r>
            <a:endParaRPr lang="zh-CN" dirty="0"/>
          </a:p>
        </p:txBody>
      </p:sp>
      <p:sp>
        <p:nvSpPr>
          <p:cNvPr id="3" name="副标题 2"/>
          <p:cNvSpPr>
            <a:spLocks noGrp="1"/>
          </p:cNvSpPr>
          <p:nvPr>
            <p:ph type="subTitle" idx="1"/>
          </p:nvPr>
        </p:nvSpPr>
        <p:spPr/>
        <p:txBody>
          <a:bodyPr/>
          <a:lstStyle/>
          <a:p>
            <a:r>
              <a:rPr lang="zh-CN" altLang="en-US" dirty="0"/>
              <a:t>文档对象模型</a:t>
            </a:r>
            <a:endParaRPr lang="zh-CN" dirty="0"/>
          </a:p>
        </p:txBody>
      </p:sp>
    </p:spTree>
    <p:extLst>
      <p:ext uri="{BB962C8B-B14F-4D97-AF65-F5344CB8AC3E}">
        <p14:creationId xmlns:p14="http://schemas.microsoft.com/office/powerpoint/2010/main" val="17326983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3.1 </a:t>
            </a:r>
            <a:r>
              <a:rPr lang="zh-CN" altLang="en-US" dirty="0"/>
              <a:t>通过</a:t>
            </a:r>
            <a:r>
              <a:rPr lang="en-US" altLang="zh-CN" dirty="0"/>
              <a:t>ID</a:t>
            </a:r>
            <a:r>
              <a:rPr lang="zh-CN" altLang="en-US" dirty="0"/>
              <a:t>选取元素</a:t>
            </a:r>
            <a:endParaRPr lang="zh-CN" dirty="0"/>
          </a:p>
        </p:txBody>
      </p:sp>
      <p:sp>
        <p:nvSpPr>
          <p:cNvPr id="3" name="内容占位符 2"/>
          <p:cNvSpPr>
            <a:spLocks noGrp="1"/>
          </p:cNvSpPr>
          <p:nvPr>
            <p:ph idx="1"/>
          </p:nvPr>
        </p:nvSpPr>
        <p:spPr/>
        <p:txBody>
          <a:bodyPr/>
          <a:lstStyle/>
          <a:p>
            <a:r>
              <a:rPr lang="zh-CN" altLang="en-US" dirty="0"/>
              <a:t>任何</a:t>
            </a:r>
            <a:r>
              <a:rPr lang="en-US" altLang="zh-CN" dirty="0"/>
              <a:t>HTML</a:t>
            </a:r>
            <a:r>
              <a:rPr lang="zh-CN" altLang="en-US" dirty="0"/>
              <a:t>元素可以有一个</a:t>
            </a:r>
            <a:r>
              <a:rPr lang="en-US" altLang="zh-CN" dirty="0"/>
              <a:t>id</a:t>
            </a:r>
            <a:r>
              <a:rPr lang="zh-CN" altLang="en-US" dirty="0"/>
              <a:t>属性，该值必须唯一。</a:t>
            </a:r>
            <a:endParaRPr lang="en-US" altLang="zh-CN" dirty="0"/>
          </a:p>
          <a:p>
            <a:r>
              <a:rPr lang="zh-CN" altLang="en-US" dirty="0"/>
              <a:t>可以用</a:t>
            </a:r>
            <a:r>
              <a:rPr lang="en-US" altLang="zh-CN" dirty="0"/>
              <a:t>Document</a:t>
            </a:r>
            <a:r>
              <a:rPr lang="zh-CN" altLang="en-US" dirty="0"/>
              <a:t>对象的</a:t>
            </a:r>
            <a:r>
              <a:rPr lang="en-US" altLang="zh-CN" dirty="0" err="1"/>
              <a:t>getElementById</a:t>
            </a:r>
            <a:r>
              <a:rPr lang="en-US" altLang="zh-CN" dirty="0"/>
              <a:t>()</a:t>
            </a:r>
            <a:r>
              <a:rPr lang="zh-CN" altLang="en-US" dirty="0"/>
              <a:t>方法选取一个基于唯一</a:t>
            </a:r>
            <a:r>
              <a:rPr lang="en-US" altLang="zh-CN" dirty="0"/>
              <a:t>ID</a:t>
            </a:r>
            <a:r>
              <a:rPr lang="zh-CN" altLang="en-US" dirty="0"/>
              <a:t>的元素</a:t>
            </a:r>
            <a:endParaRPr lang="en-US" altLang="zh-CN" dirty="0"/>
          </a:p>
          <a:p>
            <a:pPr marL="0" indent="0">
              <a:buNone/>
            </a:pPr>
            <a:r>
              <a:rPr lang="en-US" altLang="zh-CN" sz="1800" dirty="0">
                <a:solidFill>
                  <a:srgbClr val="0070C0"/>
                </a:solidFill>
              </a:rPr>
              <a:t>   </a:t>
            </a:r>
            <a:r>
              <a:rPr lang="en-US" altLang="zh-CN" sz="1800" dirty="0" err="1">
                <a:solidFill>
                  <a:srgbClr val="0070C0"/>
                </a:solidFill>
              </a:rPr>
              <a:t>var</a:t>
            </a:r>
            <a:r>
              <a:rPr lang="en-US" altLang="zh-CN" sz="1800" dirty="0">
                <a:solidFill>
                  <a:srgbClr val="0070C0"/>
                </a:solidFill>
              </a:rPr>
              <a:t> section1= </a:t>
            </a:r>
            <a:r>
              <a:rPr lang="en-US" altLang="zh-CN" sz="1800" dirty="0" err="1">
                <a:solidFill>
                  <a:srgbClr val="0070C0"/>
                </a:solidFill>
              </a:rPr>
              <a:t>document.getElementById</a:t>
            </a:r>
            <a:r>
              <a:rPr lang="en-US" altLang="zh-CN" sz="1800" dirty="0">
                <a:solidFill>
                  <a:srgbClr val="0070C0"/>
                </a:solidFill>
              </a:rPr>
              <a:t>(“section1”);</a:t>
            </a:r>
            <a:endParaRPr lang="zh-CN" altLang="en-US" sz="1800" dirty="0">
              <a:solidFill>
                <a:srgbClr val="0070C0"/>
              </a:solidFill>
            </a:endParaRPr>
          </a:p>
        </p:txBody>
      </p:sp>
    </p:spTree>
    <p:extLst>
      <p:ext uri="{BB962C8B-B14F-4D97-AF65-F5344CB8AC3E}">
        <p14:creationId xmlns:p14="http://schemas.microsoft.com/office/powerpoint/2010/main" val="22496992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r>
              <a:rPr lang="en-US" altLang="zh-CN" dirty="0"/>
              <a:t>3.2 </a:t>
            </a:r>
            <a:r>
              <a:rPr lang="zh-CN" altLang="en-US" dirty="0"/>
              <a:t>通过名字选取元素</a:t>
            </a:r>
          </a:p>
        </p:txBody>
      </p:sp>
      <p:sp>
        <p:nvSpPr>
          <p:cNvPr id="12" name="内容占位符 2"/>
          <p:cNvSpPr>
            <a:spLocks noGrp="1"/>
          </p:cNvSpPr>
          <p:nvPr>
            <p:ph idx="1"/>
          </p:nvPr>
        </p:nvSpPr>
        <p:spPr>
          <a:xfrm>
            <a:off x="1135781" y="2053389"/>
            <a:ext cx="9628632" cy="2871537"/>
          </a:xfrm>
        </p:spPr>
        <p:txBody>
          <a:bodyPr>
            <a:normAutofit fontScale="92500" lnSpcReduction="20000"/>
          </a:bodyPr>
          <a:lstStyle/>
          <a:p>
            <a:pPr marL="342900" indent="-342900">
              <a:buFont typeface="Arial" panose="020B0604020202020204" pitchFamily="34" charset="0"/>
              <a:buChar char="•"/>
            </a:pPr>
            <a:r>
              <a:rPr lang="en-US" altLang="zh-CN" b="0" dirty="0"/>
              <a:t>Name</a:t>
            </a:r>
            <a:r>
              <a:rPr lang="zh-CN" altLang="en-US" b="0" dirty="0"/>
              <a:t>是给元素分配名字，值不是必须唯一。</a:t>
            </a:r>
            <a:endParaRPr lang="en-US" altLang="zh-CN" b="0" dirty="0"/>
          </a:p>
          <a:p>
            <a:pPr marL="342900" indent="-342900">
              <a:buFont typeface="Arial" panose="020B0604020202020204" pitchFamily="34" charset="0"/>
              <a:buChar char="•"/>
            </a:pPr>
            <a:r>
              <a:rPr lang="en-US" altLang="zh-CN" b="0" dirty="0"/>
              <a:t>Name</a:t>
            </a:r>
            <a:r>
              <a:rPr lang="zh-CN" altLang="en-US" b="0" dirty="0"/>
              <a:t>属性只在少数</a:t>
            </a:r>
            <a:r>
              <a:rPr lang="en-US" altLang="zh-CN" b="0" dirty="0"/>
              <a:t>HTML</a:t>
            </a:r>
            <a:r>
              <a:rPr lang="zh-CN" altLang="en-US" b="0" dirty="0"/>
              <a:t>元素中有效，包括表单，表单元素，</a:t>
            </a:r>
            <a:r>
              <a:rPr lang="en-US" altLang="zh-CN" b="0" dirty="0"/>
              <a:t>&lt;</a:t>
            </a:r>
            <a:r>
              <a:rPr lang="en-US" altLang="zh-CN" b="0" dirty="0" err="1"/>
              <a:t>iframe</a:t>
            </a:r>
            <a:r>
              <a:rPr lang="en-US" altLang="zh-CN" b="0" dirty="0"/>
              <a:t>&gt;</a:t>
            </a:r>
            <a:r>
              <a:rPr lang="zh-CN" altLang="en-US" b="0" dirty="0"/>
              <a:t>和</a:t>
            </a:r>
            <a:r>
              <a:rPr lang="en-US" altLang="zh-CN" b="0" dirty="0"/>
              <a:t>&lt;</a:t>
            </a:r>
            <a:r>
              <a:rPr lang="en-US" altLang="zh-CN" b="0" dirty="0" err="1"/>
              <a:t>img</a:t>
            </a:r>
            <a:r>
              <a:rPr lang="en-US" altLang="zh-CN" b="0" dirty="0"/>
              <a:t>&gt;</a:t>
            </a:r>
            <a:r>
              <a:rPr lang="zh-CN" altLang="en-US" b="0" dirty="0"/>
              <a:t>元素</a:t>
            </a:r>
            <a:endParaRPr lang="en-US" altLang="zh-CN" b="0" dirty="0"/>
          </a:p>
          <a:p>
            <a:pPr marL="342900" indent="-342900">
              <a:buFont typeface="Arial" panose="020B0604020202020204" pitchFamily="34" charset="0"/>
              <a:buChar char="•"/>
            </a:pPr>
            <a:r>
              <a:rPr lang="zh-CN" altLang="en-US" b="0" dirty="0"/>
              <a:t>可以用</a:t>
            </a:r>
            <a:r>
              <a:rPr lang="en-US" altLang="zh-CN" b="0" dirty="0"/>
              <a:t>Document</a:t>
            </a:r>
            <a:r>
              <a:rPr lang="zh-CN" altLang="en-US" b="0" dirty="0"/>
              <a:t>对象的</a:t>
            </a:r>
            <a:r>
              <a:rPr lang="en-US" altLang="zh-CN" b="0" dirty="0" err="1"/>
              <a:t>getElementByName</a:t>
            </a:r>
            <a:r>
              <a:rPr lang="en-US" altLang="zh-CN" b="0" dirty="0"/>
              <a:t>()</a:t>
            </a:r>
            <a:r>
              <a:rPr lang="zh-CN" altLang="en-US" b="0" dirty="0"/>
              <a:t>方法获取</a:t>
            </a:r>
            <a:r>
              <a:rPr lang="en-US" altLang="zh-CN" b="0" dirty="0"/>
              <a:t>HTML</a:t>
            </a:r>
            <a:r>
              <a:rPr lang="zh-CN" altLang="en-US" b="0" dirty="0"/>
              <a:t>元素</a:t>
            </a:r>
            <a:endParaRPr lang="en-US" altLang="zh-CN" b="0" dirty="0"/>
          </a:p>
          <a:p>
            <a:pPr marL="342900" indent="-342900">
              <a:buFont typeface="Arial" panose="020B0604020202020204" pitchFamily="34" charset="0"/>
              <a:buChar char="•"/>
            </a:pPr>
            <a:r>
              <a:rPr lang="zh-CN" altLang="en-US" b="0" dirty="0"/>
              <a:t>获取到的是一个类数组对象</a:t>
            </a:r>
            <a:endParaRPr lang="en-US" altLang="zh-CN" b="0" dirty="0"/>
          </a:p>
          <a:p>
            <a:pPr marL="0" indent="0">
              <a:buNone/>
            </a:pPr>
            <a:r>
              <a:rPr lang="en-US" altLang="zh-CN" sz="1800" b="0" dirty="0">
                <a:solidFill>
                  <a:srgbClr val="0070C0"/>
                </a:solidFill>
              </a:rPr>
              <a:t>  </a:t>
            </a:r>
          </a:p>
          <a:p>
            <a:pPr marL="0" indent="0">
              <a:buNone/>
            </a:pPr>
            <a:r>
              <a:rPr lang="en-US" altLang="zh-CN" sz="1800" b="0" dirty="0">
                <a:solidFill>
                  <a:srgbClr val="0070C0"/>
                </a:solidFill>
              </a:rPr>
              <a:t>     </a:t>
            </a:r>
            <a:r>
              <a:rPr lang="en-US" altLang="zh-CN" sz="1900" b="0" dirty="0" err="1">
                <a:solidFill>
                  <a:srgbClr val="0070C0"/>
                </a:solidFill>
              </a:rPr>
              <a:t>var</a:t>
            </a:r>
            <a:r>
              <a:rPr lang="en-US" altLang="zh-CN" sz="1900" b="0" dirty="0">
                <a:solidFill>
                  <a:srgbClr val="0070C0"/>
                </a:solidFill>
              </a:rPr>
              <a:t> </a:t>
            </a:r>
            <a:r>
              <a:rPr lang="en-US" altLang="zh-CN" sz="1900" b="0" dirty="0" err="1">
                <a:solidFill>
                  <a:srgbClr val="0070C0"/>
                </a:solidFill>
              </a:rPr>
              <a:t>radiobuttons</a:t>
            </a:r>
            <a:r>
              <a:rPr lang="en-US" altLang="zh-CN" sz="1900" b="0" dirty="0">
                <a:solidFill>
                  <a:srgbClr val="0070C0"/>
                </a:solidFill>
              </a:rPr>
              <a:t>= </a:t>
            </a:r>
            <a:r>
              <a:rPr lang="en-US" altLang="zh-CN" sz="1900" b="0" dirty="0" err="1">
                <a:solidFill>
                  <a:srgbClr val="0070C0"/>
                </a:solidFill>
              </a:rPr>
              <a:t>document.getElementByName</a:t>
            </a:r>
            <a:r>
              <a:rPr lang="en-US" altLang="zh-CN" sz="1900" b="0" dirty="0">
                <a:solidFill>
                  <a:srgbClr val="0070C0"/>
                </a:solidFill>
              </a:rPr>
              <a:t>(“</a:t>
            </a:r>
            <a:r>
              <a:rPr lang="en-US" altLang="zh-CN" sz="1900" b="0" dirty="0" err="1">
                <a:solidFill>
                  <a:srgbClr val="0070C0"/>
                </a:solidFill>
              </a:rPr>
              <a:t>favorite_color</a:t>
            </a:r>
            <a:r>
              <a:rPr lang="en-US" altLang="zh-CN" sz="1900" b="0" dirty="0">
                <a:solidFill>
                  <a:srgbClr val="0070C0"/>
                </a:solidFill>
              </a:rPr>
              <a:t>”);</a:t>
            </a:r>
            <a:endParaRPr lang="zh-CN" altLang="en-US" sz="1900" b="0" dirty="0">
              <a:solidFill>
                <a:srgbClr val="0070C0"/>
              </a:solidFill>
            </a:endParaRPr>
          </a:p>
        </p:txBody>
      </p:sp>
    </p:spTree>
    <p:extLst>
      <p:ext uri="{BB962C8B-B14F-4D97-AF65-F5344CB8AC3E}">
        <p14:creationId xmlns:p14="http://schemas.microsoft.com/office/powerpoint/2010/main" val="8883043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3.3 </a:t>
            </a:r>
            <a:r>
              <a:rPr lang="zh-CN" altLang="en-US" dirty="0"/>
              <a:t>通过标签名选取元素</a:t>
            </a:r>
          </a:p>
        </p:txBody>
      </p:sp>
      <p:sp>
        <p:nvSpPr>
          <p:cNvPr id="4" name="内容占位符 2"/>
          <p:cNvSpPr txBox="1">
            <a:spLocks/>
          </p:cNvSpPr>
          <p:nvPr/>
        </p:nvSpPr>
        <p:spPr>
          <a:xfrm>
            <a:off x="1135781" y="2053389"/>
            <a:ext cx="9628632" cy="2871537"/>
          </a:xfrm>
          <a:prstGeom prst="rect">
            <a:avLst/>
          </a:prstGeom>
        </p:spPr>
        <p:txBody>
          <a:bodyPr>
            <a:normAutofit fontScale="92500" lnSpcReduction="10000"/>
          </a:bodyPr>
          <a:lstStyle>
            <a:lvl1pPr marL="228600" indent="-228600" algn="l" defTabSz="914400" rtl="0" eaLnBrk="1" latinLnBrk="0" hangingPunct="1">
              <a:lnSpc>
                <a:spcPct val="100000"/>
              </a:lnSpc>
              <a:spcBef>
                <a:spcPts val="1500"/>
              </a:spcBef>
              <a:buFont typeface="Wingdings" panose="05000000000000000000" pitchFamily="2" charset="2"/>
              <a:buChar char="§"/>
              <a:defRPr lang="zh-CN" sz="2200" kern="1200">
                <a:solidFill>
                  <a:schemeClr val="tx1"/>
                </a:solidFill>
                <a:latin typeface="Microsoft YaHei UI" panose="020B0503020204020204" pitchFamily="34" charset="-122"/>
                <a:ea typeface="Microsoft YaHei UI" panose="020B0503020204020204" pitchFamily="34" charset="-122"/>
                <a:cs typeface="+mn-cs"/>
              </a:defRPr>
            </a:lvl1pPr>
            <a:lvl2pPr marL="685800" indent="-228600" algn="l" defTabSz="914400" rtl="0" eaLnBrk="1" latinLnBrk="0" hangingPunct="1">
              <a:lnSpc>
                <a:spcPct val="100000"/>
              </a:lnSpc>
              <a:spcBef>
                <a:spcPts val="300"/>
              </a:spcBef>
              <a:buFont typeface="Wingdings" panose="05000000000000000000" pitchFamily="2" charset="2"/>
              <a:buChar char="§"/>
              <a:defRPr lang="zh-CN" sz="2000" kern="1200">
                <a:solidFill>
                  <a:schemeClr val="tx1"/>
                </a:solidFill>
                <a:latin typeface="Microsoft YaHei UI" panose="020B0503020204020204" pitchFamily="34" charset="-122"/>
                <a:ea typeface="Microsoft YaHei UI" panose="020B0503020204020204" pitchFamily="34" charset="-122"/>
                <a:cs typeface="+mn-cs"/>
              </a:defRPr>
            </a:lvl2pPr>
            <a:lvl3pPr marL="1143000" indent="-228600" algn="l" defTabSz="914400" rtl="0" eaLnBrk="1" latinLnBrk="0" hangingPunct="1">
              <a:lnSpc>
                <a:spcPct val="100000"/>
              </a:lnSpc>
              <a:spcBef>
                <a:spcPts val="300"/>
              </a:spcBef>
              <a:buFont typeface="Wingdings" panose="05000000000000000000" pitchFamily="2" charset="2"/>
              <a:buChar char="§"/>
              <a:defRPr lang="zh-CN" sz="1800" kern="1200">
                <a:solidFill>
                  <a:schemeClr val="tx1"/>
                </a:solidFill>
                <a:latin typeface="Microsoft YaHei UI" panose="020B0503020204020204" pitchFamily="34" charset="-122"/>
                <a:ea typeface="Microsoft YaHei UI" panose="020B0503020204020204" pitchFamily="34" charset="-122"/>
                <a:cs typeface="+mn-cs"/>
              </a:defRPr>
            </a:lvl3pPr>
            <a:lvl4pPr marL="1600200" indent="-228600" algn="l" defTabSz="914400" rtl="0" eaLnBrk="1" latinLnBrk="0" hangingPunct="1">
              <a:lnSpc>
                <a:spcPct val="100000"/>
              </a:lnSpc>
              <a:spcBef>
                <a:spcPts val="0"/>
              </a:spcBef>
              <a:buFont typeface="Wingdings" panose="05000000000000000000" pitchFamily="2" charset="2"/>
              <a:buChar char="§"/>
              <a:defRPr lang="zh-CN" sz="1600" kern="1200">
                <a:solidFill>
                  <a:schemeClr val="tx1"/>
                </a:solidFill>
                <a:latin typeface="Microsoft YaHei UI" panose="020B0503020204020204" pitchFamily="34" charset="-122"/>
                <a:ea typeface="Microsoft YaHei UI" panose="020B0503020204020204" pitchFamily="34" charset="-122"/>
                <a:cs typeface="+mn-cs"/>
              </a:defRPr>
            </a:lvl4pPr>
            <a:lvl5pPr marL="2057400" indent="-228600" algn="l" defTabSz="914400" rtl="0" eaLnBrk="1" latinLnBrk="0" hangingPunct="1">
              <a:lnSpc>
                <a:spcPct val="100000"/>
              </a:lnSpc>
              <a:spcBef>
                <a:spcPts val="0"/>
              </a:spcBef>
              <a:buFont typeface="Wingdings" panose="05000000000000000000" pitchFamily="2" charset="2"/>
              <a:buChar char="§"/>
              <a:defRPr lang="zh-CN" sz="1600" kern="1200">
                <a:solidFill>
                  <a:schemeClr val="tx1"/>
                </a:solidFill>
                <a:latin typeface="Microsoft YaHei UI" panose="020B0503020204020204" pitchFamily="34" charset="-122"/>
                <a:ea typeface="Microsoft YaHei UI" panose="020B0503020204020204" pitchFamily="34" charset="-122"/>
                <a:cs typeface="+mn-cs"/>
              </a:defRPr>
            </a:lvl5pPr>
            <a:lvl6pPr marL="2514600" indent="-228600" algn="l" defTabSz="914400" rtl="0" eaLnBrk="1" latinLnBrk="0" hangingPunct="1">
              <a:lnSpc>
                <a:spcPct val="100000"/>
              </a:lnSpc>
              <a:spcBef>
                <a:spcPts val="0"/>
              </a:spcBef>
              <a:buFont typeface="Wingdings" panose="05000000000000000000" pitchFamily="2" charset="2"/>
              <a:buChar char="§"/>
              <a:defRPr lang="zh-CN" sz="1600" kern="1200">
                <a:solidFill>
                  <a:schemeClr val="tx1"/>
                </a:solidFill>
                <a:latin typeface="Microsoft YaHei UI" panose="020B0503020204020204" pitchFamily="34" charset="-122"/>
                <a:ea typeface="Microsoft YaHei UI" panose="020B0503020204020204" pitchFamily="34" charset="-122"/>
                <a:cs typeface="+mn-cs"/>
              </a:defRPr>
            </a:lvl6pPr>
            <a:lvl7pPr marL="2971800" indent="-228600" algn="l" defTabSz="914400" rtl="0" eaLnBrk="1" latinLnBrk="0" hangingPunct="1">
              <a:lnSpc>
                <a:spcPct val="100000"/>
              </a:lnSpc>
              <a:spcBef>
                <a:spcPts val="0"/>
              </a:spcBef>
              <a:buFont typeface="Wingdings" panose="05000000000000000000" pitchFamily="2" charset="2"/>
              <a:buChar char="§"/>
              <a:defRPr lang="zh-CN" sz="1600" kern="1200">
                <a:solidFill>
                  <a:schemeClr val="tx1"/>
                </a:solidFill>
                <a:latin typeface="Microsoft YaHei UI" panose="020B0503020204020204" pitchFamily="34" charset="-122"/>
                <a:ea typeface="Microsoft YaHei UI" panose="020B0503020204020204" pitchFamily="34" charset="-122"/>
                <a:cs typeface="+mn-cs"/>
              </a:defRPr>
            </a:lvl7pPr>
            <a:lvl8pPr marL="3429000" indent="-228600" algn="l" defTabSz="914400" rtl="0" eaLnBrk="1" latinLnBrk="0" hangingPunct="1">
              <a:lnSpc>
                <a:spcPct val="100000"/>
              </a:lnSpc>
              <a:spcBef>
                <a:spcPts val="0"/>
              </a:spcBef>
              <a:buFont typeface="Wingdings" panose="05000000000000000000" pitchFamily="2" charset="2"/>
              <a:buChar char="§"/>
              <a:defRPr lang="zh-CN" sz="1600" kern="1200">
                <a:solidFill>
                  <a:schemeClr val="tx1"/>
                </a:solidFill>
                <a:latin typeface="Microsoft YaHei UI" panose="020B0503020204020204" pitchFamily="34" charset="-122"/>
                <a:ea typeface="Microsoft YaHei UI" panose="020B0503020204020204" pitchFamily="34" charset="-122"/>
                <a:cs typeface="+mn-cs"/>
              </a:defRPr>
            </a:lvl8pPr>
            <a:lvl9pPr marL="3886200" indent="-228600" algn="l" defTabSz="914400" rtl="0" eaLnBrk="1" latinLnBrk="0" hangingPunct="1">
              <a:lnSpc>
                <a:spcPct val="100000"/>
              </a:lnSpc>
              <a:spcBef>
                <a:spcPts val="0"/>
              </a:spcBef>
              <a:buFont typeface="Wingdings" panose="05000000000000000000" pitchFamily="2" charset="2"/>
              <a:buChar char="§"/>
              <a:defRPr lang="zh-CN" sz="1600" kern="1200">
                <a:solidFill>
                  <a:schemeClr val="tx1"/>
                </a:solidFill>
                <a:latin typeface="Microsoft YaHei UI" panose="020B0503020204020204" pitchFamily="34" charset="-122"/>
                <a:ea typeface="Microsoft YaHei UI" panose="020B0503020204020204" pitchFamily="34" charset="-122"/>
                <a:cs typeface="+mn-cs"/>
              </a:defRPr>
            </a:lvl9pPr>
          </a:lstStyle>
          <a:p>
            <a:pPr marL="342900" indent="-342900">
              <a:buFont typeface="Arial" panose="020B0604020202020204" pitchFamily="34" charset="0"/>
              <a:buChar char="•"/>
            </a:pPr>
            <a:r>
              <a:rPr lang="en-US" altLang="zh-CN" dirty="0"/>
              <a:t>Document</a:t>
            </a:r>
            <a:r>
              <a:rPr lang="zh-CN" altLang="en-US" dirty="0"/>
              <a:t>对象的</a:t>
            </a:r>
            <a:r>
              <a:rPr lang="en-US" altLang="zh-CN" dirty="0" err="1"/>
              <a:t>getElementByTagName</a:t>
            </a:r>
            <a:r>
              <a:rPr lang="en-US" altLang="zh-CN" dirty="0"/>
              <a:t>()</a:t>
            </a:r>
            <a:r>
              <a:rPr lang="zh-CN" altLang="en-US" dirty="0"/>
              <a:t>方法用来选取指定类型的所有</a:t>
            </a:r>
            <a:r>
              <a:rPr lang="en-US" altLang="zh-CN" dirty="0"/>
              <a:t>HTML</a:t>
            </a:r>
            <a:r>
              <a:rPr lang="zh-CN" altLang="en-US" dirty="0"/>
              <a:t>元素。</a:t>
            </a:r>
            <a:endParaRPr lang="en-US" altLang="zh-CN" dirty="0"/>
          </a:p>
          <a:p>
            <a:pPr marL="342900" indent="-342900">
              <a:buFont typeface="Arial" panose="020B0604020202020204" pitchFamily="34" charset="0"/>
              <a:buChar char="•"/>
            </a:pPr>
            <a:r>
              <a:rPr lang="zh-CN" altLang="en-US" dirty="0"/>
              <a:t>获取到的是一个类数组对象</a:t>
            </a:r>
            <a:endParaRPr lang="en-US" altLang="zh-CN" dirty="0"/>
          </a:p>
          <a:p>
            <a:pPr marL="342900" indent="-342900">
              <a:buFont typeface="Arial" panose="020B0604020202020204" pitchFamily="34" charset="0"/>
              <a:buChar char="•"/>
            </a:pPr>
            <a:r>
              <a:rPr lang="zh-CN" altLang="en-US" dirty="0"/>
              <a:t>标签不区分大小写</a:t>
            </a:r>
          </a:p>
          <a:p>
            <a:pPr marL="0" indent="0">
              <a:buFont typeface="Wingdings" panose="05000000000000000000" pitchFamily="2" charset="2"/>
              <a:buNone/>
            </a:pPr>
            <a:r>
              <a:rPr lang="zh-CN" altLang="en-US" sz="1800" dirty="0">
                <a:solidFill>
                  <a:srgbClr val="0070C0"/>
                </a:solidFill>
              </a:rPr>
              <a:t>  </a:t>
            </a:r>
          </a:p>
          <a:p>
            <a:pPr marL="0" indent="0">
              <a:buFont typeface="Wingdings" panose="05000000000000000000" pitchFamily="2" charset="2"/>
              <a:buNone/>
            </a:pPr>
            <a:r>
              <a:rPr lang="zh-CN" altLang="en-US" sz="1800" dirty="0">
                <a:solidFill>
                  <a:srgbClr val="0070C0"/>
                </a:solidFill>
              </a:rPr>
              <a:t>     </a:t>
            </a:r>
            <a:r>
              <a:rPr lang="en-US" altLang="zh-CN" sz="1900" dirty="0" err="1">
                <a:solidFill>
                  <a:srgbClr val="0070C0"/>
                </a:solidFill>
              </a:rPr>
              <a:t>var</a:t>
            </a:r>
            <a:r>
              <a:rPr lang="en-US" altLang="zh-CN" sz="1900" dirty="0">
                <a:solidFill>
                  <a:srgbClr val="0070C0"/>
                </a:solidFill>
              </a:rPr>
              <a:t> </a:t>
            </a:r>
            <a:r>
              <a:rPr lang="en-US" altLang="zh-CN" sz="1900" dirty="0" err="1">
                <a:solidFill>
                  <a:srgbClr val="0070C0"/>
                </a:solidFill>
              </a:rPr>
              <a:t>firstpara</a:t>
            </a:r>
            <a:r>
              <a:rPr lang="en-US" altLang="zh-CN" sz="1900" dirty="0">
                <a:solidFill>
                  <a:srgbClr val="0070C0"/>
                </a:solidFill>
              </a:rPr>
              <a:t>= </a:t>
            </a:r>
            <a:r>
              <a:rPr lang="en-US" altLang="zh-CN" sz="1900" dirty="0" err="1">
                <a:solidFill>
                  <a:srgbClr val="0070C0"/>
                </a:solidFill>
              </a:rPr>
              <a:t>document.getElementByTagName</a:t>
            </a:r>
            <a:r>
              <a:rPr lang="en-US" altLang="zh-CN" sz="1900" dirty="0">
                <a:solidFill>
                  <a:srgbClr val="0070C0"/>
                </a:solidFill>
              </a:rPr>
              <a:t>(“p”)[0];</a:t>
            </a:r>
          </a:p>
          <a:p>
            <a:pPr marL="0" indent="0">
              <a:buNone/>
            </a:pPr>
            <a:r>
              <a:rPr lang="en-US" altLang="zh-CN" sz="1900" dirty="0">
                <a:solidFill>
                  <a:srgbClr val="0070C0"/>
                </a:solidFill>
              </a:rPr>
              <a:t>     </a:t>
            </a:r>
            <a:r>
              <a:rPr lang="en-US" altLang="zh-CN" sz="1900" dirty="0" err="1">
                <a:solidFill>
                  <a:srgbClr val="0070C0"/>
                </a:solidFill>
              </a:rPr>
              <a:t>var</a:t>
            </a:r>
            <a:r>
              <a:rPr lang="en-US" altLang="zh-CN" sz="1900" dirty="0">
                <a:solidFill>
                  <a:srgbClr val="0070C0"/>
                </a:solidFill>
              </a:rPr>
              <a:t> </a:t>
            </a:r>
            <a:r>
              <a:rPr lang="en-US" altLang="zh-CN" sz="1900" dirty="0" err="1">
                <a:solidFill>
                  <a:srgbClr val="0070C0"/>
                </a:solidFill>
              </a:rPr>
              <a:t>firstParaSpans</a:t>
            </a:r>
            <a:r>
              <a:rPr lang="en-US" altLang="zh-CN" sz="1900" dirty="0">
                <a:solidFill>
                  <a:srgbClr val="0070C0"/>
                </a:solidFill>
              </a:rPr>
              <a:t>= </a:t>
            </a:r>
            <a:r>
              <a:rPr lang="en-US" altLang="zh-CN" sz="1900" dirty="0" err="1">
                <a:solidFill>
                  <a:srgbClr val="0070C0"/>
                </a:solidFill>
              </a:rPr>
              <a:t>firstpara.getElementByTagName</a:t>
            </a:r>
            <a:r>
              <a:rPr lang="en-US" altLang="zh-CN" sz="1900" dirty="0">
                <a:solidFill>
                  <a:srgbClr val="0070C0"/>
                </a:solidFill>
              </a:rPr>
              <a:t>(“span”);</a:t>
            </a:r>
            <a:endParaRPr lang="en-US" altLang="en-US" sz="1900" dirty="0">
              <a:solidFill>
                <a:srgbClr val="0070C0"/>
              </a:solidFill>
            </a:endParaRPr>
          </a:p>
        </p:txBody>
      </p:sp>
    </p:spTree>
    <p:extLst>
      <p:ext uri="{BB962C8B-B14F-4D97-AF65-F5344CB8AC3E}">
        <p14:creationId xmlns:p14="http://schemas.microsoft.com/office/powerpoint/2010/main" val="29024663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3.4 </a:t>
            </a:r>
            <a:r>
              <a:rPr lang="zh-CN" altLang="en-US" dirty="0"/>
              <a:t>通过</a:t>
            </a:r>
            <a:r>
              <a:rPr lang="en-US" altLang="zh-CN" dirty="0"/>
              <a:t>CSS</a:t>
            </a:r>
            <a:r>
              <a:rPr lang="zh-CN" altLang="en-US" dirty="0"/>
              <a:t>类选取元素</a:t>
            </a:r>
          </a:p>
        </p:txBody>
      </p:sp>
      <p:sp>
        <p:nvSpPr>
          <p:cNvPr id="4" name="内容占位符 2"/>
          <p:cNvSpPr txBox="1">
            <a:spLocks/>
          </p:cNvSpPr>
          <p:nvPr/>
        </p:nvSpPr>
        <p:spPr>
          <a:xfrm>
            <a:off x="1135781" y="2053389"/>
            <a:ext cx="9628632" cy="2871537"/>
          </a:xfrm>
          <a:prstGeom prst="rect">
            <a:avLst/>
          </a:prstGeom>
        </p:spPr>
        <p:txBody>
          <a:bodyPr>
            <a:normAutofit/>
          </a:bodyPr>
          <a:lstStyle>
            <a:lvl1pPr marL="228600" indent="-228600" algn="l" defTabSz="914400" rtl="0" eaLnBrk="1" latinLnBrk="0" hangingPunct="1">
              <a:lnSpc>
                <a:spcPct val="100000"/>
              </a:lnSpc>
              <a:spcBef>
                <a:spcPts val="1500"/>
              </a:spcBef>
              <a:buFont typeface="Wingdings" panose="05000000000000000000" pitchFamily="2" charset="2"/>
              <a:buChar char="§"/>
              <a:defRPr lang="zh-CN" sz="2200" kern="1200">
                <a:solidFill>
                  <a:schemeClr val="tx1"/>
                </a:solidFill>
                <a:latin typeface="Microsoft YaHei UI" panose="020B0503020204020204" pitchFamily="34" charset="-122"/>
                <a:ea typeface="Microsoft YaHei UI" panose="020B0503020204020204" pitchFamily="34" charset="-122"/>
                <a:cs typeface="+mn-cs"/>
              </a:defRPr>
            </a:lvl1pPr>
            <a:lvl2pPr marL="685800" indent="-228600" algn="l" defTabSz="914400" rtl="0" eaLnBrk="1" latinLnBrk="0" hangingPunct="1">
              <a:lnSpc>
                <a:spcPct val="100000"/>
              </a:lnSpc>
              <a:spcBef>
                <a:spcPts val="300"/>
              </a:spcBef>
              <a:buFont typeface="Wingdings" panose="05000000000000000000" pitchFamily="2" charset="2"/>
              <a:buChar char="§"/>
              <a:defRPr lang="zh-CN" sz="2000" kern="1200">
                <a:solidFill>
                  <a:schemeClr val="tx1"/>
                </a:solidFill>
                <a:latin typeface="Microsoft YaHei UI" panose="020B0503020204020204" pitchFamily="34" charset="-122"/>
                <a:ea typeface="Microsoft YaHei UI" panose="020B0503020204020204" pitchFamily="34" charset="-122"/>
                <a:cs typeface="+mn-cs"/>
              </a:defRPr>
            </a:lvl2pPr>
            <a:lvl3pPr marL="1143000" indent="-228600" algn="l" defTabSz="914400" rtl="0" eaLnBrk="1" latinLnBrk="0" hangingPunct="1">
              <a:lnSpc>
                <a:spcPct val="100000"/>
              </a:lnSpc>
              <a:spcBef>
                <a:spcPts val="300"/>
              </a:spcBef>
              <a:buFont typeface="Wingdings" panose="05000000000000000000" pitchFamily="2" charset="2"/>
              <a:buChar char="§"/>
              <a:defRPr lang="zh-CN" sz="1800" kern="1200">
                <a:solidFill>
                  <a:schemeClr val="tx1"/>
                </a:solidFill>
                <a:latin typeface="Microsoft YaHei UI" panose="020B0503020204020204" pitchFamily="34" charset="-122"/>
                <a:ea typeface="Microsoft YaHei UI" panose="020B0503020204020204" pitchFamily="34" charset="-122"/>
                <a:cs typeface="+mn-cs"/>
              </a:defRPr>
            </a:lvl3pPr>
            <a:lvl4pPr marL="1600200" indent="-228600" algn="l" defTabSz="914400" rtl="0" eaLnBrk="1" latinLnBrk="0" hangingPunct="1">
              <a:lnSpc>
                <a:spcPct val="100000"/>
              </a:lnSpc>
              <a:spcBef>
                <a:spcPts val="0"/>
              </a:spcBef>
              <a:buFont typeface="Wingdings" panose="05000000000000000000" pitchFamily="2" charset="2"/>
              <a:buChar char="§"/>
              <a:defRPr lang="zh-CN" sz="1600" kern="1200">
                <a:solidFill>
                  <a:schemeClr val="tx1"/>
                </a:solidFill>
                <a:latin typeface="Microsoft YaHei UI" panose="020B0503020204020204" pitchFamily="34" charset="-122"/>
                <a:ea typeface="Microsoft YaHei UI" panose="020B0503020204020204" pitchFamily="34" charset="-122"/>
                <a:cs typeface="+mn-cs"/>
              </a:defRPr>
            </a:lvl4pPr>
            <a:lvl5pPr marL="2057400" indent="-228600" algn="l" defTabSz="914400" rtl="0" eaLnBrk="1" latinLnBrk="0" hangingPunct="1">
              <a:lnSpc>
                <a:spcPct val="100000"/>
              </a:lnSpc>
              <a:spcBef>
                <a:spcPts val="0"/>
              </a:spcBef>
              <a:buFont typeface="Wingdings" panose="05000000000000000000" pitchFamily="2" charset="2"/>
              <a:buChar char="§"/>
              <a:defRPr lang="zh-CN" sz="1600" kern="1200">
                <a:solidFill>
                  <a:schemeClr val="tx1"/>
                </a:solidFill>
                <a:latin typeface="Microsoft YaHei UI" panose="020B0503020204020204" pitchFamily="34" charset="-122"/>
                <a:ea typeface="Microsoft YaHei UI" panose="020B0503020204020204" pitchFamily="34" charset="-122"/>
                <a:cs typeface="+mn-cs"/>
              </a:defRPr>
            </a:lvl5pPr>
            <a:lvl6pPr marL="2514600" indent="-228600" algn="l" defTabSz="914400" rtl="0" eaLnBrk="1" latinLnBrk="0" hangingPunct="1">
              <a:lnSpc>
                <a:spcPct val="100000"/>
              </a:lnSpc>
              <a:spcBef>
                <a:spcPts val="0"/>
              </a:spcBef>
              <a:buFont typeface="Wingdings" panose="05000000000000000000" pitchFamily="2" charset="2"/>
              <a:buChar char="§"/>
              <a:defRPr lang="zh-CN" sz="1600" kern="1200">
                <a:solidFill>
                  <a:schemeClr val="tx1"/>
                </a:solidFill>
                <a:latin typeface="Microsoft YaHei UI" panose="020B0503020204020204" pitchFamily="34" charset="-122"/>
                <a:ea typeface="Microsoft YaHei UI" panose="020B0503020204020204" pitchFamily="34" charset="-122"/>
                <a:cs typeface="+mn-cs"/>
              </a:defRPr>
            </a:lvl6pPr>
            <a:lvl7pPr marL="2971800" indent="-228600" algn="l" defTabSz="914400" rtl="0" eaLnBrk="1" latinLnBrk="0" hangingPunct="1">
              <a:lnSpc>
                <a:spcPct val="100000"/>
              </a:lnSpc>
              <a:spcBef>
                <a:spcPts val="0"/>
              </a:spcBef>
              <a:buFont typeface="Wingdings" panose="05000000000000000000" pitchFamily="2" charset="2"/>
              <a:buChar char="§"/>
              <a:defRPr lang="zh-CN" sz="1600" kern="1200">
                <a:solidFill>
                  <a:schemeClr val="tx1"/>
                </a:solidFill>
                <a:latin typeface="Microsoft YaHei UI" panose="020B0503020204020204" pitchFamily="34" charset="-122"/>
                <a:ea typeface="Microsoft YaHei UI" panose="020B0503020204020204" pitchFamily="34" charset="-122"/>
                <a:cs typeface="+mn-cs"/>
              </a:defRPr>
            </a:lvl7pPr>
            <a:lvl8pPr marL="3429000" indent="-228600" algn="l" defTabSz="914400" rtl="0" eaLnBrk="1" latinLnBrk="0" hangingPunct="1">
              <a:lnSpc>
                <a:spcPct val="100000"/>
              </a:lnSpc>
              <a:spcBef>
                <a:spcPts val="0"/>
              </a:spcBef>
              <a:buFont typeface="Wingdings" panose="05000000000000000000" pitchFamily="2" charset="2"/>
              <a:buChar char="§"/>
              <a:defRPr lang="zh-CN" sz="1600" kern="1200">
                <a:solidFill>
                  <a:schemeClr val="tx1"/>
                </a:solidFill>
                <a:latin typeface="Microsoft YaHei UI" panose="020B0503020204020204" pitchFamily="34" charset="-122"/>
                <a:ea typeface="Microsoft YaHei UI" panose="020B0503020204020204" pitchFamily="34" charset="-122"/>
                <a:cs typeface="+mn-cs"/>
              </a:defRPr>
            </a:lvl8pPr>
            <a:lvl9pPr marL="3886200" indent="-228600" algn="l" defTabSz="914400" rtl="0" eaLnBrk="1" latinLnBrk="0" hangingPunct="1">
              <a:lnSpc>
                <a:spcPct val="100000"/>
              </a:lnSpc>
              <a:spcBef>
                <a:spcPts val="0"/>
              </a:spcBef>
              <a:buFont typeface="Wingdings" panose="05000000000000000000" pitchFamily="2" charset="2"/>
              <a:buChar char="§"/>
              <a:defRPr lang="zh-CN" sz="1600" kern="1200">
                <a:solidFill>
                  <a:schemeClr val="tx1"/>
                </a:solidFill>
                <a:latin typeface="Microsoft YaHei UI" panose="020B0503020204020204" pitchFamily="34" charset="-122"/>
                <a:ea typeface="Microsoft YaHei UI" panose="020B0503020204020204" pitchFamily="34" charset="-122"/>
                <a:cs typeface="+mn-cs"/>
              </a:defRPr>
            </a:lvl9pPr>
          </a:lstStyle>
          <a:p>
            <a:pPr marL="342900" indent="-342900">
              <a:buFont typeface="Arial" panose="020B0604020202020204" pitchFamily="34" charset="0"/>
              <a:buChar char="•"/>
            </a:pPr>
            <a:r>
              <a:rPr lang="en-US" altLang="zh-CN" dirty="0"/>
              <a:t>Document</a:t>
            </a:r>
            <a:r>
              <a:rPr lang="zh-CN" altLang="en-US" dirty="0"/>
              <a:t>对象的</a:t>
            </a:r>
            <a:r>
              <a:rPr lang="en-US" altLang="zh-CN" dirty="0" err="1"/>
              <a:t>getElementByClassName</a:t>
            </a:r>
            <a:r>
              <a:rPr lang="en-US" altLang="zh-CN" dirty="0"/>
              <a:t>()</a:t>
            </a:r>
            <a:r>
              <a:rPr lang="zh-CN" altLang="en-US" dirty="0"/>
              <a:t>方法基于</a:t>
            </a:r>
            <a:r>
              <a:rPr lang="en-US" altLang="zh-CN" dirty="0"/>
              <a:t>class</a:t>
            </a:r>
            <a:r>
              <a:rPr lang="zh-CN" altLang="en-US" dirty="0"/>
              <a:t>属性值中的标识符来选取文档元素。</a:t>
            </a:r>
            <a:endParaRPr lang="en-US" altLang="zh-CN" dirty="0"/>
          </a:p>
          <a:p>
            <a:pPr marL="342900" indent="-342900">
              <a:buFont typeface="Arial" panose="020B0604020202020204" pitchFamily="34" charset="0"/>
              <a:buChar char="•"/>
            </a:pPr>
            <a:r>
              <a:rPr lang="zh-CN" altLang="en-US" dirty="0"/>
              <a:t>通过该方法获取的是一个</a:t>
            </a:r>
            <a:r>
              <a:rPr lang="en-US" altLang="zh-CN" dirty="0"/>
              <a:t>html</a:t>
            </a:r>
            <a:r>
              <a:rPr lang="zh-CN" altLang="en-US" dirty="0"/>
              <a:t>集合，不是</a:t>
            </a:r>
            <a:r>
              <a:rPr lang="en-US" altLang="zh-CN" dirty="0"/>
              <a:t>DOM</a:t>
            </a:r>
            <a:r>
              <a:rPr lang="zh-CN" altLang="en-US" dirty="0"/>
              <a:t>对象，不能直接对其进行</a:t>
            </a:r>
            <a:r>
              <a:rPr lang="en-US" altLang="zh-CN" dirty="0"/>
              <a:t>DOM</a:t>
            </a:r>
            <a:r>
              <a:rPr lang="zh-CN" altLang="en-US" dirty="0"/>
              <a:t>操作。</a:t>
            </a:r>
            <a:endParaRPr lang="en-US" altLang="zh-CN" dirty="0"/>
          </a:p>
        </p:txBody>
      </p:sp>
    </p:spTree>
    <p:extLst>
      <p:ext uri="{BB962C8B-B14F-4D97-AF65-F5344CB8AC3E}">
        <p14:creationId xmlns:p14="http://schemas.microsoft.com/office/powerpoint/2010/main" val="3687041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课堂练习</a:t>
            </a:r>
          </a:p>
        </p:txBody>
      </p:sp>
      <p:sp>
        <p:nvSpPr>
          <p:cNvPr id="3" name="内容占位符 2"/>
          <p:cNvSpPr txBox="1">
            <a:spLocks/>
          </p:cNvSpPr>
          <p:nvPr/>
        </p:nvSpPr>
        <p:spPr>
          <a:xfrm>
            <a:off x="1135781" y="2053389"/>
            <a:ext cx="9628632" cy="2871537"/>
          </a:xfrm>
          <a:prstGeom prst="rect">
            <a:avLst/>
          </a:prstGeom>
        </p:spPr>
        <p:txBody>
          <a:bodyPr>
            <a:normAutofit/>
          </a:bodyPr>
          <a:lstStyle>
            <a:lvl1pPr marL="228600" indent="-228600" algn="l" defTabSz="914400" rtl="0" eaLnBrk="1" latinLnBrk="0" hangingPunct="1">
              <a:lnSpc>
                <a:spcPct val="100000"/>
              </a:lnSpc>
              <a:spcBef>
                <a:spcPts val="1500"/>
              </a:spcBef>
              <a:buFont typeface="Wingdings" panose="05000000000000000000" pitchFamily="2" charset="2"/>
              <a:buChar char="§"/>
              <a:defRPr lang="zh-CN" sz="2200" kern="1200">
                <a:solidFill>
                  <a:schemeClr val="tx1"/>
                </a:solidFill>
                <a:latin typeface="Microsoft YaHei UI" panose="020B0503020204020204" pitchFamily="34" charset="-122"/>
                <a:ea typeface="Microsoft YaHei UI" panose="020B0503020204020204" pitchFamily="34" charset="-122"/>
                <a:cs typeface="+mn-cs"/>
              </a:defRPr>
            </a:lvl1pPr>
            <a:lvl2pPr marL="685800" indent="-228600" algn="l" defTabSz="914400" rtl="0" eaLnBrk="1" latinLnBrk="0" hangingPunct="1">
              <a:lnSpc>
                <a:spcPct val="100000"/>
              </a:lnSpc>
              <a:spcBef>
                <a:spcPts val="300"/>
              </a:spcBef>
              <a:buFont typeface="Wingdings" panose="05000000000000000000" pitchFamily="2" charset="2"/>
              <a:buChar char="§"/>
              <a:defRPr lang="zh-CN" sz="2000" kern="1200">
                <a:solidFill>
                  <a:schemeClr val="tx1"/>
                </a:solidFill>
                <a:latin typeface="Microsoft YaHei UI" panose="020B0503020204020204" pitchFamily="34" charset="-122"/>
                <a:ea typeface="Microsoft YaHei UI" panose="020B0503020204020204" pitchFamily="34" charset="-122"/>
                <a:cs typeface="+mn-cs"/>
              </a:defRPr>
            </a:lvl2pPr>
            <a:lvl3pPr marL="1143000" indent="-228600" algn="l" defTabSz="914400" rtl="0" eaLnBrk="1" latinLnBrk="0" hangingPunct="1">
              <a:lnSpc>
                <a:spcPct val="100000"/>
              </a:lnSpc>
              <a:spcBef>
                <a:spcPts val="300"/>
              </a:spcBef>
              <a:buFont typeface="Wingdings" panose="05000000000000000000" pitchFamily="2" charset="2"/>
              <a:buChar char="§"/>
              <a:defRPr lang="zh-CN" sz="1800" kern="1200">
                <a:solidFill>
                  <a:schemeClr val="tx1"/>
                </a:solidFill>
                <a:latin typeface="Microsoft YaHei UI" panose="020B0503020204020204" pitchFamily="34" charset="-122"/>
                <a:ea typeface="Microsoft YaHei UI" panose="020B0503020204020204" pitchFamily="34" charset="-122"/>
                <a:cs typeface="+mn-cs"/>
              </a:defRPr>
            </a:lvl3pPr>
            <a:lvl4pPr marL="1600200" indent="-228600" algn="l" defTabSz="914400" rtl="0" eaLnBrk="1" latinLnBrk="0" hangingPunct="1">
              <a:lnSpc>
                <a:spcPct val="100000"/>
              </a:lnSpc>
              <a:spcBef>
                <a:spcPts val="0"/>
              </a:spcBef>
              <a:buFont typeface="Wingdings" panose="05000000000000000000" pitchFamily="2" charset="2"/>
              <a:buChar char="§"/>
              <a:defRPr lang="zh-CN" sz="1600" kern="1200">
                <a:solidFill>
                  <a:schemeClr val="tx1"/>
                </a:solidFill>
                <a:latin typeface="Microsoft YaHei UI" panose="020B0503020204020204" pitchFamily="34" charset="-122"/>
                <a:ea typeface="Microsoft YaHei UI" panose="020B0503020204020204" pitchFamily="34" charset="-122"/>
                <a:cs typeface="+mn-cs"/>
              </a:defRPr>
            </a:lvl4pPr>
            <a:lvl5pPr marL="2057400" indent="-228600" algn="l" defTabSz="914400" rtl="0" eaLnBrk="1" latinLnBrk="0" hangingPunct="1">
              <a:lnSpc>
                <a:spcPct val="100000"/>
              </a:lnSpc>
              <a:spcBef>
                <a:spcPts val="0"/>
              </a:spcBef>
              <a:buFont typeface="Wingdings" panose="05000000000000000000" pitchFamily="2" charset="2"/>
              <a:buChar char="§"/>
              <a:defRPr lang="zh-CN" sz="1600" kern="1200">
                <a:solidFill>
                  <a:schemeClr val="tx1"/>
                </a:solidFill>
                <a:latin typeface="Microsoft YaHei UI" panose="020B0503020204020204" pitchFamily="34" charset="-122"/>
                <a:ea typeface="Microsoft YaHei UI" panose="020B0503020204020204" pitchFamily="34" charset="-122"/>
                <a:cs typeface="+mn-cs"/>
              </a:defRPr>
            </a:lvl5pPr>
            <a:lvl6pPr marL="2514600" indent="-228600" algn="l" defTabSz="914400" rtl="0" eaLnBrk="1" latinLnBrk="0" hangingPunct="1">
              <a:lnSpc>
                <a:spcPct val="100000"/>
              </a:lnSpc>
              <a:spcBef>
                <a:spcPts val="0"/>
              </a:spcBef>
              <a:buFont typeface="Wingdings" panose="05000000000000000000" pitchFamily="2" charset="2"/>
              <a:buChar char="§"/>
              <a:defRPr lang="zh-CN" sz="1600" kern="1200">
                <a:solidFill>
                  <a:schemeClr val="tx1"/>
                </a:solidFill>
                <a:latin typeface="Microsoft YaHei UI" panose="020B0503020204020204" pitchFamily="34" charset="-122"/>
                <a:ea typeface="Microsoft YaHei UI" panose="020B0503020204020204" pitchFamily="34" charset="-122"/>
                <a:cs typeface="+mn-cs"/>
              </a:defRPr>
            </a:lvl6pPr>
            <a:lvl7pPr marL="2971800" indent="-228600" algn="l" defTabSz="914400" rtl="0" eaLnBrk="1" latinLnBrk="0" hangingPunct="1">
              <a:lnSpc>
                <a:spcPct val="100000"/>
              </a:lnSpc>
              <a:spcBef>
                <a:spcPts val="0"/>
              </a:spcBef>
              <a:buFont typeface="Wingdings" panose="05000000000000000000" pitchFamily="2" charset="2"/>
              <a:buChar char="§"/>
              <a:defRPr lang="zh-CN" sz="1600" kern="1200">
                <a:solidFill>
                  <a:schemeClr val="tx1"/>
                </a:solidFill>
                <a:latin typeface="Microsoft YaHei UI" panose="020B0503020204020204" pitchFamily="34" charset="-122"/>
                <a:ea typeface="Microsoft YaHei UI" panose="020B0503020204020204" pitchFamily="34" charset="-122"/>
                <a:cs typeface="+mn-cs"/>
              </a:defRPr>
            </a:lvl7pPr>
            <a:lvl8pPr marL="3429000" indent="-228600" algn="l" defTabSz="914400" rtl="0" eaLnBrk="1" latinLnBrk="0" hangingPunct="1">
              <a:lnSpc>
                <a:spcPct val="100000"/>
              </a:lnSpc>
              <a:spcBef>
                <a:spcPts val="0"/>
              </a:spcBef>
              <a:buFont typeface="Wingdings" panose="05000000000000000000" pitchFamily="2" charset="2"/>
              <a:buChar char="§"/>
              <a:defRPr lang="zh-CN" sz="1600" kern="1200">
                <a:solidFill>
                  <a:schemeClr val="tx1"/>
                </a:solidFill>
                <a:latin typeface="Microsoft YaHei UI" panose="020B0503020204020204" pitchFamily="34" charset="-122"/>
                <a:ea typeface="Microsoft YaHei UI" panose="020B0503020204020204" pitchFamily="34" charset="-122"/>
                <a:cs typeface="+mn-cs"/>
              </a:defRPr>
            </a:lvl8pPr>
            <a:lvl9pPr marL="3886200" indent="-228600" algn="l" defTabSz="914400" rtl="0" eaLnBrk="1" latinLnBrk="0" hangingPunct="1">
              <a:lnSpc>
                <a:spcPct val="100000"/>
              </a:lnSpc>
              <a:spcBef>
                <a:spcPts val="0"/>
              </a:spcBef>
              <a:buFont typeface="Wingdings" panose="05000000000000000000" pitchFamily="2" charset="2"/>
              <a:buChar char="§"/>
              <a:defRPr lang="zh-CN" sz="1600" kern="1200">
                <a:solidFill>
                  <a:schemeClr val="tx1"/>
                </a:solidFill>
                <a:latin typeface="Microsoft YaHei UI" panose="020B0503020204020204" pitchFamily="34" charset="-122"/>
                <a:ea typeface="Microsoft YaHei UI" panose="020B0503020204020204" pitchFamily="34" charset="-122"/>
                <a:cs typeface="+mn-cs"/>
              </a:defRPr>
            </a:lvl9pPr>
          </a:lstStyle>
          <a:p>
            <a:pPr marL="0" indent="0">
              <a:buNone/>
            </a:pPr>
            <a:r>
              <a:rPr lang="zh-CN" altLang="en-US" dirty="0"/>
              <a:t>制作一个轮播插件，要求</a:t>
            </a:r>
            <a:r>
              <a:rPr lang="en-US" altLang="zh-CN" dirty="0"/>
              <a:t>4</a:t>
            </a:r>
            <a:r>
              <a:rPr lang="zh-CN" altLang="en-US" dirty="0"/>
              <a:t>张图片轮换播放。</a:t>
            </a:r>
            <a:endParaRPr lang="en-US" altLang="zh-CN" dirty="0"/>
          </a:p>
        </p:txBody>
      </p:sp>
    </p:spTree>
    <p:extLst>
      <p:ext uri="{BB962C8B-B14F-4D97-AF65-F5344CB8AC3E}">
        <p14:creationId xmlns:p14="http://schemas.microsoft.com/office/powerpoint/2010/main" val="42262368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a:t>4. </a:t>
            </a:r>
            <a:r>
              <a:rPr lang="zh-CN" altLang="en-US" dirty="0"/>
              <a:t>属性</a:t>
            </a:r>
          </a:p>
        </p:txBody>
      </p:sp>
      <p:sp>
        <p:nvSpPr>
          <p:cNvPr id="6" name="内容占位符 5"/>
          <p:cNvSpPr>
            <a:spLocks noGrp="1"/>
          </p:cNvSpPr>
          <p:nvPr>
            <p:ph idx="1"/>
          </p:nvPr>
        </p:nvSpPr>
        <p:spPr>
          <a:xfrm>
            <a:off x="1280160" y="2176536"/>
            <a:ext cx="9628632" cy="4392706"/>
          </a:xfrm>
        </p:spPr>
        <p:txBody>
          <a:bodyPr>
            <a:normAutofit/>
          </a:bodyPr>
          <a:lstStyle/>
          <a:p>
            <a:pPr marL="0" indent="0">
              <a:buNone/>
            </a:pPr>
            <a:r>
              <a:rPr lang="en-US" altLang="zh-CN" dirty="0"/>
              <a:t>HTML</a:t>
            </a:r>
            <a:r>
              <a:rPr lang="zh-CN" altLang="en-US" dirty="0"/>
              <a:t>元素由一个标签和一组称为属性的名</a:t>
            </a:r>
            <a:r>
              <a:rPr lang="en-US" altLang="zh-CN" dirty="0"/>
              <a:t>/</a:t>
            </a:r>
            <a:r>
              <a:rPr lang="zh-CN" altLang="en-US" dirty="0"/>
              <a:t>值对组成。</a:t>
            </a:r>
            <a:endParaRPr lang="en-US" altLang="zh-CN" dirty="0"/>
          </a:p>
          <a:p>
            <a:pPr marL="0" indent="0">
              <a:buNone/>
            </a:pPr>
            <a:r>
              <a:rPr lang="zh-CN" altLang="en-US" dirty="0"/>
              <a:t>例如：</a:t>
            </a:r>
            <a:r>
              <a:rPr lang="en-US" altLang="zh-CN" dirty="0"/>
              <a:t>&lt;a&gt;&lt;/a&gt;</a:t>
            </a:r>
            <a:r>
              <a:rPr lang="zh-CN" altLang="en-US" dirty="0"/>
              <a:t>定义了一个超链接，它的</a:t>
            </a:r>
            <a:r>
              <a:rPr lang="en-US" altLang="zh-CN" dirty="0" err="1"/>
              <a:t>href</a:t>
            </a:r>
            <a:r>
              <a:rPr lang="zh-CN" altLang="en-US" dirty="0"/>
              <a:t>属性值作为链接的目的地址。</a:t>
            </a:r>
            <a:endParaRPr lang="en-US" altLang="zh-CN" dirty="0"/>
          </a:p>
          <a:p>
            <a:endParaRPr lang="en-US" altLang="zh-CN" dirty="0"/>
          </a:p>
        </p:txBody>
      </p:sp>
    </p:spTree>
    <p:extLst>
      <p:ext uri="{BB962C8B-B14F-4D97-AF65-F5344CB8AC3E}">
        <p14:creationId xmlns:p14="http://schemas.microsoft.com/office/powerpoint/2010/main" val="29762100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a:t>4.1 HTML</a:t>
            </a:r>
            <a:r>
              <a:rPr lang="zh-CN" altLang="en-US" dirty="0"/>
              <a:t>属性作为</a:t>
            </a:r>
            <a:r>
              <a:rPr lang="en-US" altLang="zh-CN" dirty="0"/>
              <a:t>Element</a:t>
            </a:r>
            <a:r>
              <a:rPr lang="zh-CN" altLang="en-US" dirty="0"/>
              <a:t>的属性</a:t>
            </a:r>
          </a:p>
        </p:txBody>
      </p:sp>
      <p:sp>
        <p:nvSpPr>
          <p:cNvPr id="6" name="内容占位符 5"/>
          <p:cNvSpPr>
            <a:spLocks noGrp="1"/>
          </p:cNvSpPr>
          <p:nvPr>
            <p:ph idx="1"/>
          </p:nvPr>
        </p:nvSpPr>
        <p:spPr>
          <a:xfrm>
            <a:off x="1280160" y="2176536"/>
            <a:ext cx="9628632" cy="4392706"/>
          </a:xfrm>
        </p:spPr>
        <p:txBody>
          <a:bodyPr>
            <a:normAutofit/>
          </a:bodyPr>
          <a:lstStyle/>
          <a:p>
            <a:r>
              <a:rPr lang="zh-CN" altLang="en-US" dirty="0"/>
              <a:t>表示</a:t>
            </a:r>
            <a:r>
              <a:rPr lang="en-US" altLang="zh-CN" dirty="0"/>
              <a:t>HTML</a:t>
            </a:r>
            <a:r>
              <a:rPr lang="zh-CN" altLang="en-US" dirty="0"/>
              <a:t>文档元素的</a:t>
            </a:r>
            <a:r>
              <a:rPr lang="en-US" altLang="zh-CN" dirty="0"/>
              <a:t>HTML Element</a:t>
            </a:r>
            <a:r>
              <a:rPr lang="zh-CN" altLang="en-US" dirty="0"/>
              <a:t>对象定义了读</a:t>
            </a:r>
            <a:r>
              <a:rPr lang="en-US" altLang="zh-CN" dirty="0"/>
              <a:t>/</a:t>
            </a:r>
            <a:r>
              <a:rPr lang="zh-CN" altLang="en-US" dirty="0"/>
              <a:t>写属性，它们映射了元素的</a:t>
            </a:r>
            <a:r>
              <a:rPr lang="en-US" altLang="zh-CN" dirty="0"/>
              <a:t>HTML</a:t>
            </a:r>
            <a:r>
              <a:rPr lang="zh-CN" altLang="en-US" dirty="0"/>
              <a:t>属性。</a:t>
            </a:r>
            <a:endParaRPr lang="en-US" altLang="zh-CN" dirty="0"/>
          </a:p>
          <a:p>
            <a:r>
              <a:rPr lang="zh-CN" altLang="en-US" dirty="0"/>
              <a:t>属性名不区分大小写，转换了</a:t>
            </a:r>
            <a:r>
              <a:rPr lang="en-US" altLang="zh-CN" dirty="0"/>
              <a:t>JS</a:t>
            </a:r>
            <a:r>
              <a:rPr lang="zh-CN" altLang="en-US" dirty="0"/>
              <a:t>属性名应该采用小写，或小驼峰命名</a:t>
            </a:r>
            <a:endParaRPr lang="en-US" altLang="zh-CN" dirty="0"/>
          </a:p>
          <a:p>
            <a:r>
              <a:rPr lang="zh-CN" altLang="en-US" dirty="0"/>
              <a:t>有些</a:t>
            </a:r>
            <a:r>
              <a:rPr lang="en-US" altLang="zh-CN" dirty="0"/>
              <a:t>HTML</a:t>
            </a:r>
            <a:r>
              <a:rPr lang="zh-CN" altLang="en-US" dirty="0"/>
              <a:t>属性名在</a:t>
            </a:r>
            <a:r>
              <a:rPr lang="en-US" altLang="zh-CN" dirty="0"/>
              <a:t>JS</a:t>
            </a:r>
            <a:r>
              <a:rPr lang="zh-CN" altLang="en-US" dirty="0"/>
              <a:t>中是保留字，对于这些属性，加入前缀“</a:t>
            </a:r>
            <a:r>
              <a:rPr lang="en-US" altLang="zh-CN" dirty="0"/>
              <a:t>html</a:t>
            </a:r>
            <a:r>
              <a:rPr lang="zh-CN" altLang="en-US" dirty="0"/>
              <a:t>”</a:t>
            </a:r>
            <a:endParaRPr lang="en-US" altLang="zh-CN" dirty="0"/>
          </a:p>
          <a:p>
            <a:r>
              <a:rPr lang="zh-CN" altLang="en-US" dirty="0"/>
              <a:t>表示</a:t>
            </a:r>
            <a:r>
              <a:rPr lang="en-US" altLang="zh-CN" dirty="0"/>
              <a:t>HTML</a:t>
            </a:r>
            <a:r>
              <a:rPr lang="zh-CN" altLang="en-US" dirty="0"/>
              <a:t>属性的值通常是字符串，当属性为布尔值或数值，属性也是布尔值或数值，而不是字符串。</a:t>
            </a:r>
            <a:endParaRPr lang="en-US" altLang="zh-CN" dirty="0"/>
          </a:p>
          <a:p>
            <a:r>
              <a:rPr lang="zh-CN" altLang="en-US" dirty="0"/>
              <a:t>事件处理程序属性值总是为</a:t>
            </a:r>
            <a:r>
              <a:rPr lang="en-US" altLang="zh-CN" dirty="0"/>
              <a:t>function</a:t>
            </a:r>
            <a:r>
              <a:rPr lang="zh-CN" altLang="en-US" dirty="0"/>
              <a:t>对象或</a:t>
            </a:r>
            <a:r>
              <a:rPr lang="en-US" altLang="zh-CN" dirty="0"/>
              <a:t>null</a:t>
            </a:r>
          </a:p>
          <a:p>
            <a:endParaRPr lang="en-US" altLang="zh-CN" dirty="0"/>
          </a:p>
        </p:txBody>
      </p:sp>
    </p:spTree>
    <p:extLst>
      <p:ext uri="{BB962C8B-B14F-4D97-AF65-F5344CB8AC3E}">
        <p14:creationId xmlns:p14="http://schemas.microsoft.com/office/powerpoint/2010/main" val="6505317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a:t>4.2 </a:t>
            </a:r>
            <a:r>
              <a:rPr lang="zh-CN" altLang="en-US" dirty="0"/>
              <a:t>获取和设置非标准</a:t>
            </a:r>
            <a:r>
              <a:rPr lang="en-US" altLang="zh-CN" dirty="0"/>
              <a:t>HTML</a:t>
            </a:r>
            <a:r>
              <a:rPr lang="zh-CN" altLang="en-US" dirty="0"/>
              <a:t>属性</a:t>
            </a:r>
          </a:p>
        </p:txBody>
      </p:sp>
      <p:sp>
        <p:nvSpPr>
          <p:cNvPr id="6" name="内容占位符 5"/>
          <p:cNvSpPr>
            <a:spLocks noGrp="1"/>
          </p:cNvSpPr>
          <p:nvPr>
            <p:ph idx="1"/>
          </p:nvPr>
        </p:nvSpPr>
        <p:spPr>
          <a:xfrm>
            <a:off x="1280160" y="2176536"/>
            <a:ext cx="9628632" cy="4392706"/>
          </a:xfrm>
        </p:spPr>
        <p:txBody>
          <a:bodyPr>
            <a:normAutofit lnSpcReduction="10000"/>
          </a:bodyPr>
          <a:lstStyle/>
          <a:p>
            <a:r>
              <a:rPr lang="en-US" altLang="zh-CN" dirty="0" err="1"/>
              <a:t>getAttribute</a:t>
            </a:r>
            <a:r>
              <a:rPr lang="en-US" altLang="zh-CN" dirty="0"/>
              <a:t>()</a:t>
            </a:r>
            <a:r>
              <a:rPr lang="zh-CN" altLang="en-US" dirty="0"/>
              <a:t>：获取元素的某个属性的值。</a:t>
            </a:r>
            <a:endParaRPr lang="en-US" altLang="zh-CN" dirty="0"/>
          </a:p>
          <a:p>
            <a:pPr lvl="1"/>
            <a:r>
              <a:rPr lang="zh-CN" altLang="en-US" dirty="0"/>
              <a:t>用法：</a:t>
            </a:r>
            <a:r>
              <a:rPr lang="en-US" altLang="zh-CN" dirty="0" err="1"/>
              <a:t>element.getAttribute</a:t>
            </a:r>
            <a:r>
              <a:rPr lang="en-US" altLang="zh-CN" dirty="0"/>
              <a:t>(</a:t>
            </a:r>
            <a:r>
              <a:rPr lang="zh-CN" altLang="en-US" dirty="0"/>
              <a:t>“属性名”</a:t>
            </a:r>
            <a:r>
              <a:rPr lang="en-US" altLang="zh-CN" dirty="0"/>
              <a:t>)</a:t>
            </a:r>
          </a:p>
          <a:p>
            <a:pPr marL="457200" lvl="1" indent="0">
              <a:buNone/>
            </a:pPr>
            <a:endParaRPr lang="en-US" altLang="zh-CN" dirty="0"/>
          </a:p>
          <a:p>
            <a:r>
              <a:rPr lang="en-US" altLang="zh-CN" dirty="0" err="1"/>
              <a:t>setAttribute</a:t>
            </a:r>
            <a:r>
              <a:rPr lang="en-US" altLang="zh-CN" dirty="0"/>
              <a:t>()</a:t>
            </a:r>
            <a:r>
              <a:rPr lang="zh-CN" altLang="en-US" dirty="0"/>
              <a:t>：设置非标准的</a:t>
            </a:r>
            <a:r>
              <a:rPr lang="en-US" altLang="zh-CN" dirty="0"/>
              <a:t>HTML</a:t>
            </a:r>
            <a:r>
              <a:rPr lang="zh-CN" altLang="en-US" dirty="0"/>
              <a:t>属性</a:t>
            </a:r>
            <a:endParaRPr lang="en-US" altLang="zh-CN" dirty="0"/>
          </a:p>
          <a:p>
            <a:pPr lvl="1"/>
            <a:r>
              <a:rPr lang="zh-CN" altLang="en-US" dirty="0"/>
              <a:t>用法：</a:t>
            </a:r>
            <a:r>
              <a:rPr lang="en-US" altLang="zh-CN" dirty="0" err="1"/>
              <a:t>element.setAttibute</a:t>
            </a:r>
            <a:r>
              <a:rPr lang="en-US" altLang="zh-CN" dirty="0"/>
              <a:t>(</a:t>
            </a:r>
            <a:r>
              <a:rPr lang="zh-CN" altLang="en-US" dirty="0"/>
              <a:t>“属性名”</a:t>
            </a:r>
            <a:r>
              <a:rPr lang="en-US" altLang="zh-CN" dirty="0"/>
              <a:t>, </a:t>
            </a:r>
            <a:r>
              <a:rPr lang="zh-CN" altLang="en-US" dirty="0"/>
              <a:t>“属性值”</a:t>
            </a:r>
            <a:r>
              <a:rPr lang="en-US" altLang="zh-CN" dirty="0"/>
              <a:t>)</a:t>
            </a:r>
          </a:p>
          <a:p>
            <a:pPr marL="457200" lvl="1" indent="0">
              <a:buNone/>
            </a:pPr>
            <a:endParaRPr lang="en-US" altLang="zh-CN" dirty="0"/>
          </a:p>
          <a:p>
            <a:r>
              <a:rPr lang="en-US" altLang="zh-CN" dirty="0" err="1"/>
              <a:t>hasAttribute</a:t>
            </a:r>
            <a:r>
              <a:rPr lang="en-US" altLang="zh-CN" dirty="0"/>
              <a:t>()</a:t>
            </a:r>
          </a:p>
          <a:p>
            <a:pPr lvl="1"/>
            <a:r>
              <a:rPr lang="zh-CN" altLang="en-US" dirty="0"/>
              <a:t>用法：</a:t>
            </a:r>
            <a:r>
              <a:rPr lang="en-US" altLang="zh-CN" dirty="0" err="1"/>
              <a:t>element.hasAttribute</a:t>
            </a:r>
            <a:r>
              <a:rPr lang="en-US" altLang="zh-CN" dirty="0"/>
              <a:t>(</a:t>
            </a:r>
            <a:r>
              <a:rPr lang="zh-CN" altLang="en-US" dirty="0"/>
              <a:t>“属性名”</a:t>
            </a:r>
            <a:r>
              <a:rPr lang="en-US" altLang="zh-CN" dirty="0"/>
              <a:t>)</a:t>
            </a:r>
          </a:p>
          <a:p>
            <a:pPr marL="457200" lvl="1" indent="0">
              <a:buNone/>
            </a:pPr>
            <a:endParaRPr lang="en-US" altLang="zh-CN" dirty="0"/>
          </a:p>
          <a:p>
            <a:r>
              <a:rPr lang="en-US" altLang="zh-CN" dirty="0" err="1"/>
              <a:t>removeAttribute</a:t>
            </a:r>
            <a:r>
              <a:rPr lang="en-US" altLang="zh-CN" dirty="0"/>
              <a:t>()</a:t>
            </a:r>
          </a:p>
          <a:p>
            <a:pPr lvl="1"/>
            <a:r>
              <a:rPr lang="zh-CN" altLang="en-US" dirty="0"/>
              <a:t>用法：</a:t>
            </a:r>
            <a:r>
              <a:rPr lang="en-US" altLang="zh-CN" dirty="0" err="1"/>
              <a:t>element.removeAttribute</a:t>
            </a:r>
            <a:r>
              <a:rPr lang="en-US" altLang="zh-CN" dirty="0"/>
              <a:t>(</a:t>
            </a:r>
            <a:r>
              <a:rPr lang="zh-CN" altLang="en-US" dirty="0"/>
              <a:t>“属性名”</a:t>
            </a:r>
            <a:r>
              <a:rPr lang="en-US" altLang="zh-CN" dirty="0"/>
              <a:t>)</a:t>
            </a:r>
          </a:p>
        </p:txBody>
      </p:sp>
    </p:spTree>
    <p:extLst>
      <p:ext uri="{BB962C8B-B14F-4D97-AF65-F5344CB8AC3E}">
        <p14:creationId xmlns:p14="http://schemas.microsoft.com/office/powerpoint/2010/main" val="41957232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a:t>4.3 </a:t>
            </a:r>
            <a:r>
              <a:rPr lang="zh-CN" altLang="en-US" dirty="0"/>
              <a:t>数据集属性</a:t>
            </a:r>
          </a:p>
        </p:txBody>
      </p:sp>
      <p:sp>
        <p:nvSpPr>
          <p:cNvPr id="6" name="内容占位符 5"/>
          <p:cNvSpPr>
            <a:spLocks noGrp="1"/>
          </p:cNvSpPr>
          <p:nvPr>
            <p:ph idx="1"/>
          </p:nvPr>
        </p:nvSpPr>
        <p:spPr>
          <a:xfrm>
            <a:off x="1280160" y="2176536"/>
            <a:ext cx="9628632" cy="4392706"/>
          </a:xfrm>
        </p:spPr>
        <p:txBody>
          <a:bodyPr>
            <a:normAutofit/>
          </a:bodyPr>
          <a:lstStyle/>
          <a:p>
            <a:pPr marL="0" indent="0">
              <a:buNone/>
            </a:pPr>
            <a:r>
              <a:rPr lang="zh-CN" altLang="en-US" dirty="0"/>
              <a:t>在</a:t>
            </a:r>
            <a:r>
              <a:rPr lang="en-US" altLang="zh-CN" dirty="0"/>
              <a:t>HTML5</a:t>
            </a:r>
            <a:r>
              <a:rPr lang="zh-CN" altLang="en-US" dirty="0"/>
              <a:t>文档中，任意以“</a:t>
            </a:r>
            <a:r>
              <a:rPr lang="en-US" altLang="zh-CN" dirty="0"/>
              <a:t>data-</a:t>
            </a:r>
            <a:r>
              <a:rPr lang="zh-CN" altLang="en-US" dirty="0"/>
              <a:t>”为前缀的小写的属性名字都是合法的，这些“数据集属性”将不会对其元素的表现产生影响，它们定义了一种标准的，附加额外数据的方法。</a:t>
            </a:r>
            <a:endParaRPr lang="en-US" altLang="zh-CN" dirty="0"/>
          </a:p>
        </p:txBody>
      </p:sp>
    </p:spTree>
    <p:extLst>
      <p:ext uri="{BB962C8B-B14F-4D97-AF65-F5344CB8AC3E}">
        <p14:creationId xmlns:p14="http://schemas.microsoft.com/office/powerpoint/2010/main" val="34128575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a:t>4.4 </a:t>
            </a:r>
            <a:r>
              <a:rPr lang="zh-CN" altLang="en-US" dirty="0"/>
              <a:t>作为</a:t>
            </a:r>
            <a:r>
              <a:rPr lang="en-US" altLang="zh-CN" dirty="0" err="1"/>
              <a:t>Attr</a:t>
            </a:r>
            <a:r>
              <a:rPr lang="zh-CN" altLang="en-US" dirty="0"/>
              <a:t>节点的属性</a:t>
            </a:r>
          </a:p>
        </p:txBody>
      </p:sp>
      <p:sp>
        <p:nvSpPr>
          <p:cNvPr id="6" name="内容占位符 5"/>
          <p:cNvSpPr>
            <a:spLocks noGrp="1"/>
          </p:cNvSpPr>
          <p:nvPr>
            <p:ph idx="1"/>
          </p:nvPr>
        </p:nvSpPr>
        <p:spPr>
          <a:xfrm>
            <a:off x="1280160" y="2176536"/>
            <a:ext cx="9628632" cy="4392706"/>
          </a:xfrm>
        </p:spPr>
        <p:txBody>
          <a:bodyPr>
            <a:normAutofit/>
          </a:bodyPr>
          <a:lstStyle/>
          <a:p>
            <a:pPr marL="0" indent="0">
              <a:buNone/>
            </a:pPr>
            <a:r>
              <a:rPr lang="en-US" altLang="zh-CN" dirty="0"/>
              <a:t>Node</a:t>
            </a:r>
            <a:r>
              <a:rPr lang="zh-CN" altLang="en-US" dirty="0"/>
              <a:t>类型定义了</a:t>
            </a:r>
            <a:r>
              <a:rPr lang="en-US" altLang="zh-CN" dirty="0"/>
              <a:t>attributes</a:t>
            </a:r>
            <a:r>
              <a:rPr lang="zh-CN" altLang="en-US" dirty="0"/>
              <a:t>属性，针对非</a:t>
            </a:r>
            <a:r>
              <a:rPr lang="en-US" altLang="zh-CN" dirty="0"/>
              <a:t>Element</a:t>
            </a:r>
            <a:r>
              <a:rPr lang="zh-CN" altLang="en-US" dirty="0"/>
              <a:t>对象的任何节点，该属性为</a:t>
            </a:r>
            <a:r>
              <a:rPr lang="en-US" altLang="zh-CN" dirty="0"/>
              <a:t>null</a:t>
            </a:r>
            <a:r>
              <a:rPr lang="zh-CN" altLang="en-US" dirty="0"/>
              <a:t>，对于</a:t>
            </a:r>
            <a:r>
              <a:rPr lang="en-US" altLang="zh-CN" dirty="0"/>
              <a:t>Element</a:t>
            </a:r>
            <a:r>
              <a:rPr lang="zh-CN" altLang="en-US" dirty="0"/>
              <a:t>对象，</a:t>
            </a:r>
            <a:r>
              <a:rPr lang="en-US" altLang="zh-CN" dirty="0"/>
              <a:t>attributes</a:t>
            </a:r>
            <a:r>
              <a:rPr lang="zh-CN" altLang="en-US"/>
              <a:t>属性是只读的类数组对象，它代表元素的所有属性。</a:t>
            </a:r>
            <a:endParaRPr lang="en-US" altLang="zh-CN" dirty="0"/>
          </a:p>
        </p:txBody>
      </p:sp>
    </p:spTree>
    <p:extLst>
      <p:ext uri="{BB962C8B-B14F-4D97-AF65-F5344CB8AC3E}">
        <p14:creationId xmlns:p14="http://schemas.microsoft.com/office/powerpoint/2010/main" val="16091134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a:lstStyle/>
          <a:p>
            <a:r>
              <a:rPr lang="en-US" altLang="zh-CN" dirty="0"/>
              <a:t> </a:t>
            </a:r>
            <a:r>
              <a:rPr lang="zh-CN" altLang="en-US" dirty="0"/>
              <a:t>目录</a:t>
            </a:r>
            <a:endParaRPr lang="zh-CN" dirty="0"/>
          </a:p>
        </p:txBody>
      </p:sp>
      <p:sp>
        <p:nvSpPr>
          <p:cNvPr id="14" name="内容占位符 13"/>
          <p:cNvSpPr>
            <a:spLocks noGrp="1"/>
          </p:cNvSpPr>
          <p:nvPr>
            <p:ph idx="1"/>
          </p:nvPr>
        </p:nvSpPr>
        <p:spPr>
          <a:xfrm>
            <a:off x="1280160" y="1973179"/>
            <a:ext cx="9628632" cy="4884821"/>
          </a:xfrm>
        </p:spPr>
        <p:txBody>
          <a:bodyPr>
            <a:normAutofit/>
          </a:bodyPr>
          <a:lstStyle/>
          <a:p>
            <a:pPr marL="457200" indent="-457200">
              <a:buFont typeface="+mj-lt"/>
              <a:buAutoNum type="arabicPeriod"/>
            </a:pPr>
            <a:r>
              <a:rPr lang="en-US" altLang="zh-CN" dirty="0"/>
              <a:t>DOM</a:t>
            </a:r>
            <a:r>
              <a:rPr lang="zh-CN" altLang="en-US" dirty="0"/>
              <a:t>概览</a:t>
            </a:r>
            <a:endParaRPr lang="zh-CN" dirty="0"/>
          </a:p>
          <a:p>
            <a:pPr marL="457200" indent="-457200">
              <a:buFont typeface="+mj-lt"/>
              <a:buAutoNum type="arabicPeriod"/>
            </a:pPr>
            <a:r>
              <a:rPr lang="zh-CN" altLang="en-US" dirty="0"/>
              <a:t>文档结构和遍历</a:t>
            </a:r>
            <a:endParaRPr lang="en-US" altLang="zh-CN" dirty="0"/>
          </a:p>
          <a:p>
            <a:pPr marL="457200" indent="-457200">
              <a:buFont typeface="+mj-lt"/>
              <a:buAutoNum type="arabicPeriod"/>
            </a:pPr>
            <a:r>
              <a:rPr lang="zh-CN" altLang="en-US" dirty="0"/>
              <a:t>选取文档元素</a:t>
            </a:r>
            <a:endParaRPr lang="en-US" altLang="zh-CN" dirty="0"/>
          </a:p>
          <a:p>
            <a:pPr marL="457200" indent="-457200">
              <a:buFont typeface="+mj-lt"/>
              <a:buAutoNum type="arabicPeriod"/>
            </a:pPr>
            <a:r>
              <a:rPr lang="zh-CN" altLang="en-US" dirty="0"/>
              <a:t>属性</a:t>
            </a:r>
            <a:endParaRPr lang="en-US" altLang="zh-CN" dirty="0"/>
          </a:p>
          <a:p>
            <a:pPr marL="457200" indent="-457200">
              <a:buFont typeface="+mj-lt"/>
              <a:buAutoNum type="arabicPeriod"/>
            </a:pPr>
            <a:r>
              <a:rPr lang="zh-CN" altLang="en-US" dirty="0"/>
              <a:t>元素的内容</a:t>
            </a:r>
            <a:endParaRPr lang="en-US" altLang="zh-CN" dirty="0"/>
          </a:p>
          <a:p>
            <a:pPr marL="457200" indent="-457200">
              <a:buFont typeface="+mj-lt"/>
              <a:buAutoNum type="arabicPeriod"/>
            </a:pPr>
            <a:r>
              <a:rPr lang="zh-CN" altLang="en-US" dirty="0"/>
              <a:t>创建、插入、删除</a:t>
            </a:r>
            <a:endParaRPr lang="en-US" altLang="zh-CN" dirty="0"/>
          </a:p>
          <a:p>
            <a:pPr marL="457200" indent="-457200">
              <a:buFont typeface="+mj-lt"/>
              <a:buAutoNum type="arabicPeriod"/>
            </a:pPr>
            <a:r>
              <a:rPr lang="en-US" altLang="zh-CN" dirty="0"/>
              <a:t>HTML</a:t>
            </a:r>
            <a:r>
              <a:rPr lang="zh-CN" altLang="en-US" dirty="0"/>
              <a:t>表单</a:t>
            </a:r>
            <a:endParaRPr lang="en-US" altLang="zh-CN" dirty="0"/>
          </a:p>
          <a:p>
            <a:pPr marL="457200" indent="-457200">
              <a:buFont typeface="+mj-lt"/>
              <a:buAutoNum type="arabicPeriod"/>
            </a:pPr>
            <a:r>
              <a:rPr lang="zh-CN" altLang="en-US" dirty="0"/>
              <a:t>事件处理</a:t>
            </a:r>
            <a:endParaRPr lang="en-US" altLang="zh-CN" dirty="0"/>
          </a:p>
        </p:txBody>
      </p:sp>
    </p:spTree>
    <p:extLst>
      <p:ext uri="{BB962C8B-B14F-4D97-AF65-F5344CB8AC3E}">
        <p14:creationId xmlns:p14="http://schemas.microsoft.com/office/powerpoint/2010/main" val="14403556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a:t>5. </a:t>
            </a:r>
            <a:r>
              <a:rPr lang="zh-CN" altLang="en-US" dirty="0"/>
              <a:t>元素的内容</a:t>
            </a:r>
          </a:p>
        </p:txBody>
      </p:sp>
      <p:sp>
        <p:nvSpPr>
          <p:cNvPr id="6" name="内容占位符 5"/>
          <p:cNvSpPr>
            <a:spLocks noGrp="1"/>
          </p:cNvSpPr>
          <p:nvPr>
            <p:ph idx="1"/>
          </p:nvPr>
        </p:nvSpPr>
        <p:spPr>
          <a:xfrm>
            <a:off x="1280160" y="2176536"/>
            <a:ext cx="9628632" cy="4392706"/>
          </a:xfrm>
        </p:spPr>
        <p:txBody>
          <a:bodyPr>
            <a:normAutofit/>
          </a:bodyPr>
          <a:lstStyle/>
          <a:p>
            <a:pPr marL="0" indent="0">
              <a:buNone/>
            </a:pPr>
            <a:r>
              <a:rPr lang="zh-CN" altLang="en-US" dirty="0"/>
              <a:t>回答一个问题：</a:t>
            </a:r>
            <a:r>
              <a:rPr lang="en-US" altLang="zh-CN" dirty="0"/>
              <a:t>&lt;p&gt;</a:t>
            </a:r>
            <a:r>
              <a:rPr lang="zh-CN" altLang="en-US" dirty="0"/>
              <a:t>元素的内容是什么？</a:t>
            </a:r>
            <a:endParaRPr lang="en-US" altLang="zh-CN" dirty="0"/>
          </a:p>
          <a:p>
            <a:pPr marL="0" indent="0">
              <a:buNone/>
            </a:pPr>
            <a:r>
              <a:rPr lang="zh-CN" altLang="en-US" dirty="0"/>
              <a:t>三个回答：</a:t>
            </a:r>
            <a:endParaRPr lang="en-US" altLang="zh-CN" dirty="0"/>
          </a:p>
          <a:p>
            <a:pPr marL="457200" indent="-457200">
              <a:buFont typeface="+mj-lt"/>
              <a:buAutoNum type="arabicPeriod"/>
            </a:pPr>
            <a:r>
              <a:rPr lang="zh-CN" altLang="en-US" dirty="0"/>
              <a:t>内容是</a:t>
            </a:r>
            <a:r>
              <a:rPr lang="en-US" altLang="zh-CN" dirty="0"/>
              <a:t>HTML</a:t>
            </a:r>
            <a:r>
              <a:rPr lang="zh-CN" altLang="en-US" dirty="0"/>
              <a:t>字符串</a:t>
            </a:r>
            <a:endParaRPr lang="en-US" altLang="zh-CN" dirty="0"/>
          </a:p>
          <a:p>
            <a:pPr marL="457200" indent="-457200">
              <a:buFont typeface="+mj-lt"/>
              <a:buAutoNum type="arabicPeriod"/>
            </a:pPr>
            <a:r>
              <a:rPr lang="zh-CN" altLang="en-US" dirty="0"/>
              <a:t>内容是纯文本字符串</a:t>
            </a:r>
            <a:endParaRPr lang="en-US" altLang="zh-CN" dirty="0"/>
          </a:p>
          <a:p>
            <a:pPr marL="457200" indent="-457200">
              <a:buFont typeface="+mj-lt"/>
              <a:buAutoNum type="arabicPeriod"/>
            </a:pPr>
            <a:r>
              <a:rPr lang="zh-CN" altLang="en-US" dirty="0"/>
              <a:t>内容是一个 </a:t>
            </a:r>
            <a:r>
              <a:rPr lang="en-US" altLang="zh-CN" dirty="0"/>
              <a:t>Text</a:t>
            </a:r>
            <a:r>
              <a:rPr lang="zh-CN" altLang="en-US" dirty="0"/>
              <a:t>节点</a:t>
            </a:r>
            <a:endParaRPr lang="en-US" altLang="zh-CN" dirty="0"/>
          </a:p>
          <a:p>
            <a:pPr marL="0" indent="0">
              <a:buNone/>
            </a:pPr>
            <a:r>
              <a:rPr lang="zh-CN" altLang="en-US" dirty="0"/>
              <a:t>均有效，后面几节解释如何使用</a:t>
            </a:r>
            <a:r>
              <a:rPr lang="en-US" altLang="zh-CN" dirty="0"/>
              <a:t>HTML</a:t>
            </a:r>
            <a:r>
              <a:rPr lang="zh-CN" altLang="en-US" dirty="0"/>
              <a:t>表示，纯文本表示和元素内容的树状结构。</a:t>
            </a:r>
            <a:endParaRPr lang="en-US" altLang="zh-CN" dirty="0"/>
          </a:p>
        </p:txBody>
      </p:sp>
    </p:spTree>
    <p:extLst>
      <p:ext uri="{BB962C8B-B14F-4D97-AF65-F5344CB8AC3E}">
        <p14:creationId xmlns:p14="http://schemas.microsoft.com/office/powerpoint/2010/main" val="21290365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a:t>5.1 </a:t>
            </a:r>
            <a:r>
              <a:rPr lang="zh-CN" altLang="en-US" dirty="0"/>
              <a:t>作为</a:t>
            </a:r>
            <a:r>
              <a:rPr lang="en-US" altLang="zh-CN" dirty="0"/>
              <a:t>HTML</a:t>
            </a:r>
            <a:r>
              <a:rPr lang="zh-CN" altLang="en-US" dirty="0"/>
              <a:t>的元素内容</a:t>
            </a:r>
          </a:p>
        </p:txBody>
      </p:sp>
      <p:sp>
        <p:nvSpPr>
          <p:cNvPr id="6" name="内容占位符 5"/>
          <p:cNvSpPr>
            <a:spLocks noGrp="1"/>
          </p:cNvSpPr>
          <p:nvPr>
            <p:ph idx="1"/>
          </p:nvPr>
        </p:nvSpPr>
        <p:spPr>
          <a:xfrm>
            <a:off x="1280160" y="2176536"/>
            <a:ext cx="9997440" cy="4392706"/>
          </a:xfrm>
        </p:spPr>
        <p:txBody>
          <a:bodyPr>
            <a:normAutofit/>
          </a:bodyPr>
          <a:lstStyle/>
          <a:p>
            <a:r>
              <a:rPr lang="en-US" altLang="zh-CN" dirty="0" err="1"/>
              <a:t>innerHTML</a:t>
            </a:r>
            <a:r>
              <a:rPr lang="zh-CN" altLang="en-US" dirty="0"/>
              <a:t>属性读取该元素下的所有</a:t>
            </a:r>
            <a:r>
              <a:rPr lang="zh-CN" altLang="en-US" dirty="0"/>
              <a:t>子元素的</a:t>
            </a:r>
            <a:r>
              <a:rPr lang="en-US" altLang="zh-CN" dirty="0"/>
              <a:t>HTML</a:t>
            </a:r>
            <a:r>
              <a:rPr lang="zh-CN" altLang="en-US" dirty="0"/>
              <a:t>内容</a:t>
            </a:r>
            <a:endParaRPr lang="en-US" altLang="zh-CN" dirty="0"/>
          </a:p>
          <a:p>
            <a:r>
              <a:rPr lang="en-US" altLang="zh-CN" dirty="0" err="1"/>
              <a:t>outerHTML</a:t>
            </a:r>
            <a:r>
              <a:rPr lang="zh-CN" altLang="en-US" dirty="0"/>
              <a:t>属性读取包含该元素以及该元素下的所有子元素的</a:t>
            </a:r>
            <a:r>
              <a:rPr lang="en-US" altLang="zh-CN" dirty="0"/>
              <a:t>HTML</a:t>
            </a:r>
            <a:r>
              <a:rPr lang="zh-CN" altLang="en-US" dirty="0"/>
              <a:t>内容（包含</a:t>
            </a:r>
            <a:r>
              <a:rPr lang="zh-CN" altLang="en-US" dirty="0"/>
              <a:t>元素的开头和结尾标签</a:t>
            </a:r>
            <a:r>
              <a:rPr lang="zh-CN" altLang="en-US" dirty="0"/>
              <a:t>）</a:t>
            </a:r>
            <a:endParaRPr lang="en-US" altLang="zh-CN" dirty="0"/>
          </a:p>
          <a:p>
            <a:r>
              <a:rPr lang="en-US" altLang="zh-CN" dirty="0" err="1"/>
              <a:t>insertAdjacentHTML</a:t>
            </a:r>
            <a:r>
              <a:rPr lang="en-US" altLang="zh-CN" dirty="0"/>
              <a:t>()</a:t>
            </a:r>
            <a:r>
              <a:rPr lang="zh-CN" altLang="en-US" dirty="0"/>
              <a:t>方法将任意的</a:t>
            </a:r>
            <a:r>
              <a:rPr lang="en-US" altLang="zh-CN" dirty="0"/>
              <a:t>HTML</a:t>
            </a:r>
            <a:r>
              <a:rPr lang="zh-CN" altLang="en-US" dirty="0"/>
              <a:t>标记字符串插入到指定的元素“相邻”位置。</a:t>
            </a:r>
            <a:endParaRPr lang="en-US" altLang="zh-CN" dirty="0"/>
          </a:p>
          <a:p>
            <a:pPr marL="914400" lvl="1" indent="-457200">
              <a:buFont typeface="+mj-lt"/>
              <a:buAutoNum type="arabicPeriod"/>
            </a:pPr>
            <a:r>
              <a:rPr lang="en-US" altLang="zh-CN" dirty="0" err="1"/>
              <a:t>beforebegin</a:t>
            </a:r>
            <a:endParaRPr lang="en-US" altLang="zh-CN" dirty="0"/>
          </a:p>
          <a:p>
            <a:pPr marL="914400" lvl="1" indent="-457200">
              <a:buFont typeface="+mj-lt"/>
              <a:buAutoNum type="arabicPeriod"/>
            </a:pPr>
            <a:r>
              <a:rPr lang="en-US" altLang="zh-CN" dirty="0" err="1"/>
              <a:t>afterbegin</a:t>
            </a:r>
            <a:endParaRPr lang="en-US" altLang="zh-CN" dirty="0"/>
          </a:p>
          <a:p>
            <a:pPr marL="914400" lvl="1" indent="-457200">
              <a:buFont typeface="+mj-lt"/>
              <a:buAutoNum type="arabicPeriod"/>
            </a:pPr>
            <a:r>
              <a:rPr lang="en-US" altLang="zh-CN" dirty="0" err="1"/>
              <a:t>beforeend</a:t>
            </a:r>
            <a:endParaRPr lang="en-US" altLang="zh-CN" dirty="0"/>
          </a:p>
          <a:p>
            <a:pPr marL="914400" lvl="1" indent="-457200">
              <a:buFont typeface="+mj-lt"/>
              <a:buAutoNum type="arabicPeriod"/>
            </a:pPr>
            <a:r>
              <a:rPr lang="en-US" altLang="zh-CN" dirty="0" err="1"/>
              <a:t>afterend</a:t>
            </a:r>
            <a:endParaRPr lang="en-US" altLang="zh-CN" dirty="0"/>
          </a:p>
          <a:p>
            <a:pPr marL="0" indent="0">
              <a:buNone/>
            </a:pPr>
            <a:r>
              <a:rPr lang="en-US" altLang="zh-CN" sz="1800" dirty="0">
                <a:solidFill>
                  <a:srgbClr val="00B0F0"/>
                </a:solidFill>
              </a:rPr>
              <a:t>&lt;div id=</a:t>
            </a:r>
            <a:r>
              <a:rPr lang="zh-CN" altLang="en-US" sz="1800" dirty="0">
                <a:solidFill>
                  <a:srgbClr val="00B0F0"/>
                </a:solidFill>
              </a:rPr>
              <a:t>“</a:t>
            </a:r>
            <a:r>
              <a:rPr lang="en-US" altLang="zh-CN" sz="1800" dirty="0">
                <a:solidFill>
                  <a:srgbClr val="00B0F0"/>
                </a:solidFill>
              </a:rPr>
              <a:t>target</a:t>
            </a:r>
            <a:r>
              <a:rPr lang="zh-CN" altLang="en-US" sz="1800" dirty="0">
                <a:solidFill>
                  <a:srgbClr val="00B0F0"/>
                </a:solidFill>
              </a:rPr>
              <a:t>”</a:t>
            </a:r>
            <a:r>
              <a:rPr lang="en-US" altLang="zh-CN" sz="1800" dirty="0">
                <a:solidFill>
                  <a:srgbClr val="00B0F0"/>
                </a:solidFill>
              </a:rPr>
              <a:t>&gt;this is the element content&lt;/div&gt;</a:t>
            </a:r>
          </a:p>
        </p:txBody>
      </p:sp>
      <p:sp>
        <p:nvSpPr>
          <p:cNvPr id="2" name="文本框 1"/>
          <p:cNvSpPr txBox="1"/>
          <p:nvPr/>
        </p:nvSpPr>
        <p:spPr>
          <a:xfrm>
            <a:off x="1167866" y="5775157"/>
            <a:ext cx="431528" cy="584775"/>
          </a:xfrm>
          <a:prstGeom prst="rect">
            <a:avLst/>
          </a:prstGeom>
          <a:noFill/>
        </p:spPr>
        <p:txBody>
          <a:bodyPr wrap="none" rtlCol="0">
            <a:spAutoFit/>
          </a:bodyPr>
          <a:lstStyle/>
          <a:p>
            <a:r>
              <a:rPr lang="zh-CN" altLang="en-US" sz="3200" dirty="0">
                <a:solidFill>
                  <a:srgbClr val="C00000"/>
                </a:solidFill>
                <a:sym typeface="Symbol" panose="05050102010706020507" pitchFamily="18" charset="2"/>
              </a:rPr>
              <a:t></a:t>
            </a:r>
            <a:endParaRPr lang="zh-CN" altLang="en-US" sz="3200" dirty="0">
              <a:solidFill>
                <a:srgbClr val="C00000"/>
              </a:solidFill>
            </a:endParaRPr>
          </a:p>
        </p:txBody>
      </p:sp>
      <p:sp>
        <p:nvSpPr>
          <p:cNvPr id="3" name="文本框 2"/>
          <p:cNvSpPr txBox="1"/>
          <p:nvPr/>
        </p:nvSpPr>
        <p:spPr>
          <a:xfrm>
            <a:off x="723193" y="6175266"/>
            <a:ext cx="1320874" cy="369332"/>
          </a:xfrm>
          <a:prstGeom prst="rect">
            <a:avLst/>
          </a:prstGeom>
          <a:noFill/>
        </p:spPr>
        <p:txBody>
          <a:bodyPr wrap="none" rtlCol="0">
            <a:spAutoFit/>
          </a:bodyPr>
          <a:lstStyle/>
          <a:p>
            <a:r>
              <a:rPr lang="en-US" altLang="zh-CN" dirty="0" err="1">
                <a:solidFill>
                  <a:srgbClr val="C00000"/>
                </a:solidFill>
              </a:rPr>
              <a:t>beforebegin</a:t>
            </a:r>
            <a:endParaRPr lang="zh-CN" altLang="en-US" dirty="0">
              <a:solidFill>
                <a:srgbClr val="C00000"/>
              </a:solidFill>
            </a:endParaRPr>
          </a:p>
        </p:txBody>
      </p:sp>
      <p:sp>
        <p:nvSpPr>
          <p:cNvPr id="7" name="文本框 6"/>
          <p:cNvSpPr txBox="1"/>
          <p:nvPr/>
        </p:nvSpPr>
        <p:spPr>
          <a:xfrm>
            <a:off x="3084897" y="5783179"/>
            <a:ext cx="431528" cy="584775"/>
          </a:xfrm>
          <a:prstGeom prst="rect">
            <a:avLst/>
          </a:prstGeom>
          <a:noFill/>
        </p:spPr>
        <p:txBody>
          <a:bodyPr wrap="none" rtlCol="0">
            <a:spAutoFit/>
          </a:bodyPr>
          <a:lstStyle/>
          <a:p>
            <a:r>
              <a:rPr lang="zh-CN" altLang="en-US" sz="3200" dirty="0">
                <a:solidFill>
                  <a:srgbClr val="C00000"/>
                </a:solidFill>
                <a:sym typeface="Symbol" panose="05050102010706020507" pitchFamily="18" charset="2"/>
              </a:rPr>
              <a:t></a:t>
            </a:r>
            <a:endParaRPr lang="zh-CN" altLang="en-US" sz="3200" dirty="0">
              <a:solidFill>
                <a:srgbClr val="C00000"/>
              </a:solidFill>
            </a:endParaRPr>
          </a:p>
        </p:txBody>
      </p:sp>
      <p:sp>
        <p:nvSpPr>
          <p:cNvPr id="8" name="文本框 7"/>
          <p:cNvSpPr txBox="1"/>
          <p:nvPr/>
        </p:nvSpPr>
        <p:spPr>
          <a:xfrm>
            <a:off x="2713328" y="6183288"/>
            <a:ext cx="1155445" cy="369332"/>
          </a:xfrm>
          <a:prstGeom prst="rect">
            <a:avLst/>
          </a:prstGeom>
          <a:noFill/>
        </p:spPr>
        <p:txBody>
          <a:bodyPr wrap="none" rtlCol="0">
            <a:spAutoFit/>
          </a:bodyPr>
          <a:lstStyle/>
          <a:p>
            <a:r>
              <a:rPr lang="en-US" altLang="zh-CN" dirty="0" err="1">
                <a:solidFill>
                  <a:srgbClr val="C00000"/>
                </a:solidFill>
              </a:rPr>
              <a:t>afterbegin</a:t>
            </a:r>
            <a:endParaRPr lang="zh-CN" altLang="en-US" dirty="0">
              <a:solidFill>
                <a:srgbClr val="C00000"/>
              </a:solidFill>
            </a:endParaRPr>
          </a:p>
        </p:txBody>
      </p:sp>
      <p:sp>
        <p:nvSpPr>
          <p:cNvPr id="9" name="文本框 8"/>
          <p:cNvSpPr txBox="1"/>
          <p:nvPr/>
        </p:nvSpPr>
        <p:spPr>
          <a:xfrm>
            <a:off x="5320748" y="6219582"/>
            <a:ext cx="1158972" cy="369332"/>
          </a:xfrm>
          <a:prstGeom prst="rect">
            <a:avLst/>
          </a:prstGeom>
          <a:noFill/>
        </p:spPr>
        <p:txBody>
          <a:bodyPr wrap="none" rtlCol="0">
            <a:spAutoFit/>
          </a:bodyPr>
          <a:lstStyle/>
          <a:p>
            <a:r>
              <a:rPr lang="en-US" altLang="zh-CN" dirty="0" err="1">
                <a:solidFill>
                  <a:srgbClr val="C00000"/>
                </a:solidFill>
              </a:rPr>
              <a:t>beforeend</a:t>
            </a:r>
            <a:endParaRPr lang="zh-CN" altLang="en-US" dirty="0">
              <a:solidFill>
                <a:srgbClr val="C00000"/>
              </a:solidFill>
            </a:endParaRPr>
          </a:p>
        </p:txBody>
      </p:sp>
      <p:sp>
        <p:nvSpPr>
          <p:cNvPr id="10" name="文本框 9"/>
          <p:cNvSpPr txBox="1"/>
          <p:nvPr/>
        </p:nvSpPr>
        <p:spPr>
          <a:xfrm>
            <a:off x="6044665" y="5759117"/>
            <a:ext cx="431528" cy="584775"/>
          </a:xfrm>
          <a:prstGeom prst="rect">
            <a:avLst/>
          </a:prstGeom>
          <a:noFill/>
        </p:spPr>
        <p:txBody>
          <a:bodyPr wrap="none" rtlCol="0">
            <a:spAutoFit/>
          </a:bodyPr>
          <a:lstStyle/>
          <a:p>
            <a:r>
              <a:rPr lang="zh-CN" altLang="en-US" sz="3200" dirty="0">
                <a:solidFill>
                  <a:srgbClr val="C00000"/>
                </a:solidFill>
                <a:sym typeface="Symbol" panose="05050102010706020507" pitchFamily="18" charset="2"/>
              </a:rPr>
              <a:t></a:t>
            </a:r>
            <a:endParaRPr lang="zh-CN" altLang="en-US" sz="3200" dirty="0">
              <a:solidFill>
                <a:srgbClr val="C00000"/>
              </a:solidFill>
            </a:endParaRPr>
          </a:p>
        </p:txBody>
      </p:sp>
      <p:sp>
        <p:nvSpPr>
          <p:cNvPr id="11" name="文本框 10"/>
          <p:cNvSpPr txBox="1"/>
          <p:nvPr/>
        </p:nvSpPr>
        <p:spPr>
          <a:xfrm>
            <a:off x="6808572" y="6238128"/>
            <a:ext cx="990528" cy="369332"/>
          </a:xfrm>
          <a:prstGeom prst="rect">
            <a:avLst/>
          </a:prstGeom>
          <a:noFill/>
        </p:spPr>
        <p:txBody>
          <a:bodyPr wrap="none" rtlCol="0">
            <a:spAutoFit/>
          </a:bodyPr>
          <a:lstStyle/>
          <a:p>
            <a:r>
              <a:rPr lang="en-US" altLang="zh-CN" dirty="0" err="1">
                <a:solidFill>
                  <a:srgbClr val="C00000"/>
                </a:solidFill>
              </a:rPr>
              <a:t>afterend</a:t>
            </a:r>
            <a:endParaRPr lang="zh-CN" altLang="en-US" dirty="0">
              <a:solidFill>
                <a:srgbClr val="C00000"/>
              </a:solidFill>
            </a:endParaRPr>
          </a:p>
        </p:txBody>
      </p:sp>
      <p:sp>
        <p:nvSpPr>
          <p:cNvPr id="12" name="文本框 11"/>
          <p:cNvSpPr txBox="1"/>
          <p:nvPr/>
        </p:nvSpPr>
        <p:spPr>
          <a:xfrm>
            <a:off x="6790624" y="5783181"/>
            <a:ext cx="431528" cy="584775"/>
          </a:xfrm>
          <a:prstGeom prst="rect">
            <a:avLst/>
          </a:prstGeom>
          <a:noFill/>
        </p:spPr>
        <p:txBody>
          <a:bodyPr wrap="none" rtlCol="0">
            <a:spAutoFit/>
          </a:bodyPr>
          <a:lstStyle/>
          <a:p>
            <a:r>
              <a:rPr lang="zh-CN" altLang="en-US" sz="3200" dirty="0">
                <a:solidFill>
                  <a:srgbClr val="C00000"/>
                </a:solidFill>
                <a:sym typeface="Symbol" panose="05050102010706020507" pitchFamily="18" charset="2"/>
              </a:rPr>
              <a:t></a:t>
            </a:r>
            <a:endParaRPr lang="zh-CN" altLang="en-US" sz="3200" dirty="0">
              <a:solidFill>
                <a:srgbClr val="C00000"/>
              </a:solidFill>
            </a:endParaRPr>
          </a:p>
        </p:txBody>
      </p:sp>
    </p:spTree>
    <p:extLst>
      <p:ext uri="{BB962C8B-B14F-4D97-AF65-F5344CB8AC3E}">
        <p14:creationId xmlns:p14="http://schemas.microsoft.com/office/powerpoint/2010/main" val="22518276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a:t>5.2 </a:t>
            </a:r>
            <a:r>
              <a:rPr lang="zh-CN" altLang="en-US" dirty="0"/>
              <a:t>作为纯文本的元素内容</a:t>
            </a:r>
          </a:p>
        </p:txBody>
      </p:sp>
      <p:sp>
        <p:nvSpPr>
          <p:cNvPr id="6" name="内容占位符 5"/>
          <p:cNvSpPr>
            <a:spLocks noGrp="1"/>
          </p:cNvSpPr>
          <p:nvPr>
            <p:ph idx="1"/>
          </p:nvPr>
        </p:nvSpPr>
        <p:spPr>
          <a:xfrm>
            <a:off x="1280160" y="2176536"/>
            <a:ext cx="9997440" cy="4392706"/>
          </a:xfrm>
        </p:spPr>
        <p:txBody>
          <a:bodyPr>
            <a:normAutofit/>
          </a:bodyPr>
          <a:lstStyle/>
          <a:p>
            <a:r>
              <a:rPr lang="zh-CN" altLang="en-US" dirty="0"/>
              <a:t>用</a:t>
            </a:r>
            <a:r>
              <a:rPr lang="en-US" altLang="zh-CN" dirty="0"/>
              <a:t>Node</a:t>
            </a:r>
            <a:r>
              <a:rPr lang="zh-CN" altLang="en-US" dirty="0"/>
              <a:t>的</a:t>
            </a:r>
            <a:r>
              <a:rPr lang="en-US" altLang="zh-CN" dirty="0" err="1"/>
              <a:t>textContent</a:t>
            </a:r>
            <a:r>
              <a:rPr lang="zh-CN" altLang="en-US" dirty="0"/>
              <a:t>属性来查询纯文本形式的元素内容或者在文档中插入纯文本。</a:t>
            </a:r>
            <a:endParaRPr lang="en-US" altLang="zh-CN" dirty="0"/>
          </a:p>
          <a:p>
            <a:r>
              <a:rPr lang="en-US" altLang="zh-CN" dirty="0" err="1"/>
              <a:t>textContent</a:t>
            </a:r>
            <a:r>
              <a:rPr lang="zh-CN" altLang="en-US" dirty="0"/>
              <a:t>和</a:t>
            </a:r>
            <a:r>
              <a:rPr lang="en-US" altLang="zh-CN" dirty="0" err="1"/>
              <a:t>innerText</a:t>
            </a:r>
            <a:r>
              <a:rPr lang="zh-CN" altLang="en-US" dirty="0"/>
              <a:t>非常相似，通常可以互相替换使用</a:t>
            </a:r>
            <a:endParaRPr lang="en-US" altLang="zh-CN" dirty="0"/>
          </a:p>
          <a:p>
            <a:r>
              <a:rPr lang="en-US" altLang="zh-CN" dirty="0" err="1"/>
              <a:t>innerText</a:t>
            </a:r>
            <a:r>
              <a:rPr lang="zh-CN" altLang="en-US" dirty="0"/>
              <a:t>不返回</a:t>
            </a:r>
            <a:r>
              <a:rPr lang="en-US" altLang="zh-CN" dirty="0"/>
              <a:t>&lt;script&gt;</a:t>
            </a:r>
            <a:r>
              <a:rPr lang="zh-CN" altLang="en-US" dirty="0"/>
              <a:t>元素的内容</a:t>
            </a:r>
            <a:endParaRPr lang="en-US" altLang="zh-CN" dirty="0"/>
          </a:p>
        </p:txBody>
      </p:sp>
    </p:spTree>
    <p:extLst>
      <p:ext uri="{BB962C8B-B14F-4D97-AF65-F5344CB8AC3E}">
        <p14:creationId xmlns:p14="http://schemas.microsoft.com/office/powerpoint/2010/main" val="15919681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a:t>5.3 </a:t>
            </a:r>
            <a:r>
              <a:rPr lang="zh-CN" altLang="en-US" dirty="0"/>
              <a:t>作为</a:t>
            </a:r>
            <a:r>
              <a:rPr lang="en-US" altLang="zh-CN" dirty="0"/>
              <a:t>Text</a:t>
            </a:r>
            <a:r>
              <a:rPr lang="zh-CN" altLang="en-US" dirty="0"/>
              <a:t>节点的元素内容</a:t>
            </a:r>
          </a:p>
        </p:txBody>
      </p:sp>
      <p:sp>
        <p:nvSpPr>
          <p:cNvPr id="6" name="内容占位符 5"/>
          <p:cNvSpPr>
            <a:spLocks noGrp="1"/>
          </p:cNvSpPr>
          <p:nvPr>
            <p:ph idx="1"/>
          </p:nvPr>
        </p:nvSpPr>
        <p:spPr>
          <a:xfrm>
            <a:off x="1280160" y="2176536"/>
            <a:ext cx="9997440" cy="4392706"/>
          </a:xfrm>
        </p:spPr>
        <p:txBody>
          <a:bodyPr>
            <a:normAutofit/>
          </a:bodyPr>
          <a:lstStyle/>
          <a:p>
            <a:endParaRPr lang="en-US" altLang="zh-CN" dirty="0"/>
          </a:p>
        </p:txBody>
      </p:sp>
    </p:spTree>
    <p:extLst>
      <p:ext uri="{BB962C8B-B14F-4D97-AF65-F5344CB8AC3E}">
        <p14:creationId xmlns:p14="http://schemas.microsoft.com/office/powerpoint/2010/main" val="34992866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a:t>6. </a:t>
            </a:r>
            <a:r>
              <a:rPr lang="zh-CN" altLang="en-US" dirty="0"/>
              <a:t>创建、插入和删除节点</a:t>
            </a:r>
          </a:p>
        </p:txBody>
      </p:sp>
      <p:sp>
        <p:nvSpPr>
          <p:cNvPr id="6" name="内容占位符 5"/>
          <p:cNvSpPr>
            <a:spLocks noGrp="1"/>
          </p:cNvSpPr>
          <p:nvPr>
            <p:ph idx="1"/>
          </p:nvPr>
        </p:nvSpPr>
        <p:spPr>
          <a:xfrm>
            <a:off x="1280160" y="2176536"/>
            <a:ext cx="9997440" cy="4392706"/>
          </a:xfrm>
        </p:spPr>
        <p:txBody>
          <a:bodyPr>
            <a:normAutofit/>
          </a:bodyPr>
          <a:lstStyle/>
          <a:p>
            <a:r>
              <a:rPr lang="zh-CN" altLang="en-US" dirty="0"/>
              <a:t>创建节点</a:t>
            </a:r>
            <a:endParaRPr lang="en-US" altLang="zh-CN" dirty="0"/>
          </a:p>
          <a:p>
            <a:pPr marL="914400" lvl="1" indent="-457200">
              <a:buFont typeface="+mj-lt"/>
              <a:buAutoNum type="arabicPeriod"/>
            </a:pPr>
            <a:r>
              <a:rPr lang="en-US" altLang="zh-CN" dirty="0" err="1"/>
              <a:t>createElement</a:t>
            </a:r>
            <a:r>
              <a:rPr lang="en-US" altLang="zh-CN" dirty="0"/>
              <a:t>()</a:t>
            </a:r>
          </a:p>
          <a:p>
            <a:pPr marL="914400" lvl="1" indent="-457200">
              <a:buFont typeface="+mj-lt"/>
              <a:buAutoNum type="arabicPeriod"/>
            </a:pPr>
            <a:r>
              <a:rPr lang="en-US" altLang="zh-CN" dirty="0" err="1"/>
              <a:t>createTextNode</a:t>
            </a:r>
            <a:r>
              <a:rPr lang="en-US" altLang="zh-CN" dirty="0"/>
              <a:t>()</a:t>
            </a:r>
          </a:p>
          <a:p>
            <a:pPr marL="914400" lvl="1" indent="-457200">
              <a:buFont typeface="+mj-lt"/>
              <a:buAutoNum type="arabicPeriod"/>
            </a:pPr>
            <a:r>
              <a:rPr lang="en-US" altLang="zh-CN" dirty="0" err="1"/>
              <a:t>cloneNode</a:t>
            </a:r>
            <a:r>
              <a:rPr lang="en-US" altLang="zh-CN" dirty="0"/>
              <a:t>()</a:t>
            </a:r>
          </a:p>
          <a:p>
            <a:pPr marL="914400" lvl="1" indent="-457200">
              <a:buFont typeface="+mj-lt"/>
              <a:buAutoNum type="arabicPeriod"/>
            </a:pPr>
            <a:r>
              <a:rPr lang="en-US" altLang="zh-CN" dirty="0" err="1"/>
              <a:t>importNode</a:t>
            </a:r>
            <a:r>
              <a:rPr lang="en-US" altLang="zh-CN" dirty="0"/>
              <a:t>()</a:t>
            </a:r>
          </a:p>
        </p:txBody>
      </p:sp>
    </p:spTree>
    <p:extLst>
      <p:ext uri="{BB962C8B-B14F-4D97-AF65-F5344CB8AC3E}">
        <p14:creationId xmlns:p14="http://schemas.microsoft.com/office/powerpoint/2010/main" val="4889627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a:t>6. </a:t>
            </a:r>
            <a:r>
              <a:rPr lang="zh-CN" altLang="en-US" dirty="0"/>
              <a:t>创建、插入和删除节点</a:t>
            </a:r>
          </a:p>
        </p:txBody>
      </p:sp>
      <p:sp>
        <p:nvSpPr>
          <p:cNvPr id="6" name="内容占位符 5"/>
          <p:cNvSpPr>
            <a:spLocks noGrp="1"/>
          </p:cNvSpPr>
          <p:nvPr>
            <p:ph idx="1"/>
          </p:nvPr>
        </p:nvSpPr>
        <p:spPr>
          <a:xfrm>
            <a:off x="1280160" y="2176536"/>
            <a:ext cx="9997440" cy="4392706"/>
          </a:xfrm>
        </p:spPr>
        <p:txBody>
          <a:bodyPr>
            <a:normAutofit/>
          </a:bodyPr>
          <a:lstStyle/>
          <a:p>
            <a:r>
              <a:rPr lang="zh-CN" altLang="en-US" dirty="0"/>
              <a:t>插入节点</a:t>
            </a:r>
            <a:endParaRPr lang="en-US" altLang="zh-CN" dirty="0"/>
          </a:p>
          <a:p>
            <a:pPr marL="914400" lvl="1" indent="-457200">
              <a:buFont typeface="+mj-lt"/>
              <a:buAutoNum type="arabicPeriod"/>
            </a:pPr>
            <a:r>
              <a:rPr lang="en-US" altLang="zh-CN" dirty="0" err="1"/>
              <a:t>appendChild</a:t>
            </a:r>
            <a:r>
              <a:rPr lang="en-US" altLang="zh-CN" dirty="0"/>
              <a:t>()</a:t>
            </a:r>
          </a:p>
          <a:p>
            <a:pPr marL="914400" lvl="1" indent="-457200">
              <a:buFont typeface="+mj-lt"/>
              <a:buAutoNum type="arabicPeriod"/>
            </a:pPr>
            <a:r>
              <a:rPr lang="en-US" altLang="zh-CN" dirty="0" err="1"/>
              <a:t>insertBefore</a:t>
            </a:r>
            <a:r>
              <a:rPr lang="en-US" altLang="zh-CN" dirty="0"/>
              <a:t>()</a:t>
            </a:r>
          </a:p>
        </p:txBody>
      </p:sp>
    </p:spTree>
    <p:extLst>
      <p:ext uri="{BB962C8B-B14F-4D97-AF65-F5344CB8AC3E}">
        <p14:creationId xmlns:p14="http://schemas.microsoft.com/office/powerpoint/2010/main" val="21033373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a:t>6. </a:t>
            </a:r>
            <a:r>
              <a:rPr lang="zh-CN" altLang="en-US" dirty="0"/>
              <a:t>创建、插入和删除节点</a:t>
            </a:r>
          </a:p>
        </p:txBody>
      </p:sp>
      <p:sp>
        <p:nvSpPr>
          <p:cNvPr id="6" name="内容占位符 5"/>
          <p:cNvSpPr>
            <a:spLocks noGrp="1"/>
          </p:cNvSpPr>
          <p:nvPr>
            <p:ph idx="1"/>
          </p:nvPr>
        </p:nvSpPr>
        <p:spPr>
          <a:xfrm>
            <a:off x="1280160" y="2176536"/>
            <a:ext cx="9997440" cy="4392706"/>
          </a:xfrm>
        </p:spPr>
        <p:txBody>
          <a:bodyPr>
            <a:normAutofit/>
          </a:bodyPr>
          <a:lstStyle/>
          <a:p>
            <a:r>
              <a:rPr lang="zh-CN" altLang="en-US" dirty="0"/>
              <a:t>删除和替换节点</a:t>
            </a:r>
            <a:r>
              <a:rPr lang="en-US" altLang="zh-CN" dirty="0"/>
              <a:t>(</a:t>
            </a:r>
            <a:r>
              <a:rPr lang="zh-CN" altLang="en-US" dirty="0"/>
              <a:t>在父节点上调用</a:t>
            </a:r>
            <a:r>
              <a:rPr lang="en-US" altLang="zh-CN" dirty="0"/>
              <a:t>)</a:t>
            </a:r>
          </a:p>
          <a:p>
            <a:pPr marL="914400" lvl="1" indent="-457200">
              <a:buFont typeface="+mj-lt"/>
              <a:buAutoNum type="arabicPeriod"/>
            </a:pPr>
            <a:r>
              <a:rPr lang="en-US" altLang="zh-CN" dirty="0" err="1"/>
              <a:t>removeChild</a:t>
            </a:r>
            <a:r>
              <a:rPr lang="en-US" altLang="zh-CN" dirty="0"/>
              <a:t>()</a:t>
            </a:r>
          </a:p>
          <a:p>
            <a:pPr marL="914400" lvl="1" indent="-457200">
              <a:buFont typeface="+mj-lt"/>
              <a:buAutoNum type="arabicPeriod"/>
            </a:pPr>
            <a:r>
              <a:rPr lang="en-US" altLang="zh-CN" dirty="0" err="1"/>
              <a:t>replaceChild</a:t>
            </a:r>
            <a:r>
              <a:rPr lang="en-US" altLang="zh-CN" dirty="0"/>
              <a:t>()</a:t>
            </a:r>
          </a:p>
        </p:txBody>
      </p:sp>
    </p:spTree>
    <p:extLst>
      <p:ext uri="{BB962C8B-B14F-4D97-AF65-F5344CB8AC3E}">
        <p14:creationId xmlns:p14="http://schemas.microsoft.com/office/powerpoint/2010/main" val="17858585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a:t>7. Html</a:t>
            </a:r>
            <a:r>
              <a:rPr lang="zh-CN" altLang="en-US" dirty="0"/>
              <a:t>表单</a:t>
            </a:r>
          </a:p>
        </p:txBody>
      </p:sp>
      <p:sp>
        <p:nvSpPr>
          <p:cNvPr id="6" name="内容占位符 5"/>
          <p:cNvSpPr>
            <a:spLocks noGrp="1"/>
          </p:cNvSpPr>
          <p:nvPr>
            <p:ph idx="1"/>
          </p:nvPr>
        </p:nvSpPr>
        <p:spPr>
          <a:xfrm>
            <a:off x="1280160" y="2176536"/>
            <a:ext cx="9997440" cy="4392706"/>
          </a:xfrm>
        </p:spPr>
        <p:txBody>
          <a:bodyPr>
            <a:normAutofit/>
          </a:bodyPr>
          <a:lstStyle/>
          <a:p>
            <a:pPr marL="0" indent="0">
              <a:buNone/>
            </a:pPr>
            <a:r>
              <a:rPr lang="en-US" altLang="zh-CN" dirty="0"/>
              <a:t>&lt;form&gt;</a:t>
            </a:r>
          </a:p>
          <a:p>
            <a:pPr marL="0" indent="0">
              <a:buNone/>
            </a:pPr>
            <a:r>
              <a:rPr lang="en-US" altLang="zh-CN" dirty="0"/>
              <a:t>     &lt;input&gt;</a:t>
            </a:r>
          </a:p>
          <a:p>
            <a:pPr marL="0" indent="0">
              <a:buNone/>
            </a:pPr>
            <a:r>
              <a:rPr lang="en-US" altLang="zh-CN" dirty="0"/>
              <a:t>     &lt;select&gt;&lt;/select&gt;</a:t>
            </a:r>
          </a:p>
          <a:p>
            <a:pPr marL="0" indent="0">
              <a:buNone/>
            </a:pPr>
            <a:r>
              <a:rPr lang="en-US" altLang="zh-CN" dirty="0"/>
              <a:t>     &lt;option&gt;&lt;/option&gt;</a:t>
            </a:r>
          </a:p>
          <a:p>
            <a:pPr marL="0" indent="0">
              <a:buNone/>
            </a:pPr>
            <a:r>
              <a:rPr lang="en-US" altLang="zh-CN" dirty="0"/>
              <a:t>     &lt;button&gt;&lt;/button&gt;</a:t>
            </a:r>
          </a:p>
          <a:p>
            <a:pPr marL="0" indent="0">
              <a:buNone/>
            </a:pPr>
            <a:r>
              <a:rPr lang="en-US" altLang="zh-CN" dirty="0"/>
              <a:t>     &lt;</a:t>
            </a:r>
            <a:r>
              <a:rPr lang="en-US" altLang="zh-CN" dirty="0" err="1"/>
              <a:t>textarea</a:t>
            </a:r>
            <a:r>
              <a:rPr lang="en-US" altLang="zh-CN" dirty="0"/>
              <a:t>&gt;&lt;/</a:t>
            </a:r>
            <a:r>
              <a:rPr lang="en-US" altLang="zh-CN" dirty="0" err="1"/>
              <a:t>textarea</a:t>
            </a:r>
            <a:r>
              <a:rPr lang="en-US" altLang="zh-CN" dirty="0"/>
              <a:t>&gt;</a:t>
            </a:r>
          </a:p>
          <a:p>
            <a:pPr marL="0" indent="0">
              <a:buNone/>
            </a:pPr>
            <a:r>
              <a:rPr lang="en-US" altLang="zh-CN" dirty="0"/>
              <a:t>&lt;/form&gt;</a:t>
            </a:r>
          </a:p>
        </p:txBody>
      </p:sp>
    </p:spTree>
    <p:extLst>
      <p:ext uri="{BB962C8B-B14F-4D97-AF65-F5344CB8AC3E}">
        <p14:creationId xmlns:p14="http://schemas.microsoft.com/office/powerpoint/2010/main" val="24532557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a:t>7.1 </a:t>
            </a:r>
            <a:r>
              <a:rPr lang="zh-CN" altLang="en-US" dirty="0"/>
              <a:t>选取表单和表单元素</a:t>
            </a:r>
          </a:p>
        </p:txBody>
      </p:sp>
      <p:sp>
        <p:nvSpPr>
          <p:cNvPr id="6" name="内容占位符 5"/>
          <p:cNvSpPr>
            <a:spLocks noGrp="1"/>
          </p:cNvSpPr>
          <p:nvPr>
            <p:ph idx="1"/>
          </p:nvPr>
        </p:nvSpPr>
        <p:spPr>
          <a:xfrm>
            <a:off x="1280160" y="2176536"/>
            <a:ext cx="9997440" cy="4392706"/>
          </a:xfrm>
        </p:spPr>
        <p:txBody>
          <a:bodyPr>
            <a:normAutofit/>
          </a:bodyPr>
          <a:lstStyle/>
          <a:p>
            <a:r>
              <a:rPr lang="en-US" altLang="zh-CN" dirty="0" err="1"/>
              <a:t>getElementById</a:t>
            </a:r>
            <a:r>
              <a:rPr lang="en-US" altLang="zh-CN" dirty="0"/>
              <a:t>()</a:t>
            </a:r>
            <a:r>
              <a:rPr lang="zh-CN" altLang="en-US" dirty="0"/>
              <a:t>和</a:t>
            </a:r>
            <a:r>
              <a:rPr lang="en-US" altLang="zh-CN" dirty="0" err="1"/>
              <a:t>getElementsByTagName</a:t>
            </a:r>
            <a:r>
              <a:rPr lang="en-US" altLang="zh-CN" dirty="0"/>
              <a:t>()</a:t>
            </a:r>
            <a:r>
              <a:rPr lang="zh-CN" altLang="en-US" dirty="0"/>
              <a:t>（例</a:t>
            </a:r>
            <a:r>
              <a:rPr lang="en-US" altLang="zh-CN" dirty="0"/>
              <a:t>1</a:t>
            </a:r>
            <a:r>
              <a:rPr lang="zh-CN" altLang="en-US" dirty="0"/>
              <a:t>）</a:t>
            </a:r>
            <a:endParaRPr lang="en-US" altLang="zh-CN" dirty="0"/>
          </a:p>
          <a:p>
            <a:r>
              <a:rPr lang="en-US" altLang="zh-CN" dirty="0" err="1"/>
              <a:t>document.form</a:t>
            </a:r>
            <a:r>
              <a:rPr lang="zh-CN" altLang="en-US" dirty="0"/>
              <a:t>（例</a:t>
            </a:r>
            <a:r>
              <a:rPr lang="en-US" altLang="zh-CN" dirty="0"/>
              <a:t>2</a:t>
            </a:r>
            <a:r>
              <a:rPr lang="zh-CN" altLang="en-US" dirty="0"/>
              <a:t>）</a:t>
            </a:r>
            <a:endParaRPr lang="en-US" altLang="zh-CN" dirty="0"/>
          </a:p>
          <a:p>
            <a:pPr marL="0" indent="0">
              <a:buNone/>
            </a:pPr>
            <a:endParaRPr lang="en-US" altLang="zh-CN" dirty="0"/>
          </a:p>
          <a:p>
            <a:pPr marL="0" indent="0">
              <a:buNone/>
            </a:pPr>
            <a:r>
              <a:rPr lang="zh-CN" altLang="en-US" sz="1800" dirty="0">
                <a:solidFill>
                  <a:srgbClr val="00B0F0"/>
                </a:solidFill>
              </a:rPr>
              <a:t>例</a:t>
            </a:r>
            <a:r>
              <a:rPr lang="en-US" altLang="zh-CN" sz="1800" dirty="0">
                <a:solidFill>
                  <a:srgbClr val="00B0F0"/>
                </a:solidFill>
              </a:rPr>
              <a:t>1</a:t>
            </a:r>
            <a:r>
              <a:rPr lang="zh-CN" altLang="en-US" sz="1800" dirty="0">
                <a:solidFill>
                  <a:srgbClr val="00B0F0"/>
                </a:solidFill>
              </a:rPr>
              <a:t>：</a:t>
            </a:r>
            <a:r>
              <a:rPr lang="en-US" altLang="zh-CN" sz="1800" dirty="0" err="1">
                <a:solidFill>
                  <a:srgbClr val="00B0F0"/>
                </a:solidFill>
              </a:rPr>
              <a:t>var</a:t>
            </a:r>
            <a:r>
              <a:rPr lang="en-US" altLang="zh-CN" sz="1800" dirty="0">
                <a:solidFill>
                  <a:srgbClr val="00B0F0"/>
                </a:solidFill>
              </a:rPr>
              <a:t> fields=</a:t>
            </a:r>
            <a:r>
              <a:rPr lang="en-US" altLang="zh-CN" sz="1800" dirty="0" err="1">
                <a:solidFill>
                  <a:srgbClr val="00B0F0"/>
                </a:solidFill>
              </a:rPr>
              <a:t>document.getElementById</a:t>
            </a:r>
            <a:r>
              <a:rPr lang="en-US" altLang="zh-CN" sz="1800" dirty="0">
                <a:solidFill>
                  <a:srgbClr val="00B0F0"/>
                </a:solidFill>
              </a:rPr>
              <a:t>(</a:t>
            </a:r>
            <a:r>
              <a:rPr lang="zh-CN" altLang="en-US" sz="1800" dirty="0">
                <a:solidFill>
                  <a:srgbClr val="00B0F0"/>
                </a:solidFill>
              </a:rPr>
              <a:t>“</a:t>
            </a:r>
            <a:r>
              <a:rPr lang="en-US" altLang="zh-CN" sz="1800" dirty="0">
                <a:solidFill>
                  <a:srgbClr val="00B0F0"/>
                </a:solidFill>
              </a:rPr>
              <a:t>address</a:t>
            </a:r>
            <a:r>
              <a:rPr lang="zh-CN" altLang="en-US" sz="1800" dirty="0">
                <a:solidFill>
                  <a:srgbClr val="00B0F0"/>
                </a:solidFill>
              </a:rPr>
              <a:t>”</a:t>
            </a:r>
            <a:r>
              <a:rPr lang="en-US" altLang="zh-CN" sz="1800" dirty="0">
                <a:solidFill>
                  <a:srgbClr val="00B0F0"/>
                </a:solidFill>
              </a:rPr>
              <a:t>).</a:t>
            </a:r>
            <a:r>
              <a:rPr lang="en-US" altLang="zh-CN" sz="1800" dirty="0" err="1">
                <a:solidFill>
                  <a:srgbClr val="00B0F0"/>
                </a:solidFill>
              </a:rPr>
              <a:t>getElementByTagName</a:t>
            </a:r>
            <a:r>
              <a:rPr lang="en-US" altLang="zh-CN" sz="1800" dirty="0">
                <a:solidFill>
                  <a:srgbClr val="00B0F0"/>
                </a:solidFill>
              </a:rPr>
              <a:t>(</a:t>
            </a:r>
            <a:r>
              <a:rPr lang="zh-CN" altLang="en-US" sz="1800" dirty="0">
                <a:solidFill>
                  <a:srgbClr val="00B0F0"/>
                </a:solidFill>
              </a:rPr>
              <a:t>“</a:t>
            </a:r>
            <a:r>
              <a:rPr lang="en-US" altLang="zh-CN" sz="1800" dirty="0">
                <a:solidFill>
                  <a:srgbClr val="00B0F0"/>
                </a:solidFill>
              </a:rPr>
              <a:t>input</a:t>
            </a:r>
            <a:r>
              <a:rPr lang="zh-CN" altLang="en-US" sz="1800" dirty="0">
                <a:solidFill>
                  <a:srgbClr val="00B0F0"/>
                </a:solidFill>
              </a:rPr>
              <a:t>”</a:t>
            </a:r>
            <a:r>
              <a:rPr lang="en-US" altLang="zh-CN" sz="1800" dirty="0">
                <a:solidFill>
                  <a:srgbClr val="00B0F0"/>
                </a:solidFill>
              </a:rPr>
              <a:t>)</a:t>
            </a:r>
          </a:p>
          <a:p>
            <a:pPr marL="0" indent="0">
              <a:buNone/>
            </a:pPr>
            <a:endParaRPr lang="en-US" altLang="zh-CN" sz="1800" dirty="0">
              <a:solidFill>
                <a:srgbClr val="00B0F0"/>
              </a:solidFill>
            </a:endParaRPr>
          </a:p>
          <a:p>
            <a:pPr marL="0" indent="0">
              <a:buNone/>
            </a:pPr>
            <a:r>
              <a:rPr lang="zh-CN" altLang="en-US" sz="1800" dirty="0">
                <a:solidFill>
                  <a:srgbClr val="00B0F0"/>
                </a:solidFill>
              </a:rPr>
              <a:t>例</a:t>
            </a:r>
            <a:r>
              <a:rPr lang="en-US" altLang="zh-CN" sz="1800" dirty="0">
                <a:solidFill>
                  <a:srgbClr val="00B0F0"/>
                </a:solidFill>
              </a:rPr>
              <a:t>2</a:t>
            </a:r>
            <a:r>
              <a:rPr lang="zh-CN" altLang="en-US" sz="1800" dirty="0">
                <a:solidFill>
                  <a:srgbClr val="00B0F0"/>
                </a:solidFill>
              </a:rPr>
              <a:t>：</a:t>
            </a:r>
            <a:endParaRPr lang="en-US" altLang="zh-CN" sz="1800" dirty="0">
              <a:solidFill>
                <a:srgbClr val="00B0F0"/>
              </a:solidFill>
            </a:endParaRPr>
          </a:p>
          <a:p>
            <a:pPr marL="0" indent="0">
              <a:buNone/>
            </a:pPr>
            <a:r>
              <a:rPr lang="zh-CN" altLang="en-US" sz="1800" dirty="0">
                <a:solidFill>
                  <a:srgbClr val="00B0F0"/>
                </a:solidFill>
              </a:rPr>
              <a:t>有</a:t>
            </a:r>
            <a:r>
              <a:rPr lang="en-US" altLang="zh-CN" sz="1800" dirty="0">
                <a:solidFill>
                  <a:srgbClr val="00B0F0"/>
                </a:solidFill>
              </a:rPr>
              <a:t>name=</a:t>
            </a:r>
            <a:r>
              <a:rPr lang="zh-CN" altLang="en-US" sz="1800" dirty="0">
                <a:solidFill>
                  <a:srgbClr val="00B0F0"/>
                </a:solidFill>
              </a:rPr>
              <a:t>“</a:t>
            </a:r>
            <a:r>
              <a:rPr lang="en-US" altLang="zh-CN" sz="1800" dirty="0">
                <a:solidFill>
                  <a:srgbClr val="00B0F0"/>
                </a:solidFill>
              </a:rPr>
              <a:t>address</a:t>
            </a:r>
            <a:r>
              <a:rPr lang="zh-CN" altLang="en-US" sz="1800" dirty="0">
                <a:solidFill>
                  <a:srgbClr val="00B0F0"/>
                </a:solidFill>
              </a:rPr>
              <a:t>”或</a:t>
            </a:r>
            <a:r>
              <a:rPr lang="en-US" altLang="zh-CN" sz="1800" dirty="0">
                <a:solidFill>
                  <a:srgbClr val="00B0F0"/>
                </a:solidFill>
              </a:rPr>
              <a:t>id</a:t>
            </a:r>
            <a:r>
              <a:rPr lang="zh-CN" altLang="en-US" sz="1800" dirty="0">
                <a:solidFill>
                  <a:srgbClr val="00B0F0"/>
                </a:solidFill>
              </a:rPr>
              <a:t>属性的</a:t>
            </a:r>
            <a:r>
              <a:rPr lang="en-US" altLang="zh-CN" sz="1800" dirty="0">
                <a:solidFill>
                  <a:srgbClr val="00B0F0"/>
                </a:solidFill>
              </a:rPr>
              <a:t>&lt;form&gt;</a:t>
            </a:r>
            <a:r>
              <a:rPr lang="zh-CN" altLang="en-US" sz="1800" dirty="0">
                <a:solidFill>
                  <a:srgbClr val="00B0F0"/>
                </a:solidFill>
              </a:rPr>
              <a:t>元素可以这样选取：</a:t>
            </a:r>
            <a:r>
              <a:rPr lang="en-US" altLang="zh-CN" sz="1800" dirty="0" err="1">
                <a:solidFill>
                  <a:srgbClr val="00B0F0"/>
                </a:solidFill>
              </a:rPr>
              <a:t>document.forms.address</a:t>
            </a:r>
            <a:endParaRPr lang="en-US" altLang="zh-CN" sz="1800" dirty="0">
              <a:solidFill>
                <a:srgbClr val="00B0F0"/>
              </a:solidFill>
            </a:endParaRPr>
          </a:p>
          <a:p>
            <a:pPr marL="0" indent="0">
              <a:buNone/>
            </a:pPr>
            <a:r>
              <a:rPr lang="zh-CN" altLang="en-US" sz="1800" dirty="0">
                <a:solidFill>
                  <a:srgbClr val="00B0F0"/>
                </a:solidFill>
              </a:rPr>
              <a:t>如果名为“</a:t>
            </a:r>
            <a:r>
              <a:rPr lang="en-US" altLang="zh-CN" sz="1800" dirty="0">
                <a:solidFill>
                  <a:srgbClr val="00B0F0"/>
                </a:solidFill>
              </a:rPr>
              <a:t>address</a:t>
            </a:r>
            <a:r>
              <a:rPr lang="zh-CN" altLang="en-US" sz="1800" dirty="0">
                <a:solidFill>
                  <a:srgbClr val="00B0F0"/>
                </a:solidFill>
              </a:rPr>
              <a:t>”的表单的第一个元素的</a:t>
            </a:r>
            <a:r>
              <a:rPr lang="en-US" altLang="zh-CN" sz="1800" dirty="0">
                <a:solidFill>
                  <a:srgbClr val="00B0F0"/>
                </a:solidFill>
              </a:rPr>
              <a:t>name</a:t>
            </a:r>
            <a:r>
              <a:rPr lang="zh-CN" altLang="en-US" sz="1800" dirty="0">
                <a:solidFill>
                  <a:srgbClr val="00B0F0"/>
                </a:solidFill>
              </a:rPr>
              <a:t>是“</a:t>
            </a:r>
            <a:r>
              <a:rPr lang="en-US" altLang="zh-CN" sz="1800" dirty="0">
                <a:solidFill>
                  <a:srgbClr val="00B0F0"/>
                </a:solidFill>
              </a:rPr>
              <a:t>street</a:t>
            </a:r>
            <a:r>
              <a:rPr lang="zh-CN" altLang="en-US" sz="1800" dirty="0">
                <a:solidFill>
                  <a:srgbClr val="00B0F0"/>
                </a:solidFill>
              </a:rPr>
              <a:t>”：</a:t>
            </a:r>
            <a:r>
              <a:rPr lang="en-US" altLang="zh-CN" sz="1800" dirty="0" err="1">
                <a:solidFill>
                  <a:srgbClr val="00B0F0"/>
                </a:solidFill>
              </a:rPr>
              <a:t>document.forms.address.street</a:t>
            </a:r>
            <a:endParaRPr lang="en-US" altLang="zh-CN" sz="1800" dirty="0">
              <a:solidFill>
                <a:srgbClr val="00B0F0"/>
              </a:solidFill>
            </a:endParaRPr>
          </a:p>
        </p:txBody>
      </p:sp>
    </p:spTree>
    <p:extLst>
      <p:ext uri="{BB962C8B-B14F-4D97-AF65-F5344CB8AC3E}">
        <p14:creationId xmlns:p14="http://schemas.microsoft.com/office/powerpoint/2010/main" val="4253149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a:t>7.2 </a:t>
            </a:r>
            <a:r>
              <a:rPr lang="zh-CN" altLang="en-US" dirty="0"/>
              <a:t>表单和元素的属性</a:t>
            </a:r>
          </a:p>
        </p:txBody>
      </p:sp>
      <p:sp>
        <p:nvSpPr>
          <p:cNvPr id="6" name="内容占位符 5"/>
          <p:cNvSpPr>
            <a:spLocks noGrp="1"/>
          </p:cNvSpPr>
          <p:nvPr>
            <p:ph idx="1"/>
          </p:nvPr>
        </p:nvSpPr>
        <p:spPr>
          <a:xfrm>
            <a:off x="1280160" y="2176536"/>
            <a:ext cx="9997440" cy="4392706"/>
          </a:xfrm>
        </p:spPr>
        <p:txBody>
          <a:bodyPr>
            <a:normAutofit/>
          </a:bodyPr>
          <a:lstStyle/>
          <a:p>
            <a:pPr marL="0" indent="0">
              <a:buNone/>
            </a:pPr>
            <a:r>
              <a:rPr lang="zh-CN" altLang="en-US" dirty="0"/>
              <a:t>所有的表单元素通常都有以下属性：</a:t>
            </a:r>
            <a:endParaRPr lang="en-US" altLang="zh-CN" dirty="0"/>
          </a:p>
        </p:txBody>
      </p:sp>
      <p:graphicFrame>
        <p:nvGraphicFramePr>
          <p:cNvPr id="2" name="表格 1"/>
          <p:cNvGraphicFramePr>
            <a:graphicFrameLocks noGrp="1"/>
          </p:cNvGraphicFramePr>
          <p:nvPr>
            <p:extLst>
              <p:ext uri="{D42A27DB-BD31-4B8C-83A1-F6EECF244321}">
                <p14:modId xmlns:p14="http://schemas.microsoft.com/office/powerpoint/2010/main" val="2207117437"/>
              </p:ext>
            </p:extLst>
          </p:nvPr>
        </p:nvGraphicFramePr>
        <p:xfrm>
          <a:off x="1406358" y="2889529"/>
          <a:ext cx="8128000" cy="2123440"/>
        </p:xfrm>
        <a:graphic>
          <a:graphicData uri="http://schemas.openxmlformats.org/drawingml/2006/table">
            <a:tbl>
              <a:tblPr firstRow="1" bandRow="1">
                <a:tableStyleId>{F5AB1C69-6EDB-4FF4-983F-18BD219EF322}</a:tableStyleId>
              </a:tblPr>
              <a:tblGrid>
                <a:gridCol w="1978526">
                  <a:extLst>
                    <a:ext uri="{9D8B030D-6E8A-4147-A177-3AD203B41FA5}">
                      <a16:colId xmlns:a16="http://schemas.microsoft.com/office/drawing/2014/main" val="2120610256"/>
                    </a:ext>
                  </a:extLst>
                </a:gridCol>
                <a:gridCol w="6149474">
                  <a:extLst>
                    <a:ext uri="{9D8B030D-6E8A-4147-A177-3AD203B41FA5}">
                      <a16:colId xmlns:a16="http://schemas.microsoft.com/office/drawing/2014/main" val="3754299962"/>
                    </a:ext>
                  </a:extLst>
                </a:gridCol>
              </a:tblGrid>
              <a:tr h="370840">
                <a:tc>
                  <a:txBody>
                    <a:bodyPr/>
                    <a:lstStyle/>
                    <a:p>
                      <a:pPr algn="ctr"/>
                      <a:r>
                        <a:rPr lang="zh-CN" altLang="en-US" dirty="0"/>
                        <a:t>属性</a:t>
                      </a:r>
                    </a:p>
                  </a:txBody>
                  <a:tcPr/>
                </a:tc>
                <a:tc>
                  <a:txBody>
                    <a:bodyPr/>
                    <a:lstStyle/>
                    <a:p>
                      <a:pPr algn="ctr"/>
                      <a:r>
                        <a:rPr lang="zh-CN" altLang="en-US" dirty="0"/>
                        <a:t>描述</a:t>
                      </a:r>
                    </a:p>
                  </a:txBody>
                  <a:tcPr/>
                </a:tc>
                <a:extLst>
                  <a:ext uri="{0D108BD9-81ED-4DB2-BD59-A6C34878D82A}">
                    <a16:rowId xmlns:a16="http://schemas.microsoft.com/office/drawing/2014/main" val="743396999"/>
                  </a:ext>
                </a:extLst>
              </a:tr>
              <a:tr h="370840">
                <a:tc>
                  <a:txBody>
                    <a:bodyPr/>
                    <a:lstStyle/>
                    <a:p>
                      <a:r>
                        <a:rPr lang="en-US" altLang="zh-CN" dirty="0"/>
                        <a:t>type</a:t>
                      </a:r>
                      <a:endParaRPr lang="zh-CN" altLang="en-US" dirty="0"/>
                    </a:p>
                  </a:txBody>
                  <a:tcPr/>
                </a:tc>
                <a:tc>
                  <a:txBody>
                    <a:bodyPr/>
                    <a:lstStyle/>
                    <a:p>
                      <a:r>
                        <a:rPr lang="zh-CN" altLang="en-US" dirty="0"/>
                        <a:t>标识表单元素类型的只读的字符串</a:t>
                      </a:r>
                    </a:p>
                  </a:txBody>
                  <a:tcPr/>
                </a:tc>
                <a:extLst>
                  <a:ext uri="{0D108BD9-81ED-4DB2-BD59-A6C34878D82A}">
                    <a16:rowId xmlns:a16="http://schemas.microsoft.com/office/drawing/2014/main" val="1520432351"/>
                  </a:ext>
                </a:extLst>
              </a:tr>
              <a:tr h="640080">
                <a:tc>
                  <a:txBody>
                    <a:bodyPr/>
                    <a:lstStyle/>
                    <a:p>
                      <a:r>
                        <a:rPr lang="en-US" altLang="zh-CN" dirty="0"/>
                        <a:t>form</a:t>
                      </a:r>
                      <a:endParaRPr lang="zh-CN" altLang="en-US" dirty="0"/>
                    </a:p>
                  </a:txBody>
                  <a:tcPr/>
                </a:tc>
                <a:tc>
                  <a:txBody>
                    <a:bodyPr/>
                    <a:lstStyle/>
                    <a:p>
                      <a:r>
                        <a:rPr lang="zh-CN" altLang="en-US" dirty="0"/>
                        <a:t>对包含元素的</a:t>
                      </a:r>
                      <a:r>
                        <a:rPr lang="en-US" altLang="zh-CN" dirty="0"/>
                        <a:t>form</a:t>
                      </a:r>
                      <a:r>
                        <a:rPr lang="zh-CN" altLang="en-US" dirty="0"/>
                        <a:t>对象的只读引用，或者如果元素没有包含在一个</a:t>
                      </a:r>
                      <a:r>
                        <a:rPr lang="en-US" altLang="zh-CN" dirty="0"/>
                        <a:t>&lt;form&gt;</a:t>
                      </a:r>
                      <a:r>
                        <a:rPr lang="zh-CN" altLang="en-US" dirty="0"/>
                        <a:t>元素中则值为</a:t>
                      </a:r>
                      <a:r>
                        <a:rPr lang="en-US" altLang="zh-CN" dirty="0"/>
                        <a:t>null</a:t>
                      </a:r>
                      <a:endParaRPr lang="zh-CN" altLang="en-US" dirty="0"/>
                    </a:p>
                  </a:txBody>
                  <a:tcPr/>
                </a:tc>
                <a:extLst>
                  <a:ext uri="{0D108BD9-81ED-4DB2-BD59-A6C34878D82A}">
                    <a16:rowId xmlns:a16="http://schemas.microsoft.com/office/drawing/2014/main" val="71320563"/>
                  </a:ext>
                </a:extLst>
              </a:tr>
              <a:tr h="370840">
                <a:tc>
                  <a:txBody>
                    <a:bodyPr/>
                    <a:lstStyle/>
                    <a:p>
                      <a:r>
                        <a:rPr lang="en-US" altLang="zh-CN" dirty="0"/>
                        <a:t>name</a:t>
                      </a:r>
                      <a:endParaRPr lang="zh-CN" altLang="en-US" dirty="0"/>
                    </a:p>
                  </a:txBody>
                  <a:tcPr/>
                </a:tc>
                <a:tc>
                  <a:txBody>
                    <a:bodyPr/>
                    <a:lstStyle/>
                    <a:p>
                      <a:r>
                        <a:rPr lang="zh-CN" altLang="en-US" dirty="0"/>
                        <a:t>只读字符串，由</a:t>
                      </a:r>
                      <a:r>
                        <a:rPr lang="en-US" altLang="zh-CN" dirty="0"/>
                        <a:t>HTML</a:t>
                      </a:r>
                      <a:r>
                        <a:rPr lang="zh-CN" altLang="en-US" dirty="0"/>
                        <a:t>属性</a:t>
                      </a:r>
                      <a:r>
                        <a:rPr lang="en-US" altLang="zh-CN" dirty="0"/>
                        <a:t>name</a:t>
                      </a:r>
                      <a:r>
                        <a:rPr lang="zh-CN" altLang="en-US" dirty="0"/>
                        <a:t>指定</a:t>
                      </a:r>
                    </a:p>
                  </a:txBody>
                  <a:tcPr/>
                </a:tc>
                <a:extLst>
                  <a:ext uri="{0D108BD9-81ED-4DB2-BD59-A6C34878D82A}">
                    <a16:rowId xmlns:a16="http://schemas.microsoft.com/office/drawing/2014/main" val="998114853"/>
                  </a:ext>
                </a:extLst>
              </a:tr>
              <a:tr h="370840">
                <a:tc>
                  <a:txBody>
                    <a:bodyPr/>
                    <a:lstStyle/>
                    <a:p>
                      <a:r>
                        <a:rPr lang="en-US" altLang="zh-CN" dirty="0"/>
                        <a:t>value</a:t>
                      </a:r>
                      <a:endParaRPr lang="zh-CN" altLang="en-US" dirty="0"/>
                    </a:p>
                  </a:txBody>
                  <a:tcPr/>
                </a:tc>
                <a:tc>
                  <a:txBody>
                    <a:bodyPr/>
                    <a:lstStyle/>
                    <a:p>
                      <a:r>
                        <a:rPr lang="zh-CN" altLang="en-US" dirty="0"/>
                        <a:t>可读</a:t>
                      </a:r>
                      <a:r>
                        <a:rPr lang="en-US" altLang="zh-CN" dirty="0"/>
                        <a:t>/</a:t>
                      </a:r>
                      <a:r>
                        <a:rPr lang="zh-CN" altLang="en-US" dirty="0"/>
                        <a:t>写的字符串，指定了表单元素包含或代表的值</a:t>
                      </a:r>
                    </a:p>
                  </a:txBody>
                  <a:tcPr/>
                </a:tc>
                <a:extLst>
                  <a:ext uri="{0D108BD9-81ED-4DB2-BD59-A6C34878D82A}">
                    <a16:rowId xmlns:a16="http://schemas.microsoft.com/office/drawing/2014/main" val="2700602333"/>
                  </a:ext>
                </a:extLst>
              </a:tr>
            </a:tbl>
          </a:graphicData>
        </a:graphic>
      </p:graphicFrame>
    </p:spTree>
    <p:extLst>
      <p:ext uri="{BB962C8B-B14F-4D97-AF65-F5344CB8AC3E}">
        <p14:creationId xmlns:p14="http://schemas.microsoft.com/office/powerpoint/2010/main" val="35832590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 DOM</a:t>
            </a:r>
            <a:r>
              <a:rPr lang="zh-CN" altLang="en-US" dirty="0"/>
              <a:t>概览</a:t>
            </a:r>
            <a:endParaRPr lang="zh-CN" dirty="0"/>
          </a:p>
        </p:txBody>
      </p:sp>
      <p:sp>
        <p:nvSpPr>
          <p:cNvPr id="3" name="内容占位符 2"/>
          <p:cNvSpPr>
            <a:spLocks noGrp="1"/>
          </p:cNvSpPr>
          <p:nvPr>
            <p:ph idx="1"/>
          </p:nvPr>
        </p:nvSpPr>
        <p:spPr>
          <a:xfrm>
            <a:off x="1280160" y="2190749"/>
            <a:ext cx="9628632" cy="4466725"/>
          </a:xfrm>
        </p:spPr>
        <p:txBody>
          <a:bodyPr>
            <a:normAutofit fontScale="85000" lnSpcReduction="20000"/>
          </a:bodyPr>
          <a:lstStyle/>
          <a:p>
            <a:pPr marL="0" indent="0">
              <a:buNone/>
            </a:pPr>
            <a:r>
              <a:rPr lang="zh-CN" altLang="en-US" dirty="0"/>
              <a:t>文档对象模型</a:t>
            </a:r>
            <a:r>
              <a:rPr lang="en-US" altLang="zh-CN" dirty="0"/>
              <a:t>DOM(Document Object Model)</a:t>
            </a:r>
            <a:r>
              <a:rPr lang="zh-CN" altLang="en-US" dirty="0"/>
              <a:t>是表示和操作</a:t>
            </a:r>
            <a:r>
              <a:rPr lang="en-US" altLang="zh-CN" dirty="0"/>
              <a:t>HTML</a:t>
            </a:r>
            <a:r>
              <a:rPr lang="zh-CN" altLang="en-US" dirty="0"/>
              <a:t>文档内容的基础</a:t>
            </a:r>
            <a:r>
              <a:rPr lang="en-US" altLang="zh-CN" dirty="0"/>
              <a:t>API</a:t>
            </a:r>
            <a:r>
              <a:rPr lang="zh-CN" altLang="en-US" dirty="0"/>
              <a:t>。</a:t>
            </a:r>
            <a:r>
              <a:rPr lang="en-US" altLang="zh-CN" dirty="0"/>
              <a:t>HTML</a:t>
            </a:r>
            <a:r>
              <a:rPr lang="zh-CN" altLang="en-US" dirty="0"/>
              <a:t>文档是一种树状结构，这种结构包含表示</a:t>
            </a:r>
            <a:r>
              <a:rPr lang="en-US" altLang="zh-CN" dirty="0"/>
              <a:t>HTML</a:t>
            </a:r>
            <a:r>
              <a:rPr lang="zh-CN" altLang="en-US" dirty="0"/>
              <a:t>标签或元素和表示文本字符串的节点。如：</a:t>
            </a:r>
            <a:endParaRPr lang="en-US" altLang="zh-CN" dirty="0"/>
          </a:p>
          <a:p>
            <a:pPr marL="0" indent="0">
              <a:buNone/>
            </a:pPr>
            <a:endParaRPr lang="en-US" altLang="zh-CN" sz="1900" dirty="0">
              <a:solidFill>
                <a:srgbClr val="0070C0"/>
              </a:solidFill>
            </a:endParaRPr>
          </a:p>
          <a:p>
            <a:pPr marL="0" indent="0">
              <a:buNone/>
            </a:pPr>
            <a:r>
              <a:rPr lang="en-US" altLang="zh-CN" sz="1900" dirty="0">
                <a:solidFill>
                  <a:srgbClr val="0070C0"/>
                </a:solidFill>
              </a:rPr>
              <a:t>&lt;html&gt;</a:t>
            </a:r>
          </a:p>
          <a:p>
            <a:pPr marL="0" indent="0">
              <a:buNone/>
            </a:pPr>
            <a:r>
              <a:rPr lang="en-US" altLang="zh-CN" sz="1900" dirty="0">
                <a:solidFill>
                  <a:srgbClr val="0070C0"/>
                </a:solidFill>
              </a:rPr>
              <a:t>    &lt;head&gt;</a:t>
            </a:r>
          </a:p>
          <a:p>
            <a:pPr marL="0" indent="0">
              <a:buNone/>
            </a:pPr>
            <a:r>
              <a:rPr lang="en-US" altLang="zh-CN" sz="1900" dirty="0">
                <a:solidFill>
                  <a:srgbClr val="0070C0"/>
                </a:solidFill>
              </a:rPr>
              <a:t>          &lt;title&gt;Sample Document&lt;title&gt;</a:t>
            </a:r>
          </a:p>
          <a:p>
            <a:pPr marL="0" indent="0">
              <a:buNone/>
            </a:pPr>
            <a:r>
              <a:rPr lang="en-US" altLang="zh-CN" sz="1900" dirty="0">
                <a:solidFill>
                  <a:srgbClr val="0070C0"/>
                </a:solidFill>
              </a:rPr>
              <a:t>    &lt;head&gt;</a:t>
            </a:r>
          </a:p>
          <a:p>
            <a:pPr marL="0" indent="0">
              <a:buNone/>
            </a:pPr>
            <a:r>
              <a:rPr lang="en-US" altLang="zh-CN" sz="1900" dirty="0">
                <a:solidFill>
                  <a:srgbClr val="0070C0"/>
                </a:solidFill>
              </a:rPr>
              <a:t>    &lt;body&gt;</a:t>
            </a:r>
          </a:p>
          <a:p>
            <a:pPr marL="0" indent="0">
              <a:buNone/>
            </a:pPr>
            <a:r>
              <a:rPr lang="en-US" altLang="zh-CN" sz="1900" dirty="0">
                <a:solidFill>
                  <a:srgbClr val="0070C0"/>
                </a:solidFill>
              </a:rPr>
              <a:t>          &lt;h1&gt;An HTML Document&lt;/h1&gt;</a:t>
            </a:r>
          </a:p>
          <a:p>
            <a:pPr marL="0" indent="0">
              <a:buNone/>
            </a:pPr>
            <a:r>
              <a:rPr lang="en-US" altLang="zh-CN" sz="1900" dirty="0">
                <a:solidFill>
                  <a:srgbClr val="0070C0"/>
                </a:solidFill>
              </a:rPr>
              <a:t>          &lt;p&gt;This is a &lt;</a:t>
            </a:r>
            <a:r>
              <a:rPr lang="en-US" altLang="zh-CN" sz="1900" dirty="0" err="1">
                <a:solidFill>
                  <a:srgbClr val="0070C0"/>
                </a:solidFill>
              </a:rPr>
              <a:t>i</a:t>
            </a:r>
            <a:r>
              <a:rPr lang="en-US" altLang="zh-CN" sz="1900" dirty="0">
                <a:solidFill>
                  <a:srgbClr val="0070C0"/>
                </a:solidFill>
              </a:rPr>
              <a:t>&gt;simple&lt;/</a:t>
            </a:r>
            <a:r>
              <a:rPr lang="en-US" altLang="zh-CN" sz="1900" dirty="0" err="1">
                <a:solidFill>
                  <a:srgbClr val="0070C0"/>
                </a:solidFill>
              </a:rPr>
              <a:t>i</a:t>
            </a:r>
            <a:r>
              <a:rPr lang="en-US" altLang="zh-CN" sz="1900" dirty="0">
                <a:solidFill>
                  <a:srgbClr val="0070C0"/>
                </a:solidFill>
              </a:rPr>
              <a:t>&gt;document&lt;/p&gt;</a:t>
            </a:r>
          </a:p>
          <a:p>
            <a:pPr marL="0" indent="0">
              <a:buNone/>
            </a:pPr>
            <a:r>
              <a:rPr lang="en-US" altLang="zh-CN" sz="1900" dirty="0">
                <a:solidFill>
                  <a:srgbClr val="0070C0"/>
                </a:solidFill>
              </a:rPr>
              <a:t>&lt;/html&gt;</a:t>
            </a:r>
          </a:p>
          <a:p>
            <a:pPr marL="0" indent="0">
              <a:buNone/>
            </a:pPr>
            <a:endParaRPr lang="zh-CN" altLang="en-US" dirty="0"/>
          </a:p>
        </p:txBody>
      </p:sp>
    </p:spTree>
    <p:extLst>
      <p:ext uri="{BB962C8B-B14F-4D97-AF65-F5344CB8AC3E}">
        <p14:creationId xmlns:p14="http://schemas.microsoft.com/office/powerpoint/2010/main" val="1848256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a:t>7.3 </a:t>
            </a:r>
            <a:r>
              <a:rPr lang="zh-CN" altLang="en-US" dirty="0"/>
              <a:t>表单和元素的事件处理程序</a:t>
            </a:r>
          </a:p>
        </p:txBody>
      </p:sp>
      <p:sp>
        <p:nvSpPr>
          <p:cNvPr id="6" name="内容占位符 5"/>
          <p:cNvSpPr>
            <a:spLocks noGrp="1"/>
          </p:cNvSpPr>
          <p:nvPr>
            <p:ph idx="1"/>
          </p:nvPr>
        </p:nvSpPr>
        <p:spPr>
          <a:xfrm>
            <a:off x="1280160" y="2176536"/>
            <a:ext cx="9997440" cy="4392706"/>
          </a:xfrm>
        </p:spPr>
        <p:txBody>
          <a:bodyPr>
            <a:normAutofit/>
          </a:bodyPr>
          <a:lstStyle/>
          <a:p>
            <a:pPr marL="0" indent="0">
              <a:buNone/>
            </a:pPr>
            <a:r>
              <a:rPr lang="en-US" altLang="zh-CN" dirty="0"/>
              <a:t>form</a:t>
            </a:r>
            <a:r>
              <a:rPr lang="zh-CN" altLang="en-US" dirty="0"/>
              <a:t>元素常用事件处理程序：</a:t>
            </a:r>
            <a:endParaRPr lang="en-US" altLang="zh-CN" dirty="0"/>
          </a:p>
        </p:txBody>
      </p:sp>
      <p:graphicFrame>
        <p:nvGraphicFramePr>
          <p:cNvPr id="2" name="表格 1"/>
          <p:cNvGraphicFramePr>
            <a:graphicFrameLocks noGrp="1"/>
          </p:cNvGraphicFramePr>
          <p:nvPr>
            <p:extLst>
              <p:ext uri="{D42A27DB-BD31-4B8C-83A1-F6EECF244321}">
                <p14:modId xmlns:p14="http://schemas.microsoft.com/office/powerpoint/2010/main" val="3818643443"/>
              </p:ext>
            </p:extLst>
          </p:nvPr>
        </p:nvGraphicFramePr>
        <p:xfrm>
          <a:off x="1406358" y="2889529"/>
          <a:ext cx="8128000" cy="2889639"/>
        </p:xfrm>
        <a:graphic>
          <a:graphicData uri="http://schemas.openxmlformats.org/drawingml/2006/table">
            <a:tbl>
              <a:tblPr firstRow="1" bandRow="1">
                <a:tableStyleId>{F5AB1C69-6EDB-4FF4-983F-18BD219EF322}</a:tableStyleId>
              </a:tblPr>
              <a:tblGrid>
                <a:gridCol w="1978526">
                  <a:extLst>
                    <a:ext uri="{9D8B030D-6E8A-4147-A177-3AD203B41FA5}">
                      <a16:colId xmlns:a16="http://schemas.microsoft.com/office/drawing/2014/main" val="2120610256"/>
                    </a:ext>
                  </a:extLst>
                </a:gridCol>
                <a:gridCol w="6149474">
                  <a:extLst>
                    <a:ext uri="{9D8B030D-6E8A-4147-A177-3AD203B41FA5}">
                      <a16:colId xmlns:a16="http://schemas.microsoft.com/office/drawing/2014/main" val="3754299962"/>
                    </a:ext>
                  </a:extLst>
                </a:gridCol>
              </a:tblGrid>
              <a:tr h="370840">
                <a:tc>
                  <a:txBody>
                    <a:bodyPr/>
                    <a:lstStyle/>
                    <a:p>
                      <a:pPr algn="ctr"/>
                      <a:r>
                        <a:rPr lang="zh-CN" altLang="en-US" dirty="0"/>
                        <a:t>属性</a:t>
                      </a:r>
                    </a:p>
                  </a:txBody>
                  <a:tcPr/>
                </a:tc>
                <a:tc>
                  <a:txBody>
                    <a:bodyPr/>
                    <a:lstStyle/>
                    <a:p>
                      <a:pPr algn="ctr"/>
                      <a:r>
                        <a:rPr lang="zh-CN" altLang="en-US" dirty="0"/>
                        <a:t>描述</a:t>
                      </a:r>
                    </a:p>
                  </a:txBody>
                  <a:tcPr/>
                </a:tc>
                <a:extLst>
                  <a:ext uri="{0D108BD9-81ED-4DB2-BD59-A6C34878D82A}">
                    <a16:rowId xmlns:a16="http://schemas.microsoft.com/office/drawing/2014/main" val="743396999"/>
                  </a:ext>
                </a:extLst>
              </a:tr>
              <a:tr h="370840">
                <a:tc>
                  <a:txBody>
                    <a:bodyPr/>
                    <a:lstStyle/>
                    <a:p>
                      <a:r>
                        <a:rPr lang="en-US" altLang="zh-CN" dirty="0" err="1"/>
                        <a:t>onsubmit</a:t>
                      </a:r>
                      <a:endParaRPr lang="zh-CN" altLang="en-US" dirty="0"/>
                    </a:p>
                  </a:txBody>
                  <a:tcPr/>
                </a:tc>
                <a:tc>
                  <a:txBody>
                    <a:bodyPr/>
                    <a:lstStyle/>
                    <a:p>
                      <a:r>
                        <a:rPr lang="zh-CN" altLang="en-US" dirty="0"/>
                        <a:t>侦测表单提交</a:t>
                      </a:r>
                    </a:p>
                  </a:txBody>
                  <a:tcPr/>
                </a:tc>
                <a:extLst>
                  <a:ext uri="{0D108BD9-81ED-4DB2-BD59-A6C34878D82A}">
                    <a16:rowId xmlns:a16="http://schemas.microsoft.com/office/drawing/2014/main" val="1520432351"/>
                  </a:ext>
                </a:extLst>
              </a:tr>
              <a:tr h="395359">
                <a:tc>
                  <a:txBody>
                    <a:bodyPr/>
                    <a:lstStyle/>
                    <a:p>
                      <a:r>
                        <a:rPr lang="en-US" altLang="zh-CN" dirty="0" err="1"/>
                        <a:t>onreset</a:t>
                      </a:r>
                      <a:endParaRPr lang="zh-CN" altLang="en-US" dirty="0"/>
                    </a:p>
                  </a:txBody>
                  <a:tcPr/>
                </a:tc>
                <a:tc>
                  <a:txBody>
                    <a:bodyPr/>
                    <a:lstStyle/>
                    <a:p>
                      <a:r>
                        <a:rPr lang="zh-CN" altLang="en-US" dirty="0"/>
                        <a:t>侦测表单重置</a:t>
                      </a:r>
                    </a:p>
                  </a:txBody>
                  <a:tcPr/>
                </a:tc>
                <a:extLst>
                  <a:ext uri="{0D108BD9-81ED-4DB2-BD59-A6C34878D82A}">
                    <a16:rowId xmlns:a16="http://schemas.microsoft.com/office/drawing/2014/main" val="71320563"/>
                  </a:ext>
                </a:extLst>
              </a:tr>
              <a:tr h="370840">
                <a:tc>
                  <a:txBody>
                    <a:bodyPr/>
                    <a:lstStyle/>
                    <a:p>
                      <a:r>
                        <a:rPr lang="en-US" altLang="zh-CN" dirty="0" err="1"/>
                        <a:t>onclick</a:t>
                      </a:r>
                      <a:endParaRPr lang="zh-CN" altLang="en-US" dirty="0"/>
                    </a:p>
                  </a:txBody>
                  <a:tcPr/>
                </a:tc>
                <a:tc>
                  <a:txBody>
                    <a:bodyPr/>
                    <a:lstStyle/>
                    <a:p>
                      <a:r>
                        <a:rPr lang="zh-CN" altLang="en-US" dirty="0"/>
                        <a:t>按钮表单元素激活触发</a:t>
                      </a:r>
                      <a:r>
                        <a:rPr lang="en-US" altLang="zh-CN" dirty="0"/>
                        <a:t>click</a:t>
                      </a:r>
                      <a:r>
                        <a:rPr lang="zh-CN" altLang="en-US" dirty="0"/>
                        <a:t>事件</a:t>
                      </a:r>
                    </a:p>
                  </a:txBody>
                  <a:tcPr/>
                </a:tc>
                <a:extLst>
                  <a:ext uri="{0D108BD9-81ED-4DB2-BD59-A6C34878D82A}">
                    <a16:rowId xmlns:a16="http://schemas.microsoft.com/office/drawing/2014/main" val="998114853"/>
                  </a:ext>
                </a:extLst>
              </a:tr>
              <a:tr h="640080">
                <a:tc>
                  <a:txBody>
                    <a:bodyPr/>
                    <a:lstStyle/>
                    <a:p>
                      <a:r>
                        <a:rPr lang="en-US" altLang="zh-CN" dirty="0" err="1"/>
                        <a:t>onchange</a:t>
                      </a:r>
                      <a:endParaRPr lang="zh-CN" altLang="en-US" dirty="0"/>
                    </a:p>
                  </a:txBody>
                  <a:tcPr/>
                </a:tc>
                <a:tc>
                  <a:txBody>
                    <a:bodyPr/>
                    <a:lstStyle/>
                    <a:p>
                      <a:r>
                        <a:rPr lang="zh-CN" altLang="en-US" dirty="0"/>
                        <a:t>当用户在一个文本域输入文本或从下拉列表中选择了一个选项后会触发</a:t>
                      </a:r>
                      <a:r>
                        <a:rPr lang="en-US" altLang="zh-CN" dirty="0"/>
                        <a:t>change</a:t>
                      </a:r>
                      <a:r>
                        <a:rPr lang="zh-CN" altLang="en-US" dirty="0"/>
                        <a:t>事件</a:t>
                      </a:r>
                    </a:p>
                  </a:txBody>
                  <a:tcPr/>
                </a:tc>
                <a:extLst>
                  <a:ext uri="{0D108BD9-81ED-4DB2-BD59-A6C34878D82A}">
                    <a16:rowId xmlns:a16="http://schemas.microsoft.com/office/drawing/2014/main" val="2700602333"/>
                  </a:ext>
                </a:extLst>
              </a:tr>
              <a:tr h="370840">
                <a:tc>
                  <a:txBody>
                    <a:bodyPr/>
                    <a:lstStyle/>
                    <a:p>
                      <a:r>
                        <a:rPr lang="en-US" altLang="zh-CN" dirty="0"/>
                        <a:t>focus</a:t>
                      </a:r>
                      <a:endParaRPr lang="zh-CN" altLang="en-US" dirty="0"/>
                    </a:p>
                  </a:txBody>
                  <a:tcPr/>
                </a:tc>
                <a:tc>
                  <a:txBody>
                    <a:bodyPr/>
                    <a:lstStyle/>
                    <a:p>
                      <a:r>
                        <a:rPr lang="zh-CN" altLang="en-US" dirty="0"/>
                        <a:t>获得焦点触发</a:t>
                      </a:r>
                      <a:r>
                        <a:rPr lang="en-US" altLang="zh-CN" dirty="0"/>
                        <a:t>focus</a:t>
                      </a:r>
                      <a:r>
                        <a:rPr lang="zh-CN" altLang="en-US" dirty="0"/>
                        <a:t>事件</a:t>
                      </a:r>
                    </a:p>
                  </a:txBody>
                  <a:tcPr/>
                </a:tc>
                <a:extLst>
                  <a:ext uri="{0D108BD9-81ED-4DB2-BD59-A6C34878D82A}">
                    <a16:rowId xmlns:a16="http://schemas.microsoft.com/office/drawing/2014/main" val="577642573"/>
                  </a:ext>
                </a:extLst>
              </a:tr>
              <a:tr h="370840">
                <a:tc>
                  <a:txBody>
                    <a:bodyPr/>
                    <a:lstStyle/>
                    <a:p>
                      <a:r>
                        <a:rPr lang="en-US" altLang="zh-CN" dirty="0"/>
                        <a:t>blur</a:t>
                      </a:r>
                      <a:endParaRPr lang="zh-CN" altLang="en-US" dirty="0"/>
                    </a:p>
                  </a:txBody>
                  <a:tcPr/>
                </a:tc>
                <a:tc>
                  <a:txBody>
                    <a:bodyPr/>
                    <a:lstStyle/>
                    <a:p>
                      <a:r>
                        <a:rPr lang="zh-CN" altLang="en-US" dirty="0"/>
                        <a:t>失去焦点触发</a:t>
                      </a:r>
                      <a:r>
                        <a:rPr lang="en-US" altLang="zh-CN" dirty="0"/>
                        <a:t>blur</a:t>
                      </a:r>
                      <a:r>
                        <a:rPr lang="zh-CN" altLang="en-US" dirty="0"/>
                        <a:t>事件</a:t>
                      </a:r>
                    </a:p>
                  </a:txBody>
                  <a:tcPr/>
                </a:tc>
                <a:extLst>
                  <a:ext uri="{0D108BD9-81ED-4DB2-BD59-A6C34878D82A}">
                    <a16:rowId xmlns:a16="http://schemas.microsoft.com/office/drawing/2014/main" val="2636028835"/>
                  </a:ext>
                </a:extLst>
              </a:tr>
            </a:tbl>
          </a:graphicData>
        </a:graphic>
      </p:graphicFrame>
    </p:spTree>
    <p:extLst>
      <p:ext uri="{BB962C8B-B14F-4D97-AF65-F5344CB8AC3E}">
        <p14:creationId xmlns:p14="http://schemas.microsoft.com/office/powerpoint/2010/main" val="33536814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a:t>7.4 </a:t>
            </a:r>
            <a:r>
              <a:rPr lang="zh-CN" altLang="en-US" dirty="0"/>
              <a:t>按钮和开关按钮</a:t>
            </a:r>
          </a:p>
        </p:txBody>
      </p:sp>
      <p:sp>
        <p:nvSpPr>
          <p:cNvPr id="6" name="内容占位符 5"/>
          <p:cNvSpPr>
            <a:spLocks noGrp="1"/>
          </p:cNvSpPr>
          <p:nvPr>
            <p:ph idx="1"/>
          </p:nvPr>
        </p:nvSpPr>
        <p:spPr>
          <a:xfrm>
            <a:off x="1280160" y="2176536"/>
            <a:ext cx="9997440" cy="4392706"/>
          </a:xfrm>
        </p:spPr>
        <p:txBody>
          <a:bodyPr>
            <a:normAutofit/>
          </a:bodyPr>
          <a:lstStyle/>
          <a:p>
            <a:pPr marL="0" indent="0">
              <a:buNone/>
            </a:pPr>
            <a:r>
              <a:rPr lang="en-US" altLang="zh-CN" dirty="0"/>
              <a:t>&lt;input&gt;</a:t>
            </a:r>
            <a:r>
              <a:rPr lang="zh-CN" altLang="en-US" dirty="0"/>
              <a:t>元素定义的按钮</a:t>
            </a:r>
            <a:endParaRPr lang="en-US" altLang="zh-CN" dirty="0"/>
          </a:p>
          <a:p>
            <a:pPr marL="0" indent="0">
              <a:buNone/>
            </a:pPr>
            <a:r>
              <a:rPr lang="en-US" altLang="zh-CN" dirty="0"/>
              <a:t>&lt;button&gt;</a:t>
            </a:r>
            <a:r>
              <a:rPr lang="zh-CN" altLang="en-US" dirty="0"/>
              <a:t>元素定义的按钮</a:t>
            </a:r>
            <a:endParaRPr lang="en-US" altLang="zh-CN" dirty="0"/>
          </a:p>
          <a:p>
            <a:pPr marL="0" indent="0">
              <a:buNone/>
            </a:pPr>
            <a:r>
              <a:rPr lang="zh-CN" altLang="en-US" dirty="0"/>
              <a:t>单选按钮</a:t>
            </a:r>
            <a:r>
              <a:rPr lang="en-US" altLang="zh-CN" dirty="0"/>
              <a:t>&lt;input type=</a:t>
            </a:r>
            <a:r>
              <a:rPr lang="zh-CN" altLang="en-US" dirty="0"/>
              <a:t>“</a:t>
            </a:r>
            <a:r>
              <a:rPr lang="en-US" altLang="zh-CN" dirty="0"/>
              <a:t>radio</a:t>
            </a:r>
            <a:r>
              <a:rPr lang="zh-CN" altLang="en-US" dirty="0"/>
              <a:t>”</a:t>
            </a:r>
            <a:r>
              <a:rPr lang="en-US" altLang="zh-CN" dirty="0"/>
              <a:t>&gt;</a:t>
            </a:r>
          </a:p>
          <a:p>
            <a:pPr marL="0" indent="0">
              <a:buNone/>
            </a:pPr>
            <a:r>
              <a:rPr lang="zh-CN" altLang="en-US" dirty="0"/>
              <a:t>复选框</a:t>
            </a:r>
            <a:r>
              <a:rPr lang="en-US" altLang="zh-CN" dirty="0"/>
              <a:t>&lt;input type=</a:t>
            </a:r>
            <a:r>
              <a:rPr lang="zh-CN" altLang="en-US" dirty="0"/>
              <a:t>“”</a:t>
            </a:r>
            <a:r>
              <a:rPr lang="en-US" altLang="zh-CN" dirty="0"/>
              <a:t>&gt;</a:t>
            </a:r>
          </a:p>
          <a:p>
            <a:pPr marL="0" indent="0">
              <a:buNone/>
            </a:pPr>
            <a:r>
              <a:rPr lang="zh-CN" altLang="en-US" dirty="0"/>
              <a:t>单选和复选框元素都定义了</a:t>
            </a:r>
            <a:r>
              <a:rPr lang="en-US" altLang="zh-CN" dirty="0"/>
              <a:t>checked</a:t>
            </a:r>
            <a:r>
              <a:rPr lang="zh-CN" altLang="en-US" dirty="0"/>
              <a:t>属性，指定元素当前是否选中</a:t>
            </a:r>
            <a:endParaRPr lang="en-US" altLang="zh-CN" dirty="0"/>
          </a:p>
        </p:txBody>
      </p:sp>
    </p:spTree>
    <p:extLst>
      <p:ext uri="{BB962C8B-B14F-4D97-AF65-F5344CB8AC3E}">
        <p14:creationId xmlns:p14="http://schemas.microsoft.com/office/powerpoint/2010/main" val="11872581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a:t>7.5 </a:t>
            </a:r>
            <a:r>
              <a:rPr lang="zh-CN" altLang="en-US" dirty="0"/>
              <a:t>文本域</a:t>
            </a:r>
          </a:p>
        </p:txBody>
      </p:sp>
      <p:sp>
        <p:nvSpPr>
          <p:cNvPr id="6" name="内容占位符 5"/>
          <p:cNvSpPr>
            <a:spLocks noGrp="1"/>
          </p:cNvSpPr>
          <p:nvPr>
            <p:ph idx="1"/>
          </p:nvPr>
        </p:nvSpPr>
        <p:spPr>
          <a:xfrm>
            <a:off x="1280160" y="2176536"/>
            <a:ext cx="9997440" cy="4392706"/>
          </a:xfrm>
        </p:spPr>
        <p:txBody>
          <a:bodyPr>
            <a:normAutofit/>
          </a:bodyPr>
          <a:lstStyle/>
          <a:p>
            <a:pPr marL="0" indent="0">
              <a:buNone/>
            </a:pPr>
            <a:r>
              <a:rPr lang="en-US" altLang="zh-CN" dirty="0"/>
              <a:t>&lt;input type=</a:t>
            </a:r>
            <a:r>
              <a:rPr lang="zh-CN" altLang="en-US" dirty="0"/>
              <a:t>“</a:t>
            </a:r>
            <a:r>
              <a:rPr lang="en-US" altLang="zh-CN" dirty="0"/>
              <a:t>text</a:t>
            </a:r>
            <a:r>
              <a:rPr lang="zh-CN" altLang="en-US" dirty="0"/>
              <a:t>”</a:t>
            </a:r>
            <a:r>
              <a:rPr lang="en-US" altLang="zh-CN" dirty="0"/>
              <a:t>&gt;</a:t>
            </a:r>
          </a:p>
          <a:p>
            <a:pPr marL="0" indent="0">
              <a:buNone/>
            </a:pPr>
            <a:r>
              <a:rPr lang="en-US" altLang="zh-CN" dirty="0"/>
              <a:t>&lt;input type=</a:t>
            </a:r>
            <a:r>
              <a:rPr lang="zh-CN" altLang="en-US" dirty="0"/>
              <a:t>“</a:t>
            </a:r>
            <a:r>
              <a:rPr lang="en-US" altLang="zh-CN" dirty="0"/>
              <a:t>file</a:t>
            </a:r>
            <a:r>
              <a:rPr lang="zh-CN" altLang="en-US" dirty="0"/>
              <a:t>”</a:t>
            </a:r>
            <a:r>
              <a:rPr lang="en-US" altLang="zh-CN" dirty="0"/>
              <a:t>&gt;</a:t>
            </a:r>
          </a:p>
          <a:p>
            <a:pPr marL="0" indent="0">
              <a:buNone/>
            </a:pPr>
            <a:r>
              <a:rPr lang="en-US" altLang="zh-CN" dirty="0"/>
              <a:t>&lt;input type=</a:t>
            </a:r>
            <a:r>
              <a:rPr lang="zh-CN" altLang="en-US" dirty="0"/>
              <a:t>“</a:t>
            </a:r>
            <a:r>
              <a:rPr lang="en-US" altLang="zh-CN" dirty="0"/>
              <a:t>password</a:t>
            </a:r>
            <a:r>
              <a:rPr lang="zh-CN" altLang="en-US" dirty="0"/>
              <a:t>”</a:t>
            </a:r>
            <a:r>
              <a:rPr lang="en-US" altLang="zh-CN" dirty="0"/>
              <a:t>&gt;</a:t>
            </a:r>
          </a:p>
          <a:p>
            <a:pPr marL="0" indent="0">
              <a:buNone/>
            </a:pPr>
            <a:r>
              <a:rPr lang="en-US" altLang="zh-CN" dirty="0"/>
              <a:t>&lt;</a:t>
            </a:r>
            <a:r>
              <a:rPr lang="en-US" altLang="zh-CN" dirty="0" err="1"/>
              <a:t>textarea</a:t>
            </a:r>
            <a:r>
              <a:rPr lang="en-US" altLang="zh-CN" dirty="0"/>
              <a:t>&gt;&lt;/</a:t>
            </a:r>
            <a:r>
              <a:rPr lang="en-US" altLang="zh-CN" dirty="0" err="1"/>
              <a:t>textarea</a:t>
            </a:r>
            <a:r>
              <a:rPr lang="en-US" altLang="zh-CN" dirty="0"/>
              <a:t>&gt;</a:t>
            </a:r>
          </a:p>
        </p:txBody>
      </p:sp>
    </p:spTree>
    <p:extLst>
      <p:ext uri="{BB962C8B-B14F-4D97-AF65-F5344CB8AC3E}">
        <p14:creationId xmlns:p14="http://schemas.microsoft.com/office/powerpoint/2010/main" val="37067955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a:t>7.5 </a:t>
            </a:r>
            <a:r>
              <a:rPr lang="zh-CN" altLang="en-US" dirty="0"/>
              <a:t>选择框和选项元素</a:t>
            </a:r>
          </a:p>
        </p:txBody>
      </p:sp>
      <p:sp>
        <p:nvSpPr>
          <p:cNvPr id="6" name="内容占位符 5"/>
          <p:cNvSpPr>
            <a:spLocks noGrp="1"/>
          </p:cNvSpPr>
          <p:nvPr>
            <p:ph idx="1"/>
          </p:nvPr>
        </p:nvSpPr>
        <p:spPr>
          <a:xfrm>
            <a:off x="1280160" y="2176536"/>
            <a:ext cx="9997440" cy="4392706"/>
          </a:xfrm>
        </p:spPr>
        <p:txBody>
          <a:bodyPr>
            <a:normAutofit/>
          </a:bodyPr>
          <a:lstStyle/>
          <a:p>
            <a:pPr marL="0" indent="0">
              <a:buNone/>
            </a:pPr>
            <a:r>
              <a:rPr lang="en-US" altLang="zh-CN" dirty="0"/>
              <a:t>&lt;select&gt;</a:t>
            </a:r>
          </a:p>
          <a:p>
            <a:pPr marL="0" indent="0">
              <a:buNone/>
            </a:pPr>
            <a:r>
              <a:rPr lang="en-US" altLang="zh-CN" dirty="0"/>
              <a:t>     &lt;option&gt;1&lt;/option&gt;</a:t>
            </a:r>
          </a:p>
          <a:p>
            <a:pPr marL="0" indent="0">
              <a:buNone/>
            </a:pPr>
            <a:r>
              <a:rPr lang="en-US" altLang="zh-CN" dirty="0"/>
              <a:t>     &lt;option&gt;2&lt;/option&gt;</a:t>
            </a:r>
          </a:p>
          <a:p>
            <a:pPr marL="0" indent="0">
              <a:buNone/>
            </a:pPr>
            <a:r>
              <a:rPr lang="en-US" altLang="zh-CN" dirty="0"/>
              <a:t>     &lt;option&gt;3&lt;/option&gt;</a:t>
            </a:r>
          </a:p>
          <a:p>
            <a:pPr marL="0" indent="0">
              <a:buNone/>
            </a:pPr>
            <a:r>
              <a:rPr lang="en-US" altLang="zh-CN" dirty="0"/>
              <a:t>&lt;/select&gt;</a:t>
            </a:r>
          </a:p>
        </p:txBody>
      </p:sp>
    </p:spTree>
    <p:extLst>
      <p:ext uri="{BB962C8B-B14F-4D97-AF65-F5344CB8AC3E}">
        <p14:creationId xmlns:p14="http://schemas.microsoft.com/office/powerpoint/2010/main" val="24140008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a:t>8. </a:t>
            </a:r>
            <a:r>
              <a:rPr lang="zh-CN" altLang="en-US" dirty="0"/>
              <a:t>事件处理</a:t>
            </a:r>
          </a:p>
        </p:txBody>
      </p:sp>
      <p:sp>
        <p:nvSpPr>
          <p:cNvPr id="6" name="内容占位符 5"/>
          <p:cNvSpPr>
            <a:spLocks noGrp="1"/>
          </p:cNvSpPr>
          <p:nvPr>
            <p:ph idx="1"/>
          </p:nvPr>
        </p:nvSpPr>
        <p:spPr>
          <a:xfrm>
            <a:off x="1280160" y="2176536"/>
            <a:ext cx="9997440" cy="4392706"/>
          </a:xfrm>
        </p:spPr>
        <p:txBody>
          <a:bodyPr>
            <a:normAutofit/>
          </a:bodyPr>
          <a:lstStyle/>
          <a:p>
            <a:pPr marL="0" indent="0">
              <a:buNone/>
            </a:pPr>
            <a:r>
              <a:rPr lang="zh-CN" altLang="en-US" dirty="0"/>
              <a:t>当</a:t>
            </a:r>
            <a:r>
              <a:rPr lang="en-US" altLang="zh-CN" dirty="0"/>
              <a:t>web</a:t>
            </a:r>
            <a:r>
              <a:rPr lang="zh-CN" altLang="en-US" dirty="0"/>
              <a:t>浏览器加载完文档，用户把鼠标指针移到超链接上或敲击键盘时，</a:t>
            </a:r>
            <a:r>
              <a:rPr lang="en-US" altLang="zh-CN" dirty="0"/>
              <a:t>web</a:t>
            </a:r>
            <a:r>
              <a:rPr lang="zh-CN" altLang="en-US" dirty="0"/>
              <a:t>浏览器都会产生事件。</a:t>
            </a:r>
            <a:endParaRPr lang="en-US" altLang="zh-CN" dirty="0"/>
          </a:p>
          <a:p>
            <a:pPr marL="0" indent="0">
              <a:buNone/>
            </a:pPr>
            <a:r>
              <a:rPr lang="zh-CN" altLang="en-US" dirty="0"/>
              <a:t>了解一些重要的定义：</a:t>
            </a:r>
            <a:endParaRPr lang="en-US" altLang="zh-CN" dirty="0"/>
          </a:p>
          <a:p>
            <a:r>
              <a:rPr lang="zh-CN" altLang="en-US" dirty="0"/>
              <a:t>事件类型：说明发生什么类型事件，如</a:t>
            </a:r>
            <a:r>
              <a:rPr lang="en-US" altLang="zh-CN" dirty="0" err="1"/>
              <a:t>mousemove</a:t>
            </a:r>
            <a:r>
              <a:rPr lang="en-US" altLang="zh-CN" dirty="0"/>
              <a:t>, </a:t>
            </a:r>
            <a:r>
              <a:rPr lang="en-US" altLang="zh-CN" dirty="0" err="1"/>
              <a:t>keydown</a:t>
            </a:r>
            <a:r>
              <a:rPr lang="en-US" altLang="zh-CN" dirty="0"/>
              <a:t>, load</a:t>
            </a:r>
          </a:p>
          <a:p>
            <a:r>
              <a:rPr lang="zh-CN" altLang="en-US" dirty="0"/>
              <a:t>事件目标：发生的事件或与之相关的对象。</a:t>
            </a:r>
            <a:r>
              <a:rPr lang="en-US" altLang="zh-CN" dirty="0"/>
              <a:t>Window</a:t>
            </a:r>
            <a:r>
              <a:rPr lang="zh-CN" altLang="en-US" dirty="0"/>
              <a:t>，</a:t>
            </a:r>
            <a:r>
              <a:rPr lang="en-US" altLang="zh-CN" dirty="0"/>
              <a:t>Document</a:t>
            </a:r>
            <a:r>
              <a:rPr lang="zh-CN" altLang="en-US" dirty="0"/>
              <a:t>，</a:t>
            </a:r>
            <a:r>
              <a:rPr lang="en-US" altLang="zh-CN" dirty="0"/>
              <a:t>Element</a:t>
            </a:r>
            <a:r>
              <a:rPr lang="zh-CN" altLang="en-US" dirty="0"/>
              <a:t>是最常见的事件目标</a:t>
            </a:r>
            <a:endParaRPr lang="en-US" altLang="zh-CN" dirty="0"/>
          </a:p>
          <a:p>
            <a:r>
              <a:rPr lang="zh-CN" altLang="en-US" dirty="0"/>
              <a:t>事件处理程序：处理或响应事件的函数</a:t>
            </a:r>
            <a:endParaRPr lang="en-US" altLang="zh-CN" dirty="0"/>
          </a:p>
          <a:p>
            <a:r>
              <a:rPr lang="zh-CN" altLang="en-US" dirty="0"/>
              <a:t>事件对象：与特定事件相关且包含有关该事件详细信息的对象，事件对象作为参数传递给事件处理程序函数。</a:t>
            </a:r>
            <a:endParaRPr lang="en-US" altLang="zh-CN" dirty="0"/>
          </a:p>
        </p:txBody>
      </p:sp>
    </p:spTree>
    <p:extLst>
      <p:ext uri="{BB962C8B-B14F-4D97-AF65-F5344CB8AC3E}">
        <p14:creationId xmlns:p14="http://schemas.microsoft.com/office/powerpoint/2010/main" val="18890802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a:t>8.1 </a:t>
            </a:r>
            <a:r>
              <a:rPr lang="zh-CN" altLang="en-US" dirty="0"/>
              <a:t>表单事件</a:t>
            </a:r>
          </a:p>
        </p:txBody>
      </p:sp>
      <p:sp>
        <p:nvSpPr>
          <p:cNvPr id="6" name="内容占位符 5"/>
          <p:cNvSpPr>
            <a:spLocks noGrp="1"/>
          </p:cNvSpPr>
          <p:nvPr>
            <p:ph idx="1"/>
          </p:nvPr>
        </p:nvSpPr>
        <p:spPr>
          <a:xfrm>
            <a:off x="1280160" y="2176536"/>
            <a:ext cx="9997440" cy="4392706"/>
          </a:xfrm>
        </p:spPr>
        <p:txBody>
          <a:bodyPr>
            <a:normAutofit/>
          </a:bodyPr>
          <a:lstStyle/>
          <a:p>
            <a:r>
              <a:rPr lang="en-US" altLang="zh-CN" dirty="0"/>
              <a:t>submit</a:t>
            </a:r>
          </a:p>
          <a:p>
            <a:r>
              <a:rPr lang="en-US" altLang="zh-CN" dirty="0"/>
              <a:t>reset</a:t>
            </a:r>
          </a:p>
          <a:p>
            <a:r>
              <a:rPr lang="en-US" altLang="zh-CN" dirty="0"/>
              <a:t>click</a:t>
            </a:r>
          </a:p>
          <a:p>
            <a:r>
              <a:rPr lang="en-US" altLang="zh-CN" dirty="0"/>
              <a:t>change</a:t>
            </a:r>
          </a:p>
          <a:p>
            <a:r>
              <a:rPr lang="en-US" altLang="zh-CN" dirty="0"/>
              <a:t>focus</a:t>
            </a:r>
          </a:p>
          <a:p>
            <a:r>
              <a:rPr lang="en-US" altLang="zh-CN" dirty="0"/>
              <a:t>blur</a:t>
            </a:r>
          </a:p>
        </p:txBody>
      </p:sp>
    </p:spTree>
    <p:extLst>
      <p:ext uri="{BB962C8B-B14F-4D97-AF65-F5344CB8AC3E}">
        <p14:creationId xmlns:p14="http://schemas.microsoft.com/office/powerpoint/2010/main" val="23360996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a:t>8.2 Window</a:t>
            </a:r>
            <a:r>
              <a:rPr lang="zh-CN" altLang="en-US" dirty="0"/>
              <a:t>事件</a:t>
            </a:r>
          </a:p>
        </p:txBody>
      </p:sp>
      <p:sp>
        <p:nvSpPr>
          <p:cNvPr id="6" name="内容占位符 5"/>
          <p:cNvSpPr>
            <a:spLocks noGrp="1"/>
          </p:cNvSpPr>
          <p:nvPr>
            <p:ph idx="1"/>
          </p:nvPr>
        </p:nvSpPr>
        <p:spPr>
          <a:xfrm>
            <a:off x="1280160" y="2176536"/>
            <a:ext cx="9997440" cy="4392706"/>
          </a:xfrm>
        </p:spPr>
        <p:txBody>
          <a:bodyPr>
            <a:normAutofit lnSpcReduction="10000"/>
          </a:bodyPr>
          <a:lstStyle/>
          <a:p>
            <a:pPr marL="0" indent="0">
              <a:buNone/>
            </a:pPr>
            <a:r>
              <a:rPr lang="en-US" altLang="zh-CN" dirty="0"/>
              <a:t>Window</a:t>
            </a:r>
            <a:r>
              <a:rPr lang="zh-CN" altLang="en-US" dirty="0"/>
              <a:t>事件是指事件的发生与浏览器窗口本身而非窗口中显示的任何特定文档内容相关。</a:t>
            </a:r>
            <a:endParaRPr lang="en-US" altLang="zh-CN" dirty="0"/>
          </a:p>
          <a:p>
            <a:r>
              <a:rPr lang="en-US" altLang="zh-CN" dirty="0"/>
              <a:t>load</a:t>
            </a:r>
          </a:p>
          <a:p>
            <a:r>
              <a:rPr lang="en-US" altLang="zh-CN" dirty="0"/>
              <a:t>unload</a:t>
            </a:r>
          </a:p>
          <a:p>
            <a:r>
              <a:rPr lang="en-US" altLang="zh-CN" dirty="0" err="1"/>
              <a:t>onerror</a:t>
            </a:r>
            <a:endParaRPr lang="en-US" altLang="zh-CN" dirty="0"/>
          </a:p>
          <a:p>
            <a:r>
              <a:rPr lang="en-US" altLang="zh-CN" dirty="0"/>
              <a:t>focus</a:t>
            </a:r>
          </a:p>
          <a:p>
            <a:r>
              <a:rPr lang="en-US" altLang="zh-CN" dirty="0"/>
              <a:t>blur</a:t>
            </a:r>
          </a:p>
          <a:p>
            <a:r>
              <a:rPr lang="en-US" altLang="zh-CN" dirty="0"/>
              <a:t>resize</a:t>
            </a:r>
          </a:p>
          <a:p>
            <a:r>
              <a:rPr lang="en-US" altLang="zh-CN" dirty="0"/>
              <a:t>scroll</a:t>
            </a:r>
          </a:p>
        </p:txBody>
      </p:sp>
    </p:spTree>
    <p:extLst>
      <p:ext uri="{BB962C8B-B14F-4D97-AF65-F5344CB8AC3E}">
        <p14:creationId xmlns:p14="http://schemas.microsoft.com/office/powerpoint/2010/main" val="17994423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a:t>8.3 </a:t>
            </a:r>
            <a:r>
              <a:rPr lang="zh-CN" altLang="en-US" dirty="0"/>
              <a:t>鼠标事件</a:t>
            </a:r>
          </a:p>
        </p:txBody>
      </p:sp>
      <p:sp>
        <p:nvSpPr>
          <p:cNvPr id="6" name="内容占位符 5"/>
          <p:cNvSpPr>
            <a:spLocks noGrp="1"/>
          </p:cNvSpPr>
          <p:nvPr>
            <p:ph idx="1"/>
          </p:nvPr>
        </p:nvSpPr>
        <p:spPr>
          <a:xfrm>
            <a:off x="1280160" y="2176536"/>
            <a:ext cx="9997440" cy="4392706"/>
          </a:xfrm>
        </p:spPr>
        <p:txBody>
          <a:bodyPr>
            <a:normAutofit/>
          </a:bodyPr>
          <a:lstStyle/>
          <a:p>
            <a:pPr marL="0" indent="0">
              <a:buNone/>
            </a:pPr>
            <a:r>
              <a:rPr lang="zh-CN" altLang="en-US" dirty="0"/>
              <a:t>当用户在文档上移动或单击鼠标时都会产生鼠标事件。</a:t>
            </a:r>
            <a:endParaRPr lang="en-US" altLang="zh-CN" dirty="0"/>
          </a:p>
          <a:p>
            <a:r>
              <a:rPr lang="en-US" altLang="zh-CN" dirty="0" err="1"/>
              <a:t>onclick</a:t>
            </a:r>
            <a:endParaRPr lang="en-US" altLang="zh-CN" dirty="0"/>
          </a:p>
          <a:p>
            <a:r>
              <a:rPr lang="en-US" altLang="zh-CN" dirty="0" err="1"/>
              <a:t>mousemove</a:t>
            </a:r>
            <a:endParaRPr lang="en-US" altLang="zh-CN" dirty="0"/>
          </a:p>
          <a:p>
            <a:r>
              <a:rPr lang="en-US" altLang="zh-CN" dirty="0" err="1"/>
              <a:t>mousedown</a:t>
            </a:r>
            <a:endParaRPr lang="en-US" altLang="zh-CN" dirty="0"/>
          </a:p>
          <a:p>
            <a:r>
              <a:rPr lang="en-US" altLang="zh-CN" dirty="0" err="1"/>
              <a:t>mouseup</a:t>
            </a:r>
            <a:endParaRPr lang="en-US" altLang="zh-CN" dirty="0"/>
          </a:p>
          <a:p>
            <a:r>
              <a:rPr lang="en-US" altLang="zh-CN" dirty="0" err="1"/>
              <a:t>mouseover</a:t>
            </a:r>
            <a:endParaRPr lang="en-US" altLang="zh-CN" dirty="0"/>
          </a:p>
          <a:p>
            <a:r>
              <a:rPr lang="en-US" altLang="zh-CN" dirty="0" err="1"/>
              <a:t>mouseout</a:t>
            </a:r>
            <a:endParaRPr lang="en-US" altLang="zh-CN" dirty="0"/>
          </a:p>
        </p:txBody>
      </p:sp>
    </p:spTree>
    <p:extLst>
      <p:ext uri="{BB962C8B-B14F-4D97-AF65-F5344CB8AC3E}">
        <p14:creationId xmlns:p14="http://schemas.microsoft.com/office/powerpoint/2010/main" val="34982752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a:t>8.4 </a:t>
            </a:r>
            <a:r>
              <a:rPr lang="en-US" altLang="zh-CN" dirty="0" err="1"/>
              <a:t>EventListener</a:t>
            </a:r>
            <a:endParaRPr lang="zh-CN" altLang="en-US" dirty="0"/>
          </a:p>
        </p:txBody>
      </p:sp>
      <p:sp>
        <p:nvSpPr>
          <p:cNvPr id="6" name="内容占位符 5"/>
          <p:cNvSpPr>
            <a:spLocks noGrp="1"/>
          </p:cNvSpPr>
          <p:nvPr>
            <p:ph idx="1"/>
          </p:nvPr>
        </p:nvSpPr>
        <p:spPr>
          <a:xfrm>
            <a:off x="1280160" y="2176536"/>
            <a:ext cx="9997440" cy="4392706"/>
          </a:xfrm>
        </p:spPr>
        <p:txBody>
          <a:bodyPr>
            <a:normAutofit/>
          </a:bodyPr>
          <a:lstStyle/>
          <a:p>
            <a:r>
              <a:rPr lang="en-US" altLang="zh-CN" dirty="0" err="1"/>
              <a:t>addEventListener</a:t>
            </a:r>
            <a:r>
              <a:rPr lang="en-US" altLang="zh-CN" dirty="0"/>
              <a:t>()</a:t>
            </a:r>
          </a:p>
          <a:p>
            <a:pPr lvl="1"/>
            <a:r>
              <a:rPr lang="zh-CN" altLang="en-US" dirty="0"/>
              <a:t>该方法用于在</a:t>
            </a:r>
            <a:r>
              <a:rPr lang="en-US" altLang="zh-CN" dirty="0"/>
              <a:t>HTML DOM</a:t>
            </a:r>
            <a:r>
              <a:rPr lang="zh-CN" altLang="en-US" dirty="0"/>
              <a:t>对象添加事件监听</a:t>
            </a:r>
            <a:endParaRPr lang="en-US" altLang="zh-CN" dirty="0"/>
          </a:p>
          <a:p>
            <a:pPr lvl="1"/>
            <a:r>
              <a:rPr lang="zh-CN" altLang="en-US" dirty="0"/>
              <a:t>可以向一个元素添加多个事件监听，也可以向同个元素添加多个类型的事件</a:t>
            </a:r>
            <a:endParaRPr lang="en-US" altLang="zh-CN" dirty="0"/>
          </a:p>
          <a:p>
            <a:pPr lvl="1"/>
            <a:r>
              <a:rPr lang="zh-CN" altLang="en-US" dirty="0"/>
              <a:t>语法：</a:t>
            </a:r>
            <a:r>
              <a:rPr lang="en-US" altLang="zh-CN" dirty="0" err="1"/>
              <a:t>element.addElementListener</a:t>
            </a:r>
            <a:r>
              <a:rPr lang="en-US" altLang="zh-CN" dirty="0"/>
              <a:t>(event, function, </a:t>
            </a:r>
            <a:r>
              <a:rPr lang="en-US" altLang="zh-CN" dirty="0" err="1"/>
              <a:t>useCapture</a:t>
            </a:r>
            <a:r>
              <a:rPr lang="en-US" altLang="zh-CN" dirty="0"/>
              <a:t>);</a:t>
            </a:r>
          </a:p>
          <a:p>
            <a:pPr lvl="2"/>
            <a:r>
              <a:rPr lang="zh-CN" altLang="en-US" dirty="0"/>
              <a:t>第一个参数是事件的类型（如“</a:t>
            </a:r>
            <a:r>
              <a:rPr lang="en-US" altLang="zh-CN" dirty="0"/>
              <a:t>click</a:t>
            </a:r>
            <a:r>
              <a:rPr lang="zh-CN" altLang="en-US" dirty="0"/>
              <a:t>”）</a:t>
            </a:r>
            <a:endParaRPr lang="en-US" altLang="zh-CN" dirty="0"/>
          </a:p>
          <a:p>
            <a:pPr lvl="2"/>
            <a:r>
              <a:rPr lang="zh-CN" altLang="en-US" dirty="0"/>
              <a:t>第二个参数是事件触发后调用的函数</a:t>
            </a:r>
            <a:endParaRPr lang="en-US" altLang="zh-CN" dirty="0"/>
          </a:p>
          <a:p>
            <a:pPr lvl="2"/>
            <a:r>
              <a:rPr lang="zh-CN" altLang="en-US" dirty="0"/>
              <a:t>第三个参数是个布尔值用于描述事件是冒泡还是捕获，该参数可选</a:t>
            </a:r>
            <a:endParaRPr lang="en-US" altLang="zh-CN" dirty="0"/>
          </a:p>
          <a:p>
            <a:r>
              <a:rPr lang="en-US" altLang="zh-CN" dirty="0" err="1"/>
              <a:t>removeEventListener</a:t>
            </a:r>
            <a:r>
              <a:rPr lang="en-US" altLang="zh-CN" dirty="0"/>
              <a:t>()</a:t>
            </a:r>
          </a:p>
          <a:p>
            <a:pPr lvl="1"/>
            <a:r>
              <a:rPr lang="zh-CN" altLang="en-US" dirty="0"/>
              <a:t>该方法用于移除</a:t>
            </a:r>
            <a:r>
              <a:rPr lang="en-US" altLang="zh-CN" dirty="0" err="1"/>
              <a:t>addEventListener</a:t>
            </a:r>
            <a:r>
              <a:rPr lang="en-US" altLang="zh-CN" dirty="0"/>
              <a:t>()</a:t>
            </a:r>
            <a:r>
              <a:rPr lang="zh-CN" altLang="en-US" dirty="0"/>
              <a:t>方法添加的事件</a:t>
            </a:r>
            <a:endParaRPr lang="en-US" altLang="zh-CN" dirty="0"/>
          </a:p>
          <a:p>
            <a:pPr lvl="1"/>
            <a:r>
              <a:rPr lang="zh-CN" altLang="en-US" dirty="0"/>
              <a:t>语法：</a:t>
            </a:r>
            <a:r>
              <a:rPr lang="en-US" altLang="zh-CN" dirty="0" err="1"/>
              <a:t>element.removeElementListener</a:t>
            </a:r>
            <a:r>
              <a:rPr lang="en-US" altLang="zh-CN" dirty="0"/>
              <a:t>(</a:t>
            </a:r>
            <a:r>
              <a:rPr lang="zh-CN" altLang="en-US" dirty="0"/>
              <a:t>“</a:t>
            </a:r>
            <a:r>
              <a:rPr lang="en-US" altLang="zh-CN" dirty="0" err="1"/>
              <a:t>mouseover</a:t>
            </a:r>
            <a:r>
              <a:rPr lang="zh-CN" altLang="en-US" dirty="0"/>
              <a:t>”</a:t>
            </a:r>
            <a:r>
              <a:rPr lang="en-US" altLang="zh-CN" dirty="0"/>
              <a:t>, </a:t>
            </a:r>
            <a:r>
              <a:rPr lang="en-US" altLang="zh-CN" dirty="0" err="1"/>
              <a:t>myFunction</a:t>
            </a:r>
            <a:r>
              <a:rPr lang="en-US" altLang="zh-CN" dirty="0"/>
              <a:t>);</a:t>
            </a:r>
          </a:p>
          <a:p>
            <a:pPr lvl="1"/>
            <a:endParaRPr lang="en-US" altLang="zh-CN" dirty="0"/>
          </a:p>
          <a:p>
            <a:pPr lvl="1"/>
            <a:endParaRPr lang="en-US" altLang="zh-CN" dirty="0"/>
          </a:p>
        </p:txBody>
      </p:sp>
    </p:spTree>
    <p:extLst>
      <p:ext uri="{BB962C8B-B14F-4D97-AF65-F5344CB8AC3E}">
        <p14:creationId xmlns:p14="http://schemas.microsoft.com/office/powerpoint/2010/main" val="16702387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a:t>8.4 </a:t>
            </a:r>
            <a:r>
              <a:rPr lang="en-US" altLang="zh-CN" dirty="0" err="1"/>
              <a:t>EventListener</a:t>
            </a:r>
            <a:endParaRPr lang="zh-CN" altLang="en-US" dirty="0"/>
          </a:p>
        </p:txBody>
      </p:sp>
      <p:sp>
        <p:nvSpPr>
          <p:cNvPr id="6" name="内容占位符 5"/>
          <p:cNvSpPr>
            <a:spLocks noGrp="1"/>
          </p:cNvSpPr>
          <p:nvPr>
            <p:ph idx="1"/>
          </p:nvPr>
        </p:nvSpPr>
        <p:spPr>
          <a:xfrm>
            <a:off x="1280160" y="2176536"/>
            <a:ext cx="9997440" cy="4392706"/>
          </a:xfrm>
        </p:spPr>
        <p:txBody>
          <a:bodyPr>
            <a:normAutofit fontScale="92500" lnSpcReduction="10000"/>
          </a:bodyPr>
          <a:lstStyle/>
          <a:p>
            <a:pPr marL="0" indent="0">
              <a:buNone/>
            </a:pPr>
            <a:r>
              <a:rPr lang="zh-CN" altLang="en-US" dirty="0"/>
              <a:t>事件传递有两种方式：冒泡和捕获，在</a:t>
            </a:r>
            <a:r>
              <a:rPr lang="en-US" altLang="zh-CN" dirty="0" err="1"/>
              <a:t>addEventListener</a:t>
            </a:r>
            <a:r>
              <a:rPr lang="en-US" altLang="zh-CN" dirty="0"/>
              <a:t>()</a:t>
            </a:r>
            <a:r>
              <a:rPr lang="zh-CN" altLang="en-US" dirty="0"/>
              <a:t>方法中可以指定“</a:t>
            </a:r>
            <a:r>
              <a:rPr lang="en-US" altLang="zh-CN" dirty="0" err="1"/>
              <a:t>useCapture</a:t>
            </a:r>
            <a:r>
              <a:rPr lang="zh-CN" altLang="en-US" dirty="0"/>
              <a:t>”参数来设置传递类型，默认值为</a:t>
            </a:r>
            <a:r>
              <a:rPr lang="en-US" altLang="zh-CN" dirty="0"/>
              <a:t>false</a:t>
            </a:r>
            <a:r>
              <a:rPr lang="zh-CN" altLang="en-US" dirty="0"/>
              <a:t>，即冒泡传递，当值为</a:t>
            </a:r>
            <a:r>
              <a:rPr lang="en-US" altLang="zh-CN" dirty="0"/>
              <a:t>true</a:t>
            </a:r>
            <a:r>
              <a:rPr lang="zh-CN" altLang="en-US" dirty="0"/>
              <a:t>时，事件使用捕获传递。</a:t>
            </a:r>
            <a:endParaRPr lang="en-US" altLang="zh-CN" dirty="0"/>
          </a:p>
          <a:p>
            <a:r>
              <a:rPr lang="zh-CN" altLang="en-US" dirty="0"/>
              <a:t>事件冒泡</a:t>
            </a:r>
            <a:endParaRPr lang="en-US" altLang="zh-CN" dirty="0"/>
          </a:p>
          <a:p>
            <a:pPr lvl="1"/>
            <a:r>
              <a:rPr lang="zh-CN" altLang="en-US" dirty="0"/>
              <a:t>内部元素的事件会先被触发，然后再触发外部元素。</a:t>
            </a:r>
            <a:endParaRPr lang="en-US" altLang="zh-CN" dirty="0"/>
          </a:p>
          <a:p>
            <a:r>
              <a:rPr lang="zh-CN" altLang="en-US" dirty="0"/>
              <a:t>事件捕获</a:t>
            </a:r>
            <a:endParaRPr lang="en-US" altLang="zh-CN" dirty="0"/>
          </a:p>
          <a:p>
            <a:pPr lvl="1"/>
            <a:r>
              <a:rPr lang="zh-CN" altLang="en-US" dirty="0"/>
              <a:t>外部元素的事件会先被触发，然后才会触发内部元素的事件</a:t>
            </a:r>
            <a:endParaRPr lang="en-US" altLang="zh-CN" dirty="0"/>
          </a:p>
          <a:p>
            <a:pPr marL="0" indent="0">
              <a:buNone/>
            </a:pPr>
            <a:r>
              <a:rPr lang="zh-CN" altLang="en-US" sz="1900" dirty="0">
                <a:solidFill>
                  <a:srgbClr val="00B0F0"/>
                </a:solidFill>
              </a:rPr>
              <a:t>例：</a:t>
            </a:r>
            <a:endParaRPr lang="en-US" altLang="zh-CN" sz="1900" dirty="0">
              <a:solidFill>
                <a:srgbClr val="00B0F0"/>
              </a:solidFill>
            </a:endParaRPr>
          </a:p>
          <a:p>
            <a:pPr marL="0" indent="0">
              <a:buNone/>
            </a:pPr>
            <a:r>
              <a:rPr lang="zh-CN" altLang="en-US" sz="1900" dirty="0">
                <a:solidFill>
                  <a:srgbClr val="00B0F0"/>
                </a:solidFill>
              </a:rPr>
              <a:t>把</a:t>
            </a:r>
            <a:r>
              <a:rPr lang="en-US" altLang="zh-CN" sz="1900" dirty="0">
                <a:solidFill>
                  <a:srgbClr val="00B0F0"/>
                </a:solidFill>
              </a:rPr>
              <a:t>&lt;p&gt;</a:t>
            </a:r>
            <a:r>
              <a:rPr lang="zh-CN" altLang="en-US" sz="1900" dirty="0">
                <a:solidFill>
                  <a:srgbClr val="00B0F0"/>
                </a:solidFill>
              </a:rPr>
              <a:t>元素插入到</a:t>
            </a:r>
            <a:r>
              <a:rPr lang="en-US" altLang="zh-CN" sz="1900" dirty="0">
                <a:solidFill>
                  <a:srgbClr val="00B0F0"/>
                </a:solidFill>
              </a:rPr>
              <a:t>&lt;div&gt;</a:t>
            </a:r>
            <a:r>
              <a:rPr lang="zh-CN" altLang="en-US" sz="1900" dirty="0">
                <a:solidFill>
                  <a:srgbClr val="00B0F0"/>
                </a:solidFill>
              </a:rPr>
              <a:t>元素中，点击</a:t>
            </a:r>
            <a:r>
              <a:rPr lang="en-US" altLang="zh-CN" sz="1900" dirty="0">
                <a:solidFill>
                  <a:srgbClr val="00B0F0"/>
                </a:solidFill>
              </a:rPr>
              <a:t>&lt;p&gt;</a:t>
            </a:r>
            <a:r>
              <a:rPr lang="zh-CN" altLang="en-US" sz="1900" dirty="0">
                <a:solidFill>
                  <a:srgbClr val="00B0F0"/>
                </a:solidFill>
              </a:rPr>
              <a:t>元素：</a:t>
            </a:r>
            <a:endParaRPr lang="en-US" altLang="zh-CN" sz="1900" dirty="0">
              <a:solidFill>
                <a:srgbClr val="00B0F0"/>
              </a:solidFill>
            </a:endParaRPr>
          </a:p>
          <a:p>
            <a:pPr marL="0" indent="0">
              <a:buNone/>
            </a:pPr>
            <a:r>
              <a:rPr lang="zh-CN" altLang="en-US" sz="1900" dirty="0">
                <a:solidFill>
                  <a:srgbClr val="00B0F0"/>
                </a:solidFill>
              </a:rPr>
              <a:t>在冒泡中，</a:t>
            </a:r>
            <a:r>
              <a:rPr lang="en-US" altLang="zh-CN" sz="1900" dirty="0">
                <a:solidFill>
                  <a:srgbClr val="00B0F0"/>
                </a:solidFill>
              </a:rPr>
              <a:t>&lt;p&gt;</a:t>
            </a:r>
            <a:r>
              <a:rPr lang="zh-CN" altLang="en-US" sz="1900" dirty="0">
                <a:solidFill>
                  <a:srgbClr val="00B0F0"/>
                </a:solidFill>
              </a:rPr>
              <a:t>元素的点击事件先触发，然后会触发</a:t>
            </a:r>
            <a:r>
              <a:rPr lang="en-US" altLang="zh-CN" sz="1900" dirty="0">
                <a:solidFill>
                  <a:srgbClr val="00B0F0"/>
                </a:solidFill>
              </a:rPr>
              <a:t>&lt;div&gt;</a:t>
            </a:r>
            <a:r>
              <a:rPr lang="zh-CN" altLang="en-US" sz="1900" dirty="0">
                <a:solidFill>
                  <a:srgbClr val="00B0F0"/>
                </a:solidFill>
              </a:rPr>
              <a:t>元素的点击事件</a:t>
            </a:r>
            <a:endParaRPr lang="en-US" altLang="zh-CN" sz="1900" dirty="0">
              <a:solidFill>
                <a:srgbClr val="00B0F0"/>
              </a:solidFill>
            </a:endParaRPr>
          </a:p>
          <a:p>
            <a:pPr marL="0" indent="0">
              <a:buNone/>
            </a:pPr>
            <a:r>
              <a:rPr lang="zh-CN" altLang="en-US" sz="1900" dirty="0">
                <a:solidFill>
                  <a:srgbClr val="00B0F0"/>
                </a:solidFill>
              </a:rPr>
              <a:t>在捕获中，则相反。</a:t>
            </a:r>
            <a:endParaRPr lang="en-US" altLang="zh-CN" sz="1900" dirty="0">
              <a:solidFill>
                <a:srgbClr val="00B0F0"/>
              </a:solidFill>
            </a:endParaRPr>
          </a:p>
          <a:p>
            <a:pPr lvl="1"/>
            <a:endParaRPr lang="en-US" altLang="zh-CN" dirty="0"/>
          </a:p>
          <a:p>
            <a:pPr lvl="1"/>
            <a:endParaRPr lang="en-US" altLang="zh-CN" dirty="0"/>
          </a:p>
        </p:txBody>
      </p:sp>
    </p:spTree>
    <p:extLst>
      <p:ext uri="{BB962C8B-B14F-4D97-AF65-F5344CB8AC3E}">
        <p14:creationId xmlns:p14="http://schemas.microsoft.com/office/powerpoint/2010/main" val="38865576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DOM</a:t>
            </a:r>
            <a:r>
              <a:rPr lang="zh-CN" altLang="en-US" dirty="0"/>
              <a:t>树状图</a:t>
            </a: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0160" y="2075230"/>
            <a:ext cx="9915684" cy="4485992"/>
          </a:xfrm>
          <a:prstGeom prst="rect">
            <a:avLst/>
          </a:prstGeom>
        </p:spPr>
      </p:pic>
    </p:spTree>
    <p:extLst>
      <p:ext uri="{BB962C8B-B14F-4D97-AF65-F5344CB8AC3E}">
        <p14:creationId xmlns:p14="http://schemas.microsoft.com/office/powerpoint/2010/main" val="24713275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课堂练习</a:t>
            </a:r>
          </a:p>
        </p:txBody>
      </p:sp>
      <p:sp>
        <p:nvSpPr>
          <p:cNvPr id="6" name="内容占位符 5"/>
          <p:cNvSpPr>
            <a:spLocks noGrp="1"/>
          </p:cNvSpPr>
          <p:nvPr>
            <p:ph idx="1"/>
          </p:nvPr>
        </p:nvSpPr>
        <p:spPr>
          <a:xfrm>
            <a:off x="1280160" y="2176536"/>
            <a:ext cx="9997440" cy="4392706"/>
          </a:xfrm>
        </p:spPr>
        <p:txBody>
          <a:bodyPr>
            <a:normAutofit/>
          </a:bodyPr>
          <a:lstStyle/>
          <a:p>
            <a:pPr marL="0" indent="0">
              <a:buNone/>
            </a:pPr>
            <a:r>
              <a:rPr lang="zh-CN" altLang="en-US" dirty="0"/>
              <a:t>制作一个树型菜单。</a:t>
            </a:r>
            <a:endParaRPr lang="en-US" altLang="zh-CN" dirty="0"/>
          </a:p>
        </p:txBody>
      </p:sp>
      <p:pic>
        <p:nvPicPr>
          <p:cNvPr id="2" name="图片 1"/>
          <p:cNvPicPr>
            <a:picLocks noChangeAspect="1"/>
          </p:cNvPicPr>
          <p:nvPr/>
        </p:nvPicPr>
        <p:blipFill>
          <a:blip r:embed="rId2"/>
          <a:stretch>
            <a:fillRect/>
          </a:stretch>
        </p:blipFill>
        <p:spPr>
          <a:xfrm>
            <a:off x="1384671" y="2594990"/>
            <a:ext cx="1596156" cy="4146772"/>
          </a:xfrm>
          <a:prstGeom prst="rect">
            <a:avLst/>
          </a:prstGeom>
        </p:spPr>
      </p:pic>
    </p:spTree>
    <p:extLst>
      <p:ext uri="{BB962C8B-B14F-4D97-AF65-F5344CB8AC3E}">
        <p14:creationId xmlns:p14="http://schemas.microsoft.com/office/powerpoint/2010/main" val="35603137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完</a:t>
            </a:r>
          </a:p>
        </p:txBody>
      </p:sp>
    </p:spTree>
    <p:extLst>
      <p:ext uri="{BB962C8B-B14F-4D97-AF65-F5344CB8AC3E}">
        <p14:creationId xmlns:p14="http://schemas.microsoft.com/office/powerpoint/2010/main" val="32407975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2. </a:t>
            </a:r>
            <a:r>
              <a:rPr lang="zh-CN" altLang="en-US" dirty="0"/>
              <a:t>文档结构和遍历</a:t>
            </a:r>
          </a:p>
        </p:txBody>
      </p:sp>
      <p:sp>
        <p:nvSpPr>
          <p:cNvPr id="4" name="内容占位符 2"/>
          <p:cNvSpPr txBox="1">
            <a:spLocks/>
          </p:cNvSpPr>
          <p:nvPr/>
        </p:nvSpPr>
        <p:spPr>
          <a:xfrm>
            <a:off x="1135781" y="2053389"/>
            <a:ext cx="9628632" cy="2871537"/>
          </a:xfrm>
          <a:prstGeom prst="rect">
            <a:avLst/>
          </a:prstGeom>
        </p:spPr>
        <p:txBody>
          <a:bodyPr>
            <a:normAutofit/>
          </a:bodyPr>
          <a:lstStyle>
            <a:lvl1pPr marL="228600" indent="-228600" algn="l" defTabSz="914400" rtl="0" eaLnBrk="1" latinLnBrk="0" hangingPunct="1">
              <a:lnSpc>
                <a:spcPct val="100000"/>
              </a:lnSpc>
              <a:spcBef>
                <a:spcPts val="1500"/>
              </a:spcBef>
              <a:buFont typeface="Wingdings" panose="05000000000000000000" pitchFamily="2" charset="2"/>
              <a:buChar char="§"/>
              <a:defRPr lang="zh-CN" sz="2200" kern="1200">
                <a:solidFill>
                  <a:schemeClr val="tx1"/>
                </a:solidFill>
                <a:latin typeface="Microsoft YaHei UI" panose="020B0503020204020204" pitchFamily="34" charset="-122"/>
                <a:ea typeface="Microsoft YaHei UI" panose="020B0503020204020204" pitchFamily="34" charset="-122"/>
                <a:cs typeface="+mn-cs"/>
              </a:defRPr>
            </a:lvl1pPr>
            <a:lvl2pPr marL="685800" indent="-228600" algn="l" defTabSz="914400" rtl="0" eaLnBrk="1" latinLnBrk="0" hangingPunct="1">
              <a:lnSpc>
                <a:spcPct val="100000"/>
              </a:lnSpc>
              <a:spcBef>
                <a:spcPts val="300"/>
              </a:spcBef>
              <a:buFont typeface="Wingdings" panose="05000000000000000000" pitchFamily="2" charset="2"/>
              <a:buChar char="§"/>
              <a:defRPr lang="zh-CN" sz="2000" kern="1200">
                <a:solidFill>
                  <a:schemeClr val="tx1"/>
                </a:solidFill>
                <a:latin typeface="Microsoft YaHei UI" panose="020B0503020204020204" pitchFamily="34" charset="-122"/>
                <a:ea typeface="Microsoft YaHei UI" panose="020B0503020204020204" pitchFamily="34" charset="-122"/>
                <a:cs typeface="+mn-cs"/>
              </a:defRPr>
            </a:lvl2pPr>
            <a:lvl3pPr marL="1143000" indent="-228600" algn="l" defTabSz="914400" rtl="0" eaLnBrk="1" latinLnBrk="0" hangingPunct="1">
              <a:lnSpc>
                <a:spcPct val="100000"/>
              </a:lnSpc>
              <a:spcBef>
                <a:spcPts val="300"/>
              </a:spcBef>
              <a:buFont typeface="Wingdings" panose="05000000000000000000" pitchFamily="2" charset="2"/>
              <a:buChar char="§"/>
              <a:defRPr lang="zh-CN" sz="1800" kern="1200">
                <a:solidFill>
                  <a:schemeClr val="tx1"/>
                </a:solidFill>
                <a:latin typeface="Microsoft YaHei UI" panose="020B0503020204020204" pitchFamily="34" charset="-122"/>
                <a:ea typeface="Microsoft YaHei UI" panose="020B0503020204020204" pitchFamily="34" charset="-122"/>
                <a:cs typeface="+mn-cs"/>
              </a:defRPr>
            </a:lvl3pPr>
            <a:lvl4pPr marL="1600200" indent="-228600" algn="l" defTabSz="914400" rtl="0" eaLnBrk="1" latinLnBrk="0" hangingPunct="1">
              <a:lnSpc>
                <a:spcPct val="100000"/>
              </a:lnSpc>
              <a:spcBef>
                <a:spcPts val="0"/>
              </a:spcBef>
              <a:buFont typeface="Wingdings" panose="05000000000000000000" pitchFamily="2" charset="2"/>
              <a:buChar char="§"/>
              <a:defRPr lang="zh-CN" sz="1600" kern="1200">
                <a:solidFill>
                  <a:schemeClr val="tx1"/>
                </a:solidFill>
                <a:latin typeface="Microsoft YaHei UI" panose="020B0503020204020204" pitchFamily="34" charset="-122"/>
                <a:ea typeface="Microsoft YaHei UI" panose="020B0503020204020204" pitchFamily="34" charset="-122"/>
                <a:cs typeface="+mn-cs"/>
              </a:defRPr>
            </a:lvl4pPr>
            <a:lvl5pPr marL="2057400" indent="-228600" algn="l" defTabSz="914400" rtl="0" eaLnBrk="1" latinLnBrk="0" hangingPunct="1">
              <a:lnSpc>
                <a:spcPct val="100000"/>
              </a:lnSpc>
              <a:spcBef>
                <a:spcPts val="0"/>
              </a:spcBef>
              <a:buFont typeface="Wingdings" panose="05000000000000000000" pitchFamily="2" charset="2"/>
              <a:buChar char="§"/>
              <a:defRPr lang="zh-CN" sz="1600" kern="1200">
                <a:solidFill>
                  <a:schemeClr val="tx1"/>
                </a:solidFill>
                <a:latin typeface="Microsoft YaHei UI" panose="020B0503020204020204" pitchFamily="34" charset="-122"/>
                <a:ea typeface="Microsoft YaHei UI" panose="020B0503020204020204" pitchFamily="34" charset="-122"/>
                <a:cs typeface="+mn-cs"/>
              </a:defRPr>
            </a:lvl5pPr>
            <a:lvl6pPr marL="2514600" indent="-228600" algn="l" defTabSz="914400" rtl="0" eaLnBrk="1" latinLnBrk="0" hangingPunct="1">
              <a:lnSpc>
                <a:spcPct val="100000"/>
              </a:lnSpc>
              <a:spcBef>
                <a:spcPts val="0"/>
              </a:spcBef>
              <a:buFont typeface="Wingdings" panose="05000000000000000000" pitchFamily="2" charset="2"/>
              <a:buChar char="§"/>
              <a:defRPr lang="zh-CN" sz="1600" kern="1200">
                <a:solidFill>
                  <a:schemeClr val="tx1"/>
                </a:solidFill>
                <a:latin typeface="Microsoft YaHei UI" panose="020B0503020204020204" pitchFamily="34" charset="-122"/>
                <a:ea typeface="Microsoft YaHei UI" panose="020B0503020204020204" pitchFamily="34" charset="-122"/>
                <a:cs typeface="+mn-cs"/>
              </a:defRPr>
            </a:lvl6pPr>
            <a:lvl7pPr marL="2971800" indent="-228600" algn="l" defTabSz="914400" rtl="0" eaLnBrk="1" latinLnBrk="0" hangingPunct="1">
              <a:lnSpc>
                <a:spcPct val="100000"/>
              </a:lnSpc>
              <a:spcBef>
                <a:spcPts val="0"/>
              </a:spcBef>
              <a:buFont typeface="Wingdings" panose="05000000000000000000" pitchFamily="2" charset="2"/>
              <a:buChar char="§"/>
              <a:defRPr lang="zh-CN" sz="1600" kern="1200">
                <a:solidFill>
                  <a:schemeClr val="tx1"/>
                </a:solidFill>
                <a:latin typeface="Microsoft YaHei UI" panose="020B0503020204020204" pitchFamily="34" charset="-122"/>
                <a:ea typeface="Microsoft YaHei UI" panose="020B0503020204020204" pitchFamily="34" charset="-122"/>
                <a:cs typeface="+mn-cs"/>
              </a:defRPr>
            </a:lvl7pPr>
            <a:lvl8pPr marL="3429000" indent="-228600" algn="l" defTabSz="914400" rtl="0" eaLnBrk="1" latinLnBrk="0" hangingPunct="1">
              <a:lnSpc>
                <a:spcPct val="100000"/>
              </a:lnSpc>
              <a:spcBef>
                <a:spcPts val="0"/>
              </a:spcBef>
              <a:buFont typeface="Wingdings" panose="05000000000000000000" pitchFamily="2" charset="2"/>
              <a:buChar char="§"/>
              <a:defRPr lang="zh-CN" sz="1600" kern="1200">
                <a:solidFill>
                  <a:schemeClr val="tx1"/>
                </a:solidFill>
                <a:latin typeface="Microsoft YaHei UI" panose="020B0503020204020204" pitchFamily="34" charset="-122"/>
                <a:ea typeface="Microsoft YaHei UI" panose="020B0503020204020204" pitchFamily="34" charset="-122"/>
                <a:cs typeface="+mn-cs"/>
              </a:defRPr>
            </a:lvl8pPr>
            <a:lvl9pPr marL="3886200" indent="-228600" algn="l" defTabSz="914400" rtl="0" eaLnBrk="1" latinLnBrk="0" hangingPunct="1">
              <a:lnSpc>
                <a:spcPct val="100000"/>
              </a:lnSpc>
              <a:spcBef>
                <a:spcPts val="0"/>
              </a:spcBef>
              <a:buFont typeface="Wingdings" panose="05000000000000000000" pitchFamily="2" charset="2"/>
              <a:buChar char="§"/>
              <a:defRPr lang="zh-CN" sz="1600" kern="1200">
                <a:solidFill>
                  <a:schemeClr val="tx1"/>
                </a:solidFill>
                <a:latin typeface="Microsoft YaHei UI" panose="020B0503020204020204" pitchFamily="34" charset="-122"/>
                <a:ea typeface="Microsoft YaHei UI" panose="020B0503020204020204" pitchFamily="34" charset="-122"/>
                <a:cs typeface="+mn-cs"/>
              </a:defRPr>
            </a:lvl9pPr>
          </a:lstStyle>
          <a:p>
            <a:pPr marL="0" indent="0">
              <a:buNone/>
            </a:pPr>
            <a:r>
              <a:rPr lang="zh-CN" altLang="en-US" dirty="0"/>
              <a:t>查询</a:t>
            </a:r>
            <a:r>
              <a:rPr lang="en-US" altLang="zh-CN" dirty="0"/>
              <a:t>html</a:t>
            </a:r>
            <a:r>
              <a:rPr lang="zh-CN" altLang="en-US" dirty="0"/>
              <a:t>文档结构以及与某元素或某节点相关的部分，首先把文档看成一棵对象树，允许文档作为元素对象树来进行遍历，另一种允许文档作为节点对象树来进行遍历。</a:t>
            </a:r>
            <a:endParaRPr lang="en-US" altLang="zh-CN" dirty="0"/>
          </a:p>
          <a:p>
            <a:pPr marL="457200" indent="-457200">
              <a:buFont typeface="+mj-lt"/>
              <a:buAutoNum type="arabicPeriod"/>
            </a:pPr>
            <a:r>
              <a:rPr lang="zh-CN" altLang="en-US" dirty="0"/>
              <a:t>作为节点树的文档</a:t>
            </a:r>
            <a:endParaRPr lang="en-US" altLang="zh-CN" dirty="0"/>
          </a:p>
          <a:p>
            <a:pPr marL="457200" indent="-457200">
              <a:buFont typeface="+mj-lt"/>
              <a:buAutoNum type="arabicPeriod"/>
            </a:pPr>
            <a:r>
              <a:rPr lang="zh-CN" altLang="en-US" dirty="0"/>
              <a:t>作为元素树的文档</a:t>
            </a:r>
          </a:p>
        </p:txBody>
      </p:sp>
    </p:spTree>
    <p:extLst>
      <p:ext uri="{BB962C8B-B14F-4D97-AF65-F5344CB8AC3E}">
        <p14:creationId xmlns:p14="http://schemas.microsoft.com/office/powerpoint/2010/main" val="5410478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a:t>2.1 </a:t>
            </a:r>
            <a:r>
              <a:rPr lang="zh-CN" altLang="en-US" dirty="0"/>
              <a:t>作为节点树的文档</a:t>
            </a:r>
          </a:p>
        </p:txBody>
      </p:sp>
      <p:sp>
        <p:nvSpPr>
          <p:cNvPr id="6" name="内容占位符 5"/>
          <p:cNvSpPr>
            <a:spLocks noGrp="1"/>
          </p:cNvSpPr>
          <p:nvPr>
            <p:ph idx="1"/>
          </p:nvPr>
        </p:nvSpPr>
        <p:spPr>
          <a:xfrm>
            <a:off x="1280160" y="2176536"/>
            <a:ext cx="9628632" cy="4392706"/>
          </a:xfrm>
        </p:spPr>
        <p:txBody>
          <a:bodyPr>
            <a:normAutofit lnSpcReduction="10000"/>
          </a:bodyPr>
          <a:lstStyle/>
          <a:p>
            <a:pPr marL="0" indent="0">
              <a:buNone/>
            </a:pPr>
            <a:r>
              <a:rPr lang="en-US" altLang="zh-CN" dirty="0"/>
              <a:t>Document</a:t>
            </a:r>
            <a:r>
              <a:rPr lang="zh-CN" altLang="en-US" dirty="0"/>
              <a:t>对象，它的</a:t>
            </a:r>
            <a:r>
              <a:rPr lang="en-US" altLang="zh-CN" dirty="0"/>
              <a:t>Element</a:t>
            </a:r>
            <a:r>
              <a:rPr lang="zh-CN" altLang="en-US" dirty="0"/>
              <a:t>对象和文档中表示文本的</a:t>
            </a:r>
            <a:r>
              <a:rPr lang="en-US" altLang="zh-CN" dirty="0"/>
              <a:t>Text</a:t>
            </a:r>
            <a:r>
              <a:rPr lang="zh-CN" altLang="en-US" dirty="0"/>
              <a:t>对象都是</a:t>
            </a:r>
            <a:r>
              <a:rPr lang="en-US" altLang="zh-CN" dirty="0"/>
              <a:t>Node</a:t>
            </a:r>
            <a:r>
              <a:rPr lang="zh-CN" altLang="en-US" dirty="0"/>
              <a:t>对象。</a:t>
            </a:r>
            <a:r>
              <a:rPr lang="en-US" altLang="zh-CN" dirty="0"/>
              <a:t>Node</a:t>
            </a:r>
            <a:r>
              <a:rPr lang="zh-CN" altLang="en-US" dirty="0"/>
              <a:t>定义了以下重要的属性：</a:t>
            </a:r>
            <a:endParaRPr lang="en-US" altLang="zh-CN" dirty="0"/>
          </a:p>
          <a:p>
            <a:r>
              <a:rPr lang="en-US" altLang="zh-CN" sz="1800" dirty="0" err="1"/>
              <a:t>parentNode</a:t>
            </a:r>
            <a:r>
              <a:rPr lang="zh-CN" altLang="en-US" sz="1800" dirty="0"/>
              <a:t>：该节点的父节点，没有父节点，返回</a:t>
            </a:r>
            <a:r>
              <a:rPr lang="en-US" altLang="zh-CN" sz="1800" dirty="0"/>
              <a:t>null</a:t>
            </a:r>
          </a:p>
          <a:p>
            <a:r>
              <a:rPr lang="en-US" altLang="zh-CN" sz="1800" dirty="0" err="1"/>
              <a:t>childNodes</a:t>
            </a:r>
            <a:r>
              <a:rPr lang="zh-CN" altLang="en-US" sz="1800" dirty="0"/>
              <a:t>：</a:t>
            </a:r>
            <a:r>
              <a:rPr lang="zh-CN" altLang="en-US" sz="1800" dirty="0"/>
              <a:t>该节点的下的子节点，</a:t>
            </a:r>
            <a:r>
              <a:rPr lang="en-US" altLang="zh-CN" sz="1800" dirty="0"/>
              <a:t>Text</a:t>
            </a:r>
            <a:r>
              <a:rPr lang="zh-CN" altLang="en-US" sz="1800" dirty="0"/>
              <a:t>节点等全部获取到，并返回一个</a:t>
            </a:r>
            <a:r>
              <a:rPr lang="zh-CN" altLang="en-US" sz="1800" dirty="0"/>
              <a:t>只读的类数组对象（</a:t>
            </a:r>
            <a:r>
              <a:rPr lang="en-US" altLang="zh-CN" sz="1800" dirty="0" err="1"/>
              <a:t>NodeList</a:t>
            </a:r>
            <a:r>
              <a:rPr lang="zh-CN" altLang="en-US" sz="1800" dirty="0"/>
              <a:t>对象）</a:t>
            </a:r>
            <a:endParaRPr lang="en-US" altLang="zh-CN" sz="1800" dirty="0"/>
          </a:p>
          <a:p>
            <a:r>
              <a:rPr lang="en-US" altLang="zh-CN" sz="1800" dirty="0" err="1"/>
              <a:t>firstChild</a:t>
            </a:r>
            <a:r>
              <a:rPr lang="zh-CN" altLang="en-US" sz="1800" dirty="0"/>
              <a:t>，</a:t>
            </a:r>
            <a:r>
              <a:rPr lang="en-US" altLang="zh-CN" sz="1800" dirty="0" err="1"/>
              <a:t>lastChild</a:t>
            </a:r>
            <a:r>
              <a:rPr lang="zh-CN" altLang="en-US" sz="1800" dirty="0"/>
              <a:t>：该节点的子节点中的第一个和最后一个</a:t>
            </a:r>
            <a:endParaRPr lang="en-US" altLang="zh-CN" sz="1800" dirty="0"/>
          </a:p>
          <a:p>
            <a:r>
              <a:rPr lang="en-US" altLang="zh-CN" sz="1800" dirty="0" err="1"/>
              <a:t>nextSibling</a:t>
            </a:r>
            <a:r>
              <a:rPr lang="zh-CN" altLang="en-US" sz="1800" dirty="0"/>
              <a:t>，</a:t>
            </a:r>
            <a:r>
              <a:rPr lang="en-US" altLang="zh-CN" sz="1800" dirty="0" err="1"/>
              <a:t>previoursSibling</a:t>
            </a:r>
            <a:r>
              <a:rPr lang="zh-CN" altLang="en-US" sz="1800" dirty="0"/>
              <a:t>：兄弟节点的前一个和下一个</a:t>
            </a:r>
            <a:endParaRPr lang="en-US" altLang="zh-CN" sz="1800" dirty="0"/>
          </a:p>
          <a:p>
            <a:r>
              <a:rPr lang="en-US" altLang="zh-CN" sz="1800" dirty="0" err="1"/>
              <a:t>nodeType</a:t>
            </a:r>
            <a:r>
              <a:rPr lang="zh-CN" altLang="en-US" sz="1800" dirty="0"/>
              <a:t>：</a:t>
            </a:r>
            <a:r>
              <a:rPr lang="en-US" altLang="zh-CN" sz="1800" dirty="0"/>
              <a:t>9</a:t>
            </a:r>
            <a:r>
              <a:rPr lang="zh-CN" altLang="en-US" sz="1800" dirty="0"/>
              <a:t>代表</a:t>
            </a:r>
            <a:r>
              <a:rPr lang="en-US" altLang="zh-CN" sz="1800" dirty="0"/>
              <a:t>Document</a:t>
            </a:r>
            <a:r>
              <a:rPr lang="zh-CN" altLang="en-US" sz="1800" dirty="0"/>
              <a:t>节点，</a:t>
            </a:r>
            <a:r>
              <a:rPr lang="en-US" altLang="zh-CN" sz="1800" dirty="0"/>
              <a:t>1</a:t>
            </a:r>
            <a:r>
              <a:rPr lang="zh-CN" altLang="en-US" sz="1800" dirty="0"/>
              <a:t>代表</a:t>
            </a:r>
            <a:r>
              <a:rPr lang="en-US" altLang="zh-CN" sz="1800" dirty="0"/>
              <a:t>Element</a:t>
            </a:r>
            <a:r>
              <a:rPr lang="zh-CN" altLang="en-US" sz="1800" dirty="0"/>
              <a:t>节点，</a:t>
            </a:r>
            <a:r>
              <a:rPr lang="en-US" altLang="zh-CN" sz="1800" dirty="0"/>
              <a:t>3</a:t>
            </a:r>
            <a:r>
              <a:rPr lang="zh-CN" altLang="en-US" sz="1800" dirty="0"/>
              <a:t>代表</a:t>
            </a:r>
            <a:r>
              <a:rPr lang="en-US" altLang="zh-CN" sz="1800" dirty="0"/>
              <a:t>Text</a:t>
            </a:r>
            <a:r>
              <a:rPr lang="zh-CN" altLang="en-US" sz="1800" dirty="0"/>
              <a:t>节点，</a:t>
            </a:r>
            <a:r>
              <a:rPr lang="en-US" altLang="zh-CN" sz="1800" dirty="0"/>
              <a:t>8</a:t>
            </a:r>
            <a:r>
              <a:rPr lang="zh-CN" altLang="en-US" sz="1800" dirty="0"/>
              <a:t>代表</a:t>
            </a:r>
            <a:r>
              <a:rPr lang="en-US" altLang="zh-CN" sz="1800" dirty="0"/>
              <a:t>Comment</a:t>
            </a:r>
            <a:r>
              <a:rPr lang="zh-CN" altLang="en-US" sz="1800" dirty="0"/>
              <a:t>节点，</a:t>
            </a:r>
            <a:r>
              <a:rPr lang="en-US" altLang="zh-CN" sz="1800" dirty="0"/>
              <a:t>11</a:t>
            </a:r>
            <a:r>
              <a:rPr lang="zh-CN" altLang="en-US" sz="1800" dirty="0"/>
              <a:t>代表</a:t>
            </a:r>
            <a:r>
              <a:rPr lang="en-US" altLang="zh-CN" sz="1800" dirty="0" err="1"/>
              <a:t>DocumentFragment</a:t>
            </a:r>
            <a:r>
              <a:rPr lang="zh-CN" altLang="en-US" sz="1800" dirty="0"/>
              <a:t>节点</a:t>
            </a:r>
            <a:endParaRPr lang="en-US" altLang="zh-CN" sz="1800" dirty="0"/>
          </a:p>
          <a:p>
            <a:r>
              <a:rPr lang="en-US" altLang="zh-CN" sz="1800" dirty="0" err="1"/>
              <a:t>nodeValue</a:t>
            </a:r>
            <a:r>
              <a:rPr lang="zh-CN" altLang="en-US" sz="1800" dirty="0"/>
              <a:t>：</a:t>
            </a:r>
            <a:r>
              <a:rPr lang="en-US" altLang="zh-CN" sz="1800" dirty="0"/>
              <a:t>Text</a:t>
            </a:r>
            <a:r>
              <a:rPr lang="zh-CN" altLang="en-US" sz="1800" dirty="0"/>
              <a:t>节点或</a:t>
            </a:r>
            <a:r>
              <a:rPr lang="en-US" altLang="zh-CN" sz="1800" dirty="0"/>
              <a:t>Comment</a:t>
            </a:r>
            <a:r>
              <a:rPr lang="zh-CN" altLang="en-US" sz="1800" dirty="0"/>
              <a:t>节点的文本内容</a:t>
            </a:r>
            <a:endParaRPr lang="en-US" altLang="zh-CN" sz="1800" dirty="0"/>
          </a:p>
          <a:p>
            <a:r>
              <a:rPr lang="en-US" altLang="zh-CN" sz="1800" dirty="0" err="1"/>
              <a:t>nodeName</a:t>
            </a:r>
            <a:r>
              <a:rPr lang="zh-CN" altLang="en-US" sz="1800" dirty="0"/>
              <a:t>：元素的标签名</a:t>
            </a:r>
          </a:p>
        </p:txBody>
      </p:sp>
    </p:spTree>
    <p:extLst>
      <p:ext uri="{BB962C8B-B14F-4D97-AF65-F5344CB8AC3E}">
        <p14:creationId xmlns:p14="http://schemas.microsoft.com/office/powerpoint/2010/main" val="14574303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p:cNvSpPr>
            <a:spLocks noGrp="1"/>
          </p:cNvSpPr>
          <p:nvPr>
            <p:ph idx="1"/>
          </p:nvPr>
        </p:nvSpPr>
        <p:spPr>
          <a:xfrm>
            <a:off x="1280160" y="2176536"/>
            <a:ext cx="5329187" cy="4392706"/>
          </a:xfrm>
        </p:spPr>
        <p:txBody>
          <a:bodyPr>
            <a:normAutofit fontScale="85000" lnSpcReduction="10000"/>
          </a:bodyPr>
          <a:lstStyle/>
          <a:p>
            <a:pPr marL="0" indent="0">
              <a:buNone/>
            </a:pPr>
            <a:r>
              <a:rPr lang="zh-CN" altLang="en-US" dirty="0"/>
              <a:t>例：</a:t>
            </a:r>
            <a:endParaRPr lang="en-US" altLang="zh-CN" dirty="0"/>
          </a:p>
          <a:p>
            <a:pPr marL="0" indent="0">
              <a:buNone/>
            </a:pPr>
            <a:r>
              <a:rPr lang="en-US" altLang="zh-CN" sz="2400" dirty="0">
                <a:solidFill>
                  <a:srgbClr val="0070C0"/>
                </a:solidFill>
              </a:rPr>
              <a:t>&lt;html&gt;</a:t>
            </a:r>
          </a:p>
          <a:p>
            <a:pPr marL="0" indent="0">
              <a:buNone/>
            </a:pPr>
            <a:r>
              <a:rPr lang="en-US" altLang="zh-CN" sz="2400" dirty="0">
                <a:solidFill>
                  <a:srgbClr val="0070C0"/>
                </a:solidFill>
              </a:rPr>
              <a:t>    &lt;head&gt;</a:t>
            </a:r>
          </a:p>
          <a:p>
            <a:pPr marL="0" indent="0">
              <a:buNone/>
            </a:pPr>
            <a:r>
              <a:rPr lang="en-US" altLang="zh-CN" sz="2400" dirty="0">
                <a:solidFill>
                  <a:srgbClr val="0070C0"/>
                </a:solidFill>
              </a:rPr>
              <a:t>          &lt;title&gt;Sample Document&lt;title&gt;</a:t>
            </a:r>
          </a:p>
          <a:p>
            <a:pPr marL="0" indent="0">
              <a:buNone/>
            </a:pPr>
            <a:r>
              <a:rPr lang="en-US" altLang="zh-CN" sz="2400" dirty="0">
                <a:solidFill>
                  <a:srgbClr val="0070C0"/>
                </a:solidFill>
              </a:rPr>
              <a:t>    &lt;head&gt;</a:t>
            </a:r>
          </a:p>
          <a:p>
            <a:pPr marL="0" indent="0">
              <a:buNone/>
            </a:pPr>
            <a:r>
              <a:rPr lang="en-US" altLang="zh-CN" sz="2400" dirty="0">
                <a:solidFill>
                  <a:srgbClr val="0070C0"/>
                </a:solidFill>
              </a:rPr>
              <a:t>    &lt;body&gt;</a:t>
            </a:r>
          </a:p>
          <a:p>
            <a:pPr marL="0" indent="0">
              <a:buNone/>
            </a:pPr>
            <a:r>
              <a:rPr lang="en-US" altLang="zh-CN" sz="2400" dirty="0">
                <a:solidFill>
                  <a:srgbClr val="0070C0"/>
                </a:solidFill>
              </a:rPr>
              <a:t>          &lt;h1&gt;An HTML Document&lt;/h1&gt;</a:t>
            </a:r>
          </a:p>
          <a:p>
            <a:pPr marL="0" indent="0">
              <a:buNone/>
            </a:pPr>
            <a:r>
              <a:rPr lang="en-US" altLang="zh-CN" sz="2400" dirty="0">
                <a:solidFill>
                  <a:srgbClr val="0070C0"/>
                </a:solidFill>
              </a:rPr>
              <a:t>          &lt;p&gt;This is a &lt;</a:t>
            </a:r>
            <a:r>
              <a:rPr lang="en-US" altLang="zh-CN" sz="2400" dirty="0" err="1">
                <a:solidFill>
                  <a:srgbClr val="0070C0"/>
                </a:solidFill>
              </a:rPr>
              <a:t>i</a:t>
            </a:r>
            <a:r>
              <a:rPr lang="en-US" altLang="zh-CN" sz="2400" dirty="0">
                <a:solidFill>
                  <a:srgbClr val="0070C0"/>
                </a:solidFill>
              </a:rPr>
              <a:t>&gt;simple&lt;/</a:t>
            </a:r>
            <a:r>
              <a:rPr lang="en-US" altLang="zh-CN" sz="2400" dirty="0" err="1">
                <a:solidFill>
                  <a:srgbClr val="0070C0"/>
                </a:solidFill>
              </a:rPr>
              <a:t>i</a:t>
            </a:r>
            <a:r>
              <a:rPr lang="en-US" altLang="zh-CN" sz="2400" dirty="0">
                <a:solidFill>
                  <a:srgbClr val="0070C0"/>
                </a:solidFill>
              </a:rPr>
              <a:t>&gt;document&lt;/p&gt;</a:t>
            </a:r>
          </a:p>
          <a:p>
            <a:pPr marL="0" indent="0">
              <a:buNone/>
            </a:pPr>
            <a:r>
              <a:rPr lang="en-US" altLang="zh-CN" sz="2400" dirty="0">
                <a:solidFill>
                  <a:srgbClr val="0070C0"/>
                </a:solidFill>
              </a:rPr>
              <a:t>&lt;/html&gt;</a:t>
            </a:r>
          </a:p>
          <a:p>
            <a:pPr marL="0" indent="0">
              <a:buNone/>
            </a:pPr>
            <a:endParaRPr lang="en-US" altLang="zh-CN" dirty="0"/>
          </a:p>
        </p:txBody>
      </p:sp>
      <p:sp>
        <p:nvSpPr>
          <p:cNvPr id="7" name="内容占位符 5"/>
          <p:cNvSpPr txBox="1">
            <a:spLocks/>
          </p:cNvSpPr>
          <p:nvPr/>
        </p:nvSpPr>
        <p:spPr>
          <a:xfrm>
            <a:off x="6609347" y="2176536"/>
            <a:ext cx="5329187" cy="4392706"/>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500"/>
              </a:spcBef>
              <a:buFont typeface="Wingdings" panose="05000000000000000000" pitchFamily="2" charset="2"/>
              <a:buChar char="§"/>
              <a:defRPr lang="zh-CN" sz="2200" kern="1200">
                <a:solidFill>
                  <a:schemeClr val="tx1"/>
                </a:solidFill>
                <a:latin typeface="Microsoft YaHei UI" panose="020B0503020204020204" pitchFamily="34" charset="-122"/>
                <a:ea typeface="Microsoft YaHei UI" panose="020B0503020204020204" pitchFamily="34" charset="-122"/>
                <a:cs typeface="+mn-cs"/>
              </a:defRPr>
            </a:lvl1pPr>
            <a:lvl2pPr marL="685800" indent="-228600" algn="l" defTabSz="914400" rtl="0" eaLnBrk="1" latinLnBrk="0" hangingPunct="1">
              <a:lnSpc>
                <a:spcPct val="100000"/>
              </a:lnSpc>
              <a:spcBef>
                <a:spcPts val="300"/>
              </a:spcBef>
              <a:buFont typeface="Wingdings" panose="05000000000000000000" pitchFamily="2" charset="2"/>
              <a:buChar char="§"/>
              <a:defRPr lang="zh-CN" sz="2000" kern="1200">
                <a:solidFill>
                  <a:schemeClr val="tx1"/>
                </a:solidFill>
                <a:latin typeface="Microsoft YaHei UI" panose="020B0503020204020204" pitchFamily="34" charset="-122"/>
                <a:ea typeface="Microsoft YaHei UI" panose="020B0503020204020204" pitchFamily="34" charset="-122"/>
                <a:cs typeface="+mn-cs"/>
              </a:defRPr>
            </a:lvl2pPr>
            <a:lvl3pPr marL="1143000" indent="-228600" algn="l" defTabSz="914400" rtl="0" eaLnBrk="1" latinLnBrk="0" hangingPunct="1">
              <a:lnSpc>
                <a:spcPct val="100000"/>
              </a:lnSpc>
              <a:spcBef>
                <a:spcPts val="300"/>
              </a:spcBef>
              <a:buFont typeface="Wingdings" panose="05000000000000000000" pitchFamily="2" charset="2"/>
              <a:buChar char="§"/>
              <a:defRPr lang="zh-CN" sz="1800" kern="1200">
                <a:solidFill>
                  <a:schemeClr val="tx1"/>
                </a:solidFill>
                <a:latin typeface="Microsoft YaHei UI" panose="020B0503020204020204" pitchFamily="34" charset="-122"/>
                <a:ea typeface="Microsoft YaHei UI" panose="020B0503020204020204" pitchFamily="34" charset="-122"/>
                <a:cs typeface="+mn-cs"/>
              </a:defRPr>
            </a:lvl3pPr>
            <a:lvl4pPr marL="1600200" indent="-228600" algn="l" defTabSz="914400" rtl="0" eaLnBrk="1" latinLnBrk="0" hangingPunct="1">
              <a:lnSpc>
                <a:spcPct val="100000"/>
              </a:lnSpc>
              <a:spcBef>
                <a:spcPts val="0"/>
              </a:spcBef>
              <a:buFont typeface="Wingdings" panose="05000000000000000000" pitchFamily="2" charset="2"/>
              <a:buChar char="§"/>
              <a:defRPr lang="zh-CN" sz="1600" kern="1200">
                <a:solidFill>
                  <a:schemeClr val="tx1"/>
                </a:solidFill>
                <a:latin typeface="Microsoft YaHei UI" panose="020B0503020204020204" pitchFamily="34" charset="-122"/>
                <a:ea typeface="Microsoft YaHei UI" panose="020B0503020204020204" pitchFamily="34" charset="-122"/>
                <a:cs typeface="+mn-cs"/>
              </a:defRPr>
            </a:lvl4pPr>
            <a:lvl5pPr marL="2057400" indent="-228600" algn="l" defTabSz="914400" rtl="0" eaLnBrk="1" latinLnBrk="0" hangingPunct="1">
              <a:lnSpc>
                <a:spcPct val="100000"/>
              </a:lnSpc>
              <a:spcBef>
                <a:spcPts val="0"/>
              </a:spcBef>
              <a:buFont typeface="Wingdings" panose="05000000000000000000" pitchFamily="2" charset="2"/>
              <a:buChar char="§"/>
              <a:defRPr lang="zh-CN" sz="1600" kern="1200">
                <a:solidFill>
                  <a:schemeClr val="tx1"/>
                </a:solidFill>
                <a:latin typeface="Microsoft YaHei UI" panose="020B0503020204020204" pitchFamily="34" charset="-122"/>
                <a:ea typeface="Microsoft YaHei UI" panose="020B0503020204020204" pitchFamily="34" charset="-122"/>
                <a:cs typeface="+mn-cs"/>
              </a:defRPr>
            </a:lvl5pPr>
            <a:lvl6pPr marL="2514600" indent="-228600" algn="l" defTabSz="914400" rtl="0" eaLnBrk="1" latinLnBrk="0" hangingPunct="1">
              <a:lnSpc>
                <a:spcPct val="100000"/>
              </a:lnSpc>
              <a:spcBef>
                <a:spcPts val="0"/>
              </a:spcBef>
              <a:buFont typeface="Wingdings" panose="05000000000000000000" pitchFamily="2" charset="2"/>
              <a:buChar char="§"/>
              <a:defRPr lang="zh-CN" sz="1600" kern="1200">
                <a:solidFill>
                  <a:schemeClr val="tx1"/>
                </a:solidFill>
                <a:latin typeface="Microsoft YaHei UI" panose="020B0503020204020204" pitchFamily="34" charset="-122"/>
                <a:ea typeface="Microsoft YaHei UI" panose="020B0503020204020204" pitchFamily="34" charset="-122"/>
                <a:cs typeface="+mn-cs"/>
              </a:defRPr>
            </a:lvl6pPr>
            <a:lvl7pPr marL="2971800" indent="-228600" algn="l" defTabSz="914400" rtl="0" eaLnBrk="1" latinLnBrk="0" hangingPunct="1">
              <a:lnSpc>
                <a:spcPct val="100000"/>
              </a:lnSpc>
              <a:spcBef>
                <a:spcPts val="0"/>
              </a:spcBef>
              <a:buFont typeface="Wingdings" panose="05000000000000000000" pitchFamily="2" charset="2"/>
              <a:buChar char="§"/>
              <a:defRPr lang="zh-CN" sz="1600" kern="1200">
                <a:solidFill>
                  <a:schemeClr val="tx1"/>
                </a:solidFill>
                <a:latin typeface="Microsoft YaHei UI" panose="020B0503020204020204" pitchFamily="34" charset="-122"/>
                <a:ea typeface="Microsoft YaHei UI" panose="020B0503020204020204" pitchFamily="34" charset="-122"/>
                <a:cs typeface="+mn-cs"/>
              </a:defRPr>
            </a:lvl7pPr>
            <a:lvl8pPr marL="3429000" indent="-228600" algn="l" defTabSz="914400" rtl="0" eaLnBrk="1" latinLnBrk="0" hangingPunct="1">
              <a:lnSpc>
                <a:spcPct val="100000"/>
              </a:lnSpc>
              <a:spcBef>
                <a:spcPts val="0"/>
              </a:spcBef>
              <a:buFont typeface="Wingdings" panose="05000000000000000000" pitchFamily="2" charset="2"/>
              <a:buChar char="§"/>
              <a:defRPr lang="zh-CN" sz="1600" kern="1200">
                <a:solidFill>
                  <a:schemeClr val="tx1"/>
                </a:solidFill>
                <a:latin typeface="Microsoft YaHei UI" panose="020B0503020204020204" pitchFamily="34" charset="-122"/>
                <a:ea typeface="Microsoft YaHei UI" panose="020B0503020204020204" pitchFamily="34" charset="-122"/>
                <a:cs typeface="+mn-cs"/>
              </a:defRPr>
            </a:lvl8pPr>
            <a:lvl9pPr marL="3886200" indent="-228600" algn="l" defTabSz="914400" rtl="0" eaLnBrk="1" latinLnBrk="0" hangingPunct="1">
              <a:lnSpc>
                <a:spcPct val="100000"/>
              </a:lnSpc>
              <a:spcBef>
                <a:spcPts val="0"/>
              </a:spcBef>
              <a:buFont typeface="Wingdings" panose="05000000000000000000" pitchFamily="2" charset="2"/>
              <a:buChar char="§"/>
              <a:defRPr lang="zh-CN" sz="1600" kern="1200">
                <a:solidFill>
                  <a:schemeClr val="tx1"/>
                </a:solidFill>
                <a:latin typeface="Microsoft YaHei UI" panose="020B0503020204020204" pitchFamily="34" charset="-122"/>
                <a:ea typeface="Microsoft YaHei UI" panose="020B0503020204020204" pitchFamily="34" charset="-122"/>
                <a:cs typeface="+mn-cs"/>
              </a:defRPr>
            </a:lvl9pPr>
          </a:lstStyle>
          <a:p>
            <a:pPr marL="0" indent="0">
              <a:buFont typeface="Wingdings" panose="05000000000000000000" pitchFamily="2" charset="2"/>
              <a:buNone/>
            </a:pPr>
            <a:r>
              <a:rPr lang="en-US" altLang="zh-CN" sz="1800" dirty="0" err="1">
                <a:solidFill>
                  <a:srgbClr val="0070C0"/>
                </a:solidFill>
              </a:rPr>
              <a:t>document.childNodes</a:t>
            </a:r>
            <a:r>
              <a:rPr lang="en-US" altLang="zh-CN" sz="1800" dirty="0">
                <a:solidFill>
                  <a:srgbClr val="0070C0"/>
                </a:solidFill>
              </a:rPr>
              <a:t>[0].</a:t>
            </a:r>
            <a:r>
              <a:rPr lang="en-US" altLang="zh-CN" sz="1800" dirty="0" err="1">
                <a:solidFill>
                  <a:srgbClr val="0070C0"/>
                </a:solidFill>
              </a:rPr>
              <a:t>childNodes</a:t>
            </a:r>
            <a:r>
              <a:rPr lang="en-US" altLang="zh-CN" sz="1800" dirty="0">
                <a:solidFill>
                  <a:srgbClr val="0070C0"/>
                </a:solidFill>
              </a:rPr>
              <a:t>[1]</a:t>
            </a:r>
          </a:p>
          <a:p>
            <a:pPr marL="0" indent="0">
              <a:buNone/>
            </a:pPr>
            <a:r>
              <a:rPr lang="en-US" altLang="zh-CN" sz="1800" dirty="0" err="1">
                <a:solidFill>
                  <a:srgbClr val="0070C0"/>
                </a:solidFill>
              </a:rPr>
              <a:t>document.firstChild.firstChild.nextSibling</a:t>
            </a:r>
            <a:endParaRPr lang="en-US" altLang="zh-CN" sz="1800" dirty="0">
              <a:solidFill>
                <a:srgbClr val="0070C0"/>
              </a:solidFill>
            </a:endParaRPr>
          </a:p>
          <a:p>
            <a:pPr marL="0" indent="0">
              <a:buFont typeface="Wingdings" panose="05000000000000000000" pitchFamily="2" charset="2"/>
              <a:buNone/>
            </a:pPr>
            <a:r>
              <a:rPr lang="zh-CN" altLang="en-US" dirty="0"/>
              <a:t>得到文档的第一个子节点下面的第二个子节点，就是</a:t>
            </a:r>
            <a:r>
              <a:rPr lang="en-US" altLang="zh-CN" dirty="0"/>
              <a:t>&lt;body&gt;</a:t>
            </a:r>
            <a:r>
              <a:rPr lang="zh-CN" altLang="en-US" dirty="0"/>
              <a:t>元素，它的</a:t>
            </a:r>
            <a:r>
              <a:rPr lang="en-US" altLang="zh-CN" dirty="0" err="1"/>
              <a:t>nodeType</a:t>
            </a:r>
            <a:r>
              <a:rPr lang="zh-CN" altLang="en-US" dirty="0"/>
              <a:t>为</a:t>
            </a:r>
            <a:r>
              <a:rPr lang="en-US" altLang="zh-CN" dirty="0"/>
              <a:t>1</a:t>
            </a:r>
            <a:r>
              <a:rPr lang="zh-CN" altLang="en-US" dirty="0"/>
              <a:t>，</a:t>
            </a:r>
            <a:r>
              <a:rPr lang="en-US" altLang="zh-CN" dirty="0" err="1"/>
              <a:t>nodeName</a:t>
            </a:r>
            <a:r>
              <a:rPr lang="zh-CN" altLang="en-US" dirty="0"/>
              <a:t>为“</a:t>
            </a:r>
            <a:r>
              <a:rPr lang="en-US" altLang="zh-CN" dirty="0"/>
              <a:t>body</a:t>
            </a:r>
            <a:r>
              <a:rPr lang="zh-CN" altLang="en-US" dirty="0"/>
              <a:t>”</a:t>
            </a:r>
            <a:endParaRPr lang="en-US" altLang="zh-CN" dirty="0"/>
          </a:p>
        </p:txBody>
      </p:sp>
    </p:spTree>
    <p:extLst>
      <p:ext uri="{BB962C8B-B14F-4D97-AF65-F5344CB8AC3E}">
        <p14:creationId xmlns:p14="http://schemas.microsoft.com/office/powerpoint/2010/main" val="33258115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a:t>2.2 </a:t>
            </a:r>
            <a:r>
              <a:rPr lang="zh-CN" altLang="en-US" dirty="0"/>
              <a:t>作为元素树的文档</a:t>
            </a:r>
          </a:p>
        </p:txBody>
      </p:sp>
      <p:sp>
        <p:nvSpPr>
          <p:cNvPr id="6" name="内容占位符 5"/>
          <p:cNvSpPr>
            <a:spLocks noGrp="1"/>
          </p:cNvSpPr>
          <p:nvPr>
            <p:ph idx="1"/>
          </p:nvPr>
        </p:nvSpPr>
        <p:spPr>
          <a:xfrm>
            <a:off x="1280160" y="2176536"/>
            <a:ext cx="9628632" cy="4392706"/>
          </a:xfrm>
        </p:spPr>
        <p:txBody>
          <a:bodyPr>
            <a:normAutofit/>
          </a:bodyPr>
          <a:lstStyle/>
          <a:p>
            <a:pPr marL="0" indent="0">
              <a:buNone/>
            </a:pPr>
            <a:r>
              <a:rPr lang="zh-CN" altLang="en-US" dirty="0"/>
              <a:t>针对文档中的元素而非它们之间的文本（忽略</a:t>
            </a:r>
            <a:r>
              <a:rPr lang="en-US" altLang="zh-CN" dirty="0"/>
              <a:t>Text</a:t>
            </a:r>
            <a:r>
              <a:rPr lang="zh-CN" altLang="en-US" dirty="0"/>
              <a:t>和</a:t>
            </a:r>
            <a:r>
              <a:rPr lang="en-US" altLang="zh-CN" dirty="0"/>
              <a:t>Comment</a:t>
            </a:r>
            <a:r>
              <a:rPr lang="zh-CN" altLang="en-US" dirty="0"/>
              <a:t>节点）：</a:t>
            </a:r>
            <a:endParaRPr lang="en-US" altLang="zh-CN" dirty="0"/>
          </a:p>
          <a:p>
            <a:r>
              <a:rPr lang="en-US" altLang="zh-CN" dirty="0"/>
              <a:t>children</a:t>
            </a:r>
            <a:r>
              <a:rPr lang="zh-CN" altLang="en-US" dirty="0"/>
              <a:t>：是</a:t>
            </a:r>
            <a:r>
              <a:rPr lang="en-US" altLang="zh-CN" dirty="0" err="1"/>
              <a:t>NodeList</a:t>
            </a:r>
            <a:r>
              <a:rPr lang="zh-CN" altLang="en-US" dirty="0"/>
              <a:t>对象，返回的是类数组对象，不能直接获取属性</a:t>
            </a:r>
            <a:endParaRPr lang="en-US" altLang="zh-CN" dirty="0"/>
          </a:p>
          <a:p>
            <a:r>
              <a:rPr lang="en-US" altLang="zh-CN" dirty="0" err="1"/>
              <a:t>firstElementChild</a:t>
            </a:r>
            <a:r>
              <a:rPr lang="zh-CN" altLang="en-US" dirty="0"/>
              <a:t>，</a:t>
            </a:r>
            <a:r>
              <a:rPr lang="en-US" altLang="zh-CN" dirty="0" err="1"/>
              <a:t>lastElementChild</a:t>
            </a:r>
            <a:r>
              <a:rPr lang="zh-CN" altLang="en-US" dirty="0"/>
              <a:t>：代表子</a:t>
            </a:r>
            <a:r>
              <a:rPr lang="en-US" altLang="zh-CN" dirty="0"/>
              <a:t>Element</a:t>
            </a:r>
          </a:p>
          <a:p>
            <a:r>
              <a:rPr lang="en-US" altLang="zh-CN" dirty="0" err="1"/>
              <a:t>nextElementSibling</a:t>
            </a:r>
            <a:r>
              <a:rPr lang="zh-CN" altLang="en-US" dirty="0"/>
              <a:t>，</a:t>
            </a:r>
            <a:r>
              <a:rPr lang="en-US" altLang="zh-CN" dirty="0" err="1"/>
              <a:t>previoursElementSibling</a:t>
            </a:r>
            <a:r>
              <a:rPr lang="zh-CN" altLang="en-US" dirty="0"/>
              <a:t>：代表兄弟</a:t>
            </a:r>
            <a:r>
              <a:rPr lang="en-US" altLang="zh-CN" dirty="0"/>
              <a:t>Element</a:t>
            </a:r>
          </a:p>
          <a:p>
            <a:r>
              <a:rPr lang="en-US" altLang="zh-CN" dirty="0" err="1"/>
              <a:t>childElementCount</a:t>
            </a:r>
            <a:r>
              <a:rPr lang="zh-CN" altLang="en-US" dirty="0"/>
              <a:t>：子元素的数量</a:t>
            </a:r>
            <a:endParaRPr lang="en-US" altLang="zh-CN" dirty="0"/>
          </a:p>
        </p:txBody>
      </p:sp>
    </p:spTree>
    <p:extLst>
      <p:ext uri="{BB962C8B-B14F-4D97-AF65-F5344CB8AC3E}">
        <p14:creationId xmlns:p14="http://schemas.microsoft.com/office/powerpoint/2010/main" val="19628327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 </a:t>
            </a:r>
            <a:r>
              <a:rPr lang="zh-CN" altLang="en-US" dirty="0"/>
              <a:t>选取文档元素</a:t>
            </a:r>
            <a:endParaRPr lang="zh-CN" dirty="0"/>
          </a:p>
        </p:txBody>
      </p:sp>
      <p:sp>
        <p:nvSpPr>
          <p:cNvPr id="3" name="内容占位符 2"/>
          <p:cNvSpPr>
            <a:spLocks noGrp="1"/>
          </p:cNvSpPr>
          <p:nvPr>
            <p:ph sz="half" idx="1"/>
          </p:nvPr>
        </p:nvSpPr>
        <p:spPr>
          <a:xfrm>
            <a:off x="1424539" y="3801979"/>
            <a:ext cx="4489704" cy="2935705"/>
          </a:xfrm>
        </p:spPr>
        <p:txBody>
          <a:bodyPr>
            <a:normAutofit/>
          </a:bodyPr>
          <a:lstStyle/>
          <a:p>
            <a:r>
              <a:rPr lang="zh-CN" altLang="en-US" dirty="0"/>
              <a:t>指定的</a:t>
            </a:r>
            <a:r>
              <a:rPr lang="en-US" altLang="zh-CN" dirty="0"/>
              <a:t>id</a:t>
            </a:r>
            <a:r>
              <a:rPr lang="zh-CN" altLang="en-US" dirty="0"/>
              <a:t>属性</a:t>
            </a:r>
            <a:endParaRPr lang="en-US" altLang="zh-CN" dirty="0"/>
          </a:p>
          <a:p>
            <a:r>
              <a:rPr lang="zh-CN" altLang="en-US" dirty="0"/>
              <a:t>指定的</a:t>
            </a:r>
            <a:r>
              <a:rPr lang="en-US" altLang="zh-CN" dirty="0"/>
              <a:t>name</a:t>
            </a:r>
            <a:r>
              <a:rPr lang="zh-CN" altLang="en-US" dirty="0"/>
              <a:t>属性</a:t>
            </a:r>
            <a:endParaRPr lang="en-US" altLang="zh-CN" dirty="0"/>
          </a:p>
          <a:p>
            <a:r>
              <a:rPr lang="zh-CN" altLang="en-US" dirty="0"/>
              <a:t>指定的标签名字</a:t>
            </a:r>
            <a:endParaRPr lang="en-US" altLang="zh-CN" dirty="0"/>
          </a:p>
          <a:p>
            <a:r>
              <a:rPr lang="zh-CN" altLang="en-US" dirty="0"/>
              <a:t>指定的</a:t>
            </a:r>
            <a:r>
              <a:rPr lang="en-US" altLang="zh-CN" dirty="0"/>
              <a:t>CSS</a:t>
            </a:r>
            <a:r>
              <a:rPr lang="zh-CN" altLang="en-US" dirty="0"/>
              <a:t>类</a:t>
            </a:r>
            <a:endParaRPr lang="zh-CN" dirty="0"/>
          </a:p>
        </p:txBody>
      </p:sp>
      <p:sp>
        <p:nvSpPr>
          <p:cNvPr id="4" name="内容占位符 3"/>
          <p:cNvSpPr>
            <a:spLocks noGrp="1"/>
          </p:cNvSpPr>
          <p:nvPr>
            <p:ph sz="half" idx="2"/>
          </p:nvPr>
        </p:nvSpPr>
        <p:spPr>
          <a:xfrm>
            <a:off x="1280160" y="2194560"/>
            <a:ext cx="9628632" cy="1607419"/>
          </a:xfrm>
        </p:spPr>
        <p:txBody>
          <a:bodyPr>
            <a:normAutofit/>
          </a:bodyPr>
          <a:lstStyle/>
          <a:p>
            <a:pPr marL="0" indent="0">
              <a:buNone/>
            </a:pPr>
            <a:r>
              <a:rPr lang="zh-CN" altLang="en-US" dirty="0"/>
              <a:t>客户端</a:t>
            </a:r>
            <a:r>
              <a:rPr lang="en-US" altLang="zh-CN" dirty="0"/>
              <a:t>JavaScript</a:t>
            </a:r>
            <a:r>
              <a:rPr lang="zh-CN" altLang="en-US" dirty="0"/>
              <a:t>程序运行时总是在操作一个或多个文档元素。当这些程序启动时，可以使用全局变量</a:t>
            </a:r>
            <a:r>
              <a:rPr lang="en-US" altLang="zh-CN" dirty="0"/>
              <a:t>document</a:t>
            </a:r>
            <a:r>
              <a:rPr lang="zh-CN" altLang="en-US" dirty="0"/>
              <a:t>来引用</a:t>
            </a:r>
            <a:r>
              <a:rPr lang="en-US" altLang="zh-CN" dirty="0"/>
              <a:t>Document</a:t>
            </a:r>
            <a:r>
              <a:rPr lang="zh-CN" altLang="en-US" dirty="0"/>
              <a:t>对象，为了操作文档中的元素，必须通过某种方式获得或选取这些引用文档元素的</a:t>
            </a:r>
            <a:r>
              <a:rPr lang="en-US" altLang="zh-CN" dirty="0"/>
              <a:t>Element</a:t>
            </a:r>
            <a:r>
              <a:rPr lang="zh-CN" altLang="en-US" dirty="0"/>
              <a:t>对象。</a:t>
            </a:r>
            <a:r>
              <a:rPr lang="en-US" altLang="zh-CN" dirty="0"/>
              <a:t>DOM</a:t>
            </a:r>
            <a:r>
              <a:rPr lang="zh-CN" altLang="en-US" dirty="0"/>
              <a:t>定义了几个方法来选取元素：</a:t>
            </a:r>
          </a:p>
        </p:txBody>
      </p:sp>
    </p:spTree>
    <p:extLst>
      <p:ext uri="{BB962C8B-B14F-4D97-AF65-F5344CB8AC3E}">
        <p14:creationId xmlns:p14="http://schemas.microsoft.com/office/powerpoint/2010/main" val="8807055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Education 16x9">
  <a:themeElements>
    <a:clrScheme name="Education">
      <a:dk1>
        <a:srgbClr val="3C4743"/>
      </a:dk1>
      <a:lt1>
        <a:srgbClr val="E5E6DA"/>
      </a:lt1>
      <a:dk2>
        <a:srgbClr val="000000"/>
      </a:dk2>
      <a:lt2>
        <a:srgbClr val="FFFFFF"/>
      </a:lt2>
      <a:accent1>
        <a:srgbClr val="DDC237"/>
      </a:accent1>
      <a:accent2>
        <a:srgbClr val="94A43E"/>
      </a:accent2>
      <a:accent3>
        <a:srgbClr val="6488A3"/>
      </a:accent3>
      <a:accent4>
        <a:srgbClr val="926E8F"/>
      </a:accent4>
      <a:accent5>
        <a:srgbClr val="96A1AA"/>
      </a:accent5>
      <a:accent6>
        <a:srgbClr val="A99E8A"/>
      </a:accent6>
      <a:hlink>
        <a:srgbClr val="6488A3"/>
      </a:hlink>
      <a:folHlink>
        <a:srgbClr val="926E8F"/>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ducation_16x9.potx" id="{AA5F22BC-61EA-4F01-AB22-75117871E196}" vid="{BD0EB374-1DDC-4F15-88A9-D386288C58A6}"/>
    </a:ext>
  </a:extLst>
</a:theme>
</file>

<file path=ppt/theme/theme2.xml><?xml version="1.0" encoding="utf-8"?>
<a:theme xmlns:a="http://schemas.openxmlformats.org/drawingml/2006/main" name="Office Theme">
  <a:themeElements>
    <a:clrScheme name="Education">
      <a:dk1>
        <a:srgbClr val="3C4743"/>
      </a:dk1>
      <a:lt1>
        <a:srgbClr val="E5E6DA"/>
      </a:lt1>
      <a:dk2>
        <a:srgbClr val="000000"/>
      </a:dk2>
      <a:lt2>
        <a:srgbClr val="FFFFFF"/>
      </a:lt2>
      <a:accent1>
        <a:srgbClr val="DDC237"/>
      </a:accent1>
      <a:accent2>
        <a:srgbClr val="94A43E"/>
      </a:accent2>
      <a:accent3>
        <a:srgbClr val="6488A3"/>
      </a:accent3>
      <a:accent4>
        <a:srgbClr val="926E8F"/>
      </a:accent4>
      <a:accent5>
        <a:srgbClr val="96A1AA"/>
      </a:accent5>
      <a:accent6>
        <a:srgbClr val="A99E8A"/>
      </a:accent6>
      <a:hlink>
        <a:srgbClr val="6488A3"/>
      </a:hlink>
      <a:folHlink>
        <a:srgbClr val="926E8F"/>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Education">
      <a:dk1>
        <a:srgbClr val="3C4743"/>
      </a:dk1>
      <a:lt1>
        <a:srgbClr val="E5E6DA"/>
      </a:lt1>
      <a:dk2>
        <a:srgbClr val="000000"/>
      </a:dk2>
      <a:lt2>
        <a:srgbClr val="FFFFFF"/>
      </a:lt2>
      <a:accent1>
        <a:srgbClr val="DDC237"/>
      </a:accent1>
      <a:accent2>
        <a:srgbClr val="94A43E"/>
      </a:accent2>
      <a:accent3>
        <a:srgbClr val="6488A3"/>
      </a:accent3>
      <a:accent4>
        <a:srgbClr val="926E8F"/>
      </a:accent4>
      <a:accent5>
        <a:srgbClr val="96A1AA"/>
      </a:accent5>
      <a:accent6>
        <a:srgbClr val="A99E8A"/>
      </a:accent6>
      <a:hlink>
        <a:srgbClr val="6488A3"/>
      </a:hlink>
      <a:folHlink>
        <a:srgbClr val="926E8F"/>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146F0C7C-95CD-4157-B59F-1693F8160BF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教育学科演示文稿，黑板插图设计（宽屏）</Template>
  <TotalTime>0</TotalTime>
  <Words>2264</Words>
  <Application>Microsoft Office PowerPoint</Application>
  <PresentationFormat>宽屏</PresentationFormat>
  <Paragraphs>268</Paragraphs>
  <Slides>41</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41</vt:i4>
      </vt:variant>
    </vt:vector>
  </HeadingPairs>
  <TitlesOfParts>
    <vt:vector size="48" baseType="lpstr">
      <vt:lpstr>Microsoft YaHei UI</vt:lpstr>
      <vt:lpstr>宋体</vt:lpstr>
      <vt:lpstr>Arial</vt:lpstr>
      <vt:lpstr>Calibri</vt:lpstr>
      <vt:lpstr>Symbol</vt:lpstr>
      <vt:lpstr>Wingdings</vt:lpstr>
      <vt:lpstr>Education 16x9</vt:lpstr>
      <vt:lpstr>DOM</vt:lpstr>
      <vt:lpstr> 目录</vt:lpstr>
      <vt:lpstr>1. DOM概览</vt:lpstr>
      <vt:lpstr>DOM树状图</vt:lpstr>
      <vt:lpstr>2. 文档结构和遍历</vt:lpstr>
      <vt:lpstr>2.1 作为节点树的文档</vt:lpstr>
      <vt:lpstr>PowerPoint 演示文稿</vt:lpstr>
      <vt:lpstr>2.2 作为元素树的文档</vt:lpstr>
      <vt:lpstr>3. 选取文档元素</vt:lpstr>
      <vt:lpstr>3.1 通过ID选取元素</vt:lpstr>
      <vt:lpstr>3.2 通过名字选取元素</vt:lpstr>
      <vt:lpstr>3.3 通过标签名选取元素</vt:lpstr>
      <vt:lpstr>3.4 通过CSS类选取元素</vt:lpstr>
      <vt:lpstr>课堂练习</vt:lpstr>
      <vt:lpstr>4. 属性</vt:lpstr>
      <vt:lpstr>4.1 HTML属性作为Element的属性</vt:lpstr>
      <vt:lpstr>4.2 获取和设置非标准HTML属性</vt:lpstr>
      <vt:lpstr>4.3 数据集属性</vt:lpstr>
      <vt:lpstr>4.4 作为Attr节点的属性</vt:lpstr>
      <vt:lpstr>5. 元素的内容</vt:lpstr>
      <vt:lpstr>5.1 作为HTML的元素内容</vt:lpstr>
      <vt:lpstr>5.2 作为纯文本的元素内容</vt:lpstr>
      <vt:lpstr>5.3 作为Text节点的元素内容</vt:lpstr>
      <vt:lpstr>6. 创建、插入和删除节点</vt:lpstr>
      <vt:lpstr>6. 创建、插入和删除节点</vt:lpstr>
      <vt:lpstr>6. 创建、插入和删除节点</vt:lpstr>
      <vt:lpstr>7. Html表单</vt:lpstr>
      <vt:lpstr>7.1 选取表单和表单元素</vt:lpstr>
      <vt:lpstr>7.2 表单和元素的属性</vt:lpstr>
      <vt:lpstr>7.3 表单和元素的事件处理程序</vt:lpstr>
      <vt:lpstr>7.4 按钮和开关按钮</vt:lpstr>
      <vt:lpstr>7.5 文本域</vt:lpstr>
      <vt:lpstr>7.5 选择框和选项元素</vt:lpstr>
      <vt:lpstr>8. 事件处理</vt:lpstr>
      <vt:lpstr>8.1 表单事件</vt:lpstr>
      <vt:lpstr>8.2 Window事件</vt:lpstr>
      <vt:lpstr>8.3 鼠标事件</vt:lpstr>
      <vt:lpstr>8.4 EventListener</vt:lpstr>
      <vt:lpstr>8.4 EventListener</vt:lpstr>
      <vt:lpstr>课堂练习</vt:lpstr>
      <vt:lpstr>完</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2016-11-27T02:55:14Z</dcterms:created>
  <dcterms:modified xsi:type="dcterms:W3CDTF">2016-11-30T09:23:02Z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TC034629029991</vt:lpwstr>
  </property>
</Properties>
</file>