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4" r:id="rId5"/>
    <p:sldId id="317" r:id="rId6"/>
    <p:sldId id="276" r:id="rId7"/>
    <p:sldId id="277" r:id="rId8"/>
    <p:sldId id="281" r:id="rId9"/>
    <p:sldId id="278" r:id="rId10"/>
    <p:sldId id="309" r:id="rId11"/>
    <p:sldId id="279" r:id="rId12"/>
    <p:sldId id="316" r:id="rId13"/>
    <p:sldId id="268" r:id="rId14"/>
    <p:sldId id="307" r:id="rId15"/>
    <p:sldId id="269" r:id="rId16"/>
    <p:sldId id="308" r:id="rId17"/>
    <p:sldId id="270" r:id="rId18"/>
    <p:sldId id="304" r:id="rId19"/>
    <p:sldId id="303" r:id="rId20"/>
    <p:sldId id="305" r:id="rId21"/>
    <p:sldId id="310" r:id="rId22"/>
    <p:sldId id="282" r:id="rId23"/>
    <p:sldId id="285" r:id="rId24"/>
    <p:sldId id="311" r:id="rId25"/>
    <p:sldId id="284" r:id="rId26"/>
    <p:sldId id="312" r:id="rId27"/>
    <p:sldId id="287" r:id="rId28"/>
    <p:sldId id="288" r:id="rId29"/>
    <p:sldId id="286" r:id="rId30"/>
    <p:sldId id="283" r:id="rId31"/>
    <p:sldId id="289" r:id="rId32"/>
    <p:sldId id="290" r:id="rId33"/>
    <p:sldId id="313" r:id="rId34"/>
    <p:sldId id="291" r:id="rId35"/>
    <p:sldId id="292" r:id="rId36"/>
    <p:sldId id="293" r:id="rId37"/>
    <p:sldId id="294" r:id="rId38"/>
    <p:sldId id="314" r:id="rId39"/>
    <p:sldId id="295" r:id="rId40"/>
    <p:sldId id="315" r:id="rId41"/>
    <p:sldId id="296" r:id="rId42"/>
    <p:sldId id="297" r:id="rId43"/>
    <p:sldId id="299" r:id="rId44"/>
    <p:sldId id="300" r:id="rId45"/>
    <p:sldId id="301" r:id="rId46"/>
    <p:sldId id="302" r:id="rId47"/>
    <p:sldId id="266" r:id="rId4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2016/12/4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</a:t>
            </a:r>
            <a:r>
              <a:rPr lang="en-US" altLang="zh-CN" sz="2800" dirty="0" smtClean="0"/>
              <a:t>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</a:t>
            </a:r>
            <a:r>
              <a:rPr lang="en-US" altLang="zh-CN" sz="2800" b="1" dirty="0" smtClean="0"/>
              <a:t>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</a:t>
            </a:r>
            <a:r>
              <a:rPr lang="zh-CN" altLang="en-US" dirty="0" smtClean="0"/>
              <a:t>方法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en-US" altLang="zh-CN" dirty="0"/>
              <a:t>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88843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初级教程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/>
              <a:t>原始数据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、对象数据类型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特殊</a:t>
            </a:r>
            <a:r>
              <a:rPr lang="zh-CN" altLang="en-US" dirty="0" smtClean="0"/>
              <a:t>对象，也叫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、运算符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8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</a:t>
            </a:r>
            <a:r>
              <a:rPr lang="en-US" sz="2000" dirty="0" smtClean="0">
                <a:solidFill>
                  <a:srgbClr val="FA386F"/>
                </a:solidFill>
              </a:rPr>
              <a:t>rray[4</a:t>
            </a:r>
            <a:r>
              <a:rPr lang="en-US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</a:t>
            </a:r>
            <a:r>
              <a:rPr lang="en-US" altLang="zh-CN" sz="2000" dirty="0" smtClean="0">
                <a:solidFill>
                  <a:srgbClr val="FA386F"/>
                </a:solidFill>
              </a:rPr>
              <a:t>rray[7</a:t>
            </a:r>
            <a:r>
              <a:rPr lang="en-US" altLang="zh-CN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585" y="2025183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504524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538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</a:t>
            </a:r>
            <a:r>
              <a:rPr lang="zh-CN" altLang="en-US" dirty="0" smtClean="0"/>
              <a:t>。</a:t>
            </a:r>
            <a:r>
              <a:rPr lang="en-US" altLang="zh-CN" dirty="0"/>
              <a:t> http://36kr.com/p/5041893.html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5" cy="4470400"/>
          </a:xfrm>
        </p:spPr>
        <p:txBody>
          <a:bodyPr/>
          <a:lstStyle/>
          <a:p>
            <a:r>
              <a:rPr lang="en-US" altLang="zh-CN" sz="1600" dirty="0" smtClean="0"/>
              <a:t>number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为简单原始数据类型，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为复杂原始数据类型</a:t>
            </a:r>
            <a:endParaRPr lang="en-US" altLang="zh-CN" sz="16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  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             </a:t>
            </a:r>
            <a:r>
              <a:rPr lang="zh-CN" altLang="en-US" dirty="0" smtClean="0"/>
              <a:t>布尔值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   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  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2363</Words>
  <Application>Microsoft Office PowerPoint</Application>
  <PresentationFormat>自定义</PresentationFormat>
  <Paragraphs>374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Javascript 初级教程</vt:lpstr>
      <vt:lpstr>1. ECMAScript</vt:lpstr>
      <vt:lpstr>2. JavaScript</vt:lpstr>
      <vt:lpstr>2.1 什么是JavaScript？</vt:lpstr>
      <vt:lpstr>2.2 JavaScript 用法</vt:lpstr>
      <vt:lpstr>课堂练习1</vt:lpstr>
      <vt:lpstr>2.3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2016-12-04T06:09:34Z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