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1"/>
  </p:notesMasterIdLst>
  <p:handoutMasterIdLst>
    <p:handoutMasterId r:id="rId32"/>
  </p:handoutMasterIdLst>
  <p:sldIdLst>
    <p:sldId id="277" r:id="rId3"/>
    <p:sldId id="267" r:id="rId4"/>
    <p:sldId id="268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65DD71D7-55AC-46BD-81B3-09AB2F9EFBD8}" type="datetimeFigureOut">
              <a:rPr lang="en-US" altLang="zh-CN" smtClean="0">
                <a:ea typeface="Microsoft YaHei UI" panose="020B0503020204020204" pitchFamily="34" charset="-122"/>
              </a:rPr>
              <a:t>3/11/2017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2840BD58-3BFF-4EAF-BB8B-AC67FE801E47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1F89424F-BB59-4F4E-9822-4CA3E770FFD2}" type="datetimeFigureOut">
              <a:rPr lang="en-US" altLang="zh-CN" smtClean="0"/>
              <a:pPr/>
              <a:t>3/11/2017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68322CDD-9D6C-4F63-9EC2-64822662410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lIns="36000" tIns="18000" rIns="36000" bIns="18000" anchor="ctr">
            <a:normAutofit/>
          </a:bodyPr>
          <a:lstStyle>
            <a:lvl1pPr algn="ctr" latinLnBrk="0">
              <a:lnSpc>
                <a:spcPct val="100000"/>
              </a:lnSpc>
              <a:defRPr lang="zh-CN" sz="65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单击以编辑母版副标题样式</a:t>
            </a:r>
            <a:endParaRPr lang="zh-CN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 latinLnBrk="0">
              <a:lnSpc>
                <a:spcPct val="100000"/>
              </a:lnSpc>
              <a:defRPr lang="zh-CN"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200" b="1" cap="all" baseline="0"/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1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1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 latinLnBrk="0">
              <a:spcBef>
                <a:spcPts val="800"/>
              </a:spcBef>
              <a:buNone/>
              <a:defRPr lang="zh-CN" sz="18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 latinLnBrk="0">
              <a:spcBef>
                <a:spcPts val="800"/>
              </a:spcBef>
              <a:buNone/>
              <a:defRPr lang="zh-CN" sz="18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/>
                </a:solidFill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  <a:ea typeface="Microsoft YaHei UI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Microsoft YaHei U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lang="zh-CN" sz="18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微信小程序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教程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小程序组成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4"/>
            <a:ext cx="9601200" cy="5139125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123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小程序组成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4"/>
            <a:ext cx="9601200" cy="5139125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9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小程序组成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4"/>
            <a:ext cx="9601200" cy="5139125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70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小程序组成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4"/>
            <a:ext cx="9601200" cy="5139125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43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小程序组成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4"/>
            <a:ext cx="9601200" cy="5139125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1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小程序组成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4"/>
            <a:ext cx="9601200" cy="5139125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99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小程序组成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4"/>
            <a:ext cx="9601200" cy="5139125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60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小程序组成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4"/>
            <a:ext cx="9601200" cy="5139125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3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小程序组成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4"/>
            <a:ext cx="9601200" cy="5139125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95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小程序组成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4"/>
            <a:ext cx="9601200" cy="5139125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20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68705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目录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946483"/>
            <a:ext cx="9601200" cy="5229727"/>
          </a:xfrm>
        </p:spPr>
        <p:txBody>
          <a:bodyPr>
            <a:normAutofit fontScale="92500" lnSpcReduction="2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zh-CN" altLang="en-US" dirty="0" smtClean="0"/>
              <a:t>开发者工具</a:t>
            </a:r>
            <a:endParaRPr 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 smtClean="0"/>
              <a:t>微信小程序组成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/>
              <a:t>Controllers</a:t>
            </a:r>
            <a:endParaRPr lang="en-US" altLang="zh-CN" dirty="0"/>
          </a:p>
          <a:p>
            <a:pPr marL="502920" indent="-457200">
              <a:buFont typeface="+mj-lt"/>
              <a:buAutoNum type="arabicPeriod"/>
            </a:pPr>
            <a:r>
              <a:rPr lang="en-US" altLang="zh-CN" dirty="0"/>
              <a:t>Scopes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CN" dirty="0"/>
              <a:t>service</a:t>
            </a:r>
          </a:p>
          <a:p>
            <a:pPr marL="502920" indent="-457200">
              <a:buFont typeface="+mj-lt"/>
              <a:buAutoNum type="arabicPeriod"/>
            </a:pPr>
            <a:r>
              <a:rPr lang="zh-CN" altLang="en-US" dirty="0"/>
              <a:t>依赖注入</a:t>
            </a:r>
            <a:endParaRPr lang="en-US" altLang="zh-CN" dirty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/>
              <a:t>过滤器</a:t>
            </a:r>
            <a:endParaRPr lang="en-US" altLang="zh-CN" dirty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/>
              <a:t>表单</a:t>
            </a:r>
            <a:endParaRPr lang="en-US" altLang="zh-CN" dirty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/>
              <a:t>指令</a:t>
            </a:r>
            <a:endParaRPr lang="en-US" altLang="zh-CN" dirty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/>
              <a:t>路由</a:t>
            </a:r>
            <a:endParaRPr lang="en-US" altLang="zh-CN" dirty="0"/>
          </a:p>
          <a:p>
            <a:pPr marL="502920" indent="-457200">
              <a:buFont typeface="+mj-lt"/>
              <a:buAutoNum type="arabicPeriod"/>
            </a:pPr>
            <a:r>
              <a:rPr lang="en-US" altLang="zh-CN" dirty="0"/>
              <a:t>AngularJS Http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CN" dirty="0"/>
              <a:t>promise</a:t>
            </a:r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小程序组成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4"/>
            <a:ext cx="9601200" cy="5139125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759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小程序组成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4"/>
            <a:ext cx="9601200" cy="5139125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7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小程序组成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4"/>
            <a:ext cx="9601200" cy="5139125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258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小程序组成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4"/>
            <a:ext cx="9601200" cy="5139125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44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小程序组成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4"/>
            <a:ext cx="9601200" cy="5139125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52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小程序组成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4"/>
            <a:ext cx="9601200" cy="5139125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45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小程序组成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4"/>
            <a:ext cx="9601200" cy="5139125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79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小程序组成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4"/>
            <a:ext cx="9601200" cy="5139125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95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8589" y="2177716"/>
            <a:ext cx="3474720" cy="1600200"/>
          </a:xfrm>
        </p:spPr>
        <p:txBody>
          <a:bodyPr/>
          <a:lstStyle/>
          <a:p>
            <a:r>
              <a:rPr lang="zh-CN" altLang="en-US" dirty="0"/>
              <a:t>完</a:t>
            </a:r>
          </a:p>
        </p:txBody>
      </p:sp>
    </p:spTree>
    <p:extLst>
      <p:ext uri="{BB962C8B-B14F-4D97-AF65-F5344CB8AC3E}">
        <p14:creationId xmlns:p14="http://schemas.microsoft.com/office/powerpoint/2010/main" val="292423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开发者工具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5"/>
            <a:ext cx="9601200" cy="465221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dirty="0" smtClean="0"/>
              <a:t>https</a:t>
            </a:r>
            <a:r>
              <a:rPr lang="en-US" altLang="zh-CN" dirty="0"/>
              <a:t>://mp.weixin.qq.com/debug/wxadoc/dev/devtools/download.html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 smtClean="0"/>
              <a:t>调试工具分为六大功能模块</a:t>
            </a:r>
            <a:endParaRPr lang="en-US" altLang="zh-CN" dirty="0" smtClean="0"/>
          </a:p>
          <a:p>
            <a:r>
              <a:rPr lang="en-US" altLang="zh-CN" dirty="0" err="1" smtClean="0"/>
              <a:t>Wxml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Console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Source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Network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err="1" smtClean="0"/>
              <a:t>Appdata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Storage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99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小程序组成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5"/>
            <a:ext cx="9601200" cy="507473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zh-CN" altLang="en-US" dirty="0" smtClean="0"/>
              <a:t>一个小程序由以下部分组成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app.js                        </a:t>
            </a:r>
            <a:r>
              <a:rPr lang="zh-CN" altLang="en-US" dirty="0" smtClean="0"/>
              <a:t>必须            小程序逻辑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app.json</a:t>
            </a:r>
            <a:r>
              <a:rPr lang="en-US" altLang="zh-CN" dirty="0" smtClean="0"/>
              <a:t>                   </a:t>
            </a:r>
            <a:r>
              <a:rPr lang="zh-CN" altLang="en-US" dirty="0" smtClean="0"/>
              <a:t>必须            小程序公共设置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app.wxss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不是必须          小程序公共样式表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、小程序页面          </a:t>
            </a:r>
            <a:endParaRPr lang="en-US" altLang="zh-CN" dirty="0" smtClean="0"/>
          </a:p>
          <a:p>
            <a:pPr marL="45720" indent="0">
              <a:buNone/>
            </a:pPr>
            <a:r>
              <a:rPr lang="zh-CN" altLang="en-US" dirty="0" smtClean="0"/>
              <a:t>        组成 </a:t>
            </a:r>
            <a:r>
              <a:rPr lang="en-US" altLang="zh-CN" dirty="0" smtClean="0"/>
              <a:t>(</a:t>
            </a:r>
            <a:r>
              <a:rPr lang="zh-CN" altLang="en-US" dirty="0" smtClean="0"/>
              <a:t>注意：组成页面的四个文件，在同一目录，相同文件名</a:t>
            </a:r>
            <a:r>
              <a:rPr lang="en-US" altLang="zh-CN" dirty="0" smtClean="0"/>
              <a:t>)</a:t>
            </a:r>
          </a:p>
          <a:p>
            <a:pPr marL="4572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(1)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必须             页面逻辑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(2)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wxml</a:t>
            </a:r>
            <a:r>
              <a:rPr lang="en-US" altLang="zh-CN" dirty="0" smtClean="0"/>
              <a:t>  </a:t>
            </a:r>
            <a:r>
              <a:rPr lang="zh-CN" altLang="en-US" dirty="0" smtClean="0"/>
              <a:t>必须             页面结构</a:t>
            </a:r>
            <a:r>
              <a:rPr lang="en-US" altLang="zh-CN" dirty="0" smtClean="0"/>
              <a:t>(</a:t>
            </a:r>
            <a:r>
              <a:rPr lang="zh-CN" altLang="en-US" dirty="0" smtClean="0"/>
              <a:t>相当于</a:t>
            </a:r>
            <a:r>
              <a:rPr lang="en-US" altLang="zh-CN" dirty="0" smtClean="0"/>
              <a:t>html)</a:t>
            </a:r>
          </a:p>
          <a:p>
            <a:pPr marL="4572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(3)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wxss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不是必须    页面样式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(4)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否                  页面配置</a:t>
            </a:r>
            <a:endParaRPr lang="en-US" altLang="zh-CN" dirty="0"/>
          </a:p>
          <a:p>
            <a:pPr marL="45720" indent="0">
              <a:buNone/>
            </a:pPr>
            <a:endParaRPr lang="en-US" altLang="zh-CN" dirty="0" smtClean="0"/>
          </a:p>
          <a:p>
            <a:pPr marL="4572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522" y="3515933"/>
            <a:ext cx="3236790" cy="26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2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小程序组成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5"/>
            <a:ext cx="9601200" cy="507473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sz="2800" dirty="0" smtClean="0"/>
              <a:t>app.js  </a:t>
            </a:r>
            <a:r>
              <a:rPr lang="zh-CN" altLang="en-US" sz="2800" dirty="0" smtClean="0"/>
              <a:t>（配置项目）</a:t>
            </a:r>
            <a:endParaRPr lang="en-US" altLang="zh-CN" sz="2800" dirty="0"/>
          </a:p>
          <a:p>
            <a:pPr marL="45720" indent="0">
              <a:buNone/>
            </a:pPr>
            <a:r>
              <a:rPr lang="zh-CN" altLang="en-US" sz="1600" dirty="0" smtClean="0"/>
              <a:t>全局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变量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配置</a:t>
            </a:r>
            <a:endParaRPr lang="en-US" altLang="zh-CN" sz="1600" dirty="0" smtClean="0"/>
          </a:p>
          <a:p>
            <a:pPr marL="45720" indent="0">
              <a:buNone/>
            </a:pPr>
            <a:r>
              <a:rPr lang="zh-CN" altLang="en-US" sz="1600" dirty="0" smtClean="0"/>
              <a:t>页面文件路径配置</a:t>
            </a:r>
            <a:endParaRPr lang="en-US" altLang="zh-CN" sz="1600" dirty="0" smtClean="0"/>
          </a:p>
          <a:p>
            <a:pPr marL="45720" indent="0">
              <a:buNone/>
            </a:pPr>
            <a:r>
              <a:rPr lang="zh-CN" altLang="en-US" sz="1600" dirty="0"/>
              <a:t>窗口</a:t>
            </a:r>
            <a:r>
              <a:rPr lang="zh-CN" altLang="en-US" sz="1600" dirty="0" smtClean="0"/>
              <a:t>表现配置</a:t>
            </a:r>
            <a:endParaRPr lang="en-US" altLang="zh-CN" sz="1600" dirty="0" smtClean="0"/>
          </a:p>
          <a:p>
            <a:pPr marL="45720" indent="0">
              <a:buNone/>
            </a:pPr>
            <a:r>
              <a:rPr lang="zh-CN" altLang="en-US" sz="1600" dirty="0" smtClean="0"/>
              <a:t>网络</a:t>
            </a:r>
            <a:r>
              <a:rPr lang="zh-CN" altLang="en-US" sz="1600" dirty="0"/>
              <a:t>超时</a:t>
            </a:r>
            <a:r>
              <a:rPr lang="zh-CN" altLang="en-US" sz="1600" dirty="0" smtClean="0"/>
              <a:t>时间配置</a:t>
            </a:r>
            <a:endParaRPr lang="en-US" altLang="zh-CN" sz="1600" dirty="0" smtClean="0"/>
          </a:p>
          <a:p>
            <a:pPr marL="45720" indent="0">
              <a:buNone/>
            </a:pPr>
            <a:r>
              <a:rPr lang="zh-CN" altLang="en-US" sz="1600" dirty="0" smtClean="0"/>
              <a:t>多 </a:t>
            </a:r>
            <a:r>
              <a:rPr lang="en-US" altLang="zh-CN" sz="1600" dirty="0" smtClean="0"/>
              <a:t>tab</a:t>
            </a:r>
            <a:r>
              <a:rPr lang="zh-CN" altLang="en-US" sz="1600" dirty="0" smtClean="0"/>
              <a:t>配置</a:t>
            </a:r>
            <a:endParaRPr lang="en-US" altLang="zh-CN" sz="1600" dirty="0" smtClean="0"/>
          </a:p>
          <a:p>
            <a:pPr marL="45720" indent="0">
              <a:buNone/>
            </a:pPr>
            <a:endParaRPr lang="en-US" altLang="zh-CN" sz="1600" dirty="0" smtClean="0"/>
          </a:p>
          <a:p>
            <a:pPr marL="45720" indent="0">
              <a:buNone/>
            </a:pPr>
            <a:r>
              <a:rPr lang="zh-CN" altLang="en-US" sz="1600" dirty="0" smtClean="0"/>
              <a:t>可配置项</a:t>
            </a:r>
            <a:endParaRPr lang="en-US" altLang="zh-CN" sz="1600" dirty="0" smtClean="0"/>
          </a:p>
          <a:p>
            <a:pPr marL="45720" indent="0">
              <a:buNone/>
            </a:pPr>
            <a:r>
              <a:rPr lang="en-US" altLang="zh-CN" dirty="0" smtClean="0"/>
              <a:t>pages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tabBar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networkTimeout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debug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79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小程序组成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4"/>
            <a:ext cx="9601200" cy="12029321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altLang="zh-CN" dirty="0" smtClean="0"/>
              <a:t>app.js </a:t>
            </a:r>
            <a:r>
              <a:rPr lang="zh-CN" altLang="en-US" dirty="0" smtClean="0"/>
              <a:t>配置示例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{</a:t>
            </a:r>
          </a:p>
          <a:p>
            <a:pPr marL="45720" indent="0">
              <a:buNone/>
            </a:pPr>
            <a:r>
              <a:rPr lang="en-US" altLang="zh-CN" dirty="0"/>
              <a:t>  "pages": [</a:t>
            </a:r>
          </a:p>
          <a:p>
            <a:pPr marL="45720" indent="0">
              <a:buNone/>
            </a:pPr>
            <a:r>
              <a:rPr lang="en-US" altLang="zh-CN" dirty="0"/>
              <a:t>    "pages/index/index",</a:t>
            </a:r>
          </a:p>
          <a:p>
            <a:pPr marL="45720" indent="0">
              <a:buNone/>
            </a:pPr>
            <a:r>
              <a:rPr lang="en-US" altLang="zh-CN" dirty="0"/>
              <a:t>    "pages/logs/index"</a:t>
            </a:r>
          </a:p>
          <a:p>
            <a:pPr marL="45720" indent="0">
              <a:buNone/>
            </a:pPr>
            <a:r>
              <a:rPr lang="en-US" altLang="zh-CN" dirty="0"/>
              <a:t>  ],</a:t>
            </a:r>
          </a:p>
          <a:p>
            <a:pPr marL="45720" indent="0">
              <a:buNone/>
            </a:pPr>
            <a:r>
              <a:rPr lang="en-US" altLang="zh-CN" dirty="0"/>
              <a:t>  "window": {</a:t>
            </a:r>
          </a:p>
          <a:p>
            <a:pPr marL="45720" indent="0">
              <a:buNone/>
            </a:pPr>
            <a:r>
              <a:rPr lang="en-US" altLang="zh-CN" dirty="0"/>
              <a:t>    "</a:t>
            </a:r>
            <a:r>
              <a:rPr lang="en-US" altLang="zh-CN" dirty="0" err="1"/>
              <a:t>navigationBarTitleText</a:t>
            </a:r>
            <a:r>
              <a:rPr lang="en-US" altLang="zh-CN" dirty="0"/>
              <a:t>": "Demo"</a:t>
            </a:r>
          </a:p>
          <a:p>
            <a:pPr marL="45720" indent="0">
              <a:buNone/>
            </a:pPr>
            <a:r>
              <a:rPr lang="en-US" altLang="zh-CN" dirty="0"/>
              <a:t>  },</a:t>
            </a:r>
          </a:p>
          <a:p>
            <a:pPr marL="45720" indent="0">
              <a:buNone/>
            </a:pPr>
            <a:r>
              <a:rPr lang="en-US" altLang="zh-CN" dirty="0"/>
              <a:t>  "</a:t>
            </a:r>
            <a:r>
              <a:rPr lang="en-US" altLang="zh-CN" dirty="0" err="1"/>
              <a:t>tabBar</a:t>
            </a:r>
            <a:r>
              <a:rPr lang="en-US" altLang="zh-CN" dirty="0"/>
              <a:t>": {</a:t>
            </a:r>
          </a:p>
          <a:p>
            <a:pPr marL="45720" indent="0">
              <a:buNone/>
            </a:pPr>
            <a:r>
              <a:rPr lang="en-US" altLang="zh-CN" dirty="0"/>
              <a:t>    "list": [{</a:t>
            </a:r>
          </a:p>
          <a:p>
            <a:pPr marL="45720" indent="0">
              <a:buNone/>
            </a:pPr>
            <a:r>
              <a:rPr lang="en-US" altLang="zh-CN" dirty="0"/>
              <a:t>      "</a:t>
            </a:r>
            <a:r>
              <a:rPr lang="en-US" altLang="zh-CN" dirty="0" err="1"/>
              <a:t>pagePath</a:t>
            </a:r>
            <a:r>
              <a:rPr lang="en-US" altLang="zh-CN" dirty="0"/>
              <a:t>": "pages/index/index",</a:t>
            </a:r>
          </a:p>
          <a:p>
            <a:pPr marL="45720" indent="0">
              <a:buNone/>
            </a:pPr>
            <a:r>
              <a:rPr lang="en-US" altLang="zh-CN" dirty="0"/>
              <a:t>      "text": "</a:t>
            </a:r>
            <a:r>
              <a:rPr lang="zh-CN" altLang="en-US" dirty="0"/>
              <a:t>首页</a:t>
            </a:r>
            <a:r>
              <a:rPr lang="en-US" altLang="zh-CN" dirty="0"/>
              <a:t>"</a:t>
            </a:r>
          </a:p>
          <a:p>
            <a:pPr marL="45720" indent="0">
              <a:buNone/>
            </a:pPr>
            <a:r>
              <a:rPr lang="en-US" altLang="zh-CN" dirty="0"/>
              <a:t>    }, {</a:t>
            </a:r>
          </a:p>
          <a:p>
            <a:pPr marL="45720" indent="0">
              <a:buNone/>
            </a:pPr>
            <a:r>
              <a:rPr lang="en-US" altLang="zh-CN" dirty="0"/>
              <a:t>      "</a:t>
            </a:r>
            <a:r>
              <a:rPr lang="en-US" altLang="zh-CN" dirty="0" err="1"/>
              <a:t>pagePath</a:t>
            </a:r>
            <a:r>
              <a:rPr lang="en-US" altLang="zh-CN" dirty="0"/>
              <a:t>": "pages/logs/logs",</a:t>
            </a:r>
          </a:p>
          <a:p>
            <a:pPr marL="45720" indent="0">
              <a:buNone/>
            </a:pPr>
            <a:r>
              <a:rPr lang="en-US" altLang="zh-CN" dirty="0"/>
              <a:t>      "text": "</a:t>
            </a:r>
            <a:r>
              <a:rPr lang="zh-CN" altLang="en-US" dirty="0"/>
              <a:t>日志</a:t>
            </a:r>
            <a:r>
              <a:rPr lang="en-US" altLang="zh-CN" dirty="0"/>
              <a:t>"</a:t>
            </a:r>
          </a:p>
          <a:p>
            <a:pPr marL="45720" indent="0">
              <a:buNone/>
            </a:pPr>
            <a:r>
              <a:rPr lang="en-US" altLang="zh-CN" dirty="0"/>
              <a:t>    }]</a:t>
            </a:r>
          </a:p>
          <a:p>
            <a:pPr marL="45720" indent="0">
              <a:buNone/>
            </a:pPr>
            <a:r>
              <a:rPr lang="en-US" altLang="zh-CN" dirty="0"/>
              <a:t>  },</a:t>
            </a:r>
          </a:p>
          <a:p>
            <a:pPr marL="45720" indent="0">
              <a:buNone/>
            </a:pPr>
            <a:r>
              <a:rPr lang="en-US" altLang="zh-CN" dirty="0"/>
              <a:t>  "</a:t>
            </a:r>
            <a:r>
              <a:rPr lang="en-US" altLang="zh-CN" dirty="0" err="1"/>
              <a:t>networkTimeout</a:t>
            </a:r>
            <a:r>
              <a:rPr lang="en-US" altLang="zh-CN" dirty="0"/>
              <a:t>": {</a:t>
            </a:r>
          </a:p>
          <a:p>
            <a:pPr marL="45720" indent="0">
              <a:buNone/>
            </a:pPr>
            <a:r>
              <a:rPr lang="en-US" altLang="zh-CN" dirty="0"/>
              <a:t>    "request": 10000,</a:t>
            </a:r>
          </a:p>
          <a:p>
            <a:pPr marL="45720" indent="0">
              <a:buNone/>
            </a:pPr>
            <a:r>
              <a:rPr lang="en-US" altLang="zh-CN" dirty="0"/>
              <a:t>    "</a:t>
            </a:r>
            <a:r>
              <a:rPr lang="en-US" altLang="zh-CN" dirty="0" err="1"/>
              <a:t>downloadFile</a:t>
            </a:r>
            <a:r>
              <a:rPr lang="en-US" altLang="zh-CN" dirty="0"/>
              <a:t>": 10000</a:t>
            </a:r>
          </a:p>
          <a:p>
            <a:pPr marL="45720" indent="0">
              <a:buNone/>
            </a:pPr>
            <a:r>
              <a:rPr lang="en-US" altLang="zh-CN" dirty="0"/>
              <a:t>  },</a:t>
            </a:r>
          </a:p>
          <a:p>
            <a:pPr marL="45720" indent="0">
              <a:buNone/>
            </a:pPr>
            <a:r>
              <a:rPr lang="en-US" altLang="zh-CN" dirty="0"/>
              <a:t>  "debug": true</a:t>
            </a:r>
          </a:p>
          <a:p>
            <a:pPr marL="4572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78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小程序组成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4"/>
            <a:ext cx="9601200" cy="5139125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60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小程序组成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4"/>
            <a:ext cx="9601200" cy="5139125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40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小程序组成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4"/>
            <a:ext cx="9601200" cy="5139125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639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带红线的业务演示文稿（宽屏）</Template>
  <TotalTime>0</TotalTime>
  <Words>369</Words>
  <Application>Microsoft Office PowerPoint</Application>
  <PresentationFormat>宽屏</PresentationFormat>
  <Paragraphs>92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Arial Unicode MS</vt:lpstr>
      <vt:lpstr>Microsoft YaHei UI</vt:lpstr>
      <vt:lpstr>Arial</vt:lpstr>
      <vt:lpstr>Cambria</vt:lpstr>
      <vt:lpstr>Red Line Business 16x9</vt:lpstr>
      <vt:lpstr>微信小程序 2</vt:lpstr>
      <vt:lpstr>目录</vt:lpstr>
      <vt:lpstr>1.开发者工具</vt:lpstr>
      <vt:lpstr>2.小程序组成</vt:lpstr>
      <vt:lpstr>2.小程序组成</vt:lpstr>
      <vt:lpstr>2.小程序组成</vt:lpstr>
      <vt:lpstr>2.小程序组成</vt:lpstr>
      <vt:lpstr>2.小程序组成</vt:lpstr>
      <vt:lpstr>2.小程序组成</vt:lpstr>
      <vt:lpstr>2.小程序组成</vt:lpstr>
      <vt:lpstr>2.小程序组成</vt:lpstr>
      <vt:lpstr>2.小程序组成</vt:lpstr>
      <vt:lpstr>2.小程序组成</vt:lpstr>
      <vt:lpstr>2.小程序组成</vt:lpstr>
      <vt:lpstr>2.小程序组成</vt:lpstr>
      <vt:lpstr>2.小程序组成</vt:lpstr>
      <vt:lpstr>2.小程序组成</vt:lpstr>
      <vt:lpstr>2.小程序组成</vt:lpstr>
      <vt:lpstr>2.小程序组成</vt:lpstr>
      <vt:lpstr>2.小程序组成</vt:lpstr>
      <vt:lpstr>2.小程序组成</vt:lpstr>
      <vt:lpstr>2.小程序组成</vt:lpstr>
      <vt:lpstr>2.小程序组成</vt:lpstr>
      <vt:lpstr>2.小程序组成</vt:lpstr>
      <vt:lpstr>2.小程序组成</vt:lpstr>
      <vt:lpstr>2.小程序组成</vt:lpstr>
      <vt:lpstr>2.小程序组成</vt:lpstr>
      <vt:lpstr>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2016-12-18T06:11:26Z</dcterms:created>
  <dcterms:modified xsi:type="dcterms:W3CDTF">2017-03-11T08:33:31Z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