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77" r:id="rId3"/>
    <p:sldId id="267" r:id="rId4"/>
    <p:sldId id="268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t>3/19/2017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3/19/2017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lIns="36000" tIns="18000" rIns="36000" bIns="18000" anchor="ctr">
            <a:normAutofit/>
          </a:bodyPr>
          <a:lstStyle>
            <a:lvl1pPr algn="ctr" latinLnBrk="0">
              <a:lnSpc>
                <a:spcPct val="100000"/>
              </a:lnSpc>
              <a:defRPr lang="zh-CN" sz="65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Angular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68705"/>
            <a:ext cx="9601200" cy="4531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946483"/>
            <a:ext cx="9601200" cy="5229727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模块 </a:t>
            </a:r>
            <a:r>
              <a:rPr lang="en-US" altLang="zh-CN" dirty="0"/>
              <a:t>(module</a:t>
            </a:r>
            <a:r>
              <a:rPr lang="en-US" altLang="zh-CN" dirty="0" smtClean="0"/>
              <a:t>)</a:t>
            </a:r>
            <a:endParaRPr 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组件 </a:t>
            </a:r>
            <a:r>
              <a:rPr lang="en-US" altLang="zh-CN" dirty="0"/>
              <a:t>(component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模板 </a:t>
            </a:r>
            <a:r>
              <a:rPr lang="en-US" altLang="zh-CN" dirty="0"/>
              <a:t>(template)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元数据 </a:t>
            </a:r>
            <a:r>
              <a:rPr lang="en-US" altLang="zh-CN" dirty="0"/>
              <a:t>(metadata)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数据绑定 </a:t>
            </a:r>
            <a:r>
              <a:rPr lang="en-US" altLang="zh-CN" dirty="0"/>
              <a:t>(data binding)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指令 </a:t>
            </a:r>
            <a:r>
              <a:rPr lang="en-US" altLang="zh-CN" dirty="0"/>
              <a:t>(directive)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服务 </a:t>
            </a:r>
            <a:r>
              <a:rPr lang="en-US" altLang="zh-CN" dirty="0"/>
              <a:t>(service)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依赖注入 </a:t>
            </a:r>
            <a:r>
              <a:rPr lang="en-US" altLang="zh-CN" dirty="0"/>
              <a:t>(dependency injection)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52" y="268705"/>
            <a:ext cx="9601200" cy="58152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模块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052" y="1042735"/>
            <a:ext cx="9601200" cy="46522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589" y="2177716"/>
            <a:ext cx="3474720" cy="1600200"/>
          </a:xfrm>
        </p:spPr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0</TotalTime>
  <Words>44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 Unicode MS</vt:lpstr>
      <vt:lpstr>Microsoft YaHei UI</vt:lpstr>
      <vt:lpstr>Arial</vt:lpstr>
      <vt:lpstr>Cambria</vt:lpstr>
      <vt:lpstr>Red Line Business 16x9</vt:lpstr>
      <vt:lpstr>Angular 2</vt:lpstr>
      <vt:lpstr>目录</vt:lpstr>
      <vt:lpstr>1. 模块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2016-12-18T06:11:26Z</dcterms:created>
  <dcterms:modified xsi:type="dcterms:W3CDTF">2017-03-19T06:54:17Z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