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CEEBDA6D-DC69-4DCE-BAF7-6763517D3376}" type="datetimeFigureOut">
              <a:rPr lang="en-US" altLang="zh-CN"/>
              <a:t>2/25/2017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2977E94-A6AB-4E02-8E43-E89F9CF4757F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37F6C43-988E-4257-9A1C-C162EF036D58}" type="datetimeFigureOut">
              <a:t>2017/2/25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ED491D0-8E1B-49C7-849B-A28568D9449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 latinLnBrk="0">
              <a:lnSpc>
                <a:spcPct val="90000"/>
              </a:lnSpc>
              <a:defRPr lang="zh-CN"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 latinLnBrk="0">
              <a:lnSpc>
                <a:spcPct val="90000"/>
              </a:lnSpc>
              <a:defRPr lang="zh-CN" sz="5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 latinLnBrk="0">
              <a:defRPr lang="zh-CN" sz="22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 latinLnBrk="0">
              <a:spcBef>
                <a:spcPts val="1500"/>
              </a:spcBef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 latinLnBrk="0">
              <a:defRPr lang="zh-CN" sz="3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t>2017/2/25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CCFE9AC-F15C-4FA0-A6F1-298829FA691D}" type="datetimeFigureOut">
              <a:rPr lang="en-US" altLang="zh-CN" smtClean="0"/>
              <a:pPr/>
              <a:t>2/25/2017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266BE7-899D-4075-917F-DBDE33B6B6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zh-CN" sz="30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80160" y="1973179"/>
            <a:ext cx="9628632" cy="48848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组件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组件</a:t>
            </a:r>
            <a:endParaRPr lang="zh-CN"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80160" y="1973179"/>
            <a:ext cx="9628632" cy="4884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组件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复合组件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组件内部访问组件属性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组件的</a:t>
            </a:r>
            <a:r>
              <a:rPr lang="zh-CN" altLang="en-US" dirty="0" smtClean="0"/>
              <a:t>属性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挂钩</a:t>
            </a:r>
            <a:r>
              <a:rPr lang="zh-CN" altLang="en-US" dirty="0" smtClean="0"/>
              <a:t>数据模型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781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教育学科演示文稿，黑板插图设计（宽屏）</Template>
  <TotalTime>0</TotalTime>
  <Words>22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</vt:lpstr>
      <vt:lpstr>宋体</vt:lpstr>
      <vt:lpstr>Calibri</vt:lpstr>
      <vt:lpstr>Wingdings</vt:lpstr>
      <vt:lpstr>Education 16x9</vt:lpstr>
      <vt:lpstr>REACT</vt:lpstr>
      <vt:lpstr> 目录</vt:lpstr>
      <vt:lpstr>组件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2016-11-27T02:55:14Z</dcterms:created>
  <dcterms:modified xsi:type="dcterms:W3CDTF">2017-02-25T06:08:25Z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