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11/28/2016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2016/11/28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2016/11/28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11/28/2016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静态布局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Html5&amp;css3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Html5&amp;css3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 smtClean="0"/>
              <a:t>Html5</a:t>
            </a:r>
            <a:r>
              <a:rPr lang="zh-CN" altLang="en-US" sz="1400" dirty="0" smtClean="0"/>
              <a:t>的前一个版本是</a:t>
            </a:r>
            <a:r>
              <a:rPr lang="en-US" altLang="zh-CN" sz="1400" dirty="0" smtClean="0"/>
              <a:t>html4.01</a:t>
            </a:r>
            <a:r>
              <a:rPr lang="zh-CN" altLang="en-US" sz="1400" dirty="0" smtClean="0"/>
              <a:t>而不是</a:t>
            </a:r>
            <a:r>
              <a:rPr lang="en-US" altLang="zh-CN" sz="1400" dirty="0" smtClean="0"/>
              <a:t>html4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新增语义标签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、伪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伪类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语义标签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一个语义元素能够清楚的描述其意义给浏览器和开发者。</a:t>
            </a:r>
          </a:p>
          <a:p>
            <a:r>
              <a:rPr lang="zh-CN" altLang="en-US" b="1" dirty="0"/>
              <a:t>无语义</a:t>
            </a:r>
            <a:r>
              <a:rPr lang="zh-CN" altLang="en-US" dirty="0"/>
              <a:t> 元素实例</a:t>
            </a:r>
            <a:r>
              <a:rPr lang="en-US" altLang="zh-CN" dirty="0"/>
              <a:t>: &lt;div&gt; </a:t>
            </a:r>
            <a:r>
              <a:rPr lang="zh-CN" altLang="en-US" dirty="0"/>
              <a:t>和 </a:t>
            </a:r>
            <a:r>
              <a:rPr lang="en-US" altLang="zh-CN" dirty="0"/>
              <a:t>&lt;span&gt; - </a:t>
            </a:r>
            <a:r>
              <a:rPr lang="zh-CN" altLang="en-US" dirty="0"/>
              <a:t>无需考虑内容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语义</a:t>
            </a:r>
            <a:r>
              <a:rPr lang="zh-CN" altLang="en-US" dirty="0"/>
              <a:t>元素实例</a:t>
            </a:r>
            <a:r>
              <a:rPr lang="en-US" altLang="zh-CN" dirty="0"/>
              <a:t>: &lt;form&gt;, &lt;table&gt;, and &lt;</a:t>
            </a:r>
            <a:r>
              <a:rPr lang="en-US" altLang="zh-CN" dirty="0" err="1"/>
              <a:t>img</a:t>
            </a:r>
            <a:r>
              <a:rPr lang="en-US" altLang="zh-CN" dirty="0"/>
              <a:t>&gt; - </a:t>
            </a:r>
            <a:r>
              <a:rPr lang="zh-CN" altLang="en-US" dirty="0"/>
              <a:t>清楚的定义了它的内容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9086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语义标签练习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1203766"/>
            <a:ext cx="9509760" cy="4822129"/>
          </a:xfrm>
        </p:spPr>
        <p:txBody>
          <a:bodyPr/>
          <a:lstStyle/>
          <a:p>
            <a:r>
              <a:rPr lang="en-US" altLang="zh-CN" dirty="0"/>
              <a:t>header</a:t>
            </a:r>
            <a:r>
              <a:rPr lang="zh-CN" altLang="en-US" dirty="0"/>
              <a:t>、标签定义文档的页眉（介绍信息）。</a:t>
            </a:r>
            <a:endParaRPr lang="en-US" altLang="zh-CN" dirty="0"/>
          </a:p>
          <a:p>
            <a:r>
              <a:rPr lang="en-US" altLang="zh-CN" dirty="0"/>
              <a:t>section</a:t>
            </a:r>
            <a:r>
              <a:rPr lang="zh-CN" altLang="en-US" dirty="0"/>
              <a:t>、标签定义文档中的节（</a:t>
            </a:r>
            <a:r>
              <a:rPr lang="en-US" altLang="zh-CN" dirty="0"/>
              <a:t>section</a:t>
            </a:r>
            <a:r>
              <a:rPr lang="zh-CN" altLang="en-US" dirty="0"/>
              <a:t>、区段）。比如章节、页眉、页脚或文档中的其他部分。</a:t>
            </a:r>
            <a:endParaRPr lang="en-US" altLang="zh-CN" dirty="0"/>
          </a:p>
          <a:p>
            <a:r>
              <a:rPr lang="en-US" altLang="zh-CN" dirty="0"/>
              <a:t>aside</a:t>
            </a:r>
            <a:r>
              <a:rPr lang="zh-CN" altLang="en-US" dirty="0"/>
              <a:t>、文章的侧栏。</a:t>
            </a:r>
            <a:endParaRPr lang="en-US" altLang="zh-CN" dirty="0"/>
          </a:p>
          <a:p>
            <a:r>
              <a:rPr lang="en-US" altLang="zh-CN" dirty="0"/>
              <a:t>article</a:t>
            </a:r>
            <a:r>
              <a:rPr lang="zh-CN" altLang="en-US" dirty="0"/>
              <a:t>、标签定义外部的内容。</a:t>
            </a:r>
            <a:endParaRPr lang="en-US" altLang="zh-CN" dirty="0"/>
          </a:p>
          <a:p>
            <a:r>
              <a:rPr lang="en-US" altLang="zh-CN" dirty="0"/>
              <a:t>nav</a:t>
            </a:r>
            <a:r>
              <a:rPr lang="zh-CN" altLang="en-US" dirty="0"/>
              <a:t>、定义导航链接</a:t>
            </a:r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、标签规定文档的主要内容。</a:t>
            </a:r>
            <a:endParaRPr lang="en-US" altLang="zh-CN" dirty="0"/>
          </a:p>
          <a:p>
            <a:r>
              <a:rPr lang="en-US" altLang="zh-CN" dirty="0"/>
              <a:t>figure</a:t>
            </a:r>
            <a:r>
              <a:rPr lang="zh-CN" altLang="en-US" dirty="0"/>
              <a:t>、文档中的一个小结，对元素进行组合。</a:t>
            </a:r>
            <a:endParaRPr lang="en-US" altLang="zh-CN" dirty="0"/>
          </a:p>
          <a:p>
            <a:r>
              <a:rPr lang="en-US" altLang="zh-CN" dirty="0"/>
              <a:t>footer</a:t>
            </a:r>
            <a:r>
              <a:rPr lang="zh-CN" altLang="en-US" dirty="0"/>
              <a:t>、标签定义 </a:t>
            </a:r>
            <a:r>
              <a:rPr lang="en-US" altLang="zh-CN" dirty="0"/>
              <a:t>section </a:t>
            </a:r>
            <a:r>
              <a:rPr lang="zh-CN" altLang="en-US" dirty="0"/>
              <a:t>或 </a:t>
            </a:r>
            <a:r>
              <a:rPr lang="en-US" altLang="zh-CN" dirty="0"/>
              <a:t>document </a:t>
            </a:r>
            <a:r>
              <a:rPr lang="zh-CN" altLang="en-US" dirty="0"/>
              <a:t>的页脚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</a:t>
            </a:r>
            <a:r>
              <a:rPr lang="zh-CN" altLang="en-US" dirty="0" smtClean="0"/>
              <a:t>元素</a:t>
            </a:r>
            <a:r>
              <a:rPr lang="en-US" altLang="zh-CN" dirty="0"/>
              <a:t>&amp;</a:t>
            </a:r>
            <a:r>
              <a:rPr lang="zh-CN" altLang="en-US" dirty="0"/>
              <a:t>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 smtClean="0"/>
              <a:t>:first-line  </a:t>
            </a:r>
          </a:p>
          <a:p>
            <a:pPr marL="45720" indent="0">
              <a:buNone/>
            </a:pPr>
            <a:r>
              <a:rPr lang="en-US" altLang="zh-CN" dirty="0" smtClean="0"/>
              <a:t>:first-letter</a:t>
            </a:r>
          </a:p>
          <a:p>
            <a:pPr marL="45720" indent="0">
              <a:buNone/>
            </a:pPr>
            <a:r>
              <a:rPr lang="en-US" altLang="zh-CN" dirty="0"/>
              <a:t>:</a:t>
            </a:r>
            <a:r>
              <a:rPr lang="en-US" altLang="zh-CN" dirty="0" smtClean="0"/>
              <a:t>before</a:t>
            </a:r>
          </a:p>
          <a:p>
            <a:pPr marL="45720" indent="0">
              <a:buNone/>
            </a:pPr>
            <a:r>
              <a:rPr lang="en-US" altLang="zh-CN" dirty="0"/>
              <a:t>:</a:t>
            </a:r>
            <a:r>
              <a:rPr lang="en-US" altLang="zh-CN" dirty="0" smtClean="0"/>
              <a:t>after</a:t>
            </a:r>
          </a:p>
          <a:p>
            <a:pPr marL="45720" indent="0">
              <a:buNone/>
            </a:pPr>
            <a:r>
              <a:rPr lang="en-US" altLang="zh-CN" dirty="0"/>
              <a:t>:</a:t>
            </a:r>
            <a:r>
              <a:rPr lang="en-US" altLang="zh-CN" dirty="0" smtClean="0"/>
              <a:t>nth-child </a:t>
            </a:r>
            <a:r>
              <a:rPr lang="zh-CN" altLang="en-US" dirty="0" smtClean="0"/>
              <a:t>伪类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</a:rPr>
              <a:t>注意</a:t>
            </a:r>
            <a:r>
              <a:rPr lang="zh-CN" altLang="en-US" sz="1400" dirty="0" smtClean="0"/>
              <a:t>：为了区分伪元素和伪类，</a:t>
            </a:r>
            <a:r>
              <a:rPr lang="en-US" altLang="zh-CN" sz="1400" dirty="0"/>
              <a:t>c</a:t>
            </a:r>
            <a:r>
              <a:rPr lang="en-US" altLang="zh-CN" sz="1400" dirty="0" smtClean="0"/>
              <a:t>ss3</a:t>
            </a:r>
            <a:r>
              <a:rPr lang="zh-CN" altLang="en-US" sz="1400" dirty="0" smtClean="0"/>
              <a:t>建议伪元素用双冒号，伪类用单冒号。但实际应用中考虑浏览器兼容，都用单冒号</a:t>
            </a:r>
            <a:endParaRPr lang="en-US" altLang="zh-CN" sz="1400" dirty="0" smtClean="0"/>
          </a:p>
          <a:p>
            <a:pPr marL="45720" indent="0">
              <a:buNone/>
            </a:pPr>
            <a:endParaRPr lang="en-US" altLang="zh-CN" sz="1400" dirty="0"/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en-US" altLang="zh-CN" b="1" dirty="0" smtClean="0"/>
          </a:p>
          <a:p>
            <a:pPr marL="4572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6978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:first-line  </a:t>
            </a:r>
            <a:r>
              <a:rPr lang="zh-CN" altLang="en-US" b="1" dirty="0"/>
              <a:t>伪元素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>
            <a:normAutofit/>
          </a:bodyPr>
          <a:lstStyle/>
          <a:p>
            <a:r>
              <a:rPr lang="zh-CN" altLang="en-US" dirty="0"/>
              <a:t>注释：</a:t>
            </a:r>
            <a:r>
              <a:rPr lang="en-US" altLang="zh-CN" dirty="0"/>
              <a:t>"first-line" </a:t>
            </a:r>
            <a:r>
              <a:rPr lang="zh-CN" altLang="en-US" dirty="0"/>
              <a:t>伪元素只能用于块级元素。</a:t>
            </a:r>
          </a:p>
          <a:p>
            <a:r>
              <a:rPr lang="zh-CN" altLang="en-US" dirty="0"/>
              <a:t>注释：下面的属性可应用于 </a:t>
            </a:r>
            <a:r>
              <a:rPr lang="en-US" altLang="zh-CN" dirty="0"/>
              <a:t>"first-line" </a:t>
            </a:r>
            <a:r>
              <a:rPr lang="zh-CN" altLang="en-US" dirty="0"/>
              <a:t>伪元素：</a:t>
            </a:r>
          </a:p>
          <a:p>
            <a:r>
              <a:rPr lang="en-US" altLang="zh-CN" dirty="0" smtClean="0"/>
              <a:t>Font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word-spacing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letter-spacing</a:t>
            </a:r>
          </a:p>
          <a:p>
            <a:r>
              <a:rPr lang="en-US" altLang="zh-CN" dirty="0" smtClean="0"/>
              <a:t>text-decoration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vertical-align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text-transform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line-height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:</a:t>
            </a:r>
            <a:r>
              <a:rPr lang="en-US" altLang="zh-CN" b="1" dirty="0" smtClean="0"/>
              <a:t>first-letter  </a:t>
            </a:r>
            <a:r>
              <a:rPr lang="zh-CN" altLang="en-US" b="1" dirty="0"/>
              <a:t>伪元素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text-decoration</a:t>
            </a:r>
            <a:endParaRPr lang="en-US" altLang="zh-CN" dirty="0"/>
          </a:p>
          <a:p>
            <a:r>
              <a:rPr lang="en-US" altLang="zh-CN" dirty="0"/>
              <a:t>vertical-align (</a:t>
            </a:r>
            <a:r>
              <a:rPr lang="zh-CN" altLang="en-US" dirty="0"/>
              <a:t>仅当 </a:t>
            </a:r>
            <a:r>
              <a:rPr lang="en-US" altLang="zh-CN" dirty="0"/>
              <a:t>float </a:t>
            </a:r>
            <a:r>
              <a:rPr lang="zh-CN" altLang="en-US" dirty="0"/>
              <a:t>为 </a:t>
            </a:r>
            <a:r>
              <a:rPr lang="en-US" altLang="zh-CN" dirty="0"/>
              <a:t>none 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text-transform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line-height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clear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8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:</a:t>
            </a:r>
            <a:r>
              <a:rPr lang="en-US" altLang="zh-CN" dirty="0" smtClean="0"/>
              <a:t>after </a:t>
            </a:r>
            <a:r>
              <a:rPr lang="zh-CN" altLang="en-US" dirty="0" smtClean="0"/>
              <a:t>伪元素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9509761" cy="4123944"/>
          </a:xfrm>
        </p:spPr>
        <p:txBody>
          <a:bodyPr/>
          <a:lstStyle/>
          <a:p>
            <a:r>
              <a:rPr lang="zh-CN" altLang="en-US" dirty="0" smtClean="0"/>
              <a:t>插入内容呢</a:t>
            </a:r>
            <a:endParaRPr lang="en-US" altLang="zh-CN" dirty="0" smtClean="0"/>
          </a:p>
          <a:p>
            <a:r>
              <a:rPr lang="zh-CN" altLang="en-US" dirty="0" smtClean="0"/>
              <a:t>调用元素属性</a:t>
            </a:r>
            <a:endParaRPr lang="en-US" altLang="zh-CN" dirty="0" smtClean="0"/>
          </a:p>
          <a:p>
            <a:r>
              <a:rPr lang="zh-CN" altLang="en-US" dirty="0" smtClean="0"/>
              <a:t>计数</a:t>
            </a:r>
            <a:endParaRPr lang="en-US" altLang="zh-CN" dirty="0" smtClean="0"/>
          </a:p>
          <a:p>
            <a:r>
              <a:rPr lang="zh-CN" altLang="en-US" dirty="0" smtClean="0"/>
              <a:t>清除浮动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63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:</a:t>
            </a:r>
            <a:r>
              <a:rPr lang="en-US" altLang="zh-CN" dirty="0" smtClean="0"/>
              <a:t>nth-child </a:t>
            </a:r>
            <a:r>
              <a:rPr lang="zh-CN" altLang="en-US" dirty="0" smtClean="0"/>
              <a:t>伪类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123944"/>
          </a:xfrm>
        </p:spPr>
        <p:txBody>
          <a:bodyPr/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zh-CN" altLang="en-US" dirty="0" smtClean="0"/>
              <a:t>奇偶数选择</a:t>
            </a:r>
            <a:endParaRPr lang="en-US" altLang="zh-CN" dirty="0" smtClean="0"/>
          </a:p>
          <a:p>
            <a:r>
              <a:rPr lang="zh-CN" altLang="en-US" dirty="0" smtClean="0"/>
              <a:t>公式选择</a:t>
            </a:r>
            <a:r>
              <a:rPr lang="en-US" altLang="zh-CN" dirty="0" smtClean="0"/>
              <a:t>3n+1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639</TotalTime>
  <Words>357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Banded Design Teal 16x9</vt:lpstr>
      <vt:lpstr>静态布局</vt:lpstr>
      <vt:lpstr>Html5&amp;css3</vt:lpstr>
      <vt:lpstr>Html5语义标签</vt:lpstr>
      <vt:lpstr>Html5语义标签练习</vt:lpstr>
      <vt:lpstr>伪元素&amp;伪类</vt:lpstr>
      <vt:lpstr>:first-line  伪元素 </vt:lpstr>
      <vt:lpstr>:first-letter  伪元素</vt:lpstr>
      <vt:lpstr>:before与:after 伪元素</vt:lpstr>
      <vt:lpstr>:nth-child 伪类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静态布局</dc:title>
  <dc:creator>袁涛</dc:creator>
  <cp:keywords/>
  <cp:lastModifiedBy>袁涛</cp:lastModifiedBy>
  <cp:revision>82</cp:revision>
  <dcterms:created xsi:type="dcterms:W3CDTF">2016-11-27T02:10:54Z</dcterms:created>
  <dcterms:modified xsi:type="dcterms:W3CDTF">2016-11-28T03:26:34Z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