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81" r:id="rId4"/>
    <p:sldId id="268" r:id="rId5"/>
    <p:sldId id="270" r:id="rId6"/>
    <p:sldId id="260" r:id="rId7"/>
    <p:sldId id="261" r:id="rId8"/>
    <p:sldId id="271" r:id="rId9"/>
    <p:sldId id="272" r:id="rId10"/>
    <p:sldId id="280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D623237-3C51-4E3C-A505-F82709BEF347}">
          <p14:sldIdLst>
            <p14:sldId id="256"/>
            <p14:sldId id="281"/>
            <p14:sldId id="268"/>
            <p14:sldId id="270"/>
            <p14:sldId id="260"/>
            <p14:sldId id="261"/>
          </p14:sldIdLst>
        </p14:section>
        <p14:section name="无标题节" id="{0D0D4CE8-172B-474A-AFD9-7360528B50DC}">
          <p14:sldIdLst>
            <p14:sldId id="271"/>
          </p14:sldIdLst>
        </p14:section>
        <p14:section name="无标题节" id="{C9A75D8B-FDA1-420F-8E55-08CEAB8A7023}">
          <p14:sldIdLst>
            <p14:sldId id="272"/>
            <p14:sldId id="280"/>
            <p14:sldId id="266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383" autoAdjust="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11/18/2016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2016/11/18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7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2016/11/18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11/18/2016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so.nipic.com/?q=%E4%BF%A1%E5%BF%B5" TargetMode="External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gret.com/case" TargetMode="External"/><Relationship Id="rId5" Type="http://schemas.openxmlformats.org/officeDocument/2006/relationships/hyperlink" Target="http://naotu.baidu.com/" TargetMode="External"/><Relationship Id="rId4" Type="http://schemas.openxmlformats.org/officeDocument/2006/relationships/hyperlink" Target="https://worktile.com/dashbo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mu.baidu.com/demo/" TargetMode="External"/><Relationship Id="rId2" Type="http://schemas.openxmlformats.org/officeDocument/2006/relationships/hyperlink" Target="http://www.angularui.cn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wandoujia.com/apps/com.MobileTicket" TargetMode="External"/><Relationship Id="rId4" Type="http://schemas.openxmlformats.org/officeDocument/2006/relationships/hyperlink" Target="http://frozenui.github.io/frozenui/demo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课前准备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布局（两周）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</a:p>
          <a:p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/>
              <a:t>fireworks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脚本代码（</a:t>
            </a:r>
            <a:r>
              <a:rPr lang="zh-CN" altLang="en-US" dirty="0"/>
              <a:t>六周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en-US" altLang="zh-CN" dirty="0"/>
              <a:t>bootstrap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8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（一周）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bootstrap </a:t>
            </a:r>
            <a:r>
              <a:rPr lang="en-US" altLang="zh-CN" dirty="0" err="1" smtClean="0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49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练习（</a:t>
            </a:r>
            <a:r>
              <a:rPr lang="zh-CN" altLang="en-US" dirty="0"/>
              <a:t>两周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端网站的</a:t>
            </a:r>
            <a:r>
              <a:rPr lang="zh-CN" altLang="en-US" dirty="0" smtClean="0"/>
              <a:t>综合练习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33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-ionic</a:t>
            </a:r>
            <a:r>
              <a:rPr lang="zh-CN" altLang="en-US" dirty="0" smtClean="0"/>
              <a:t>（两周）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-ionic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8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移动端开发练习（一周）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移动端开发练习</a:t>
            </a:r>
          </a:p>
        </p:txBody>
      </p:sp>
    </p:spTree>
    <p:extLst>
      <p:ext uri="{BB962C8B-B14F-4D97-AF65-F5344CB8AC3E}">
        <p14:creationId xmlns:p14="http://schemas.microsoft.com/office/powerpoint/2010/main" val="17803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微信公众号嵌入</a:t>
            </a:r>
            <a:r>
              <a:rPr lang="en-US" altLang="zh-CN" dirty="0" smtClean="0"/>
              <a:t>h5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34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练习（一周）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微信公众号嵌入</a:t>
            </a:r>
            <a:r>
              <a:rPr lang="en-US" altLang="zh-CN" dirty="0" smtClean="0"/>
              <a:t>h5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4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、前端能做什么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、工具和环境安装</a:t>
            </a:r>
            <a:endParaRPr lang="en-US" altLang="zh-CN" dirty="0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zh-CN" altLang="en-US" dirty="0" smtClean="0"/>
              <a:t>课程计划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9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前端能做什么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8845467" cy="4123944"/>
          </a:xfrm>
        </p:spPr>
        <p:txBody>
          <a:bodyPr/>
          <a:lstStyle/>
          <a:p>
            <a:r>
              <a:rPr lang="en-US" altLang="zh-CN" dirty="0" smtClean="0"/>
              <a:t>1. PC</a:t>
            </a:r>
            <a:r>
              <a:rPr lang="zh-CN" altLang="en-US" dirty="0" smtClean="0"/>
              <a:t>端网站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移动端</a:t>
            </a:r>
            <a:r>
              <a:rPr lang="en-US" altLang="zh-CN" dirty="0" smtClean="0"/>
              <a:t>app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微</a:t>
            </a:r>
            <a:r>
              <a:rPr lang="zh-CN" altLang="en-US" dirty="0"/>
              <a:t>信服务号、公众</a:t>
            </a:r>
            <a:r>
              <a:rPr lang="zh-CN" altLang="en-US" dirty="0" smtClean="0"/>
              <a:t>号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 </a:t>
            </a:r>
            <a:r>
              <a:rPr lang="zh-CN" altLang="en-US" dirty="0" smtClean="0"/>
              <a:t>端网站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hlinkClick r:id="rId2"/>
              </a:rPr>
              <a:t>百度首页</a:t>
            </a:r>
            <a:r>
              <a:rPr lang="zh-CN" altLang="en-US" dirty="0"/>
              <a:t>换肤功能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hlinkClick r:id="rId3"/>
              </a:rPr>
              <a:t>昵图网内容搜索结果页面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>
                <a:hlinkClick r:id="rId4"/>
              </a:rPr>
              <a:t>worktile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hlinkClick r:id="rId5"/>
              </a:rPr>
              <a:t>百度脑图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hlinkClick r:id="rId6"/>
              </a:rPr>
              <a:t>白鹭</a:t>
            </a:r>
            <a:r>
              <a:rPr lang="zh-CN" altLang="en-US" dirty="0" smtClean="0">
                <a:hlinkClick r:id="rId6"/>
              </a:rPr>
              <a:t>时代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</a:t>
            </a:r>
            <a:r>
              <a:rPr lang="en-US" altLang="zh-CN" dirty="0" smtClean="0"/>
              <a:t>app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1877607"/>
            <a:ext cx="9212936" cy="448046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>
                <a:hlinkClick r:id="rId2"/>
              </a:rPr>
              <a:t>Angular mobile </a:t>
            </a:r>
            <a:r>
              <a:rPr lang="en-US" altLang="zh-CN" dirty="0" err="1" smtClean="0">
                <a:hlinkClick r:id="rId2"/>
              </a:rPr>
              <a:t>Ui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>
                <a:hlinkClick r:id="rId3"/>
              </a:rPr>
              <a:t>百度</a:t>
            </a:r>
            <a:r>
              <a:rPr lang="en-US" altLang="zh-CN" dirty="0" err="1" smtClean="0">
                <a:hlinkClick r:id="rId3"/>
              </a:rPr>
              <a:t>gmu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err="1">
                <a:hlinkClick r:id="rId4"/>
              </a:rPr>
              <a:t>frozenui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>
                <a:hlinkClick r:id="rId5"/>
              </a:rPr>
              <a:t>12306</a:t>
            </a:r>
            <a:r>
              <a:rPr lang="zh-CN" altLang="en-US" dirty="0">
                <a:hlinkClick r:id="rId5"/>
              </a:rPr>
              <a:t>移动端</a:t>
            </a:r>
            <a:endParaRPr lang="zh-CN" altLang="en-US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微信服务号、公众</a:t>
            </a:r>
            <a:r>
              <a:rPr lang="zh-CN" altLang="en-US" dirty="0" smtClean="0"/>
              <a:t>号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8529273" cy="4123944"/>
          </a:xfrm>
        </p:spPr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微信公众号</a:t>
            </a:r>
            <a:r>
              <a:rPr lang="zh-CN" altLang="en-US" dirty="0" smtClean="0"/>
              <a:t>共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01" y="535726"/>
            <a:ext cx="3960320" cy="58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工具和环境安装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92" y="1901825"/>
            <a:ext cx="6615417" cy="4124325"/>
          </a:xfrm>
        </p:spPr>
      </p:pic>
    </p:spTree>
    <p:extLst>
      <p:ext uri="{BB962C8B-B14F-4D97-AF65-F5344CB8AC3E}">
        <p14:creationId xmlns:p14="http://schemas.microsoft.com/office/powerpoint/2010/main" val="14867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课程计划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87" y="1700783"/>
            <a:ext cx="6341231" cy="4746373"/>
          </a:xfrm>
        </p:spPr>
      </p:pic>
    </p:spTree>
    <p:extLst>
      <p:ext uri="{BB962C8B-B14F-4D97-AF65-F5344CB8AC3E}">
        <p14:creationId xmlns:p14="http://schemas.microsoft.com/office/powerpoint/2010/main" val="37931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879508" cy="4123944"/>
          </a:xfrm>
        </p:spPr>
        <p:txBody>
          <a:bodyPr/>
          <a:lstStyle/>
          <a:p>
            <a:r>
              <a:rPr lang="zh-CN" altLang="en-US" dirty="0" smtClean="0"/>
              <a:t>静态布局</a:t>
            </a:r>
            <a:endParaRPr lang="en-US" altLang="zh-CN" dirty="0" smtClean="0"/>
          </a:p>
          <a:p>
            <a:r>
              <a:rPr lang="zh-CN" altLang="en-US" dirty="0"/>
              <a:t>脚本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r>
              <a:rPr lang="zh-CN" altLang="en-US" dirty="0" smtClean="0"/>
              <a:t>实战练习</a:t>
            </a:r>
            <a:endParaRPr lang="en-US" altLang="zh-CN" dirty="0" smtClean="0"/>
          </a:p>
          <a:p>
            <a:r>
              <a:rPr lang="zh-CN" altLang="en-US" dirty="0"/>
              <a:t>移动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/>
              <a:t>移动</a:t>
            </a:r>
            <a:r>
              <a:rPr lang="zh-CN" altLang="en-US" dirty="0" smtClean="0"/>
              <a:t>端练习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信</a:t>
            </a:r>
            <a:r>
              <a:rPr lang="en-US" altLang="zh-CN" dirty="0" smtClean="0"/>
              <a:t>app</a:t>
            </a:r>
          </a:p>
          <a:p>
            <a:r>
              <a:rPr lang="zh-CN" altLang="en-US" dirty="0"/>
              <a:t>微</a:t>
            </a:r>
            <a:r>
              <a:rPr lang="zh-CN" altLang="en-US" dirty="0" smtClean="0"/>
              <a:t>信练习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96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172</TotalTime>
  <Words>212</Words>
  <Application>Microsoft Office PowerPoint</Application>
  <PresentationFormat>宽屏</PresentationFormat>
  <Paragraphs>54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Microsoft YaHei</vt:lpstr>
      <vt:lpstr>Arial</vt:lpstr>
      <vt:lpstr>Calibri</vt:lpstr>
      <vt:lpstr>Banded Design Teal 16x9</vt:lpstr>
      <vt:lpstr>课前准备</vt:lpstr>
      <vt:lpstr>PowerPoint 演示文稿</vt:lpstr>
      <vt:lpstr>前端能做什么</vt:lpstr>
      <vt:lpstr>Pc 端网站</vt:lpstr>
      <vt:lpstr>移动端app</vt:lpstr>
      <vt:lpstr>微信服务号、公众号</vt:lpstr>
      <vt:lpstr>工具和环境安装</vt:lpstr>
      <vt:lpstr>课程计划</vt:lpstr>
      <vt:lpstr>课程计划</vt:lpstr>
      <vt:lpstr>静态布局（两周）</vt:lpstr>
      <vt:lpstr>脚本代码（六周）</vt:lpstr>
      <vt:lpstr>Angularjs（一周）</vt:lpstr>
      <vt:lpstr>练习（两周）</vt:lpstr>
      <vt:lpstr>移动端web框架-ionic（两周）</vt:lpstr>
      <vt:lpstr>移动端开发练习（一周）</vt:lpstr>
      <vt:lpstr>微信app</vt:lpstr>
      <vt:lpstr>练习（一周）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准备工作</dc:title>
  <dc:creator>袁涛</dc:creator>
  <cp:keywords/>
  <cp:lastModifiedBy>袁涛</cp:lastModifiedBy>
  <cp:revision>31</cp:revision>
  <dcterms:created xsi:type="dcterms:W3CDTF">2016-11-14T11:32:57Z</dcterms:created>
  <dcterms:modified xsi:type="dcterms:W3CDTF">2016-11-18T07:52:18Z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