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70" r:id="rId4"/>
    <p:sldId id="265" r:id="rId5"/>
    <p:sldId id="266" r:id="rId6"/>
    <p:sldId id="267" r:id="rId7"/>
    <p:sldId id="268" r:id="rId8"/>
    <p:sldId id="269" r:id="rId9"/>
    <p:sldId id="272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32" autoAdjust="0"/>
    <p:restoredTop sz="94660"/>
  </p:normalViewPr>
  <p:slideViewPr>
    <p:cSldViewPr snapToGrid="0">
      <p:cViewPr varScale="1">
        <p:scale>
          <a:sx n="89" d="100"/>
          <a:sy n="89" d="100"/>
        </p:scale>
        <p:origin x="5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81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0EA5F0D-C1DC-412F-A146-DDB3A74B588F}" type="datetimeFigureOut">
              <a:rPr lang="en-US" altLang="zh-CN"/>
              <a:t>12/1/2016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BAE14B8-3CC9-472D-9BC5-A84D80684DE2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8CDE508-72C8-4AB5-AA9C-1584D31690E0}" type="datetimeFigureOut">
              <a:t>2016/12/1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FB667E1-E601-4AAF-B95C-B25720D70A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/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2016/12/1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2016/12/1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2016/12/1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 latinLnBrk="0">
              <a:defRPr lang="zh-CN"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2016/12/1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t>2016/12/1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2016/12/1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2016/12/1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2016/12/1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2016/12/1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 latinLnBrk="0">
              <a:buNone/>
              <a:defRPr lang="zh-CN" sz="32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2016/12/1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9E583DDF-CA54-461A-A486-592D2374C532}" type="datetimeFigureOut">
              <a:rPr lang="en-US" altLang="zh-CN" smtClean="0"/>
              <a:pPr/>
              <a:t>12/1/2016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CN" sz="3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Css3-2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响应式布局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、</a:t>
            </a:r>
            <a:r>
              <a:rPr lang="zh-CN" altLang="en-US" dirty="0" smtClean="0"/>
              <a:t>动画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2D</a:t>
            </a:r>
            <a:r>
              <a:rPr lang="zh-CN" altLang="en-US" dirty="0" smtClean="0"/>
              <a:t>转换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3D</a:t>
            </a:r>
            <a:r>
              <a:rPr lang="zh-CN" altLang="en-US" dirty="0" smtClean="0"/>
              <a:t>转换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/>
              <a:t>、过渡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、多列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viewport &amp; </a:t>
            </a:r>
            <a:r>
              <a:rPr lang="zh-CN" altLang="en-US" dirty="0" smtClean="0"/>
              <a:t>单位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、弹性框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084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、动画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2d</a:t>
            </a:r>
            <a:r>
              <a:rPr lang="zh-CN" altLang="en-US" dirty="0" smtClean="0"/>
              <a:t>转换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transform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translate,rotate,scale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translate </a:t>
            </a:r>
            <a:r>
              <a:rPr lang="zh-CN" altLang="en-US" dirty="0" smtClean="0"/>
              <a:t>偏移量</a:t>
            </a:r>
            <a:endParaRPr lang="en-US" altLang="zh-CN" dirty="0" smtClean="0"/>
          </a:p>
          <a:p>
            <a:r>
              <a:rPr lang="en-US" altLang="zh-CN" dirty="0" smtClean="0"/>
              <a:t>rotate </a:t>
            </a:r>
            <a:r>
              <a:rPr lang="zh-CN" altLang="en-US" dirty="0" smtClean="0"/>
              <a:t>旋转</a:t>
            </a:r>
            <a:endParaRPr lang="en-US" altLang="zh-CN" dirty="0" smtClean="0"/>
          </a:p>
          <a:p>
            <a:r>
              <a:rPr lang="en-US" altLang="zh-CN" dirty="0" smtClean="0"/>
              <a:t>scale </a:t>
            </a:r>
            <a:r>
              <a:rPr lang="zh-CN" altLang="en-US" dirty="0" smtClean="0"/>
              <a:t>缩放 </a:t>
            </a:r>
            <a:r>
              <a:rPr lang="en-US" altLang="zh-CN" dirty="0" smtClean="0"/>
              <a:t>(0~1)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9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3d</a:t>
            </a:r>
            <a:r>
              <a:rPr lang="zh-CN" altLang="en-US" dirty="0" smtClean="0"/>
              <a:t>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box-shadow</a:t>
            </a:r>
            <a:r>
              <a:rPr lang="en-US" altLang="zh-CN" dirty="0"/>
              <a:t>: 10px </a:t>
            </a:r>
            <a:r>
              <a:rPr lang="en-US" altLang="zh-CN" dirty="0" err="1"/>
              <a:t>10px</a:t>
            </a:r>
            <a:r>
              <a:rPr lang="en-US" altLang="zh-CN" dirty="0"/>
              <a:t> </a:t>
            </a:r>
            <a:r>
              <a:rPr lang="en-US" altLang="zh-CN" dirty="0" smtClean="0"/>
              <a:t>5px </a:t>
            </a:r>
            <a:r>
              <a:rPr lang="en-US" altLang="zh-CN" dirty="0" err="1" smtClean="0"/>
              <a:t>5px</a:t>
            </a:r>
            <a:r>
              <a:rPr lang="en-US" altLang="zh-CN" dirty="0" smtClean="0"/>
              <a:t> </a:t>
            </a:r>
            <a:r>
              <a:rPr lang="en-US" altLang="zh-CN" dirty="0"/>
              <a:t>#</a:t>
            </a:r>
            <a:r>
              <a:rPr lang="en-US" altLang="zh-CN" dirty="0" smtClean="0"/>
              <a:t>888888 inset;  </a:t>
            </a:r>
          </a:p>
          <a:p>
            <a:pPr lvl="1"/>
            <a:r>
              <a:rPr lang="zh-CN" altLang="en-US" sz="1400" dirty="0"/>
              <a:t>水平</a:t>
            </a:r>
            <a:r>
              <a:rPr lang="zh-CN" altLang="en-US" sz="1400" dirty="0" smtClean="0"/>
              <a:t>偏移，</a:t>
            </a:r>
            <a:r>
              <a:rPr lang="zh-CN" altLang="en-US" sz="1400" dirty="0"/>
              <a:t>垂直偏移</a:t>
            </a:r>
            <a:r>
              <a:rPr lang="zh-CN" altLang="en-US" sz="1400" dirty="0" smtClean="0"/>
              <a:t>，模糊值，阴影大小，阴影颜色，内阴影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7273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、过渡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transition</a:t>
            </a:r>
          </a:p>
          <a:p>
            <a:r>
              <a:rPr lang="en-US" altLang="zh-CN" dirty="0" smtClean="0"/>
              <a:t>transition-delay</a:t>
            </a:r>
          </a:p>
          <a:p>
            <a:r>
              <a:rPr lang="en-US" altLang="zh-CN" dirty="0" smtClean="0"/>
              <a:t>transition-duration</a:t>
            </a:r>
            <a:endParaRPr lang="zh-CN" altLang="en-US" dirty="0"/>
          </a:p>
          <a:p>
            <a:r>
              <a:rPr lang="en-US" altLang="zh-CN" dirty="0" smtClean="0"/>
              <a:t>transition-property</a:t>
            </a:r>
          </a:p>
          <a:p>
            <a:r>
              <a:rPr lang="en-US" altLang="zh-CN" dirty="0" smtClean="0"/>
              <a:t>transition-timing-function </a:t>
            </a:r>
            <a:r>
              <a:rPr lang="zh-CN" altLang="en-US" dirty="0" smtClean="0"/>
              <a:t>过渡效果显示方式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5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、多列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lvl="2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/>
              <a:t>column-count</a:t>
            </a:r>
          </a:p>
          <a:p>
            <a:pPr lvl="1"/>
            <a:r>
              <a:rPr lang="en-US" altLang="zh-CN" dirty="0"/>
              <a:t>column-gap</a:t>
            </a:r>
          </a:p>
          <a:p>
            <a:pPr lvl="1"/>
            <a:r>
              <a:rPr lang="en-US" altLang="zh-CN" dirty="0"/>
              <a:t>column-rule-style</a:t>
            </a:r>
          </a:p>
          <a:p>
            <a:pPr lvl="1"/>
            <a:r>
              <a:rPr lang="en-US" altLang="zh-CN" dirty="0"/>
              <a:t>column-rule-width</a:t>
            </a:r>
          </a:p>
          <a:p>
            <a:pPr lvl="1"/>
            <a:r>
              <a:rPr lang="en-US" altLang="zh-CN" dirty="0"/>
              <a:t>column-rule-color</a:t>
            </a:r>
          </a:p>
          <a:p>
            <a:pPr lvl="1"/>
            <a:r>
              <a:rPr lang="en-US" altLang="zh-CN" dirty="0"/>
              <a:t>column-rule</a:t>
            </a:r>
          </a:p>
          <a:p>
            <a:pPr lvl="1"/>
            <a:r>
              <a:rPr lang="en-US" altLang="zh-CN" dirty="0"/>
              <a:t>column-span</a:t>
            </a:r>
          </a:p>
          <a:p>
            <a:pPr lvl="1"/>
            <a:r>
              <a:rPr lang="en-US" altLang="zh-CN" dirty="0"/>
              <a:t>column-width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552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viewport </a:t>
            </a:r>
            <a:r>
              <a:rPr lang="zh-CN" altLang="en-US" dirty="0" smtClean="0"/>
              <a:t>与 单位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、弹性盒子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1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505542-BCEF-47F2-90D3-D407C4B4B1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青色镶边演示文稿（宽屏）</Template>
  <TotalTime>971</TotalTime>
  <Words>115</Words>
  <Application>Microsoft Office PowerPoint</Application>
  <PresentationFormat>宽屏</PresentationFormat>
  <Paragraphs>38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Microsoft YaHei</vt:lpstr>
      <vt:lpstr>Arial</vt:lpstr>
      <vt:lpstr>Calibri</vt:lpstr>
      <vt:lpstr>Banded Design Teal 16x9</vt:lpstr>
      <vt:lpstr>Css3-2</vt:lpstr>
      <vt:lpstr>目录</vt:lpstr>
      <vt:lpstr>1、动画</vt:lpstr>
      <vt:lpstr>2、2d转换</vt:lpstr>
      <vt:lpstr>3、3d转换</vt:lpstr>
      <vt:lpstr>4、过渡</vt:lpstr>
      <vt:lpstr>5、多列</vt:lpstr>
      <vt:lpstr>6、viewport 与 单位</vt:lpstr>
      <vt:lpstr>7、弹性盒子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标题版式</dc:title>
  <dc:creator>袁涛</dc:creator>
  <cp:keywords/>
  <cp:lastModifiedBy>袁涛</cp:lastModifiedBy>
  <cp:revision>79</cp:revision>
  <dcterms:created xsi:type="dcterms:W3CDTF">2016-11-27T12:33:07Z</dcterms:created>
  <dcterms:modified xsi:type="dcterms:W3CDTF">2016-12-01T06:03:46Z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