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77" r:id="rId3"/>
    <p:sldId id="267" r:id="rId4"/>
    <p:sldId id="268" r:id="rId5"/>
    <p:sldId id="28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65DD71D7-55AC-46BD-81B3-09AB2F9EFBD8}" type="datetimeFigureOut">
              <a:rPr lang="en-US" altLang="zh-CN" smtClean="0">
                <a:ea typeface="Microsoft YaHei UI" panose="020B0503020204020204" pitchFamily="34" charset="-122"/>
              </a:rPr>
              <a:t>2/21/2017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2840BD58-3BFF-4EAF-BB8B-AC67FE801E47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1F89424F-BB59-4F4E-9822-4CA3E770FFD2}" type="datetimeFigureOut">
              <a:rPr lang="en-US" altLang="zh-CN" smtClean="0"/>
              <a:pPr/>
              <a:t>2/21/2017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68322CDD-9D6C-4F63-9EC2-64822662410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lIns="36000" tIns="18000" rIns="36000" bIns="18000" anchor="ctr">
            <a:normAutofit/>
          </a:bodyPr>
          <a:lstStyle>
            <a:lvl1pPr algn="ctr" latinLnBrk="0">
              <a:lnSpc>
                <a:spcPct val="100000"/>
              </a:lnSpc>
              <a:defRPr lang="zh-CN" sz="65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单击以编辑母版副标题样式</a:t>
            </a:r>
            <a:endParaRPr lang="zh-CN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 latinLnBrk="0">
              <a:lnSpc>
                <a:spcPct val="100000"/>
              </a:lnSpc>
              <a:defRPr lang="zh-CN"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200" b="1" cap="all" baseline="0"/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1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1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 latinLnBrk="0">
              <a:spcBef>
                <a:spcPts val="800"/>
              </a:spcBef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 latinLnBrk="0">
              <a:spcBef>
                <a:spcPts val="800"/>
              </a:spcBef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/>
                </a:solidFill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  <a:ea typeface="Microsoft YaHei UI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Microsoft YaHei U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lang="zh-CN" sz="18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Angular 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教程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68705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目录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946483"/>
            <a:ext cx="9601200" cy="5229727"/>
          </a:xfrm>
        </p:spPr>
        <p:txBody>
          <a:bodyPr>
            <a:normAutofit fontScale="92500" lnSpcReduction="2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altLang="zh-CN" dirty="0" smtClean="0"/>
              <a:t>Angular JS</a:t>
            </a:r>
            <a:r>
              <a:rPr lang="zh-CN" altLang="en-US" dirty="0" smtClean="0"/>
              <a:t>简介</a:t>
            </a:r>
            <a:endParaRPr 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 smtClean="0"/>
              <a:t>数据</a:t>
            </a:r>
            <a:r>
              <a:rPr lang="zh-CN" altLang="en-US" dirty="0"/>
              <a:t>绑定</a:t>
            </a:r>
            <a:endParaRPr lang="en-US" altLang="zh-CN" dirty="0"/>
          </a:p>
          <a:p>
            <a:pPr marL="502920" indent="-457200">
              <a:buFont typeface="+mj-lt"/>
              <a:buAutoNum type="arabicPeriod"/>
            </a:pPr>
            <a:r>
              <a:rPr lang="en-US" altLang="zh-CN" dirty="0"/>
              <a:t>Controllers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CN" dirty="0"/>
              <a:t>Scopes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CN" dirty="0"/>
              <a:t>service</a:t>
            </a:r>
          </a:p>
          <a:p>
            <a:pPr marL="502920" indent="-457200">
              <a:buFont typeface="+mj-lt"/>
              <a:buAutoNum type="arabicPeriod"/>
            </a:pPr>
            <a:r>
              <a:rPr lang="zh-CN" altLang="en-US" dirty="0"/>
              <a:t>依赖注入</a:t>
            </a:r>
            <a:endParaRPr lang="en-US" altLang="zh-CN" dirty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/>
              <a:t>过滤器</a:t>
            </a:r>
            <a:endParaRPr lang="en-US" altLang="zh-CN" dirty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/>
              <a:t>表单</a:t>
            </a:r>
            <a:endParaRPr lang="en-US" altLang="zh-CN" dirty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/>
              <a:t>指令</a:t>
            </a:r>
            <a:endParaRPr lang="en-US" altLang="zh-CN" dirty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/>
              <a:t>路由</a:t>
            </a:r>
            <a:endParaRPr lang="en-US" altLang="zh-CN" dirty="0"/>
          </a:p>
          <a:p>
            <a:pPr marL="502920" indent="-457200">
              <a:buFont typeface="+mj-lt"/>
              <a:buAutoNum type="arabicPeriod"/>
            </a:pPr>
            <a:r>
              <a:rPr lang="en-US" altLang="zh-CN" dirty="0"/>
              <a:t>AngularJS Http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CN" dirty="0"/>
              <a:t>promise</a:t>
            </a:r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简介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5"/>
            <a:ext cx="9601200" cy="465221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dirty="0"/>
              <a:t>AngularJS</a:t>
            </a:r>
            <a:r>
              <a:rPr lang="zh-CN" altLang="en-US" dirty="0"/>
              <a:t>主要用于构建单页面</a:t>
            </a:r>
            <a:r>
              <a:rPr lang="en-US" altLang="zh-CN" dirty="0"/>
              <a:t>Web</a:t>
            </a:r>
            <a:r>
              <a:rPr lang="zh-CN" altLang="en-US" dirty="0"/>
              <a:t>应用。它通过增加开发人员和常见</a:t>
            </a:r>
            <a:r>
              <a:rPr lang="en-US" altLang="zh-CN" dirty="0"/>
              <a:t>Web</a:t>
            </a:r>
            <a:r>
              <a:rPr lang="zh-CN" altLang="en-US" dirty="0"/>
              <a:t>应用开发任务之间的抽象级别，使构建交互式的现代</a:t>
            </a:r>
            <a:r>
              <a:rPr lang="en-US" altLang="zh-CN" dirty="0"/>
              <a:t>Web</a:t>
            </a:r>
            <a:r>
              <a:rPr lang="zh-CN" altLang="en-US" dirty="0"/>
              <a:t>应用变得更加简单。它提供了开发</a:t>
            </a:r>
            <a:br>
              <a:rPr lang="zh-CN" altLang="en-US" dirty="0"/>
            </a:br>
            <a:r>
              <a:rPr lang="zh-CN" altLang="en-US" dirty="0"/>
              <a:t>者在现代</a:t>
            </a:r>
            <a:r>
              <a:rPr lang="en-US" altLang="zh-CN" dirty="0"/>
              <a:t>Web</a:t>
            </a:r>
            <a:r>
              <a:rPr lang="zh-CN" altLang="en-US" dirty="0"/>
              <a:t>应用中经常要用到的一系列高级功能，例如： </a:t>
            </a:r>
            <a:br>
              <a:rPr lang="zh-CN" altLang="en-US" dirty="0"/>
            </a:b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解耦应用逻辑、数据模型和视图；</a:t>
            </a:r>
            <a:endParaRPr lang="en-US" altLang="zh-CN" dirty="0"/>
          </a:p>
          <a:p>
            <a:r>
              <a:rPr lang="en-US" altLang="zh-CN" dirty="0"/>
              <a:t>Ajax</a:t>
            </a:r>
            <a:r>
              <a:rPr lang="zh-CN" altLang="en-US" dirty="0"/>
              <a:t>服务；</a:t>
            </a:r>
            <a:endParaRPr lang="en-US" altLang="zh-CN" b="1" dirty="0"/>
          </a:p>
          <a:p>
            <a:r>
              <a:rPr lang="zh-CN" altLang="en-US" dirty="0"/>
              <a:t>依赖注入；</a:t>
            </a:r>
            <a:endParaRPr lang="en-US" altLang="zh-CN" dirty="0"/>
          </a:p>
          <a:p>
            <a:r>
              <a:rPr lang="zh-CN" altLang="en-US" dirty="0"/>
              <a:t>浏览历史（使书签和前进、后退按钮能够像在普通</a:t>
            </a:r>
            <a:r>
              <a:rPr lang="en-US" altLang="zh-CN" dirty="0"/>
              <a:t>Web</a:t>
            </a:r>
            <a:r>
              <a:rPr lang="zh-CN" altLang="en-US" dirty="0"/>
              <a:t>应用中一样工作）；</a:t>
            </a:r>
            <a:endParaRPr lang="en-US" altLang="zh-CN" dirty="0"/>
          </a:p>
          <a:p>
            <a:r>
              <a:rPr lang="zh-CN" altLang="en-US" dirty="0"/>
              <a:t>测试；</a:t>
            </a:r>
            <a:endParaRPr lang="en-US" altLang="zh-CN" dirty="0"/>
          </a:p>
          <a:p>
            <a:r>
              <a:rPr lang="zh-CN" altLang="en-US" dirty="0"/>
              <a:t>更多功能 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99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8589" y="2177716"/>
            <a:ext cx="3474720" cy="1600200"/>
          </a:xfrm>
        </p:spPr>
        <p:txBody>
          <a:bodyPr/>
          <a:lstStyle/>
          <a:p>
            <a:r>
              <a:rPr lang="zh-CN" altLang="en-US" dirty="0"/>
              <a:t>完</a:t>
            </a:r>
          </a:p>
        </p:txBody>
      </p:sp>
    </p:spTree>
    <p:extLst>
      <p:ext uri="{BB962C8B-B14F-4D97-AF65-F5344CB8AC3E}">
        <p14:creationId xmlns:p14="http://schemas.microsoft.com/office/powerpoint/2010/main" val="292423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带红线的业务演示文稿（宽屏）</Template>
  <TotalTime>0</TotalTime>
  <Words>66</Words>
  <Application>Microsoft Office PowerPoint</Application>
  <PresentationFormat>宽屏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 Unicode MS</vt:lpstr>
      <vt:lpstr>Microsoft YaHei UI</vt:lpstr>
      <vt:lpstr>Arial</vt:lpstr>
      <vt:lpstr>Cambria</vt:lpstr>
      <vt:lpstr>Red Line Business 16x9</vt:lpstr>
      <vt:lpstr>Angular 2</vt:lpstr>
      <vt:lpstr>目录</vt:lpstr>
      <vt:lpstr>1. 简介</vt:lpstr>
      <vt:lpstr>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2016-12-18T06:11:26Z</dcterms:created>
  <dcterms:modified xsi:type="dcterms:W3CDTF">2017-02-21T09:57:06Z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