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11/28/2016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2016/11/28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2016/11/28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11/28/2016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、圆角矩形边框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、圆角矩形边框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border-radius:w</a:t>
            </a:r>
            <a:r>
              <a:rPr lang="en-US" altLang="zh-CN" dirty="0" smtClean="0"/>
              <a:t> x y 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从左上角开始顺时针赋值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64" y="2432985"/>
            <a:ext cx="6629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box-shadow</a:t>
            </a:r>
            <a:r>
              <a:rPr lang="en-US" altLang="zh-CN" dirty="0"/>
              <a:t>: 10px </a:t>
            </a:r>
            <a:r>
              <a:rPr lang="en-US" altLang="zh-CN" dirty="0" err="1"/>
              <a:t>10px</a:t>
            </a:r>
            <a:r>
              <a:rPr lang="en-US" altLang="zh-CN" dirty="0"/>
              <a:t> </a:t>
            </a:r>
            <a:r>
              <a:rPr lang="en-US" altLang="zh-CN" dirty="0" smtClean="0"/>
              <a:t>5px </a:t>
            </a:r>
            <a:r>
              <a:rPr lang="en-US" altLang="zh-CN" dirty="0" err="1" smtClean="0"/>
              <a:t>5px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smtClean="0"/>
              <a:t>888888 inset;  </a:t>
            </a:r>
          </a:p>
          <a:p>
            <a:pPr lvl="1"/>
            <a:r>
              <a:rPr lang="zh-CN" altLang="en-US" sz="1400" dirty="0"/>
              <a:t>水平</a:t>
            </a:r>
            <a:r>
              <a:rPr lang="zh-CN" altLang="en-US" sz="1400" dirty="0" smtClean="0"/>
              <a:t>偏移，</a:t>
            </a:r>
            <a:r>
              <a:rPr lang="zh-CN" altLang="en-US" sz="1400" dirty="0"/>
              <a:t>垂直偏移</a:t>
            </a:r>
            <a:r>
              <a:rPr lang="zh-CN" altLang="en-US" sz="1400" dirty="0" smtClean="0"/>
              <a:t>，模糊值，阴影大小，阴影颜色，内阴影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7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border-image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270</TotalTime>
  <Words>68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Banded Design Teal 16x9</vt:lpstr>
      <vt:lpstr>Css3</vt:lpstr>
      <vt:lpstr>边框</vt:lpstr>
      <vt:lpstr>1、圆角矩形边框</vt:lpstr>
      <vt:lpstr>2、框阴影</vt:lpstr>
      <vt:lpstr>3、图片边框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袁涛</dc:creator>
  <cp:keywords/>
  <cp:lastModifiedBy>袁涛</cp:lastModifiedBy>
  <cp:revision>27</cp:revision>
  <dcterms:created xsi:type="dcterms:W3CDTF">2016-11-27T12:33:07Z</dcterms:created>
  <dcterms:modified xsi:type="dcterms:W3CDTF">2016-11-28T07:10:11Z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