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64" r:id="rId5"/>
    <p:sldId id="276" r:id="rId6"/>
    <p:sldId id="277" r:id="rId7"/>
    <p:sldId id="281" r:id="rId8"/>
    <p:sldId id="278" r:id="rId9"/>
    <p:sldId id="309" r:id="rId10"/>
    <p:sldId id="279" r:id="rId11"/>
    <p:sldId id="268" r:id="rId12"/>
    <p:sldId id="307" r:id="rId13"/>
    <p:sldId id="269" r:id="rId14"/>
    <p:sldId id="308" r:id="rId15"/>
    <p:sldId id="270" r:id="rId16"/>
    <p:sldId id="304" r:id="rId17"/>
    <p:sldId id="303" r:id="rId18"/>
    <p:sldId id="305" r:id="rId19"/>
    <p:sldId id="310" r:id="rId20"/>
    <p:sldId id="282" r:id="rId21"/>
    <p:sldId id="285" r:id="rId22"/>
    <p:sldId id="311" r:id="rId23"/>
    <p:sldId id="284" r:id="rId24"/>
    <p:sldId id="312" r:id="rId25"/>
    <p:sldId id="287" r:id="rId26"/>
    <p:sldId id="288" r:id="rId27"/>
    <p:sldId id="286" r:id="rId28"/>
    <p:sldId id="283" r:id="rId29"/>
    <p:sldId id="289" r:id="rId30"/>
    <p:sldId id="290" r:id="rId31"/>
    <p:sldId id="313" r:id="rId32"/>
    <p:sldId id="291" r:id="rId33"/>
    <p:sldId id="292" r:id="rId34"/>
    <p:sldId id="293" r:id="rId35"/>
    <p:sldId id="294" r:id="rId36"/>
    <p:sldId id="314" r:id="rId37"/>
    <p:sldId id="295" r:id="rId38"/>
    <p:sldId id="315" r:id="rId39"/>
    <p:sldId id="296" r:id="rId40"/>
    <p:sldId id="297" r:id="rId41"/>
    <p:sldId id="299" r:id="rId42"/>
    <p:sldId id="300" r:id="rId43"/>
    <p:sldId id="301" r:id="rId44"/>
    <p:sldId id="302" r:id="rId45"/>
    <p:sldId id="266" r:id="rId46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60" d="100"/>
          <a:sy n="60" d="100"/>
        </p:scale>
        <p:origin x="72" y="12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2016/11/24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2016/11/24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string(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8"/>
            <a:ext cx="10449711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Array[4];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Array[7];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8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2276</Words>
  <Application>Microsoft Office PowerPoint</Application>
  <PresentationFormat>自定义</PresentationFormat>
  <Paragraphs>357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1. ECMAScript</vt:lpstr>
      <vt:lpstr>2. JavaScript</vt:lpstr>
      <vt:lpstr>2.1 什么是JavaScript？</vt:lpstr>
      <vt:lpstr>2.2 JavaScript 用法</vt:lpstr>
      <vt:lpstr>课堂练习1</vt:lpstr>
      <vt:lpstr>1.3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2016-11-24T06:59:26Z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