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8" r:id="rId3"/>
    <p:sldId id="260" r:id="rId4"/>
    <p:sldId id="261" r:id="rId5"/>
    <p:sldId id="270" r:id="rId6"/>
    <p:sldId id="27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CEEBDA6D-DC69-4DCE-BAF7-6763517D3376}" type="datetimeFigureOut">
              <a:rPr lang="en-US" altLang="zh-CN"/>
              <a:t>12/24/2016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2977E94-A6AB-4E02-8E43-E89F9CF4757F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37F6C43-988E-4257-9A1C-C162EF036D58}" type="datetimeFigureOut">
              <a:t>2016/12/24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ED491D0-8E1B-49C7-849B-A28568D9449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 latinLnBrk="0">
              <a:lnSpc>
                <a:spcPct val="90000"/>
              </a:lnSpc>
              <a:defRPr lang="zh-CN"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2016/12/24</a:t>
            </a:fld>
            <a:endParaRPr 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2016/12/24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t>2016/12/24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2016/12/24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 latinLnBrk="0">
              <a:lnSpc>
                <a:spcPct val="90000"/>
              </a:lnSpc>
              <a:defRPr lang="zh-CN" sz="5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2016/12/24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2016/12/24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2016/12/24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2016/12/24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2016/12/24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 latinLnBrk="0">
              <a:defRPr lang="zh-CN" sz="22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 latinLnBrk="0">
              <a:spcBef>
                <a:spcPts val="1500"/>
              </a:spcBef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2016/12/24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2016/12/24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CCFE9AC-F15C-4FA0-A6F1-298829FA691D}" type="datetimeFigureOut">
              <a:rPr lang="en-US" altLang="zh-CN" smtClean="0"/>
              <a:pPr/>
              <a:t>12/24/2016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zh-CN" sz="30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lang="zh-CN"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非关系型数据库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80160" y="1973179"/>
            <a:ext cx="9628632" cy="48848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Nosql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简介</a:t>
            </a:r>
            <a:endParaRPr 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Mongodb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选取文档元素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属性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元素的内容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创建、插入、删除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HTML</a:t>
            </a:r>
            <a:r>
              <a:rPr lang="zh-CN" altLang="en-US" dirty="0"/>
              <a:t>表单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事件处理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Nosql</a:t>
            </a:r>
            <a:r>
              <a:rPr lang="en-US" altLang="zh-CN" dirty="0" smtClean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简介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446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http://www.runoob.com/mongodb/mongodb-tutorial.html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4667251"/>
          </a:xfrm>
        </p:spPr>
        <p:txBody>
          <a:bodyPr/>
          <a:lstStyle/>
          <a:p>
            <a:r>
              <a:rPr lang="en-US" altLang="zh-CN" sz="1400" u="sng" dirty="0">
                <a:hlinkClick r:id="rId2"/>
              </a:rPr>
              <a:t>http://</a:t>
            </a:r>
            <a:r>
              <a:rPr lang="en-US" altLang="zh-CN" sz="1400" u="sng" dirty="0" smtClean="0">
                <a:hlinkClick r:id="rId2"/>
              </a:rPr>
              <a:t>www.mongodb.org/downloads</a:t>
            </a:r>
            <a:r>
              <a:rPr lang="en-US" altLang="zh-CN" sz="1400" u="sng" dirty="0" smtClean="0"/>
              <a:t> </a:t>
            </a:r>
            <a:r>
              <a:rPr lang="zh-CN" altLang="en-US" sz="1400" u="sng" dirty="0" smtClean="0"/>
              <a:t>官方网站</a:t>
            </a:r>
            <a:endParaRPr lang="en-US" altLang="zh-CN" sz="1400" u="sng" dirty="0" smtClean="0"/>
          </a:p>
          <a:p>
            <a:endParaRPr lang="en-US" altLang="zh-CN" u="sng" dirty="0" smtClean="0"/>
          </a:p>
          <a:p>
            <a:endParaRPr lang="en-US" altLang="zh-CN" u="sng" dirty="0" smtClean="0"/>
          </a:p>
          <a:p>
            <a:endParaRPr lang="en-US" altLang="zh-CN" u="sng" dirty="0"/>
          </a:p>
          <a:p>
            <a:endParaRPr lang="en-US" altLang="zh-CN" u="sng" dirty="0" smtClean="0"/>
          </a:p>
          <a:p>
            <a:endParaRPr lang="en-US" altLang="zh-CN" u="sng" dirty="0"/>
          </a:p>
          <a:p>
            <a:pPr marL="0" indent="0">
              <a:buNone/>
            </a:pPr>
            <a:endParaRPr lang="en-US" altLang="zh-CN" u="sng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4953690"/>
            <a:ext cx="5313823" cy="19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35781" y="2053389"/>
            <a:ext cx="9628632" cy="28715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0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教育学科演示文稿，黑板插图设计（宽屏）</Template>
  <TotalTime>0</TotalTime>
  <Words>45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宋体</vt:lpstr>
      <vt:lpstr>Calibri</vt:lpstr>
      <vt:lpstr>Wingdings</vt:lpstr>
      <vt:lpstr>Education 16x9</vt:lpstr>
      <vt:lpstr>MongoDB</vt:lpstr>
      <vt:lpstr> 目录</vt:lpstr>
      <vt:lpstr>Nosql mongoDB简介</vt:lpstr>
      <vt:lpstr>2、 Mongodb安装</vt:lpstr>
      <vt:lpstr>2. 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2016-11-27T02:55:14Z</dcterms:created>
  <dcterms:modified xsi:type="dcterms:W3CDTF">2016-12-24T13:34:58Z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