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5"/>
  </p:notesMasterIdLst>
  <p:handoutMasterIdLst>
    <p:handoutMasterId r:id="rId16"/>
  </p:handoutMasterIdLst>
  <p:sldIdLst>
    <p:sldId id="256" r:id="rId3"/>
    <p:sldId id="270" r:id="rId4"/>
    <p:sldId id="265" r:id="rId5"/>
    <p:sldId id="266" r:id="rId6"/>
    <p:sldId id="267" r:id="rId7"/>
    <p:sldId id="268" r:id="rId8"/>
    <p:sldId id="275" r:id="rId9"/>
    <p:sldId id="269" r:id="rId10"/>
    <p:sldId id="273" r:id="rId11"/>
    <p:sldId id="274"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7" autoAdjust="0"/>
    <p:restoredTop sz="94660"/>
  </p:normalViewPr>
  <p:slideViewPr>
    <p:cSldViewPr snapToGrid="0">
      <p:cViewPr>
        <p:scale>
          <a:sx n="100" d="100"/>
          <a:sy n="100" d="100"/>
        </p:scale>
        <p:origin x="-178" y="-293"/>
      </p:cViewPr>
      <p:guideLst/>
    </p:cSldViewPr>
  </p:slideViewPr>
  <p:notesTextViewPr>
    <p:cViewPr>
      <p:scale>
        <a:sx n="1" d="1"/>
        <a:sy n="1" d="1"/>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12/1/2016</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2016/12/1</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标题 1"/>
          <p:cNvSpPr>
            <a:spLocks noGrp="1"/>
          </p:cNvSpPr>
          <p:nvPr>
            <p:ph type="ctrTitle"/>
          </p:nvPr>
        </p:nvSpPr>
        <p:spPr>
          <a:xfrm>
            <a:off x="1295400" y="2286000"/>
            <a:ext cx="9601200" cy="1517904"/>
          </a:xfrm>
        </p:spPr>
        <p:txBody>
          <a:bodyPr anchor="b"/>
          <a:lstStyle>
            <a:lvl1pPr algn="ctr" latinLnBrk="0">
              <a:defRPr lang="zh-CN" sz="5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20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smtClean="0"/>
              <a:t>单击此处编辑母版副标题样式</a:t>
            </a:r>
            <a:endParaRPr lang="zh-CN"/>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0"/>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E583DDF-CA54-461A-A486-592D2374C532}" type="datetimeFigureOut">
              <a:t>2016/12/1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41120" y="467360"/>
            <a:ext cx="9509760" cy="1233424"/>
          </a:xfrm>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0A879FD0-C37A-4F50-8F3B-5FA0D9D0B42F}" type="datetimeFigureOut">
              <a:t>2016/12/1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0D06EF73-9DB8-4763-865F-2F88181A4732}" type="slidenum">
              <a:t>‹#›</a:t>
            </a:fld>
            <a:endParaRPr lang="zh-CN"/>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41120" y="466344"/>
            <a:ext cx="9509760" cy="1234440"/>
          </a:xfrm>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34112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9E583DDF-CA54-461A-A486-592D2374C532}" type="datetimeFigureOut">
              <a:t>2016/12/1</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9E583DDF-CA54-461A-A486-592D2374C532}" type="datetimeFigureOut">
              <a:t>2016/12/1</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日期占位符 1"/>
          <p:cNvSpPr>
            <a:spLocks noGrp="1"/>
          </p:cNvSpPr>
          <p:nvPr>
            <p:ph type="dt" sz="half" idx="10"/>
          </p:nvPr>
        </p:nvSpPr>
        <p:spPr/>
        <p:txBody>
          <a:bodyPr/>
          <a:lstStyle/>
          <a:p>
            <a:fld id="{9E583DDF-CA54-461A-A486-592D2374C532}" type="datetimeFigureOut">
              <a:t>2016/12/1</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anchor="b">
            <a:normAutofit/>
          </a:bodyPr>
          <a:lstStyle>
            <a:lvl1pPr latinLnBrk="0">
              <a:defRPr lang="zh-CN" sz="3400" b="0"/>
            </a:lvl1pPr>
          </a:lstStyle>
          <a:p>
            <a:r>
              <a:rPr lang="zh-CN" altLang="en-US" smtClean="0"/>
              <a:t>单击此处编辑母版标题样式</a:t>
            </a:r>
            <a:endParaRPr lang="zh-CN"/>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583DDF-CA54-461A-A486-592D2374C532}" type="datetimeFigureOut">
              <a:t>2016/12/1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anchor="b">
            <a:normAutofit/>
          </a:bodyPr>
          <a:lstStyle>
            <a:lvl1pPr latinLnBrk="0">
              <a:defRPr lang="zh-CN" sz="34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583DDF-CA54-461A-A486-592D2374C532}" type="datetimeFigureOut">
              <a:t>2016/12/1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atin typeface="Microsoft YaHei" panose="020B0503020204020204" pitchFamily="34" charset="-122"/>
              <a:ea typeface="Microsoft YaHei" panose="020B0503020204020204" pitchFamily="34" charset="-122"/>
            </a:endParaRPr>
          </a:p>
        </p:txBody>
      </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CN" sz="800">
                <a:solidFill>
                  <a:schemeClr val="tx1">
                    <a:tint val="75000"/>
                  </a:schemeClr>
                </a:solidFill>
                <a:latin typeface="Microsoft YaHei" panose="020B0503020204020204" pitchFamily="34" charset="-122"/>
                <a:ea typeface="Microsoft YaHei" panose="020B0503020204020204" pitchFamily="34" charset="-122"/>
              </a:defRPr>
            </a:lvl1pPr>
          </a:lstStyle>
          <a:p>
            <a:fld id="{9E583DDF-CA54-461A-A486-592D2374C532}" type="datetimeFigureOut">
              <a:rPr lang="en-US" altLang="zh-CN" smtClean="0"/>
              <a:pPr/>
              <a:t>12/1/2016</a:t>
            </a:fld>
            <a:endParaRPr lang="zh-CN" altLang="en-US"/>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CN" sz="800" cap="all" baseline="0">
                <a:solidFill>
                  <a:schemeClr val="tx1">
                    <a:tint val="75000"/>
                  </a:schemeClr>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CN" sz="800">
                <a:solidFill>
                  <a:schemeClr val="tx1">
                    <a:tint val="75000"/>
                  </a:schemeClr>
                </a:solidFill>
                <a:latin typeface="Microsoft YaHei" panose="020B0503020204020204" pitchFamily="34" charset="-122"/>
                <a:ea typeface="Microsoft YaHei" panose="020B0503020204020204" pitchFamily="34" charset="-122"/>
              </a:defRPr>
            </a:lvl1pPr>
          </a:lstStyle>
          <a:p>
            <a:fld id="{CA8D9AD5-F248-4919-864A-CFD76CC027D6}" type="slidenum">
              <a:rPr lang="en-US" altLang="zh-CN" smtClean="0"/>
              <a:pPr/>
              <a:t>‹#›</a:t>
            </a:fld>
            <a:endParaRPr lang="en-US" altLang="zh-CN"/>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Css3-2</a:t>
            </a:r>
            <a:endParaRPr lang="zh-CN" dirty="0"/>
          </a:p>
        </p:txBody>
      </p:sp>
      <p:sp>
        <p:nvSpPr>
          <p:cNvPr id="3" name="副标题 2"/>
          <p:cNvSpPr>
            <a:spLocks noGrp="1"/>
          </p:cNvSpPr>
          <p:nvPr>
            <p:ph type="subTitle" idx="1"/>
          </p:nvPr>
        </p:nvSpPr>
        <p:spPr/>
        <p:txBody>
          <a:bodyPr/>
          <a:lstStyle/>
          <a:p>
            <a:r>
              <a:rPr lang="zh-CN" altLang="en-US" dirty="0" smtClean="0"/>
              <a:t>响应式布局</a:t>
            </a:r>
            <a:endParaRPr lang="zh-CN"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单位</a:t>
            </a:r>
            <a:endParaRPr lang="zh-CN" altLang="en-US" dirty="0"/>
          </a:p>
        </p:txBody>
      </p:sp>
      <p:sp>
        <p:nvSpPr>
          <p:cNvPr id="3" name="内容占位符 2"/>
          <p:cNvSpPr>
            <a:spLocks noGrp="1"/>
          </p:cNvSpPr>
          <p:nvPr>
            <p:ph idx="1"/>
          </p:nvPr>
        </p:nvSpPr>
        <p:spPr/>
        <p:txBody>
          <a:bodyPr/>
          <a:lstStyle/>
          <a:p>
            <a:r>
              <a:rPr lang="zh-CN" altLang="en-US" dirty="0" smtClean="0"/>
              <a:t>相对单位</a:t>
            </a:r>
            <a:endParaRPr lang="en-US" altLang="zh-CN" dirty="0" smtClean="0"/>
          </a:p>
          <a:p>
            <a:pPr lvl="1"/>
            <a:r>
              <a:rPr lang="en-US" altLang="zh-CN" dirty="0" err="1" smtClean="0"/>
              <a:t>em</a:t>
            </a:r>
            <a:r>
              <a:rPr lang="zh-CN" altLang="en-US" dirty="0" smtClean="0"/>
              <a:t>、</a:t>
            </a:r>
            <a:r>
              <a:rPr lang="en-US" altLang="zh-CN" dirty="0" smtClean="0"/>
              <a:t>rem</a:t>
            </a:r>
            <a:r>
              <a:rPr lang="zh-CN" altLang="en-US" dirty="0" smtClean="0"/>
              <a:t>、</a:t>
            </a:r>
            <a:r>
              <a:rPr lang="en-US" altLang="zh-CN" dirty="0" err="1" smtClean="0"/>
              <a:t>vw</a:t>
            </a:r>
            <a:r>
              <a:rPr lang="zh-CN" altLang="en-US" dirty="0" smtClean="0"/>
              <a:t>、</a:t>
            </a:r>
            <a:r>
              <a:rPr lang="en-US" altLang="zh-CN" dirty="0" err="1" smtClean="0"/>
              <a:t>vh</a:t>
            </a:r>
            <a:r>
              <a:rPr lang="zh-CN" altLang="en-US" dirty="0" smtClean="0"/>
              <a:t>、</a:t>
            </a:r>
            <a:r>
              <a:rPr lang="en-US" altLang="zh-CN" dirty="0" smtClean="0"/>
              <a:t>%</a:t>
            </a:r>
          </a:p>
          <a:p>
            <a:r>
              <a:rPr lang="zh-CN" altLang="en-US" dirty="0" smtClean="0"/>
              <a:t>绝对单位</a:t>
            </a:r>
            <a:endParaRPr lang="en-US" altLang="zh-CN" dirty="0" smtClean="0"/>
          </a:p>
          <a:p>
            <a:pPr lvl="1"/>
            <a:r>
              <a:rPr lang="en-US" altLang="zh-CN" dirty="0" err="1" smtClean="0"/>
              <a:t>px</a:t>
            </a:r>
            <a:r>
              <a:rPr lang="zh-CN" altLang="en-US" dirty="0" smtClean="0"/>
              <a:t>、</a:t>
            </a:r>
            <a:r>
              <a:rPr lang="en-US" altLang="zh-CN" dirty="0" smtClean="0"/>
              <a:t>cm</a:t>
            </a:r>
            <a:r>
              <a:rPr lang="zh-CN" altLang="en-US" dirty="0" smtClean="0"/>
              <a:t>、</a:t>
            </a:r>
            <a:r>
              <a:rPr lang="en-US" altLang="zh-CN" dirty="0" smtClean="0"/>
              <a:t>in</a:t>
            </a:r>
            <a:r>
              <a:rPr lang="zh-CN" altLang="en-US" dirty="0" smtClean="0"/>
              <a:t>、</a:t>
            </a:r>
            <a:r>
              <a:rPr lang="en-US" altLang="zh-CN" dirty="0" smtClean="0"/>
              <a:t>mm</a:t>
            </a:r>
            <a:endParaRPr lang="zh-CN" altLang="en-US" dirty="0"/>
          </a:p>
        </p:txBody>
      </p:sp>
    </p:spTree>
    <p:extLst>
      <p:ext uri="{BB962C8B-B14F-4D97-AF65-F5344CB8AC3E}">
        <p14:creationId xmlns:p14="http://schemas.microsoft.com/office/powerpoint/2010/main" val="37643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a:t>
            </a:r>
            <a:r>
              <a:rPr lang="en-US" altLang="zh-CN" dirty="0" smtClean="0"/>
              <a:t>viewport</a:t>
            </a:r>
            <a:endParaRPr lang="zh-CN" altLang="en-US" dirty="0"/>
          </a:p>
        </p:txBody>
      </p:sp>
      <p:sp>
        <p:nvSpPr>
          <p:cNvPr id="3" name="内容占位符 2"/>
          <p:cNvSpPr>
            <a:spLocks noGrp="1"/>
          </p:cNvSpPr>
          <p:nvPr>
            <p:ph idx="1"/>
          </p:nvPr>
        </p:nvSpPr>
        <p:spPr/>
        <p:txBody>
          <a:bodyPr/>
          <a:lstStyle/>
          <a:p>
            <a:r>
              <a:rPr lang="en-US" altLang="zh-CN" dirty="0" smtClean="0"/>
              <a:t>Viewport </a:t>
            </a:r>
            <a:r>
              <a:rPr lang="zh-CN" altLang="en-US" dirty="0" smtClean="0"/>
              <a:t>用户网页的可视区域，翻译过来叫“视区”</a:t>
            </a:r>
            <a:endParaRPr lang="zh-CN" altLang="en-US" dirty="0"/>
          </a:p>
        </p:txBody>
      </p:sp>
    </p:spTree>
    <p:extLst>
      <p:ext uri="{BB962C8B-B14F-4D97-AF65-F5344CB8AC3E}">
        <p14:creationId xmlns:p14="http://schemas.microsoft.com/office/powerpoint/2010/main" val="9411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en-US" dirty="0" smtClean="0"/>
              <a:t>、</a:t>
            </a:r>
            <a:r>
              <a:rPr lang="zh-CN" altLang="en-US" dirty="0" smtClean="0"/>
              <a:t>弹性盒子</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01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t>、</a:t>
            </a:r>
            <a:r>
              <a:rPr lang="zh-CN" altLang="en-US" dirty="0" smtClean="0"/>
              <a:t>动画</a:t>
            </a:r>
            <a:endParaRPr lang="en-US" altLang="zh-CN" dirty="0" smtClean="0"/>
          </a:p>
          <a:p>
            <a:r>
              <a:rPr lang="en-US" altLang="zh-CN" dirty="0" smtClean="0"/>
              <a:t>2</a:t>
            </a:r>
            <a:r>
              <a:rPr lang="zh-CN" altLang="en-US" dirty="0" smtClean="0"/>
              <a:t>、</a:t>
            </a:r>
            <a:r>
              <a:rPr lang="en-US" altLang="zh-CN" dirty="0" smtClean="0"/>
              <a:t>2D</a:t>
            </a:r>
            <a:r>
              <a:rPr lang="zh-CN" altLang="en-US" dirty="0" smtClean="0"/>
              <a:t>转换</a:t>
            </a:r>
            <a:endParaRPr lang="en-US" altLang="zh-CN" dirty="0" smtClean="0"/>
          </a:p>
          <a:p>
            <a:r>
              <a:rPr lang="en-US" altLang="zh-CN" dirty="0" smtClean="0"/>
              <a:t>3</a:t>
            </a:r>
            <a:r>
              <a:rPr lang="zh-CN" altLang="en-US" dirty="0" smtClean="0"/>
              <a:t>、</a:t>
            </a:r>
            <a:r>
              <a:rPr lang="en-US" altLang="zh-CN" dirty="0" smtClean="0"/>
              <a:t>3D</a:t>
            </a:r>
            <a:r>
              <a:rPr lang="zh-CN" altLang="en-US" dirty="0" smtClean="0"/>
              <a:t>转换</a:t>
            </a:r>
            <a:endParaRPr lang="en-US" altLang="zh-CN" dirty="0" smtClean="0"/>
          </a:p>
          <a:p>
            <a:r>
              <a:rPr lang="en-US" altLang="zh-CN" dirty="0" smtClean="0"/>
              <a:t>4</a:t>
            </a:r>
            <a:r>
              <a:rPr lang="zh-CN" altLang="en-US" dirty="0"/>
              <a:t>、过渡</a:t>
            </a:r>
            <a:endParaRPr lang="en-US" altLang="zh-CN" dirty="0" smtClean="0"/>
          </a:p>
          <a:p>
            <a:r>
              <a:rPr lang="en-US" altLang="zh-CN" dirty="0" smtClean="0"/>
              <a:t>5</a:t>
            </a:r>
            <a:r>
              <a:rPr lang="zh-CN" altLang="en-US" dirty="0" smtClean="0"/>
              <a:t>、多列</a:t>
            </a:r>
            <a:endParaRPr lang="en-US" altLang="zh-CN" dirty="0" smtClean="0"/>
          </a:p>
          <a:p>
            <a:r>
              <a:rPr lang="en-US" altLang="zh-CN" dirty="0" smtClean="0"/>
              <a:t>6</a:t>
            </a:r>
            <a:r>
              <a:rPr lang="zh-CN" altLang="en-US" dirty="0" smtClean="0"/>
              <a:t>、</a:t>
            </a:r>
            <a:r>
              <a:rPr lang="en-US" altLang="zh-CN" dirty="0" smtClean="0"/>
              <a:t>viewport &amp; </a:t>
            </a:r>
            <a:r>
              <a:rPr lang="zh-CN" altLang="en-US" dirty="0" smtClean="0"/>
              <a:t>单位</a:t>
            </a:r>
            <a:endParaRPr lang="en-US" altLang="zh-CN" dirty="0" smtClean="0"/>
          </a:p>
          <a:p>
            <a:r>
              <a:rPr lang="en-US" altLang="zh-CN" dirty="0" smtClean="0"/>
              <a:t>7</a:t>
            </a:r>
            <a:r>
              <a:rPr lang="zh-CN" altLang="en-US" dirty="0" smtClean="0"/>
              <a:t>、弹性框</a:t>
            </a:r>
            <a:endParaRPr lang="zh-CN" altLang="en-US" dirty="0"/>
          </a:p>
        </p:txBody>
      </p:sp>
    </p:spTree>
    <p:extLst>
      <p:ext uri="{BB962C8B-B14F-4D97-AF65-F5344CB8AC3E}">
        <p14:creationId xmlns:p14="http://schemas.microsoft.com/office/powerpoint/2010/main" val="314084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smtClean="0"/>
              <a:t>1</a:t>
            </a:r>
            <a:r>
              <a:rPr lang="zh-CN" altLang="en-US" dirty="0" smtClean="0"/>
              <a:t>、动画</a:t>
            </a:r>
            <a:endParaRPr lang="zh-CN" dirty="0"/>
          </a:p>
        </p:txBody>
      </p:sp>
      <p:sp>
        <p:nvSpPr>
          <p:cNvPr id="14" name="内容占位符 13"/>
          <p:cNvSpPr>
            <a:spLocks noGrp="1"/>
          </p:cNvSpPr>
          <p:nvPr>
            <p:ph idx="1"/>
          </p:nvPr>
        </p:nvSpPr>
        <p:spPr/>
        <p:txBody>
          <a:bodyPr/>
          <a:lstStyle/>
          <a:p>
            <a:endParaRPr lang="zh-CN" dirty="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2d</a:t>
            </a:r>
            <a:r>
              <a:rPr lang="zh-CN" altLang="en-US" dirty="0" smtClean="0"/>
              <a:t>转换</a:t>
            </a:r>
            <a:endParaRPr lang="en-US" altLang="zh-CN" dirty="0"/>
          </a:p>
        </p:txBody>
      </p:sp>
      <p:sp>
        <p:nvSpPr>
          <p:cNvPr id="3" name="内容占位符 2"/>
          <p:cNvSpPr>
            <a:spLocks noGrp="1"/>
          </p:cNvSpPr>
          <p:nvPr>
            <p:ph idx="1"/>
          </p:nvPr>
        </p:nvSpPr>
        <p:spPr/>
        <p:txBody>
          <a:bodyPr/>
          <a:lstStyle/>
          <a:p>
            <a:r>
              <a:rPr lang="en-US" altLang="zh-CN" dirty="0" smtClean="0"/>
              <a:t>transform</a:t>
            </a:r>
            <a:r>
              <a:rPr lang="zh-CN" altLang="en-US" dirty="0" smtClean="0"/>
              <a:t>：</a:t>
            </a:r>
            <a:r>
              <a:rPr lang="en-US" altLang="zh-CN" dirty="0" err="1" smtClean="0"/>
              <a:t>translate,rotate,scale</a:t>
            </a:r>
            <a:endParaRPr lang="en-US" altLang="zh-CN" dirty="0" smtClean="0"/>
          </a:p>
          <a:p>
            <a:endParaRPr lang="en-US" altLang="zh-CN" dirty="0"/>
          </a:p>
          <a:p>
            <a:r>
              <a:rPr lang="en-US" altLang="zh-CN" dirty="0" smtClean="0"/>
              <a:t>translate </a:t>
            </a:r>
            <a:r>
              <a:rPr lang="zh-CN" altLang="en-US" dirty="0" smtClean="0"/>
              <a:t>偏移量</a:t>
            </a:r>
            <a:endParaRPr lang="en-US" altLang="zh-CN" dirty="0" smtClean="0"/>
          </a:p>
          <a:p>
            <a:r>
              <a:rPr lang="en-US" altLang="zh-CN" dirty="0" smtClean="0"/>
              <a:t>rotate </a:t>
            </a:r>
            <a:r>
              <a:rPr lang="zh-CN" altLang="en-US" dirty="0" smtClean="0"/>
              <a:t>旋转</a:t>
            </a:r>
            <a:endParaRPr lang="en-US" altLang="zh-CN" dirty="0" smtClean="0"/>
          </a:p>
          <a:p>
            <a:r>
              <a:rPr lang="en-US" altLang="zh-CN" dirty="0" smtClean="0"/>
              <a:t>scale </a:t>
            </a:r>
            <a:r>
              <a:rPr lang="zh-CN" altLang="en-US" dirty="0" smtClean="0"/>
              <a:t>缩放 </a:t>
            </a:r>
            <a:r>
              <a:rPr lang="en-US" altLang="zh-CN" dirty="0" smtClean="0"/>
              <a:t>(0~1)</a:t>
            </a:r>
          </a:p>
          <a:p>
            <a:endParaRPr lang="zh-CN" altLang="en-US" dirty="0"/>
          </a:p>
        </p:txBody>
      </p:sp>
    </p:spTree>
    <p:extLst>
      <p:ext uri="{BB962C8B-B14F-4D97-AF65-F5344CB8AC3E}">
        <p14:creationId xmlns:p14="http://schemas.microsoft.com/office/powerpoint/2010/main" val="74797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3d</a:t>
            </a:r>
            <a:r>
              <a:rPr lang="zh-CN" altLang="en-US" dirty="0" smtClean="0"/>
              <a:t>转换</a:t>
            </a:r>
            <a:endParaRPr lang="zh-CN" altLang="en-US" dirty="0"/>
          </a:p>
        </p:txBody>
      </p:sp>
      <p:sp>
        <p:nvSpPr>
          <p:cNvPr id="3" name="内容占位符 2"/>
          <p:cNvSpPr>
            <a:spLocks noGrp="1"/>
          </p:cNvSpPr>
          <p:nvPr>
            <p:ph idx="1"/>
          </p:nvPr>
        </p:nvSpPr>
        <p:spPr/>
        <p:txBody>
          <a:bodyPr/>
          <a:lstStyle/>
          <a:p>
            <a:r>
              <a:rPr lang="en-US" altLang="zh-CN" dirty="0" smtClean="0"/>
              <a:t>box-shadow</a:t>
            </a:r>
            <a:r>
              <a:rPr lang="en-US" altLang="zh-CN" dirty="0"/>
              <a:t>: 10px </a:t>
            </a:r>
            <a:r>
              <a:rPr lang="en-US" altLang="zh-CN" dirty="0" err="1"/>
              <a:t>10px</a:t>
            </a:r>
            <a:r>
              <a:rPr lang="en-US" altLang="zh-CN" dirty="0"/>
              <a:t> </a:t>
            </a:r>
            <a:r>
              <a:rPr lang="en-US" altLang="zh-CN" dirty="0" smtClean="0"/>
              <a:t>5px </a:t>
            </a:r>
            <a:r>
              <a:rPr lang="en-US" altLang="zh-CN" dirty="0" err="1" smtClean="0"/>
              <a:t>5px</a:t>
            </a:r>
            <a:r>
              <a:rPr lang="en-US" altLang="zh-CN" dirty="0" smtClean="0"/>
              <a:t> </a:t>
            </a:r>
            <a:r>
              <a:rPr lang="en-US" altLang="zh-CN" dirty="0"/>
              <a:t>#</a:t>
            </a:r>
            <a:r>
              <a:rPr lang="en-US" altLang="zh-CN" dirty="0" smtClean="0"/>
              <a:t>888888 inset;  </a:t>
            </a:r>
          </a:p>
          <a:p>
            <a:pPr lvl="1"/>
            <a:r>
              <a:rPr lang="zh-CN" altLang="en-US" sz="1400" dirty="0"/>
              <a:t>水平</a:t>
            </a:r>
            <a:r>
              <a:rPr lang="zh-CN" altLang="en-US" sz="1400" dirty="0" smtClean="0"/>
              <a:t>偏移，</a:t>
            </a:r>
            <a:r>
              <a:rPr lang="zh-CN" altLang="en-US" sz="1400" dirty="0"/>
              <a:t>垂直偏移</a:t>
            </a:r>
            <a:r>
              <a:rPr lang="zh-CN" altLang="en-US" sz="1400" dirty="0" smtClean="0"/>
              <a:t>，模糊值，阴影大小，阴影颜色，内阴影</a:t>
            </a:r>
            <a:endParaRPr lang="zh-CN" altLang="en-US" sz="1400" dirty="0"/>
          </a:p>
        </p:txBody>
      </p:sp>
    </p:spTree>
    <p:extLst>
      <p:ext uri="{BB962C8B-B14F-4D97-AF65-F5344CB8AC3E}">
        <p14:creationId xmlns:p14="http://schemas.microsoft.com/office/powerpoint/2010/main" val="397273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、过渡</a:t>
            </a:r>
            <a:endParaRPr lang="zh-CN" altLang="en-US" dirty="0"/>
          </a:p>
        </p:txBody>
      </p:sp>
      <p:sp>
        <p:nvSpPr>
          <p:cNvPr id="3" name="内容占位符 2"/>
          <p:cNvSpPr>
            <a:spLocks noGrp="1"/>
          </p:cNvSpPr>
          <p:nvPr>
            <p:ph idx="1"/>
          </p:nvPr>
        </p:nvSpPr>
        <p:spPr/>
        <p:txBody>
          <a:bodyPr/>
          <a:lstStyle/>
          <a:p>
            <a:r>
              <a:rPr lang="en-US" altLang="zh-CN" dirty="0" smtClean="0"/>
              <a:t>transition</a:t>
            </a:r>
          </a:p>
          <a:p>
            <a:r>
              <a:rPr lang="en-US" altLang="zh-CN" dirty="0" smtClean="0"/>
              <a:t>transition-delay</a:t>
            </a:r>
          </a:p>
          <a:p>
            <a:r>
              <a:rPr lang="en-US" altLang="zh-CN" dirty="0" smtClean="0"/>
              <a:t>transition-duration</a:t>
            </a:r>
            <a:endParaRPr lang="zh-CN" altLang="en-US" dirty="0"/>
          </a:p>
          <a:p>
            <a:r>
              <a:rPr lang="en-US" altLang="zh-CN" dirty="0" smtClean="0"/>
              <a:t>transition-property</a:t>
            </a:r>
          </a:p>
          <a:p>
            <a:r>
              <a:rPr lang="en-US" altLang="zh-CN" dirty="0" smtClean="0"/>
              <a:t>transition-timing-function </a:t>
            </a:r>
            <a:r>
              <a:rPr lang="zh-CN" altLang="en-US" dirty="0" smtClean="0"/>
              <a:t>过渡效果显示方式</a:t>
            </a:r>
            <a:endParaRPr lang="en-US" altLang="zh-CN" dirty="0" smtClean="0"/>
          </a:p>
          <a:p>
            <a:endParaRPr lang="zh-CN" altLang="en-US" dirty="0"/>
          </a:p>
        </p:txBody>
      </p:sp>
    </p:spTree>
    <p:extLst>
      <p:ext uri="{BB962C8B-B14F-4D97-AF65-F5344CB8AC3E}">
        <p14:creationId xmlns:p14="http://schemas.microsoft.com/office/powerpoint/2010/main" val="1732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垂直外边距合并问题</a:t>
            </a:r>
            <a:endParaRPr lang="zh-CN" altLang="en-US" dirty="0"/>
          </a:p>
        </p:txBody>
      </p:sp>
      <p:sp>
        <p:nvSpPr>
          <p:cNvPr id="3" name="内容占位符 2"/>
          <p:cNvSpPr>
            <a:spLocks noGrp="1"/>
          </p:cNvSpPr>
          <p:nvPr>
            <p:ph idx="1"/>
          </p:nvPr>
        </p:nvSpPr>
        <p:spPr/>
        <p:txBody>
          <a:bodyPr/>
          <a:lstStyle/>
          <a:p>
            <a:r>
              <a:rPr lang="zh-CN" altLang="en-US" dirty="0"/>
              <a:t>垂直外边距合并</a:t>
            </a:r>
            <a:r>
              <a:rPr lang="zh-CN" altLang="en-US" dirty="0" smtClean="0"/>
              <a:t>问题</a:t>
            </a:r>
            <a:endParaRPr lang="en-US" altLang="zh-CN" dirty="0" smtClean="0"/>
          </a:p>
          <a:p>
            <a:r>
              <a:rPr lang="zh-CN" altLang="en-US" dirty="0"/>
              <a:t>根据规范，一个盒子如果没有上补白</a:t>
            </a:r>
            <a:r>
              <a:rPr lang="en-US" altLang="zh-CN" dirty="0"/>
              <a:t>(padding-top)</a:t>
            </a:r>
            <a:r>
              <a:rPr lang="zh-CN" altLang="en-US" dirty="0"/>
              <a:t>和上边框</a:t>
            </a:r>
            <a:r>
              <a:rPr lang="en-US" altLang="zh-CN" dirty="0"/>
              <a:t>(border-top)</a:t>
            </a:r>
            <a:r>
              <a:rPr lang="zh-CN" altLang="en-US" dirty="0" smtClean="0"/>
              <a:t>，</a:t>
            </a:r>
            <a:endParaRPr lang="en-US" altLang="zh-CN" dirty="0" smtClean="0"/>
          </a:p>
          <a:p>
            <a:r>
              <a:rPr lang="zh-CN" altLang="en-US" dirty="0" smtClean="0"/>
              <a:t>那么</a:t>
            </a:r>
            <a:r>
              <a:rPr lang="zh-CN" altLang="en-US" dirty="0"/>
              <a:t>这个盒子的上边距会和其内部文档流中的第一个子元素的上边距重叠</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183933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、多列</a:t>
            </a:r>
            <a:endParaRPr lang="zh-CN" altLang="en-US" dirty="0"/>
          </a:p>
        </p:txBody>
      </p:sp>
      <p:sp>
        <p:nvSpPr>
          <p:cNvPr id="3" name="内容占位符 2"/>
          <p:cNvSpPr>
            <a:spLocks noGrp="1"/>
          </p:cNvSpPr>
          <p:nvPr>
            <p:ph idx="1"/>
          </p:nvPr>
        </p:nvSpPr>
        <p:spPr/>
        <p:txBody>
          <a:bodyPr>
            <a:normAutofit/>
          </a:bodyPr>
          <a:lstStyle/>
          <a:p>
            <a:pPr marL="685800" lvl="2" indent="0">
              <a:buNone/>
            </a:pPr>
            <a:endParaRPr lang="en-US" altLang="zh-CN" dirty="0" smtClean="0"/>
          </a:p>
          <a:p>
            <a:pPr lvl="1"/>
            <a:r>
              <a:rPr lang="en-US" altLang="zh-CN" dirty="0"/>
              <a:t>column-count</a:t>
            </a:r>
          </a:p>
          <a:p>
            <a:pPr lvl="1"/>
            <a:r>
              <a:rPr lang="en-US" altLang="zh-CN" dirty="0"/>
              <a:t>column-gap</a:t>
            </a:r>
          </a:p>
          <a:p>
            <a:pPr lvl="1"/>
            <a:r>
              <a:rPr lang="en-US" altLang="zh-CN" dirty="0"/>
              <a:t>column-rule-style</a:t>
            </a:r>
          </a:p>
          <a:p>
            <a:pPr lvl="1"/>
            <a:r>
              <a:rPr lang="en-US" altLang="zh-CN" dirty="0"/>
              <a:t>column-rule-width</a:t>
            </a:r>
          </a:p>
          <a:p>
            <a:pPr lvl="1"/>
            <a:r>
              <a:rPr lang="en-US" altLang="zh-CN" dirty="0"/>
              <a:t>column-rule-color</a:t>
            </a:r>
          </a:p>
          <a:p>
            <a:pPr lvl="1"/>
            <a:r>
              <a:rPr lang="en-US" altLang="zh-CN" dirty="0"/>
              <a:t>column-rule</a:t>
            </a:r>
          </a:p>
          <a:p>
            <a:pPr lvl="1"/>
            <a:r>
              <a:rPr lang="en-US" altLang="zh-CN" dirty="0"/>
              <a:t>column-span</a:t>
            </a:r>
          </a:p>
          <a:p>
            <a:pPr lvl="1"/>
            <a:r>
              <a:rPr lang="en-US" altLang="zh-CN" dirty="0"/>
              <a:t>column-width</a:t>
            </a:r>
          </a:p>
          <a:p>
            <a:pPr lvl="1"/>
            <a:endParaRPr lang="en-US" altLang="zh-CN" dirty="0" smtClean="0"/>
          </a:p>
          <a:p>
            <a:pPr lvl="1"/>
            <a:endParaRPr lang="en-US" altLang="zh-CN" dirty="0"/>
          </a:p>
        </p:txBody>
      </p:sp>
    </p:spTree>
    <p:extLst>
      <p:ext uri="{BB962C8B-B14F-4D97-AF65-F5344CB8AC3E}">
        <p14:creationId xmlns:p14="http://schemas.microsoft.com/office/powerpoint/2010/main" val="398552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、响应式布局</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a:t>
            </a:r>
            <a:r>
              <a:rPr lang="zh-CN" altLang="en-US" dirty="0" smtClean="0"/>
              <a:t>单位</a:t>
            </a:r>
            <a:endParaRPr lang="en-US" altLang="zh-CN" dirty="0" smtClean="0"/>
          </a:p>
          <a:p>
            <a:r>
              <a:rPr lang="en-US" altLang="zh-CN" dirty="0" smtClean="0"/>
              <a:t>2</a:t>
            </a:r>
            <a:r>
              <a:rPr lang="zh-CN" altLang="en-US" dirty="0" smtClean="0"/>
              <a:t>、</a:t>
            </a:r>
            <a:r>
              <a:rPr lang="en-US" altLang="zh-CN" dirty="0" smtClean="0"/>
              <a:t>viewport</a:t>
            </a:r>
            <a:endParaRPr lang="en-US" altLang="zh-CN" dirty="0"/>
          </a:p>
          <a:p>
            <a:r>
              <a:rPr lang="en-US" altLang="zh-CN" dirty="0" smtClean="0"/>
              <a:t>3</a:t>
            </a:r>
            <a:r>
              <a:rPr lang="zh-CN" altLang="en-US" dirty="0" smtClean="0"/>
              <a:t>、弹性盒子</a:t>
            </a:r>
            <a:endParaRPr lang="en-US" altLang="zh-CN" dirty="0" smtClean="0"/>
          </a:p>
          <a:p>
            <a:endParaRPr lang="zh-CN" altLang="en-US" dirty="0"/>
          </a:p>
        </p:txBody>
      </p:sp>
    </p:spTree>
    <p:extLst>
      <p:ext uri="{BB962C8B-B14F-4D97-AF65-F5344CB8AC3E}">
        <p14:creationId xmlns:p14="http://schemas.microsoft.com/office/powerpoint/2010/main" val="142546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青色镶边演示文稿（宽屏）</Template>
  <TotalTime>1275</TotalTime>
  <Words>213</Words>
  <Application>Microsoft Office PowerPoint</Application>
  <PresentationFormat>宽屏</PresentationFormat>
  <Paragraphs>52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Microsoft YaHei</vt:lpstr>
      <vt:lpstr>Arial</vt:lpstr>
      <vt:lpstr>Calibri</vt:lpstr>
      <vt:lpstr>Banded Design Teal 16x9</vt:lpstr>
      <vt:lpstr>Css3-2</vt:lpstr>
      <vt:lpstr>目录</vt:lpstr>
      <vt:lpstr>1、动画</vt:lpstr>
      <vt:lpstr>2、2d转换</vt:lpstr>
      <vt:lpstr>3、3d转换</vt:lpstr>
      <vt:lpstr>4、过渡</vt:lpstr>
      <vt:lpstr>垂直外边距合并问题</vt:lpstr>
      <vt:lpstr>5、多列</vt:lpstr>
      <vt:lpstr>6、响应式布局</vt:lpstr>
      <vt:lpstr>6.1单位</vt:lpstr>
      <vt:lpstr>6.2、viewport</vt:lpstr>
      <vt:lpstr>6.3、弹性盒子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标题版式</dc:title>
  <dc:creator>袁涛</dc:creator>
  <cp:keywords/>
  <cp:lastModifiedBy>袁涛</cp:lastModifiedBy>
  <cp:revision>114</cp:revision>
  <dcterms:created xsi:type="dcterms:W3CDTF">2016-11-27T12:33:07Z</dcterms:created>
  <dcterms:modified xsi:type="dcterms:W3CDTF">2016-12-01T11:33:21Z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