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388810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Ionic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</a:rPr>
              <a:t>Angular</a:t>
            </a:r>
            <a:r>
              <a:rPr lang="zh-CN" altLang="en-US" dirty="0" smtClean="0">
                <a:solidFill>
                  <a:schemeClr val="bg1"/>
                </a:solidFill>
              </a:rPr>
              <a:t>的移动端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框架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2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03151"/>
      </p:ext>
    </p:extLst>
  </p:cSld>
  <p:clrMapOvr>
    <a:masterClrMapping/>
  </p:clrMapOvr>
</p:sld>
</file>

<file path=ppt/theme/theme1.xml><?xml version="1.0" encoding="utf-8"?>
<a:theme xmlns:a="http://schemas.openxmlformats.org/drawingml/2006/main" name="被除数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3</TotalTime>
  <Words>28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华文中宋</vt:lpstr>
      <vt:lpstr>Gill Sans MT</vt:lpstr>
      <vt:lpstr>Wingdings 2</vt:lpstr>
      <vt:lpstr>被除数</vt:lpstr>
      <vt:lpstr>Ionic</vt:lpstr>
      <vt:lpstr>1、安装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dc:creator>袁涛</dc:creator>
  <cp:lastModifiedBy>袁涛</cp:lastModifiedBy>
  <cp:revision>6</cp:revision>
  <dcterms:created xsi:type="dcterms:W3CDTF">2016-12-08T01:56:37Z</dcterms:created>
  <dcterms:modified xsi:type="dcterms:W3CDTF">2016-12-08T02:00:09Z</dcterms:modified>
</cp:coreProperties>
</file>