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>
        <p:scale>
          <a:sx n="100" d="100"/>
          <a:sy n="100" d="100"/>
        </p:scale>
        <p:origin x="-876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4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6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4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6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0297-709A-4F9D-9323-B8E35811804F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D1CC-FCD8-4B46-A76C-DA441DAE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87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高内聚低耦合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设计模式六大原则（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）：单一职责原则</a:t>
            </a:r>
          </a:p>
          <a:p>
            <a:pPr algn="l"/>
            <a:r>
              <a:rPr lang="zh-CN" altLang="en-US" dirty="0" smtClean="0"/>
              <a:t>设计模式六大原则（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）：里氏替换原则</a:t>
            </a:r>
          </a:p>
          <a:p>
            <a:pPr algn="l"/>
            <a:r>
              <a:rPr lang="zh-CN" altLang="en-US" dirty="0" smtClean="0"/>
              <a:t>设计模式六大原则（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）：依赖倒置原则</a:t>
            </a:r>
          </a:p>
          <a:p>
            <a:pPr algn="l"/>
            <a:r>
              <a:rPr lang="zh-CN" altLang="en-US" dirty="0" smtClean="0"/>
              <a:t>设计模式六大原则（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）：接口隔离原则</a:t>
            </a:r>
          </a:p>
          <a:p>
            <a:pPr algn="l"/>
            <a:r>
              <a:rPr lang="zh-CN" altLang="en-US" dirty="0" smtClean="0"/>
              <a:t>设计模式六大原则（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）：迪米特法则</a:t>
            </a:r>
          </a:p>
          <a:p>
            <a:pPr algn="l"/>
            <a:r>
              <a:rPr lang="zh-CN" altLang="en-US" dirty="0" smtClean="0"/>
              <a:t>设计模式六大原则（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）：开闭原则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78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面向对象编程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面向对象编程</dc:title>
  <dc:creator>袁涛</dc:creator>
  <cp:lastModifiedBy>袁涛</cp:lastModifiedBy>
  <cp:revision>4</cp:revision>
  <dcterms:created xsi:type="dcterms:W3CDTF">2017-01-17T01:02:54Z</dcterms:created>
  <dcterms:modified xsi:type="dcterms:W3CDTF">2017-01-17T01:09:22Z</dcterms:modified>
</cp:coreProperties>
</file>