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2"/>
  </p:notesMasterIdLst>
  <p:handoutMasterIdLst>
    <p:handoutMasterId r:id="rId13"/>
  </p:handoutMasterIdLst>
  <p:sldIdLst>
    <p:sldId id="256" r:id="rId3"/>
    <p:sldId id="265" r:id="rId4"/>
    <p:sldId id="266" r:id="rId5"/>
    <p:sldId id="268" r:id="rId6"/>
    <p:sldId id="269" r:id="rId7"/>
    <p:sldId id="270" r:id="rId8"/>
    <p:sldId id="271" r:id="rId9"/>
    <p:sldId id="272" r:id="rId10"/>
    <p:sldId id="27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72" y="-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1818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20EA5F0D-C1DC-412F-A146-DDB3A74B588F}" type="datetimeFigureOut">
              <a:rPr lang="en-US" altLang="zh-CN"/>
              <a:t>11/29/2016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7BAE14B8-3CC9-472D-9BC5-A84D80684DE2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A8CDE508-72C8-4AB5-AA9C-1584D31690E0}" type="datetimeFigureOut">
              <a:t>2016/11/29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7FB667E1-E601-4AAF-B95C-B25720D70A60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1" y="0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/>
          </a:p>
        </p:txBody>
      </p:sp>
      <p:sp>
        <p:nvSpPr>
          <p:cNvPr id="9" name="矩形 8"/>
          <p:cNvSpPr/>
          <p:nvPr/>
        </p:nvSpPr>
        <p:spPr>
          <a:xfrm>
            <a:off x="-1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anchor="b"/>
          <a:lstStyle>
            <a:lvl1pPr algn="ctr" latinLnBrk="0">
              <a:defRPr lang="zh-CN"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lang="zh-CN" sz="2000" cap="all" baseline="0"/>
            </a:lvl1pPr>
            <a:lvl2pPr marL="457200" indent="0" algn="ctr" latinLnBrk="0">
              <a:buNone/>
              <a:defRPr lang="zh-CN" sz="2800"/>
            </a:lvl2pPr>
            <a:lvl3pPr marL="914400" indent="0" algn="ctr" latinLnBrk="0">
              <a:buNone/>
              <a:defRPr lang="zh-CN" sz="2400"/>
            </a:lvl3pPr>
            <a:lvl4pPr marL="1371600" indent="0" algn="ctr" latinLnBrk="0">
              <a:buNone/>
              <a:defRPr lang="zh-CN" sz="2000"/>
            </a:lvl4pPr>
            <a:lvl5pPr marL="1828800" indent="0" algn="ctr" latinLnBrk="0">
              <a:buNone/>
              <a:defRPr lang="zh-CN" sz="2000"/>
            </a:lvl5pPr>
            <a:lvl6pPr marL="2286000" indent="0" algn="ctr" latinLnBrk="0">
              <a:buNone/>
              <a:defRPr lang="zh-CN" sz="2000"/>
            </a:lvl6pPr>
            <a:lvl7pPr marL="2743200" indent="0" algn="ctr" latinLnBrk="0">
              <a:buNone/>
              <a:defRPr lang="zh-CN" sz="2000"/>
            </a:lvl7pPr>
            <a:lvl8pPr marL="3200400" indent="0" algn="ctr" latinLnBrk="0">
              <a:buNone/>
              <a:defRPr lang="zh-CN" sz="2000"/>
            </a:lvl8pPr>
            <a:lvl9pPr marL="3657600" indent="0" algn="ctr" latinLnBrk="0">
              <a:buNone/>
              <a:defRPr lang="zh-CN" sz="2000"/>
            </a:lvl9pPr>
          </a:lstStyle>
          <a:p>
            <a:r>
              <a:rPr lang="zh-CN" altLang="en-US" smtClean="0"/>
              <a:t>单击此处编辑母版副标题样式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2016/11/29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2016/11/29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2016/11/29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 latinLnBrk="0">
              <a:defRPr lang="zh-CN" sz="54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 latinLnBrk="0">
              <a:spcBef>
                <a:spcPts val="0"/>
              </a:spcBef>
              <a:buNone/>
              <a:defRPr lang="zh-CN" sz="20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2016/11/29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9FD0-C37A-4F50-8F3B-5FA0D9D0B42F}" type="datetimeFigureOut">
              <a:t>2016/11/29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 cap="all" baseline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 cap="all" baseline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2016/11/29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2016/11/29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2016/11/29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 latinLnBrk="0">
              <a:defRPr lang="zh-CN" sz="34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2016/11/29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 latinLnBrk="0">
              <a:defRPr lang="zh-CN" sz="34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 latinLnBrk="0">
              <a:buNone/>
              <a:defRPr lang="zh-CN" sz="32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2016/11/29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9E583DDF-CA54-461A-A486-592D2374C532}" type="datetimeFigureOut">
              <a:rPr lang="en-US" altLang="zh-CN" smtClean="0"/>
              <a:pPr/>
              <a:t>11/29/2016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800" cap="all" baseline="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CA8D9AD5-F248-4919-864A-CFD76CC027D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lang="zh-CN" sz="3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lang="zh-CN" sz="20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lang="zh-CN" sz="1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lang="zh-CN" sz="1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lang="zh-CN" sz="1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lang="zh-CN"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lang="zh-CN"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lang="zh-CN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静态布局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Html5&amp;css3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Html5&amp;css3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400" dirty="0" smtClean="0"/>
              <a:t>Html5</a:t>
            </a:r>
            <a:r>
              <a:rPr lang="zh-CN" altLang="en-US" sz="1400" dirty="0" smtClean="0"/>
              <a:t>的前一个版本是</a:t>
            </a:r>
            <a:r>
              <a:rPr lang="en-US" altLang="zh-CN" sz="1400" dirty="0" smtClean="0"/>
              <a:t>html4.01</a:t>
            </a:r>
            <a:r>
              <a:rPr lang="zh-CN" altLang="en-US" sz="1400" dirty="0" smtClean="0"/>
              <a:t>而不是</a:t>
            </a:r>
            <a:r>
              <a:rPr lang="en-US" altLang="zh-CN" sz="1400" dirty="0" smtClean="0"/>
              <a:t>html4</a:t>
            </a:r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Html5</a:t>
            </a:r>
            <a:r>
              <a:rPr lang="zh-CN" altLang="en-US" dirty="0" smtClean="0"/>
              <a:t>新增语义标签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、伪元素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伪类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r>
              <a:rPr lang="en-US" altLang="zh-CN" dirty="0" smtClean="0"/>
              <a:t>7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7185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Html5</a:t>
            </a:r>
            <a:r>
              <a:rPr lang="zh-CN" altLang="en-US" dirty="0" smtClean="0"/>
              <a:t>语义标签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一个语义元素能够清楚的描述其意义给浏览器和开发者。</a:t>
            </a:r>
          </a:p>
          <a:p>
            <a:r>
              <a:rPr lang="zh-CN" altLang="en-US" b="1" dirty="0"/>
              <a:t>无语义</a:t>
            </a:r>
            <a:r>
              <a:rPr lang="zh-CN" altLang="en-US" dirty="0"/>
              <a:t> 元素实例</a:t>
            </a:r>
            <a:r>
              <a:rPr lang="en-US" altLang="zh-CN" dirty="0"/>
              <a:t>: &lt;div&gt; </a:t>
            </a:r>
            <a:r>
              <a:rPr lang="zh-CN" altLang="en-US" dirty="0"/>
              <a:t>和 </a:t>
            </a:r>
            <a:r>
              <a:rPr lang="en-US" altLang="zh-CN" dirty="0"/>
              <a:t>&lt;span&gt; - </a:t>
            </a:r>
            <a:r>
              <a:rPr lang="zh-CN" altLang="en-US" dirty="0"/>
              <a:t>无需考虑内容</a:t>
            </a:r>
            <a:r>
              <a:rPr lang="en-US" altLang="zh-CN" dirty="0"/>
              <a:t>.</a:t>
            </a:r>
          </a:p>
          <a:p>
            <a:r>
              <a:rPr lang="zh-CN" altLang="en-US" b="1" dirty="0"/>
              <a:t>语义</a:t>
            </a:r>
            <a:r>
              <a:rPr lang="zh-CN" altLang="en-US" dirty="0"/>
              <a:t>元素实例</a:t>
            </a:r>
            <a:r>
              <a:rPr lang="en-US" altLang="zh-CN" dirty="0"/>
              <a:t>: &lt;form&gt;, &lt;table&gt;, and &lt;</a:t>
            </a:r>
            <a:r>
              <a:rPr lang="en-US" altLang="zh-CN" dirty="0" err="1"/>
              <a:t>img</a:t>
            </a:r>
            <a:r>
              <a:rPr lang="en-US" altLang="zh-CN" dirty="0"/>
              <a:t>&gt; - </a:t>
            </a:r>
            <a:r>
              <a:rPr lang="zh-CN" altLang="en-US" dirty="0"/>
              <a:t>清楚的定义了它的内容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5661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609086"/>
          </a:xfrm>
        </p:spPr>
        <p:txBody>
          <a:bodyPr/>
          <a:lstStyle/>
          <a:p>
            <a:r>
              <a:rPr lang="en-US" altLang="zh-CN" dirty="0" smtClean="0"/>
              <a:t>Html5</a:t>
            </a:r>
            <a:r>
              <a:rPr lang="zh-CN" altLang="en-US" dirty="0" smtClean="0"/>
              <a:t>语义标签练习</a:t>
            </a:r>
            <a:endParaRPr 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341120" y="1203766"/>
            <a:ext cx="9509760" cy="4822129"/>
          </a:xfrm>
        </p:spPr>
        <p:txBody>
          <a:bodyPr/>
          <a:lstStyle/>
          <a:p>
            <a:r>
              <a:rPr lang="en-US" altLang="zh-CN" dirty="0"/>
              <a:t>header</a:t>
            </a:r>
            <a:r>
              <a:rPr lang="zh-CN" altLang="en-US" dirty="0"/>
              <a:t>、标签定义文档的页眉（介绍信息）。</a:t>
            </a:r>
            <a:endParaRPr lang="en-US" altLang="zh-CN" dirty="0"/>
          </a:p>
          <a:p>
            <a:r>
              <a:rPr lang="en-US" altLang="zh-CN" dirty="0"/>
              <a:t>section</a:t>
            </a:r>
            <a:r>
              <a:rPr lang="zh-CN" altLang="en-US" dirty="0"/>
              <a:t>、标签定义文档中的节（</a:t>
            </a:r>
            <a:r>
              <a:rPr lang="en-US" altLang="zh-CN" dirty="0"/>
              <a:t>section</a:t>
            </a:r>
            <a:r>
              <a:rPr lang="zh-CN" altLang="en-US" dirty="0"/>
              <a:t>、区段）。比如章节、页眉、页脚或文档中的其他部分。</a:t>
            </a:r>
            <a:endParaRPr lang="en-US" altLang="zh-CN" dirty="0"/>
          </a:p>
          <a:p>
            <a:r>
              <a:rPr lang="en-US" altLang="zh-CN" dirty="0"/>
              <a:t>aside</a:t>
            </a:r>
            <a:r>
              <a:rPr lang="zh-CN" altLang="en-US" dirty="0"/>
              <a:t>、文章的侧栏。</a:t>
            </a:r>
            <a:endParaRPr lang="en-US" altLang="zh-CN" dirty="0"/>
          </a:p>
          <a:p>
            <a:r>
              <a:rPr lang="en-US" altLang="zh-CN" dirty="0"/>
              <a:t>article</a:t>
            </a:r>
            <a:r>
              <a:rPr lang="zh-CN" altLang="en-US" dirty="0"/>
              <a:t>、标签定义外部的内容。</a:t>
            </a:r>
            <a:endParaRPr lang="en-US" altLang="zh-CN" dirty="0"/>
          </a:p>
          <a:p>
            <a:r>
              <a:rPr lang="en-US" altLang="zh-CN" dirty="0"/>
              <a:t>nav</a:t>
            </a:r>
            <a:r>
              <a:rPr lang="zh-CN" altLang="en-US" dirty="0"/>
              <a:t>、定义导航链接</a:t>
            </a:r>
            <a:endParaRPr lang="en-US" altLang="zh-CN" dirty="0"/>
          </a:p>
          <a:p>
            <a:r>
              <a:rPr lang="en-US" altLang="zh-CN" dirty="0"/>
              <a:t>main</a:t>
            </a:r>
            <a:r>
              <a:rPr lang="zh-CN" altLang="en-US" dirty="0"/>
              <a:t>、标签规定文档的主要内容。</a:t>
            </a:r>
            <a:endParaRPr lang="en-US" altLang="zh-CN" dirty="0"/>
          </a:p>
          <a:p>
            <a:r>
              <a:rPr lang="en-US" altLang="zh-CN" dirty="0"/>
              <a:t>figure</a:t>
            </a:r>
            <a:r>
              <a:rPr lang="zh-CN" altLang="en-US" dirty="0"/>
              <a:t>、文档中的一个小结，对元素进行组合。</a:t>
            </a:r>
            <a:endParaRPr lang="en-US" altLang="zh-CN" dirty="0"/>
          </a:p>
          <a:p>
            <a:r>
              <a:rPr lang="en-US" altLang="zh-CN" dirty="0"/>
              <a:t>footer</a:t>
            </a:r>
            <a:r>
              <a:rPr lang="zh-CN" altLang="en-US" dirty="0"/>
              <a:t>、标签定义 </a:t>
            </a:r>
            <a:r>
              <a:rPr lang="en-US" altLang="zh-CN" dirty="0"/>
              <a:t>section </a:t>
            </a:r>
            <a:r>
              <a:rPr lang="zh-CN" altLang="en-US" dirty="0"/>
              <a:t>或 </a:t>
            </a:r>
            <a:r>
              <a:rPr lang="en-US" altLang="zh-CN" dirty="0"/>
              <a:t>document </a:t>
            </a:r>
            <a:r>
              <a:rPr lang="zh-CN" altLang="en-US" dirty="0"/>
              <a:t>的页脚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0932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伪元素</a:t>
            </a:r>
            <a:r>
              <a:rPr lang="en-US" altLang="zh-CN" dirty="0"/>
              <a:t>&amp;</a:t>
            </a:r>
            <a:r>
              <a:rPr lang="zh-CN" altLang="en-US" dirty="0"/>
              <a:t>伪类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9509760" cy="4123944"/>
          </a:xfrm>
        </p:spPr>
        <p:txBody>
          <a:bodyPr/>
          <a:lstStyle/>
          <a:p>
            <a:pPr marL="45720" indent="0">
              <a:buNone/>
            </a:pPr>
            <a:r>
              <a:rPr lang="en-US" altLang="zh-CN" dirty="0" smtClean="0"/>
              <a:t>:first-line  </a:t>
            </a:r>
          </a:p>
          <a:p>
            <a:pPr marL="45720" indent="0">
              <a:buNone/>
            </a:pPr>
            <a:r>
              <a:rPr lang="en-US" altLang="zh-CN" dirty="0" smtClean="0"/>
              <a:t>:first-letter</a:t>
            </a:r>
          </a:p>
          <a:p>
            <a:pPr marL="45720" indent="0">
              <a:buNone/>
            </a:pPr>
            <a:r>
              <a:rPr lang="en-US" altLang="zh-CN" dirty="0"/>
              <a:t>:</a:t>
            </a:r>
            <a:r>
              <a:rPr lang="en-US" altLang="zh-CN" dirty="0" smtClean="0"/>
              <a:t>before</a:t>
            </a:r>
          </a:p>
          <a:p>
            <a:pPr marL="45720" indent="0">
              <a:buNone/>
            </a:pPr>
            <a:r>
              <a:rPr lang="en-US" altLang="zh-CN" dirty="0"/>
              <a:t>:</a:t>
            </a:r>
            <a:r>
              <a:rPr lang="en-US" altLang="zh-CN" dirty="0" smtClean="0"/>
              <a:t>after</a:t>
            </a:r>
          </a:p>
          <a:p>
            <a:pPr marL="45720" indent="0">
              <a:buNone/>
            </a:pPr>
            <a:r>
              <a:rPr lang="en-US" altLang="zh-CN" dirty="0"/>
              <a:t>:</a:t>
            </a:r>
            <a:r>
              <a:rPr lang="en-US" altLang="zh-CN" dirty="0" smtClean="0"/>
              <a:t>nth-child </a:t>
            </a:r>
            <a:r>
              <a:rPr lang="zh-CN" altLang="en-US" dirty="0" smtClean="0"/>
              <a:t>伪类</a:t>
            </a:r>
            <a:endParaRPr lang="en-US" altLang="zh-CN" dirty="0" smtClean="0"/>
          </a:p>
          <a:p>
            <a:pPr marL="45720" indent="0">
              <a:buNone/>
            </a:pPr>
            <a:endParaRPr lang="en-US" altLang="zh-CN" dirty="0" smtClean="0"/>
          </a:p>
          <a:p>
            <a:pPr marL="45720" indent="0">
              <a:buNone/>
            </a:pPr>
            <a:r>
              <a:rPr lang="zh-CN" altLang="en-US" sz="1400" dirty="0" smtClean="0">
                <a:solidFill>
                  <a:srgbClr val="FF0000"/>
                </a:solidFill>
              </a:rPr>
              <a:t>注意</a:t>
            </a:r>
            <a:r>
              <a:rPr lang="zh-CN" altLang="en-US" sz="1400" dirty="0" smtClean="0"/>
              <a:t>：为了区分伪元素和伪类，</a:t>
            </a:r>
            <a:r>
              <a:rPr lang="en-US" altLang="zh-CN" sz="1400" dirty="0"/>
              <a:t>c</a:t>
            </a:r>
            <a:r>
              <a:rPr lang="en-US" altLang="zh-CN" sz="1400" dirty="0" smtClean="0"/>
              <a:t>ss3</a:t>
            </a:r>
            <a:r>
              <a:rPr lang="zh-CN" altLang="en-US" sz="1400" dirty="0" smtClean="0"/>
              <a:t>建议伪元素用双冒号，伪类用单冒号。但实际应用中考虑浏览器兼容，都用单冒号</a:t>
            </a:r>
            <a:endParaRPr lang="en-US" altLang="zh-CN" sz="1400" dirty="0" smtClean="0"/>
          </a:p>
          <a:p>
            <a:pPr marL="45720" indent="0">
              <a:buNone/>
            </a:pPr>
            <a:endParaRPr lang="en-US" altLang="zh-CN" sz="1400" dirty="0"/>
          </a:p>
          <a:p>
            <a:pPr marL="45720" indent="0">
              <a:buNone/>
            </a:pPr>
            <a:endParaRPr lang="en-US" altLang="zh-CN" dirty="0"/>
          </a:p>
          <a:p>
            <a:pPr marL="45720" indent="0">
              <a:buNone/>
            </a:pPr>
            <a:endParaRPr lang="en-US" altLang="zh-CN" b="1" dirty="0" smtClean="0"/>
          </a:p>
          <a:p>
            <a:pPr marL="45720" indent="0">
              <a:buNone/>
            </a:pP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369780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:first-line  </a:t>
            </a:r>
            <a:r>
              <a:rPr lang="zh-CN" altLang="en-US" b="1" dirty="0"/>
              <a:t>伪元素</a:t>
            </a:r>
            <a:r>
              <a:rPr lang="en-US" altLang="zh-CN" b="1" dirty="0"/>
              <a:t/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9509760" cy="4123944"/>
          </a:xfrm>
        </p:spPr>
        <p:txBody>
          <a:bodyPr>
            <a:normAutofit/>
          </a:bodyPr>
          <a:lstStyle/>
          <a:p>
            <a:r>
              <a:rPr lang="zh-CN" altLang="en-US" dirty="0"/>
              <a:t>注释：</a:t>
            </a:r>
            <a:r>
              <a:rPr lang="en-US" altLang="zh-CN" dirty="0"/>
              <a:t>"first-line" </a:t>
            </a:r>
            <a:r>
              <a:rPr lang="zh-CN" altLang="en-US" dirty="0"/>
              <a:t>伪元素只能用于块级元素。</a:t>
            </a:r>
          </a:p>
          <a:p>
            <a:r>
              <a:rPr lang="zh-CN" altLang="en-US" dirty="0"/>
              <a:t>注释：下面的属性可应用于 </a:t>
            </a:r>
            <a:r>
              <a:rPr lang="en-US" altLang="zh-CN" dirty="0"/>
              <a:t>"first-line" </a:t>
            </a:r>
            <a:r>
              <a:rPr lang="zh-CN" altLang="en-US" dirty="0"/>
              <a:t>伪元素：</a:t>
            </a:r>
          </a:p>
          <a:p>
            <a:r>
              <a:rPr lang="en-US" altLang="zh-CN" dirty="0" smtClean="0"/>
              <a:t>Font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color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background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word-spacing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letter-spacing</a:t>
            </a:r>
          </a:p>
          <a:p>
            <a:r>
              <a:rPr lang="en-US" altLang="zh-CN" dirty="0" smtClean="0"/>
              <a:t>text-decoration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vertical-align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text-transform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line-height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clear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716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:</a:t>
            </a:r>
            <a:r>
              <a:rPr lang="en-US" altLang="zh-CN" b="1" dirty="0" smtClean="0"/>
              <a:t>first-letter  </a:t>
            </a:r>
            <a:r>
              <a:rPr lang="zh-CN" altLang="en-US" b="1" dirty="0"/>
              <a:t>伪元素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9509760" cy="412394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Font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color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background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margin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padding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border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text-decoration</a:t>
            </a:r>
            <a:endParaRPr lang="en-US" altLang="zh-CN" dirty="0"/>
          </a:p>
          <a:p>
            <a:r>
              <a:rPr lang="en-US" altLang="zh-CN" dirty="0"/>
              <a:t>vertical-align (</a:t>
            </a:r>
            <a:r>
              <a:rPr lang="zh-CN" altLang="en-US" dirty="0"/>
              <a:t>仅当 </a:t>
            </a:r>
            <a:r>
              <a:rPr lang="en-US" altLang="zh-CN" dirty="0"/>
              <a:t>float </a:t>
            </a:r>
            <a:r>
              <a:rPr lang="zh-CN" altLang="en-US" dirty="0"/>
              <a:t>为 </a:t>
            </a:r>
            <a:r>
              <a:rPr lang="en-US" altLang="zh-CN" dirty="0"/>
              <a:t>none </a:t>
            </a:r>
            <a:r>
              <a:rPr lang="zh-CN" altLang="en-US" dirty="0"/>
              <a:t>时</a:t>
            </a:r>
            <a:r>
              <a:rPr lang="en-US" altLang="zh-CN" dirty="0"/>
              <a:t>)</a:t>
            </a:r>
          </a:p>
          <a:p>
            <a:r>
              <a:rPr lang="en-US" altLang="zh-CN" dirty="0" smtClean="0"/>
              <a:t>text-transform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line-height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clear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4812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:</a:t>
            </a:r>
            <a:r>
              <a:rPr lang="en-US" altLang="zh-CN" dirty="0" smtClean="0"/>
              <a:t>before</a:t>
            </a:r>
            <a:r>
              <a:rPr lang="zh-CN" altLang="en-US" dirty="0" smtClean="0"/>
              <a:t>与</a:t>
            </a:r>
            <a:r>
              <a:rPr lang="en-US" altLang="zh-CN" dirty="0" smtClean="0"/>
              <a:t>:after </a:t>
            </a:r>
            <a:r>
              <a:rPr lang="zh-CN" altLang="en-US" dirty="0" smtClean="0"/>
              <a:t>伪元素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41119" y="1901952"/>
            <a:ext cx="9509761" cy="4123944"/>
          </a:xfrm>
        </p:spPr>
        <p:txBody>
          <a:bodyPr/>
          <a:lstStyle/>
          <a:p>
            <a:r>
              <a:rPr lang="zh-CN" altLang="en-US" dirty="0" smtClean="0"/>
              <a:t>插入内容</a:t>
            </a:r>
            <a:endParaRPr lang="en-US" altLang="zh-CN" dirty="0" smtClean="0"/>
          </a:p>
          <a:p>
            <a:r>
              <a:rPr lang="zh-CN" altLang="en-US" dirty="0" smtClean="0"/>
              <a:t>调用元素属性</a:t>
            </a:r>
            <a:endParaRPr lang="en-US" altLang="zh-CN" dirty="0" smtClean="0"/>
          </a:p>
          <a:p>
            <a:r>
              <a:rPr lang="zh-CN" altLang="en-US" dirty="0" smtClean="0"/>
              <a:t>计数</a:t>
            </a:r>
            <a:endParaRPr lang="en-US" altLang="zh-CN" dirty="0" smtClean="0"/>
          </a:p>
          <a:p>
            <a:r>
              <a:rPr lang="zh-CN" altLang="en-US" dirty="0" smtClean="0"/>
              <a:t>清除浮动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1635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:</a:t>
            </a:r>
            <a:r>
              <a:rPr lang="en-US" altLang="zh-CN" dirty="0" smtClean="0"/>
              <a:t>nth-child </a:t>
            </a:r>
            <a:r>
              <a:rPr lang="zh-CN" altLang="en-US" dirty="0" smtClean="0"/>
              <a:t>伪类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9509760" cy="4123944"/>
          </a:xfrm>
        </p:spPr>
        <p:txBody>
          <a:bodyPr/>
          <a:lstStyle/>
          <a:p>
            <a:r>
              <a:rPr lang="zh-CN" altLang="en-US" dirty="0" smtClean="0"/>
              <a:t>按</a:t>
            </a:r>
            <a:r>
              <a:rPr lang="en-US" altLang="zh-CN" dirty="0" smtClean="0"/>
              <a:t>index</a:t>
            </a:r>
            <a:r>
              <a:rPr lang="zh-CN" altLang="en-US" dirty="0" smtClean="0"/>
              <a:t>定位元素</a:t>
            </a:r>
            <a:endParaRPr lang="en-US" altLang="zh-CN" dirty="0" smtClean="0"/>
          </a:p>
          <a:p>
            <a:r>
              <a:rPr lang="zh-CN" altLang="en-US" dirty="0" smtClean="0"/>
              <a:t>奇偶数选择</a:t>
            </a:r>
            <a:endParaRPr lang="en-US" altLang="zh-CN" dirty="0" smtClean="0"/>
          </a:p>
          <a:p>
            <a:r>
              <a:rPr lang="zh-CN" altLang="en-US" dirty="0" smtClean="0"/>
              <a:t>公式选择</a:t>
            </a:r>
            <a:r>
              <a:rPr lang="en-US" altLang="zh-CN" dirty="0" smtClean="0"/>
              <a:t>3n+1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46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nded Design Teal 16x9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8505542-BCEF-47F2-90D3-D407C4B4B16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青色镶边演示文稿（宽屏）</Template>
  <TotalTime>897</TotalTime>
  <Words>357</Words>
  <Application>Microsoft Office PowerPoint</Application>
  <PresentationFormat>宽屏</PresentationFormat>
  <Paragraphs>53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宋体</vt:lpstr>
      <vt:lpstr>Microsoft YaHei</vt:lpstr>
      <vt:lpstr>Arial</vt:lpstr>
      <vt:lpstr>Calibri</vt:lpstr>
      <vt:lpstr>Banded Design Teal 16x9</vt:lpstr>
      <vt:lpstr>静态布局</vt:lpstr>
      <vt:lpstr>Html5&amp;css3</vt:lpstr>
      <vt:lpstr>Html5语义标签</vt:lpstr>
      <vt:lpstr>Html5语义标签练习</vt:lpstr>
      <vt:lpstr>伪元素&amp;伪类</vt:lpstr>
      <vt:lpstr>:first-line  伪元素 </vt:lpstr>
      <vt:lpstr>:first-letter  伪元素</vt:lpstr>
      <vt:lpstr>:before与:after 伪元素</vt:lpstr>
      <vt:lpstr>:nth-child 伪类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静态布局</dc:title>
  <dc:creator>袁涛</dc:creator>
  <cp:keywords/>
  <cp:lastModifiedBy>袁涛</cp:lastModifiedBy>
  <cp:revision>84</cp:revision>
  <dcterms:created xsi:type="dcterms:W3CDTF">2016-11-27T02:10:54Z</dcterms:created>
  <dcterms:modified xsi:type="dcterms:W3CDTF">2016-11-29T06:17:59Z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TC028952549991</vt:lpwstr>
  </property>
</Properties>
</file>