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11/28/2016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2016/11/28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11/28/2016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3342/source-code/images/biubiu/border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、圆角矩形边框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、圆角矩形边框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border-radius:w</a:t>
            </a:r>
            <a:r>
              <a:rPr lang="en-US" altLang="zh-CN" dirty="0" smtClean="0"/>
              <a:t> x y 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从左上角开始顺时针赋值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64" y="2432985"/>
            <a:ext cx="6629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box-shadow</a:t>
            </a:r>
            <a:r>
              <a:rPr lang="en-US" altLang="zh-CN" dirty="0"/>
              <a:t>: 10px </a:t>
            </a:r>
            <a:r>
              <a:rPr lang="en-US" altLang="zh-CN" dirty="0" err="1"/>
              <a:t>10px</a:t>
            </a:r>
            <a:r>
              <a:rPr lang="en-US" altLang="zh-CN" dirty="0"/>
              <a:t> </a:t>
            </a:r>
            <a:r>
              <a:rPr lang="en-US" altLang="zh-CN" dirty="0" smtClean="0"/>
              <a:t>5px </a:t>
            </a:r>
            <a:r>
              <a:rPr lang="en-US" altLang="zh-CN" dirty="0" err="1" smtClean="0"/>
              <a:t>5px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smtClean="0"/>
              <a:t>888888 inset;  </a:t>
            </a:r>
          </a:p>
          <a:p>
            <a:pPr lvl="1"/>
            <a:r>
              <a:rPr lang="zh-CN" altLang="en-US" sz="1400" dirty="0"/>
              <a:t>水平</a:t>
            </a:r>
            <a:r>
              <a:rPr lang="zh-CN" altLang="en-US" sz="1400" dirty="0" smtClean="0"/>
              <a:t>偏移，</a:t>
            </a:r>
            <a:r>
              <a:rPr lang="zh-CN" altLang="en-US" sz="1400" dirty="0"/>
              <a:t>垂直偏移</a:t>
            </a:r>
            <a:r>
              <a:rPr lang="zh-CN" altLang="en-US" sz="1400" dirty="0" smtClean="0"/>
              <a:t>，模糊值，阴影大小，阴影颜色，内阴影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7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border-image:</a:t>
            </a:r>
          </a:p>
          <a:p>
            <a:r>
              <a:rPr lang="en-US" altLang="zh-CN" dirty="0" smtClean="0"/>
              <a:t>border-image-source </a:t>
            </a:r>
            <a:r>
              <a:rPr lang="en-US" altLang="zh-CN" dirty="0"/>
              <a:t> </a:t>
            </a:r>
            <a:r>
              <a:rPr lang="zh-CN" altLang="en-US" sz="1600" dirty="0"/>
              <a:t>边框图片位置</a:t>
            </a:r>
            <a:endParaRPr lang="en-US" altLang="zh-CN" sz="1600" dirty="0"/>
          </a:p>
          <a:p>
            <a:r>
              <a:rPr lang="en-US" altLang="zh-CN" dirty="0" smtClean="0"/>
              <a:t>border-image-repeat</a:t>
            </a:r>
            <a:r>
              <a:rPr lang="en-US" altLang="zh-CN" dirty="0"/>
              <a:t> </a:t>
            </a:r>
            <a:r>
              <a:rPr lang="zh-CN" altLang="en-US" sz="1600" dirty="0"/>
              <a:t>图片展现方式 平铺</a:t>
            </a:r>
            <a:r>
              <a:rPr lang="en-US" altLang="zh-CN" sz="1600" dirty="0"/>
              <a:t>(repeated)</a:t>
            </a:r>
            <a:r>
              <a:rPr lang="zh-CN" altLang="en-US" sz="1600" dirty="0"/>
              <a:t>、铺满</a:t>
            </a:r>
            <a:r>
              <a:rPr lang="en-US" altLang="zh-CN" sz="1600" dirty="0"/>
              <a:t>(rounded)</a:t>
            </a:r>
            <a:r>
              <a:rPr lang="zh-CN" altLang="en-US" sz="1600" dirty="0"/>
              <a:t>、拉伸</a:t>
            </a:r>
            <a:r>
              <a:rPr lang="en-US" altLang="zh-CN" sz="1600" dirty="0"/>
              <a:t>(stretched)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dirty="0" smtClean="0"/>
              <a:t>border-image-slice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上</a:t>
            </a:r>
            <a:r>
              <a:rPr lang="zh-CN" altLang="en-US" sz="1600" dirty="0"/>
              <a:t>右下左 设置值，没有单位</a:t>
            </a:r>
            <a:endParaRPr lang="en-US" altLang="zh-CN" sz="1600" dirty="0"/>
          </a:p>
          <a:p>
            <a:r>
              <a:rPr lang="en-US" altLang="zh-CN" dirty="0" smtClean="0"/>
              <a:t>border-image-width           </a:t>
            </a:r>
            <a:r>
              <a:rPr lang="zh-CN" altLang="en-US" sz="1600" dirty="0"/>
              <a:t>图片</a:t>
            </a:r>
            <a:r>
              <a:rPr lang="zh-CN" altLang="en-US" sz="1600" dirty="0"/>
              <a:t>边框的宽度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dirty="0" smtClean="0"/>
              <a:t>border-image-outset             </a:t>
            </a:r>
            <a:r>
              <a:rPr lang="zh-CN" altLang="en-US" sz="1600" dirty="0"/>
              <a:t>边框</a:t>
            </a:r>
            <a:r>
              <a:rPr lang="zh-CN" altLang="en-US" sz="1600" dirty="0"/>
              <a:t>图像区域超出边框的量。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border-image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.border-image {</a:t>
            </a:r>
          </a:p>
          <a:p>
            <a:pPr lvl="2"/>
            <a:r>
              <a:rPr lang="en-US" altLang="zh-CN" dirty="0"/>
              <a:t>border: 15px dashed transparent;</a:t>
            </a:r>
          </a:p>
          <a:p>
            <a:pPr lvl="2"/>
            <a:r>
              <a:rPr lang="en-US" altLang="zh-CN" dirty="0"/>
              <a:t>border-image-source: 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../images/</a:t>
            </a:r>
            <a:r>
              <a:rPr lang="en-US" altLang="zh-CN" u="sng" dirty="0" err="1">
                <a:hlinkClick r:id="rId2"/>
              </a:rPr>
              <a:t>biubiu</a:t>
            </a:r>
            <a:r>
              <a:rPr lang="en-US" altLang="zh-CN" u="sng" dirty="0">
                <a:hlinkClick r:id="rId2"/>
              </a:rPr>
              <a:t>/border.png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border-image-repeat: round;</a:t>
            </a:r>
          </a:p>
          <a:p>
            <a:pPr lvl="2"/>
            <a:r>
              <a:rPr lang="en-US" altLang="zh-CN" dirty="0"/>
              <a:t>border-image-slice: 30 30 30 30;</a:t>
            </a:r>
          </a:p>
          <a:p>
            <a:pPr lvl="2"/>
            <a:r>
              <a:rPr lang="en-US" altLang="zh-CN" dirty="0"/>
              <a:t>border-image-width: 1;</a:t>
            </a:r>
          </a:p>
          <a:p>
            <a:pPr lvl="2"/>
            <a:r>
              <a:rPr lang="en-US" altLang="zh-CN" dirty="0"/>
              <a:t>border-image-outset: 0;</a:t>
            </a:r>
          </a:p>
          <a:p>
            <a:pPr lvl="1"/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55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318</TotalTime>
  <Words>121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Microsoft YaHei</vt:lpstr>
      <vt:lpstr>Arial</vt:lpstr>
      <vt:lpstr>Calibri</vt:lpstr>
      <vt:lpstr>Banded Design Teal 16x9</vt:lpstr>
      <vt:lpstr>Css3</vt:lpstr>
      <vt:lpstr>边框</vt:lpstr>
      <vt:lpstr>1、圆角矩形边框</vt:lpstr>
      <vt:lpstr>2、框阴影</vt:lpstr>
      <vt:lpstr>3、图片边框</vt:lpstr>
      <vt:lpstr>border-image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50</cp:revision>
  <dcterms:created xsi:type="dcterms:W3CDTF">2016-11-27T12:33:07Z</dcterms:created>
  <dcterms:modified xsi:type="dcterms:W3CDTF">2016-11-28T08:32:12Z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