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ADFB-2732-9B73-56B9-808864A28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A5AC-BC63-8D76-26B9-1CE9917EA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416D-0BD1-42F4-5522-3983B323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9B0-182E-42D8-85A9-8F6478233CB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12EF-09E1-99EE-716B-5F9B8706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2E0B-3CEE-4CFC-A5A6-817B74A7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AA5B-8453-4709-AAD5-72B93F75F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C496-9331-D006-430F-ABDD5C17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EF446-DD9F-8EC9-C4E6-04007729D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2E8D-7CD1-F375-097A-E8A5033A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9B0-182E-42D8-85A9-8F6478233CB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1F1DB-3F33-BC8D-1185-1476CC2A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406BC-848B-AB4F-1E21-27354E1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AA5B-8453-4709-AAD5-72B93F75F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8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59DF7-A128-F80B-E4EB-636B239F1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A22C5-9FB6-0F46-08AC-91EF27182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30F21-A94C-1E2C-3277-08FD2FEF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9B0-182E-42D8-85A9-8F6478233CB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A6F4-2151-2FAA-15E3-732F1E18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D53BA-25D7-0C58-6EC0-27AC5B9B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AA5B-8453-4709-AAD5-72B93F75F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7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141B-1F06-42BE-E319-933EF03E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1C0E-8645-502C-1A2E-F00197D5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7234-6656-81ED-E771-341CF169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9B0-182E-42D8-85A9-8F6478233CB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43B3-C13B-D5D7-5A8E-4F64FC24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75B84-57C3-A829-960F-AF5DCA6F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AA5B-8453-4709-AAD5-72B93F75F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DB1B-5104-3D7F-86D9-B95F5CF8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34500-3529-D52B-47B0-5327AFE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057D1-FEF5-F38C-7914-3AB2D0C1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9B0-182E-42D8-85A9-8F6478233CB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105F-0C92-72D4-2D0F-D697A04C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9ED0-4F18-CCFB-8463-AFED6CE1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AA5B-8453-4709-AAD5-72B93F75F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626C-05C2-C9EB-3953-317EDBBD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1DB4-F08A-7E1A-D35A-FC4DE5576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D0448-8763-3D27-C21C-A5DA975B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F7BDA-ECFB-4C73-5F7C-758B954E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9B0-182E-42D8-85A9-8F6478233CB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95431-E16F-E6F0-68FF-DD43868B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E5CEF-7993-C04E-2283-24CB993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AA5B-8453-4709-AAD5-72B93F75F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68A3-83F5-BCDD-4D60-8831636B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57DAD-C0DD-2724-F97E-301A8648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B04FF-A3A4-E57F-7817-85F1D70C7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0C2ED-FDB4-A75C-8D60-F8006A2EA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F91DE-4DA8-6992-2E4A-B5C3A7742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5D175-72EF-A353-988A-AF593F38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9B0-182E-42D8-85A9-8F6478233CB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5A660-E63B-B66B-2430-7F359960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D6C15-B666-E1EC-8BBF-F9B43B7E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AA5B-8453-4709-AAD5-72B93F75F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47C5-B6AF-657F-5A3F-AAA2D0F7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8206A-2EBF-8A93-8B58-58134519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9B0-182E-42D8-85A9-8F6478233CB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B6381-29F4-45E4-D6B3-8BD90909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7A43A-CB6D-6C07-7AC4-3499E734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AA5B-8453-4709-AAD5-72B93F75F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95EB5-8AF6-235C-F847-49C6B76C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9B0-182E-42D8-85A9-8F6478233CB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1F0E9-F0C9-EBFC-462A-260C1E79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8232-4BCC-4E00-3C8A-96CB58CD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AA5B-8453-4709-AAD5-72B93F75F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F04B-2666-D014-10BC-52733BA4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3C1C3-B994-327B-554A-CCF4CD98B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E05D6-6DE5-8B45-3F49-BAB7C1BB2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72B3-CC7B-B53B-6645-7DAA6055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9B0-182E-42D8-85A9-8F6478233CB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47820-181C-FCCA-EAE2-AF1F2121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E0911-31AA-FF5D-64F7-1252ADF2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AA5B-8453-4709-AAD5-72B93F75F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08C3-B175-D615-4A91-D20B3777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F7FA7-6717-346A-552F-91C37FC67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30726-4E83-8E1C-EA63-822BA1D6F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C7102-313D-DE6F-AA9A-6807BD42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9B0-182E-42D8-85A9-8F6478233CB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7410B-3CD3-3659-06B7-997B107C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35F93-38FB-9157-F651-E7CA4200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AA5B-8453-4709-AAD5-72B93F75F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13F90-9FDC-3FF4-CECB-44494F12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E837C-F280-A079-256D-65EAB6348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3EDC-DFD3-7A28-5817-50DC3CCDC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099B0-182E-42D8-85A9-8F6478233CB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BF97-F97E-A8EF-57DE-83C8A11C1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FDF1-C672-60EE-4144-1F0E13B4F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9AA5B-8453-4709-AAD5-72B93F75F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8C27F9-4CD8-D0A0-8F7F-490D2737CAD2}"/>
              </a:ext>
            </a:extLst>
          </p:cNvPr>
          <p:cNvGrpSpPr/>
          <p:nvPr/>
        </p:nvGrpSpPr>
        <p:grpSpPr>
          <a:xfrm>
            <a:off x="2960500" y="1503704"/>
            <a:ext cx="2433080" cy="3333223"/>
            <a:chOff x="4580074" y="1402965"/>
            <a:chExt cx="2433080" cy="3333223"/>
          </a:xfrm>
        </p:grpSpPr>
        <p:pic>
          <p:nvPicPr>
            <p:cNvPr id="7" name="Picture 6" descr="A person on a bicycle&#10;&#10;Description automatically generated">
              <a:extLst>
                <a:ext uri="{FF2B5EF4-FFF2-40B4-BE49-F238E27FC236}">
                  <a16:creationId xmlns:a16="http://schemas.microsoft.com/office/drawing/2014/main" id="{F3C3BB08-1810-1F98-B5DD-D96CC6B8D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204" y="2151422"/>
              <a:ext cx="1885950" cy="188595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35A32C0-EB12-6A57-E6D4-5265FC6DE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075" y="1402965"/>
              <a:ext cx="2433079" cy="748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C43679-9FFC-B564-DC43-DF6E8D4D70C3}"/>
                </a:ext>
              </a:extLst>
            </p:cNvPr>
            <p:cNvSpPr txBox="1"/>
            <p:nvPr/>
          </p:nvSpPr>
          <p:spPr>
            <a:xfrm>
              <a:off x="4580075" y="2261886"/>
              <a:ext cx="861774" cy="169854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sz="4400" b="1" dirty="0">
                  <a:latin typeface="Trade Gothic Inline" panose="020F0502020204030204" pitchFamily="34" charset="0"/>
                </a:rPr>
                <a:t>EVGEN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F49187-CA96-9BEB-8BD6-A0694512E23A}"/>
                </a:ext>
              </a:extLst>
            </p:cNvPr>
            <p:cNvSpPr txBox="1"/>
            <p:nvPr/>
          </p:nvSpPr>
          <p:spPr>
            <a:xfrm rot="5400000">
              <a:off x="5350338" y="3073372"/>
              <a:ext cx="892552" cy="243307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300" dirty="0">
                  <a:latin typeface="Bahnschrift SemiBold Condensed" panose="020B0502040204020203" pitchFamily="34" charset="0"/>
                </a:rPr>
                <a:t>Event-based Vision in the Era of Generative AI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5021F8-05C2-237B-FC6A-172B06F89747}"/>
              </a:ext>
            </a:extLst>
          </p:cNvPr>
          <p:cNvGrpSpPr/>
          <p:nvPr/>
        </p:nvGrpSpPr>
        <p:grpSpPr>
          <a:xfrm>
            <a:off x="6501095" y="1503704"/>
            <a:ext cx="2528457" cy="3333223"/>
            <a:chOff x="8205909" y="1402965"/>
            <a:chExt cx="2528457" cy="3333223"/>
          </a:xfrm>
        </p:grpSpPr>
        <p:pic>
          <p:nvPicPr>
            <p:cNvPr id="13" name="Picture 12" descr="A horse running in a field&#10;&#10;Description automatically generated">
              <a:extLst>
                <a:ext uri="{FF2B5EF4-FFF2-40B4-BE49-F238E27FC236}">
                  <a16:creationId xmlns:a16="http://schemas.microsoft.com/office/drawing/2014/main" id="{24AD8A06-23E2-6DAF-36DA-9F81F928D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96" t="30937" r="26869" b="6970"/>
            <a:stretch/>
          </p:blipFill>
          <p:spPr>
            <a:xfrm>
              <a:off x="8972306" y="2327518"/>
              <a:ext cx="1762060" cy="1567277"/>
            </a:xfrm>
            <a:prstGeom prst="rect">
              <a:avLst/>
            </a:prstGeom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ED32C72-49D6-B8E8-FE76-F3EE9518C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287" y="1402965"/>
              <a:ext cx="2433079" cy="748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5A4A5A-CC54-385B-4CA5-567B22FA5250}"/>
                </a:ext>
              </a:extLst>
            </p:cNvPr>
            <p:cNvSpPr txBox="1"/>
            <p:nvPr/>
          </p:nvSpPr>
          <p:spPr>
            <a:xfrm>
              <a:off x="8205909" y="2261886"/>
              <a:ext cx="861774" cy="169854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sz="4400" b="1" dirty="0">
                  <a:latin typeface="Trade Gothic Inline" panose="020F0502020204030204" pitchFamily="34" charset="0"/>
                </a:rPr>
                <a:t>EVGEN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A793F7-BC26-7314-2AAA-16B46AD49FB4}"/>
                </a:ext>
              </a:extLst>
            </p:cNvPr>
            <p:cNvSpPr txBox="1"/>
            <p:nvPr/>
          </p:nvSpPr>
          <p:spPr>
            <a:xfrm rot="5400000">
              <a:off x="9071550" y="3073372"/>
              <a:ext cx="892552" cy="243307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300" dirty="0">
                  <a:latin typeface="Bahnschrift SemiBold Condensed" panose="020B0502040204020203" pitchFamily="34" charset="0"/>
                </a:rPr>
                <a:t>Event-based Vision in the Era of Generative 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33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Bahnschrift SemiBold Condensed</vt:lpstr>
      <vt:lpstr>Trade Gothic Inline</vt:lpstr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Bharatesh Chakravarthi</dc:creator>
  <cp:lastModifiedBy>Bharatesh Chakravarthi</cp:lastModifiedBy>
  <cp:revision>2</cp:revision>
  <dcterms:created xsi:type="dcterms:W3CDTF">2024-10-04T15:22:21Z</dcterms:created>
  <dcterms:modified xsi:type="dcterms:W3CDTF">2024-10-04T15:50:17Z</dcterms:modified>
</cp:coreProperties>
</file>