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63" r:id="rId2"/>
    <p:sldId id="262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3333FF"/>
    <a:srgbClr val="077583"/>
    <a:srgbClr val="6295CA"/>
    <a:srgbClr val="0F75BC"/>
    <a:srgbClr val="0097A7"/>
    <a:srgbClr val="B3CE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308" y="6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7227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E5B5266-A3C5-6D63-1E0F-1C19AFE4D09A}"/>
              </a:ext>
            </a:extLst>
          </p:cNvPr>
          <p:cNvGrpSpPr/>
          <p:nvPr/>
        </p:nvGrpSpPr>
        <p:grpSpPr>
          <a:xfrm>
            <a:off x="959755" y="-86289"/>
            <a:ext cx="7701969" cy="5229789"/>
            <a:chOff x="959755" y="-86289"/>
            <a:chExt cx="7701969" cy="5229789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grpSpPr>
        <p:pic>
          <p:nvPicPr>
            <p:cNvPr id="5" name="Picture 4" descr="A cityscape with mountains in the background&#10;&#10;Description automatically generated">
              <a:extLst>
                <a:ext uri="{FF2B5EF4-FFF2-40B4-BE49-F238E27FC236}">
                  <a16:creationId xmlns:a16="http://schemas.microsoft.com/office/drawing/2014/main" id="{2D283CCF-02E6-CCD7-190A-FCFA796D03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58474" y="244881"/>
              <a:ext cx="7123525" cy="451962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518944E-F96C-7D64-B619-793520FE79BC}"/>
                </a:ext>
              </a:extLst>
            </p:cNvPr>
            <p:cNvGrpSpPr/>
            <p:nvPr/>
          </p:nvGrpSpPr>
          <p:grpSpPr>
            <a:xfrm>
              <a:off x="959755" y="-86289"/>
              <a:ext cx="7701969" cy="5229789"/>
              <a:chOff x="959755" y="-86289"/>
              <a:chExt cx="7701969" cy="5229789"/>
            </a:xfrm>
          </p:grpSpPr>
          <p:sp>
            <p:nvSpPr>
              <p:cNvPr id="19" name="Google Shape;55;p13">
                <a:extLst>
                  <a:ext uri="{FF2B5EF4-FFF2-40B4-BE49-F238E27FC236}">
                    <a16:creationId xmlns:a16="http://schemas.microsoft.com/office/drawing/2014/main" id="{68FD8F27-8B82-B92E-2929-B355A013F350}"/>
                  </a:ext>
                </a:extLst>
              </p:cNvPr>
              <p:cNvSpPr txBox="1"/>
              <p:nvPr/>
            </p:nvSpPr>
            <p:spPr>
              <a:xfrm>
                <a:off x="1416280" y="4507260"/>
                <a:ext cx="6767965" cy="48610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 b="1">
                  <a:solidFill>
                    <a:schemeClr val="lt2"/>
                  </a:solidFill>
                </a:endParaRPr>
              </a:p>
            </p:txBody>
          </p:sp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81093064-9490-A40D-7DA2-1E94690933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59755" y="-86289"/>
                <a:ext cx="7701969" cy="5212306"/>
              </a:xfrm>
              <a:custGeom>
                <a:avLst/>
                <a:gdLst>
                  <a:gd name="connsiteX0" fmla="*/ 1220884 w 7357475"/>
                  <a:gd name="connsiteY0" fmla="*/ 210805 h 4979170"/>
                  <a:gd name="connsiteX1" fmla="*/ 313611 w 7357475"/>
                  <a:gd name="connsiteY1" fmla="*/ 1118078 h 4979170"/>
                  <a:gd name="connsiteX2" fmla="*/ 313611 w 7357475"/>
                  <a:gd name="connsiteY2" fmla="*/ 3861091 h 4979170"/>
                  <a:gd name="connsiteX3" fmla="*/ 1220884 w 7357475"/>
                  <a:gd name="connsiteY3" fmla="*/ 4768364 h 4979170"/>
                  <a:gd name="connsiteX4" fmla="*/ 6140818 w 7357475"/>
                  <a:gd name="connsiteY4" fmla="*/ 4768364 h 4979170"/>
                  <a:gd name="connsiteX5" fmla="*/ 7048091 w 7357475"/>
                  <a:gd name="connsiteY5" fmla="*/ 3861091 h 4979170"/>
                  <a:gd name="connsiteX6" fmla="*/ 7048091 w 7357475"/>
                  <a:gd name="connsiteY6" fmla="*/ 1118078 h 4979170"/>
                  <a:gd name="connsiteX7" fmla="*/ 6140818 w 7357475"/>
                  <a:gd name="connsiteY7" fmla="*/ 210805 h 4979170"/>
                  <a:gd name="connsiteX8" fmla="*/ 1054887 w 7357475"/>
                  <a:gd name="connsiteY8" fmla="*/ 0 h 4979170"/>
                  <a:gd name="connsiteX9" fmla="*/ 6302588 w 7357475"/>
                  <a:gd name="connsiteY9" fmla="*/ 0 h 4979170"/>
                  <a:gd name="connsiteX10" fmla="*/ 7357475 w 7357475"/>
                  <a:gd name="connsiteY10" fmla="*/ 1054887 h 4979170"/>
                  <a:gd name="connsiteX11" fmla="*/ 7357475 w 7357475"/>
                  <a:gd name="connsiteY11" fmla="*/ 3924283 h 4979170"/>
                  <a:gd name="connsiteX12" fmla="*/ 6302588 w 7357475"/>
                  <a:gd name="connsiteY12" fmla="*/ 4979170 h 4979170"/>
                  <a:gd name="connsiteX13" fmla="*/ 1054887 w 7357475"/>
                  <a:gd name="connsiteY13" fmla="*/ 4979170 h 4979170"/>
                  <a:gd name="connsiteX14" fmla="*/ 0 w 7357475"/>
                  <a:gd name="connsiteY14" fmla="*/ 3924283 h 4979170"/>
                  <a:gd name="connsiteX15" fmla="*/ 0 w 7357475"/>
                  <a:gd name="connsiteY15" fmla="*/ 1054887 h 4979170"/>
                  <a:gd name="connsiteX16" fmla="*/ 1054887 w 7357475"/>
                  <a:gd name="connsiteY16" fmla="*/ 0 h 49791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357475" h="4979170">
                    <a:moveTo>
                      <a:pt x="1220884" y="210805"/>
                    </a:moveTo>
                    <a:cubicBezTo>
                      <a:pt x="719811" y="210805"/>
                      <a:pt x="313611" y="617005"/>
                      <a:pt x="313611" y="1118078"/>
                    </a:cubicBezTo>
                    <a:lnTo>
                      <a:pt x="313611" y="3861091"/>
                    </a:lnTo>
                    <a:cubicBezTo>
                      <a:pt x="313611" y="4362164"/>
                      <a:pt x="719811" y="4768364"/>
                      <a:pt x="1220884" y="4768364"/>
                    </a:cubicBezTo>
                    <a:lnTo>
                      <a:pt x="6140818" y="4768364"/>
                    </a:lnTo>
                    <a:cubicBezTo>
                      <a:pt x="6641891" y="4768364"/>
                      <a:pt x="7048091" y="4362164"/>
                      <a:pt x="7048091" y="3861091"/>
                    </a:cubicBezTo>
                    <a:lnTo>
                      <a:pt x="7048091" y="1118078"/>
                    </a:lnTo>
                    <a:cubicBezTo>
                      <a:pt x="7048091" y="617005"/>
                      <a:pt x="6641891" y="210805"/>
                      <a:pt x="6140818" y="210805"/>
                    </a:cubicBezTo>
                    <a:close/>
                    <a:moveTo>
                      <a:pt x="1054887" y="0"/>
                    </a:moveTo>
                    <a:lnTo>
                      <a:pt x="6302588" y="0"/>
                    </a:lnTo>
                    <a:cubicBezTo>
                      <a:pt x="6885186" y="0"/>
                      <a:pt x="7357475" y="472289"/>
                      <a:pt x="7357475" y="1054887"/>
                    </a:cubicBezTo>
                    <a:lnTo>
                      <a:pt x="7357475" y="3924283"/>
                    </a:lnTo>
                    <a:cubicBezTo>
                      <a:pt x="7357475" y="4506881"/>
                      <a:pt x="6885186" y="4979170"/>
                      <a:pt x="6302588" y="4979170"/>
                    </a:cubicBezTo>
                    <a:lnTo>
                      <a:pt x="1054887" y="4979170"/>
                    </a:lnTo>
                    <a:cubicBezTo>
                      <a:pt x="472289" y="4979170"/>
                      <a:pt x="0" y="4506881"/>
                      <a:pt x="0" y="3924283"/>
                    </a:cubicBezTo>
                    <a:lnTo>
                      <a:pt x="0" y="1054887"/>
                    </a:lnTo>
                    <a:cubicBezTo>
                      <a:pt x="0" y="472289"/>
                      <a:pt x="472289" y="0"/>
                      <a:pt x="1054887" y="0"/>
                    </a:cubicBezTo>
                    <a:close/>
                  </a:path>
                </a:pathLst>
              </a:custGeom>
              <a:solidFill>
                <a:srgbClr val="B3CEF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6" name="Google Shape;55;p13">
                <a:extLst>
                  <a:ext uri="{FF2B5EF4-FFF2-40B4-BE49-F238E27FC236}">
                    <a16:creationId xmlns:a16="http://schemas.microsoft.com/office/drawing/2014/main" id="{D0CA0BBD-B3F7-A50F-69F6-632206CD11E4}"/>
                  </a:ext>
                </a:extLst>
              </p:cNvPr>
              <p:cNvSpPr txBox="1"/>
              <p:nvPr/>
            </p:nvSpPr>
            <p:spPr>
              <a:xfrm>
                <a:off x="1202640" y="7989"/>
                <a:ext cx="7426395" cy="1149470"/>
              </a:xfrm>
              <a:custGeom>
                <a:avLst/>
                <a:gdLst>
                  <a:gd name="connsiteX0" fmla="*/ 0 w 7296460"/>
                  <a:gd name="connsiteY0" fmla="*/ 0 h 1230999"/>
                  <a:gd name="connsiteX1" fmla="*/ 7296460 w 7296460"/>
                  <a:gd name="connsiteY1" fmla="*/ 0 h 1230999"/>
                  <a:gd name="connsiteX2" fmla="*/ 7296460 w 7296460"/>
                  <a:gd name="connsiteY2" fmla="*/ 1230999 h 1230999"/>
                  <a:gd name="connsiteX3" fmla="*/ 0 w 7296460"/>
                  <a:gd name="connsiteY3" fmla="*/ 1230999 h 1230999"/>
                  <a:gd name="connsiteX4" fmla="*/ 0 w 7296460"/>
                  <a:gd name="connsiteY4" fmla="*/ 0 h 1230999"/>
                  <a:gd name="connsiteX0" fmla="*/ 144780 w 7296460"/>
                  <a:gd name="connsiteY0" fmla="*/ 99060 h 1230999"/>
                  <a:gd name="connsiteX1" fmla="*/ 7296460 w 7296460"/>
                  <a:gd name="connsiteY1" fmla="*/ 0 h 1230999"/>
                  <a:gd name="connsiteX2" fmla="*/ 7296460 w 7296460"/>
                  <a:gd name="connsiteY2" fmla="*/ 1230999 h 1230999"/>
                  <a:gd name="connsiteX3" fmla="*/ 0 w 7296460"/>
                  <a:gd name="connsiteY3" fmla="*/ 1230999 h 1230999"/>
                  <a:gd name="connsiteX4" fmla="*/ 144780 w 7296460"/>
                  <a:gd name="connsiteY4" fmla="*/ 99060 h 1230999"/>
                  <a:gd name="connsiteX0" fmla="*/ 144780 w 7347260"/>
                  <a:gd name="connsiteY0" fmla="*/ 99060 h 1230999"/>
                  <a:gd name="connsiteX1" fmla="*/ 7296460 w 7347260"/>
                  <a:gd name="connsiteY1" fmla="*/ 0 h 1230999"/>
                  <a:gd name="connsiteX2" fmla="*/ 7296460 w 7347260"/>
                  <a:gd name="connsiteY2" fmla="*/ 1230999 h 1230999"/>
                  <a:gd name="connsiteX3" fmla="*/ 0 w 7347260"/>
                  <a:gd name="connsiteY3" fmla="*/ 1230999 h 1230999"/>
                  <a:gd name="connsiteX4" fmla="*/ 144780 w 7347260"/>
                  <a:gd name="connsiteY4" fmla="*/ 99060 h 1230999"/>
                  <a:gd name="connsiteX0" fmla="*/ 144780 w 7347260"/>
                  <a:gd name="connsiteY0" fmla="*/ 125755 h 1257694"/>
                  <a:gd name="connsiteX1" fmla="*/ 804220 w 7347260"/>
                  <a:gd name="connsiteY1" fmla="*/ 0 h 1257694"/>
                  <a:gd name="connsiteX2" fmla="*/ 7296460 w 7347260"/>
                  <a:gd name="connsiteY2" fmla="*/ 26695 h 1257694"/>
                  <a:gd name="connsiteX3" fmla="*/ 7296460 w 7347260"/>
                  <a:gd name="connsiteY3" fmla="*/ 1257694 h 1257694"/>
                  <a:gd name="connsiteX4" fmla="*/ 0 w 7347260"/>
                  <a:gd name="connsiteY4" fmla="*/ 1257694 h 1257694"/>
                  <a:gd name="connsiteX5" fmla="*/ 144780 w 7347260"/>
                  <a:gd name="connsiteY5" fmla="*/ 125755 h 1257694"/>
                  <a:gd name="connsiteX0" fmla="*/ 144780 w 7347260"/>
                  <a:gd name="connsiteY0" fmla="*/ 144484 h 1276423"/>
                  <a:gd name="connsiteX1" fmla="*/ 804220 w 7347260"/>
                  <a:gd name="connsiteY1" fmla="*/ 18729 h 1276423"/>
                  <a:gd name="connsiteX2" fmla="*/ 7296460 w 7347260"/>
                  <a:gd name="connsiteY2" fmla="*/ 45424 h 1276423"/>
                  <a:gd name="connsiteX3" fmla="*/ 7296460 w 7347260"/>
                  <a:gd name="connsiteY3" fmla="*/ 1276423 h 1276423"/>
                  <a:gd name="connsiteX4" fmla="*/ 0 w 7347260"/>
                  <a:gd name="connsiteY4" fmla="*/ 1276423 h 1276423"/>
                  <a:gd name="connsiteX5" fmla="*/ 144780 w 7347260"/>
                  <a:gd name="connsiteY5" fmla="*/ 144484 h 1276423"/>
                  <a:gd name="connsiteX0" fmla="*/ 144780 w 7347260"/>
                  <a:gd name="connsiteY0" fmla="*/ 194608 h 1326547"/>
                  <a:gd name="connsiteX1" fmla="*/ 926140 w 7347260"/>
                  <a:gd name="connsiteY1" fmla="*/ 15513 h 1326547"/>
                  <a:gd name="connsiteX2" fmla="*/ 7296460 w 7347260"/>
                  <a:gd name="connsiteY2" fmla="*/ 95548 h 1326547"/>
                  <a:gd name="connsiteX3" fmla="*/ 7296460 w 7347260"/>
                  <a:gd name="connsiteY3" fmla="*/ 1326547 h 1326547"/>
                  <a:gd name="connsiteX4" fmla="*/ 0 w 7347260"/>
                  <a:gd name="connsiteY4" fmla="*/ 1326547 h 1326547"/>
                  <a:gd name="connsiteX5" fmla="*/ 144780 w 7347260"/>
                  <a:gd name="connsiteY5" fmla="*/ 194608 h 1326547"/>
                  <a:gd name="connsiteX0" fmla="*/ 198120 w 7347260"/>
                  <a:gd name="connsiteY0" fmla="*/ 223701 h 1325160"/>
                  <a:gd name="connsiteX1" fmla="*/ 926140 w 7347260"/>
                  <a:gd name="connsiteY1" fmla="*/ 14126 h 1325160"/>
                  <a:gd name="connsiteX2" fmla="*/ 7296460 w 7347260"/>
                  <a:gd name="connsiteY2" fmla="*/ 94161 h 1325160"/>
                  <a:gd name="connsiteX3" fmla="*/ 7296460 w 7347260"/>
                  <a:gd name="connsiteY3" fmla="*/ 1325160 h 1325160"/>
                  <a:gd name="connsiteX4" fmla="*/ 0 w 7347260"/>
                  <a:gd name="connsiteY4" fmla="*/ 1325160 h 1325160"/>
                  <a:gd name="connsiteX5" fmla="*/ 198120 w 7347260"/>
                  <a:gd name="connsiteY5" fmla="*/ 223701 h 1325160"/>
                  <a:gd name="connsiteX0" fmla="*/ 266700 w 7415840"/>
                  <a:gd name="connsiteY0" fmla="*/ 223701 h 1325160"/>
                  <a:gd name="connsiteX1" fmla="*/ 994720 w 7415840"/>
                  <a:gd name="connsiteY1" fmla="*/ 14126 h 1325160"/>
                  <a:gd name="connsiteX2" fmla="*/ 7365040 w 7415840"/>
                  <a:gd name="connsiteY2" fmla="*/ 94161 h 1325160"/>
                  <a:gd name="connsiteX3" fmla="*/ 7365040 w 7415840"/>
                  <a:gd name="connsiteY3" fmla="*/ 1325160 h 1325160"/>
                  <a:gd name="connsiteX4" fmla="*/ 0 w 7415840"/>
                  <a:gd name="connsiteY4" fmla="*/ 1248960 h 1325160"/>
                  <a:gd name="connsiteX5" fmla="*/ 266700 w 7415840"/>
                  <a:gd name="connsiteY5" fmla="*/ 223701 h 1325160"/>
                  <a:gd name="connsiteX0" fmla="*/ 267095 w 7416235"/>
                  <a:gd name="connsiteY0" fmla="*/ 223701 h 1325160"/>
                  <a:gd name="connsiteX1" fmla="*/ 995115 w 7416235"/>
                  <a:gd name="connsiteY1" fmla="*/ 14126 h 1325160"/>
                  <a:gd name="connsiteX2" fmla="*/ 7365435 w 7416235"/>
                  <a:gd name="connsiteY2" fmla="*/ 94161 h 1325160"/>
                  <a:gd name="connsiteX3" fmla="*/ 7365435 w 7416235"/>
                  <a:gd name="connsiteY3" fmla="*/ 1325160 h 1325160"/>
                  <a:gd name="connsiteX4" fmla="*/ 395 w 7416235"/>
                  <a:gd name="connsiteY4" fmla="*/ 1248960 h 1325160"/>
                  <a:gd name="connsiteX5" fmla="*/ 267095 w 7416235"/>
                  <a:gd name="connsiteY5" fmla="*/ 223701 h 1325160"/>
                  <a:gd name="connsiteX0" fmla="*/ 267095 w 7365435"/>
                  <a:gd name="connsiteY0" fmla="*/ 223701 h 1325160"/>
                  <a:gd name="connsiteX1" fmla="*/ 995115 w 7365435"/>
                  <a:gd name="connsiteY1" fmla="*/ 14126 h 1325160"/>
                  <a:gd name="connsiteX2" fmla="*/ 7243515 w 7365435"/>
                  <a:gd name="connsiteY2" fmla="*/ 117021 h 1325160"/>
                  <a:gd name="connsiteX3" fmla="*/ 7365435 w 7365435"/>
                  <a:gd name="connsiteY3" fmla="*/ 1325160 h 1325160"/>
                  <a:gd name="connsiteX4" fmla="*/ 395 w 7365435"/>
                  <a:gd name="connsiteY4" fmla="*/ 1248960 h 1325160"/>
                  <a:gd name="connsiteX5" fmla="*/ 267095 w 7365435"/>
                  <a:gd name="connsiteY5" fmla="*/ 223701 h 1325160"/>
                  <a:gd name="connsiteX0" fmla="*/ 267095 w 7373071"/>
                  <a:gd name="connsiteY0" fmla="*/ 223701 h 1325160"/>
                  <a:gd name="connsiteX1" fmla="*/ 995115 w 7373071"/>
                  <a:gd name="connsiteY1" fmla="*/ 14126 h 1325160"/>
                  <a:gd name="connsiteX2" fmla="*/ 7243515 w 7373071"/>
                  <a:gd name="connsiteY2" fmla="*/ 117021 h 1325160"/>
                  <a:gd name="connsiteX3" fmla="*/ 7365435 w 7373071"/>
                  <a:gd name="connsiteY3" fmla="*/ 1325160 h 1325160"/>
                  <a:gd name="connsiteX4" fmla="*/ 395 w 7373071"/>
                  <a:gd name="connsiteY4" fmla="*/ 1248960 h 1325160"/>
                  <a:gd name="connsiteX5" fmla="*/ 267095 w 7373071"/>
                  <a:gd name="connsiteY5" fmla="*/ 223701 h 1325160"/>
                  <a:gd name="connsiteX0" fmla="*/ 267095 w 7365435"/>
                  <a:gd name="connsiteY0" fmla="*/ 223701 h 1325160"/>
                  <a:gd name="connsiteX1" fmla="*/ 995115 w 7365435"/>
                  <a:gd name="connsiteY1" fmla="*/ 14126 h 1325160"/>
                  <a:gd name="connsiteX2" fmla="*/ 7136835 w 7365435"/>
                  <a:gd name="connsiteY2" fmla="*/ 117021 h 1325160"/>
                  <a:gd name="connsiteX3" fmla="*/ 7365435 w 7365435"/>
                  <a:gd name="connsiteY3" fmla="*/ 1325160 h 1325160"/>
                  <a:gd name="connsiteX4" fmla="*/ 395 w 7365435"/>
                  <a:gd name="connsiteY4" fmla="*/ 1248960 h 1325160"/>
                  <a:gd name="connsiteX5" fmla="*/ 267095 w 7365435"/>
                  <a:gd name="connsiteY5" fmla="*/ 223701 h 1325160"/>
                  <a:gd name="connsiteX0" fmla="*/ 267095 w 7426395"/>
                  <a:gd name="connsiteY0" fmla="*/ 223701 h 1348020"/>
                  <a:gd name="connsiteX1" fmla="*/ 995115 w 7426395"/>
                  <a:gd name="connsiteY1" fmla="*/ 14126 h 1348020"/>
                  <a:gd name="connsiteX2" fmla="*/ 7136835 w 7426395"/>
                  <a:gd name="connsiteY2" fmla="*/ 117021 h 1348020"/>
                  <a:gd name="connsiteX3" fmla="*/ 7426395 w 7426395"/>
                  <a:gd name="connsiteY3" fmla="*/ 1348020 h 1348020"/>
                  <a:gd name="connsiteX4" fmla="*/ 395 w 7426395"/>
                  <a:gd name="connsiteY4" fmla="*/ 1248960 h 1348020"/>
                  <a:gd name="connsiteX5" fmla="*/ 267095 w 7426395"/>
                  <a:gd name="connsiteY5" fmla="*/ 223701 h 1348020"/>
                  <a:gd name="connsiteX0" fmla="*/ 267095 w 7426395"/>
                  <a:gd name="connsiteY0" fmla="*/ 223701 h 1348020"/>
                  <a:gd name="connsiteX1" fmla="*/ 995115 w 7426395"/>
                  <a:gd name="connsiteY1" fmla="*/ 14126 h 1348020"/>
                  <a:gd name="connsiteX2" fmla="*/ 7136835 w 7426395"/>
                  <a:gd name="connsiteY2" fmla="*/ 117021 h 1348020"/>
                  <a:gd name="connsiteX3" fmla="*/ 7426395 w 7426395"/>
                  <a:gd name="connsiteY3" fmla="*/ 1348020 h 1348020"/>
                  <a:gd name="connsiteX4" fmla="*/ 395 w 7426395"/>
                  <a:gd name="connsiteY4" fmla="*/ 1248960 h 1348020"/>
                  <a:gd name="connsiteX5" fmla="*/ 267095 w 7426395"/>
                  <a:gd name="connsiteY5" fmla="*/ 223701 h 1348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426395" h="1348020">
                    <a:moveTo>
                      <a:pt x="267095" y="223701"/>
                    </a:moveTo>
                    <a:cubicBezTo>
                      <a:pt x="469128" y="219883"/>
                      <a:pt x="800702" y="-65876"/>
                      <a:pt x="995115" y="14126"/>
                    </a:cubicBezTo>
                    <a:lnTo>
                      <a:pt x="7136835" y="117021"/>
                    </a:lnTo>
                    <a:cubicBezTo>
                      <a:pt x="7312095" y="603554"/>
                      <a:pt x="7380675" y="549067"/>
                      <a:pt x="7426395" y="1348020"/>
                    </a:cubicBezTo>
                    <a:lnTo>
                      <a:pt x="395" y="1248960"/>
                    </a:lnTo>
                    <a:cubicBezTo>
                      <a:pt x="-9765" y="556687"/>
                      <a:pt x="178195" y="565454"/>
                      <a:pt x="267095" y="223701"/>
                    </a:cubicBezTo>
                    <a:close/>
                  </a:path>
                </a:pathLst>
              </a:custGeom>
              <a:gradFill flip="none" rotWithShape="1">
                <a:gsLst>
                  <a:gs pos="70000">
                    <a:srgbClr val="B3CEFB"/>
                  </a:gs>
                  <a:gs pos="23000">
                    <a:srgbClr val="B3CEFB"/>
                  </a:gs>
                  <a:gs pos="0">
                    <a:srgbClr val="B3CEFB"/>
                  </a:gs>
                  <a:gs pos="97000">
                    <a:srgbClr val="B3CEFB">
                      <a:alpha val="41000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00" b="1">
                  <a:solidFill>
                    <a:schemeClr val="lt2"/>
                  </a:solidFill>
                </a:endParaRPr>
              </a:p>
            </p:txBody>
          </p:sp>
          <p:sp>
            <p:nvSpPr>
              <p:cNvPr id="55" name="Google Shape;55;p13"/>
              <p:cNvSpPr txBox="1"/>
              <p:nvPr/>
            </p:nvSpPr>
            <p:spPr>
              <a:xfrm>
                <a:off x="1765201" y="-47852"/>
                <a:ext cx="6301275" cy="1014911"/>
              </a:xfrm>
              <a:prstGeom prst="rect">
                <a:avLst/>
              </a:prstGeom>
              <a:gradFill flip="none" rotWithShape="1">
                <a:gsLst>
                  <a:gs pos="70000">
                    <a:srgbClr val="B3CEFB"/>
                  </a:gs>
                  <a:gs pos="23000">
                    <a:srgbClr val="B3CEFB"/>
                  </a:gs>
                  <a:gs pos="0">
                    <a:srgbClr val="B3CEFB"/>
                  </a:gs>
                  <a:gs pos="97000">
                    <a:srgbClr val="B3CEFB">
                      <a:alpha val="41000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softEdge rad="63500"/>
              </a:effectLst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 algn="ctr"/>
                <a:r>
                  <a:rPr lang="en" sz="2000" b="1" dirty="0">
                    <a:solidFill>
                      <a:schemeClr val="tx1"/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  <a:latin typeface="Univers Condensed" panose="020B0506020202050204" pitchFamily="34" charset="0"/>
                  </a:rPr>
                  <a:t>EVGEN 2026</a:t>
                </a:r>
                <a:r>
                  <a:rPr lang="en" sz="2000" b="1" dirty="0">
                    <a:effectLst>
                      <a:innerShdw blurRad="114300">
                        <a:prstClr val="black"/>
                      </a:innerShdw>
                    </a:effectLst>
                    <a:latin typeface="Univers Condensed" panose="020B0506020202050204" pitchFamily="34" charset="0"/>
                  </a:rPr>
                  <a:t>: The 2</a:t>
                </a:r>
                <a:r>
                  <a:rPr lang="en" sz="2000" b="1" baseline="30000" dirty="0">
                    <a:effectLst>
                      <a:innerShdw blurRad="114300">
                        <a:prstClr val="black"/>
                      </a:innerShdw>
                    </a:effectLst>
                    <a:latin typeface="Univers Condensed" panose="020B0506020202050204" pitchFamily="34" charset="0"/>
                  </a:rPr>
                  <a:t>nd</a:t>
                </a:r>
                <a:r>
                  <a:rPr lang="en" sz="2000" b="1" dirty="0">
                    <a:effectLst>
                      <a:innerShdw blurRad="114300">
                        <a:prstClr val="black"/>
                      </a:innerShdw>
                    </a:effectLst>
                    <a:latin typeface="Univers Condensed" panose="020B0506020202050204" pitchFamily="34" charset="0"/>
                  </a:rPr>
                  <a:t> Workshop on 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b="1" dirty="0">
                    <a:effectLst>
                      <a:innerShdw blurRad="114300">
                        <a:prstClr val="black"/>
                      </a:innerShdw>
                    </a:effectLst>
                    <a:latin typeface="Univers Condensed" panose="020B0506020202050204" pitchFamily="34" charset="0"/>
                  </a:rPr>
                  <a:t>“Event-based Vision in the Era of Generative AI” Transforming Perception and Visual Innovation</a:t>
                </a:r>
                <a:endParaRPr sz="2000" b="1" dirty="0">
                  <a:solidFill>
                    <a:schemeClr val="lt2"/>
                  </a:solidFill>
                  <a:effectLst>
                    <a:innerShdw blurRad="114300">
                      <a:prstClr val="black"/>
                    </a:innerShdw>
                  </a:effectLst>
                  <a:latin typeface="Univers Condensed" panose="020B0506020202050204" pitchFamily="34" charset="0"/>
                </a:endParaRPr>
              </a:p>
            </p:txBody>
          </p:sp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6C60AAF9-F297-743C-3352-0A3B0426AB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/>
              <a:stretch/>
            </p:blipFill>
            <p:spPr>
              <a:xfrm>
                <a:off x="3981339" y="4508400"/>
                <a:ext cx="1868995" cy="572654"/>
              </a:xfrm>
              <a:prstGeom prst="rect">
                <a:avLst/>
              </a:prstGeom>
            </p:spPr>
          </p:pic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AAE80CEA-FD27-779D-4829-B8644539A4B2}"/>
                  </a:ext>
                </a:extLst>
              </p:cNvPr>
              <p:cNvGrpSpPr/>
              <p:nvPr/>
            </p:nvGrpSpPr>
            <p:grpSpPr>
              <a:xfrm>
                <a:off x="982615" y="435281"/>
                <a:ext cx="1472997" cy="4666466"/>
                <a:chOff x="982615" y="458141"/>
                <a:chExt cx="1472997" cy="4666466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1AEBB532-50E4-1676-A661-86951EB1318C}"/>
                    </a:ext>
                  </a:extLst>
                </p:cNvPr>
                <p:cNvGrpSpPr/>
                <p:nvPr/>
              </p:nvGrpSpPr>
              <p:grpSpPr>
                <a:xfrm>
                  <a:off x="1618627" y="1934054"/>
                  <a:ext cx="836985" cy="2092227"/>
                  <a:chOff x="1262508" y="1552164"/>
                  <a:chExt cx="831072" cy="1807966"/>
                </a:xfrm>
              </p:grpSpPr>
              <p:sp>
                <p:nvSpPr>
                  <p:cNvPr id="10" name="Rectangle: Rounded Corners 9">
                    <a:extLst>
                      <a:ext uri="{FF2B5EF4-FFF2-40B4-BE49-F238E27FC236}">
                        <a16:creationId xmlns:a16="http://schemas.microsoft.com/office/drawing/2014/main" id="{5AAC981C-CAEF-8B99-4630-1660832D8F59}"/>
                      </a:ext>
                    </a:extLst>
                  </p:cNvPr>
                  <p:cNvSpPr/>
                  <p:nvPr/>
                </p:nvSpPr>
                <p:spPr>
                  <a:xfrm rot="3331528">
                    <a:off x="1484948" y="2751499"/>
                    <a:ext cx="386191" cy="83107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1" name="Rectangle: Rounded Corners 10">
                    <a:extLst>
                      <a:ext uri="{FF2B5EF4-FFF2-40B4-BE49-F238E27FC236}">
                        <a16:creationId xmlns:a16="http://schemas.microsoft.com/office/drawing/2014/main" id="{1DA2ABD9-E1DA-5173-D12E-BBF2CBDBF1F1}"/>
                      </a:ext>
                    </a:extLst>
                  </p:cNvPr>
                  <p:cNvSpPr/>
                  <p:nvPr/>
                </p:nvSpPr>
                <p:spPr>
                  <a:xfrm>
                    <a:off x="1745199" y="1552164"/>
                    <a:ext cx="328686" cy="161487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AB0168B4-B5EC-023E-8795-19F5EED4BCC5}"/>
                    </a:ext>
                  </a:extLst>
                </p:cNvPr>
                <p:cNvGrpSpPr/>
                <p:nvPr/>
              </p:nvGrpSpPr>
              <p:grpSpPr>
                <a:xfrm>
                  <a:off x="982615" y="793686"/>
                  <a:ext cx="645393" cy="2126528"/>
                  <a:chOff x="630990" y="566732"/>
                  <a:chExt cx="640833" cy="1837607"/>
                </a:xfrm>
              </p:grpSpPr>
              <p:sp>
                <p:nvSpPr>
                  <p:cNvPr id="8" name="Rectangle: Rounded Corners 7">
                    <a:extLst>
                      <a:ext uri="{FF2B5EF4-FFF2-40B4-BE49-F238E27FC236}">
                        <a16:creationId xmlns:a16="http://schemas.microsoft.com/office/drawing/2014/main" id="{18CEBBEF-72CB-1F82-FA6E-0811583BB7CD}"/>
                      </a:ext>
                    </a:extLst>
                  </p:cNvPr>
                  <p:cNvSpPr/>
                  <p:nvPr/>
                </p:nvSpPr>
                <p:spPr>
                  <a:xfrm rot="18268472" flipH="1">
                    <a:off x="789739" y="1922254"/>
                    <a:ext cx="323336" cy="64083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9" name="Rectangle: Rounded Corners 8">
                    <a:extLst>
                      <a:ext uri="{FF2B5EF4-FFF2-40B4-BE49-F238E27FC236}">
                        <a16:creationId xmlns:a16="http://schemas.microsoft.com/office/drawing/2014/main" id="{DB239E47-75DA-1052-8C46-C244E5E6A4D3}"/>
                      </a:ext>
                    </a:extLst>
                  </p:cNvPr>
                  <p:cNvSpPr/>
                  <p:nvPr/>
                </p:nvSpPr>
                <p:spPr>
                  <a:xfrm flipH="1">
                    <a:off x="650524" y="566732"/>
                    <a:ext cx="301059" cy="171380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5A13CF75-903E-B806-DFF2-361CD607FADA}"/>
                    </a:ext>
                  </a:extLst>
                </p:cNvPr>
                <p:cNvSpPr/>
                <p:nvPr/>
              </p:nvSpPr>
              <p:spPr>
                <a:xfrm>
                  <a:off x="1439140" y="458141"/>
                  <a:ext cx="459416" cy="4666466"/>
                </a:xfrm>
                <a:custGeom>
                  <a:avLst/>
                  <a:gdLst>
                    <a:gd name="connsiteX0" fmla="*/ 229708 w 459416"/>
                    <a:gd name="connsiteY0" fmla="*/ 0 h 4666466"/>
                    <a:gd name="connsiteX1" fmla="*/ 459416 w 459416"/>
                    <a:gd name="connsiteY1" fmla="*/ 229708 h 4666466"/>
                    <a:gd name="connsiteX2" fmla="*/ 459415 w 459416"/>
                    <a:gd name="connsiteY2" fmla="*/ 4666466 h 4666466"/>
                    <a:gd name="connsiteX3" fmla="*/ 278359 w 459416"/>
                    <a:gd name="connsiteY3" fmla="*/ 4648214 h 4666466"/>
                    <a:gd name="connsiteX4" fmla="*/ 96690 w 459416"/>
                    <a:gd name="connsiteY4" fmla="*/ 4591821 h 4666466"/>
                    <a:gd name="connsiteX5" fmla="*/ 0 w 459416"/>
                    <a:gd name="connsiteY5" fmla="*/ 4539339 h 4666466"/>
                    <a:gd name="connsiteX6" fmla="*/ 0 w 459416"/>
                    <a:gd name="connsiteY6" fmla="*/ 229708 h 4666466"/>
                    <a:gd name="connsiteX7" fmla="*/ 229708 w 459416"/>
                    <a:gd name="connsiteY7" fmla="*/ 0 h 46664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59416" h="4666466">
                      <a:moveTo>
                        <a:pt x="229708" y="0"/>
                      </a:moveTo>
                      <a:cubicBezTo>
                        <a:pt x="356572" y="0"/>
                        <a:pt x="459416" y="102844"/>
                        <a:pt x="459416" y="229708"/>
                      </a:cubicBezTo>
                      <a:lnTo>
                        <a:pt x="459415" y="4666466"/>
                      </a:lnTo>
                      <a:lnTo>
                        <a:pt x="278359" y="4648214"/>
                      </a:lnTo>
                      <a:cubicBezTo>
                        <a:pt x="215356" y="4635322"/>
                        <a:pt x="154584" y="4616308"/>
                        <a:pt x="96690" y="4591821"/>
                      </a:cubicBezTo>
                      <a:lnTo>
                        <a:pt x="0" y="4539339"/>
                      </a:lnTo>
                      <a:lnTo>
                        <a:pt x="0" y="229708"/>
                      </a:lnTo>
                      <a:cubicBezTo>
                        <a:pt x="0" y="102844"/>
                        <a:pt x="102844" y="0"/>
                        <a:pt x="229708" y="0"/>
                      </a:cubicBezTo>
                      <a:close/>
                    </a:path>
                  </a:pathLst>
                </a:custGeom>
                <a:solidFill>
                  <a:srgbClr val="0097A7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4351F720-DE87-0EE9-67E9-93EA3A18998A}"/>
                  </a:ext>
                </a:extLst>
              </p:cNvPr>
              <p:cNvSpPr/>
              <p:nvPr/>
            </p:nvSpPr>
            <p:spPr>
              <a:xfrm>
                <a:off x="979428" y="-86289"/>
                <a:ext cx="7682296" cy="5229789"/>
              </a:xfrm>
              <a:prstGeom prst="roundRect">
                <a:avLst>
                  <a:gd name="adj" fmla="val 20310"/>
                </a:avLst>
              </a:prstGeom>
              <a:noFill/>
              <a:ln w="57150">
                <a:solidFill>
                  <a:srgbClr val="0F75BC"/>
                </a:solidFill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4884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849BC31-7532-5A98-3593-D7116772127A}"/>
              </a:ext>
            </a:extLst>
          </p:cNvPr>
          <p:cNvSpPr/>
          <p:nvPr/>
        </p:nvSpPr>
        <p:spPr>
          <a:xfrm>
            <a:off x="417615" y="350521"/>
            <a:ext cx="1782000" cy="17823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rgbClr val="0775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" name="Picture 4" descr="A blue and black logo">
            <a:extLst>
              <a:ext uri="{FF2B5EF4-FFF2-40B4-BE49-F238E27FC236}">
                <a16:creationId xmlns:a16="http://schemas.microsoft.com/office/drawing/2014/main" id="{5EE15B28-6B82-DC31-65B4-49DE4B972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079" y="350521"/>
            <a:ext cx="3623945" cy="111478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18018F1-F74C-34C4-A666-50C2C67A1E0E}"/>
              </a:ext>
            </a:extLst>
          </p:cNvPr>
          <p:cNvSpPr/>
          <p:nvPr/>
        </p:nvSpPr>
        <p:spPr>
          <a:xfrm>
            <a:off x="1050870" y="265957"/>
            <a:ext cx="80021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0" cap="none" spc="0">
                <a:ln w="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1FD34F-32EA-23E9-D7B1-D86B9D0BD6BD}"/>
              </a:ext>
            </a:extLst>
          </p:cNvPr>
          <p:cNvSpPr/>
          <p:nvPr/>
        </p:nvSpPr>
        <p:spPr>
          <a:xfrm>
            <a:off x="592950" y="200532"/>
            <a:ext cx="102251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0" cap="none" spc="0">
                <a:ln w="0"/>
                <a:solidFill>
                  <a:srgbClr val="3333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319EFF-F2A1-D949-AB9C-F427A54A3E78}"/>
              </a:ext>
            </a:extLst>
          </p:cNvPr>
          <p:cNvSpPr/>
          <p:nvPr/>
        </p:nvSpPr>
        <p:spPr>
          <a:xfrm>
            <a:off x="678974" y="661721"/>
            <a:ext cx="125928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gen</a:t>
            </a:r>
          </a:p>
        </p:txBody>
      </p:sp>
      <p:pic>
        <p:nvPicPr>
          <p:cNvPr id="9" name="Picture 8" descr="A blue and white logo&#10;&#10;Description automatically generated">
            <a:extLst>
              <a:ext uri="{FF2B5EF4-FFF2-40B4-BE49-F238E27FC236}">
                <a16:creationId xmlns:a16="http://schemas.microsoft.com/office/drawing/2014/main" id="{7F28498E-33E4-458B-C03F-2CEE27564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230" y="1857430"/>
            <a:ext cx="2857276" cy="1428639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1142413-B05E-2F06-CB2B-22B1729B94A8}"/>
              </a:ext>
            </a:extLst>
          </p:cNvPr>
          <p:cNvGrpSpPr/>
          <p:nvPr/>
        </p:nvGrpSpPr>
        <p:grpSpPr>
          <a:xfrm>
            <a:off x="2130771" y="2113957"/>
            <a:ext cx="1782000" cy="1932325"/>
            <a:chOff x="2130771" y="2113957"/>
            <a:chExt cx="1782000" cy="1932325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CA759C4-620B-0F28-F82C-B2EE9C439E2E}"/>
                </a:ext>
              </a:extLst>
            </p:cNvPr>
            <p:cNvSpPr/>
            <p:nvPr/>
          </p:nvSpPr>
          <p:spPr>
            <a:xfrm>
              <a:off x="2130771" y="2263946"/>
              <a:ext cx="1782000" cy="178233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rgbClr val="07758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5D4E77F-E941-5DCA-C76C-F084AEE73CBB}"/>
                </a:ext>
              </a:extLst>
            </p:cNvPr>
            <p:cNvSpPr/>
            <p:nvPr/>
          </p:nvSpPr>
          <p:spPr>
            <a:xfrm>
              <a:off x="2764026" y="2179382"/>
              <a:ext cx="800219" cy="120032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7200" b="0" cap="none" spc="0">
                  <a:ln w="0">
                    <a:solidFill>
                      <a:srgbClr val="FF0000"/>
                    </a:solidFill>
                  </a:ln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V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6BA6862-6B7E-18A8-278B-B13BF671624C}"/>
                </a:ext>
              </a:extLst>
            </p:cNvPr>
            <p:cNvSpPr/>
            <p:nvPr/>
          </p:nvSpPr>
          <p:spPr>
            <a:xfrm>
              <a:off x="2306106" y="2113957"/>
              <a:ext cx="1022519" cy="120032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7200" b="0" cap="none" spc="0">
                  <a:ln w="0"/>
                  <a:solidFill>
                    <a:srgbClr val="3333F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7E3ACE8-E901-FD9F-CCE7-9473844A8D0E}"/>
                </a:ext>
              </a:extLst>
            </p:cNvPr>
            <p:cNvSpPr/>
            <p:nvPr/>
          </p:nvSpPr>
          <p:spPr>
            <a:xfrm>
              <a:off x="2392130" y="2575146"/>
              <a:ext cx="1259281" cy="132343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80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rush Script MT" panose="03060802040406070304" pitchFamily="66" charset="0"/>
                </a:rPr>
                <a:t>gen</a:t>
              </a:r>
            </a:p>
          </p:txBody>
        </p:sp>
      </p:grpSp>
      <p:pic>
        <p:nvPicPr>
          <p:cNvPr id="3" name="Picture 2" descr="A blue and green cactus with white text&#10;&#10;AI-generated content may be incorrect.">
            <a:extLst>
              <a:ext uri="{FF2B5EF4-FFF2-40B4-BE49-F238E27FC236}">
                <a16:creationId xmlns:a16="http://schemas.microsoft.com/office/drawing/2014/main" id="{154504F5-7711-FE7D-328A-2A3ED95FA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2079" y="2947660"/>
            <a:ext cx="3623945" cy="111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88299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28</Words>
  <Application>Microsoft Office PowerPoint</Application>
  <PresentationFormat>On-screen Show (16:9)</PresentationFormat>
  <Paragraphs>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Brush Script MT</vt:lpstr>
      <vt:lpstr>Univers Condensed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Bharatesh Chakravarthi</cp:lastModifiedBy>
  <cp:revision>21</cp:revision>
  <dcterms:modified xsi:type="dcterms:W3CDTF">2025-10-07T18:14:41Z</dcterms:modified>
</cp:coreProperties>
</file>