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94B3-8BED-C493-D94E-2776EA3C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0BBF-2CFD-536B-08AB-C7EF286E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8BF0-D86A-2F71-3ED8-4C2A5243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3EE1-C910-669C-0B83-A0207D5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9275-9616-DC2D-EAA7-219946F2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6F59-B250-D646-3527-F2507B8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0E3D-79CA-B803-9ABB-55AEFA07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57B-2BD3-4510-C357-17F8FC51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84DA-950A-F93A-D38C-9C4A6E7A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9976-3B06-F248-F1CA-7685AE54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33AC-A6EB-624A-C806-0428846E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EA2CB-D437-825C-CC81-FB6A39CD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B449-483E-64F5-5D4F-AC4D400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B1BB-8336-1493-1E95-6EAD729C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C709-DA14-31C9-2F09-1D9B039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6A12-B1E2-2346-E70F-097849DA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91EF-333C-86F5-8A8A-B5BF3C8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8AB8-16B6-3B07-AB31-132A3F2F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4521-F5D1-D99E-EF75-6ECE65D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AF2F-8DC5-7B3E-0000-5A53DCB8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105-96C4-A92E-4C09-178BD349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2B80-1C7B-18A1-A6F1-E1B203DA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6140-FFE8-3C77-73A4-6758A77A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A5AF-7E9D-BF4A-803E-3236EFCF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1E-2727-70FF-C878-E60E50D1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B890-3A8B-2D34-FF32-24A2E872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D12A-9C50-0413-72C0-F1A32CB5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D47D-F8E5-D187-6E3B-005822CA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636A-CB4B-4EE3-6926-A782F43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CDC7-064F-667B-08AB-4D468318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24E0-C13F-16C4-20CD-8634C7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8372-B17C-64C4-075A-3F70024E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3213-A05D-B606-99CA-17B9FCBB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79287-8E64-C2E1-B5D5-99C33631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D9A33-4A60-BD1C-C378-C5B04D488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D9958-BAF4-D55D-429D-780B0D429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F1DA0-A152-5E9D-F43C-56F18364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1463C-FBF6-96E5-77A0-A8153B41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0B9B8-82C2-CA66-E22A-869A51F2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3AA1-7A21-4762-CCE3-4C3CE7E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C8D04-FB6F-92CF-A2FD-DD4DD28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2681-5C70-C159-0D55-012865CE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C120-8557-C2E8-DE2F-E2FBB91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3DC34-9E6F-DF21-64FB-E2E5E2E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3FD7A-BE66-0B58-922A-3461DF5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01B19-1A26-9B3E-3B6E-2B4ED5FC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44BF-E247-9678-68C6-D511E140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351E-19D2-FB16-7ADA-0B0CF82A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C039F-90F6-E171-9FE9-8E745B3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F2465-3C04-D992-63AA-2DDE2AE9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C49A-E0BF-0FF7-DAA6-6519A86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0FB1-FDAA-48B4-167D-54F136C8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F4C-9EAA-2EA7-1117-0189511D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6D313-FEAC-1D45-95E3-70D63C24D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EBEA4-6AFC-6292-F877-E777E88B1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FBFC-C335-4690-3704-B0C77123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8DCF-528E-3BF7-9986-8BB51D40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FBCCC-76AC-05E6-69C3-EFB354C1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93A73-F360-0BB0-C463-7A02678A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687DB-1DCF-CD06-0731-4F4E723D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BFE4-0A61-0263-C2EB-82DBBBC02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0C9D4-C57A-4F61-90B0-BE6A2D7E518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4E67-EA73-018F-AF47-58168D2B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FCB8-17C3-0A97-84AF-0F6698C7A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42F5F-1C3F-40F4-B2AF-F17727A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3F2528D-E212-B692-87D4-E32D1A2F8CF6}"/>
              </a:ext>
            </a:extLst>
          </p:cNvPr>
          <p:cNvSpPr/>
          <p:nvPr/>
        </p:nvSpPr>
        <p:spPr>
          <a:xfrm>
            <a:off x="750225" y="923616"/>
            <a:ext cx="1933127" cy="1945401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B7556A-0CEC-FFC6-EDDD-0FFADBE45402}"/>
              </a:ext>
            </a:extLst>
          </p:cNvPr>
          <p:cNvSpPr/>
          <p:nvPr/>
        </p:nvSpPr>
        <p:spPr>
          <a:xfrm>
            <a:off x="3195713" y="923616"/>
            <a:ext cx="1933127" cy="1945401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5697480-080E-87FC-7942-B6022F291BB9}"/>
              </a:ext>
            </a:extLst>
          </p:cNvPr>
          <p:cNvSpPr/>
          <p:nvPr/>
        </p:nvSpPr>
        <p:spPr>
          <a:xfrm>
            <a:off x="5910560" y="923616"/>
            <a:ext cx="1933127" cy="1945401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98629D-2354-D8E0-9CF3-FDE45C209BED}"/>
              </a:ext>
            </a:extLst>
          </p:cNvPr>
          <p:cNvSpPr/>
          <p:nvPr/>
        </p:nvSpPr>
        <p:spPr>
          <a:xfrm>
            <a:off x="8742364" y="923616"/>
            <a:ext cx="1933127" cy="1945401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2520113-F16A-E548-0CA8-C4212C38DC0C}"/>
              </a:ext>
            </a:extLst>
          </p:cNvPr>
          <p:cNvSpPr/>
          <p:nvPr/>
        </p:nvSpPr>
        <p:spPr>
          <a:xfrm>
            <a:off x="750224" y="3571123"/>
            <a:ext cx="1933127" cy="1945401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4302D6F-79A0-391E-4BC6-CF8395647762}"/>
              </a:ext>
            </a:extLst>
          </p:cNvPr>
          <p:cNvSpPr/>
          <p:nvPr/>
        </p:nvSpPr>
        <p:spPr>
          <a:xfrm>
            <a:off x="3195713" y="3571122"/>
            <a:ext cx="1933127" cy="1945401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0E306F0-50C5-83BC-4E11-43F7C00B8BD2}"/>
              </a:ext>
            </a:extLst>
          </p:cNvPr>
          <p:cNvSpPr/>
          <p:nvPr/>
        </p:nvSpPr>
        <p:spPr>
          <a:xfrm>
            <a:off x="5981443" y="3517960"/>
            <a:ext cx="1933127" cy="1945401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5ED54D3-478C-1882-C07B-5313365D6BAC}"/>
              </a:ext>
            </a:extLst>
          </p:cNvPr>
          <p:cNvSpPr/>
          <p:nvPr/>
        </p:nvSpPr>
        <p:spPr>
          <a:xfrm>
            <a:off x="8742364" y="3571122"/>
            <a:ext cx="1933127" cy="1945401"/>
          </a:xfrm>
          <a:prstGeom prst="flowChartConnector">
            <a:avLst/>
          </a:prstGeom>
          <a:blipFill>
            <a:blip r:embed="rId9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Bharatesh Chakravarthi</dc:creator>
  <cp:lastModifiedBy>Bharatesh Chakravarthi</cp:lastModifiedBy>
  <cp:revision>1</cp:revision>
  <dcterms:created xsi:type="dcterms:W3CDTF">2024-10-03T04:59:11Z</dcterms:created>
  <dcterms:modified xsi:type="dcterms:W3CDTF">2024-10-03T05:28:09Z</dcterms:modified>
</cp:coreProperties>
</file>