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86"/>
    <a:srgbClr val="0D2940"/>
    <a:srgbClr val="8C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30"/>
  </p:normalViewPr>
  <p:slideViewPr>
    <p:cSldViewPr snapToGrid="0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494F-4574-601C-61DF-9324BD3C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ED80F-6F22-3C4B-9434-FD89CA657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C901-754C-526D-D2EC-4992A22B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5A40-E6D4-0E38-B020-B3CDA6D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47A4-B105-EEBE-E2A9-95F3B441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8BE6-8B6E-8ED9-3D91-40B3FB37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5ADE-2192-0BD9-9CFB-E3C3EB06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6595B-3A22-AFC2-331A-B9E139B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F5F5-4347-D8B1-BF31-06394395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1020-D9FC-1A82-18DE-72E43084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4C0EC-5F65-D003-F559-64F6B046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28E18-9A0E-7BE2-8BA1-9B2EFDB0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8D40-098C-C874-9A1A-984A10BB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470D-7C62-547A-927A-0FB5A44B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EDED-F387-4D61-0225-25853DEC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9883-61F4-1D51-5D47-6FA234BF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21AA-1599-C8A5-7610-9F2F9A2B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979D-174B-3F26-EB9F-9E86086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F3A8-6820-097A-5021-E8744A65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1E92-2CDB-CF37-DC23-DC795760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0A45-E9CA-9A59-CCA9-80F93357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84BC-DC3C-4537-44E2-0CFEA84D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59FE-0BD1-CFEC-C3DD-91E12FF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2F7E-D93A-8A64-1772-317F350F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95A6-2BB7-CBD2-D3FA-3D67AC7C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BDA2-161E-239D-4ED2-0A0559B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2333-BCD2-DA4C-A209-8AB03640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2C98-D120-05E6-FFA4-372FF2BB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B9CD-EDD5-8DDE-5625-B304FA0E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7008-D567-444B-D059-973CA8B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C730-EA1E-53CD-A51A-C43D5F3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7266-EFC1-AF5D-AD1C-C1CFDBE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981E-1288-CC60-4073-CB908A7B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5076B-0B4E-9423-FDF7-E99927A7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87E79-79D8-A796-DB7D-402802179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090D1-A970-547F-6728-20777A633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964D4-9E86-B73D-7073-A78BED8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8A334-4D07-A769-754A-929FE79E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A1A4E-FB93-D8E1-B650-9E97BB7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3750-885F-E420-73FB-DD0E9BD3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876A8-3C5E-552C-B670-88FA28A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9FFE9-A403-CF6A-3096-747CDC9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8D3FB-F36C-4766-12BE-CFC0BDC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338FA-C4DA-BA65-500A-DF74930D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83BE7-203D-E881-7231-614073F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2F0B-B105-788C-FA94-E6D29AE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8F46-0713-A0E3-2C60-0AAA0BBD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578E-A3E6-BC42-07DD-D81EB5FA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280C1-C89C-AF32-D474-B86031D1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A34AC-2E7A-D754-449E-142CECA0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D255-62D8-B80E-240B-79C706FE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D4AC-1992-1383-4286-636940FB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8E00-E612-B6ED-5875-3DF49571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C7D9C-45AC-2672-A519-C13EAEB87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CDE2-C969-C15D-0251-29BE6B9A7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F175F-B6D7-1C07-6CA0-D264FA3A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6E68F-B256-4E5F-E5E3-34A3656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3A8E-F516-81D0-1A88-3EA3C67F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336F4-172A-1287-57FA-F33C6DE9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5BB1-071F-20F1-3675-9F011768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9173-62AF-3CAB-0996-0C154192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DCA0-230F-3047-9070-D551912BD2B3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7C98-B6E8-E87E-C187-F8E2FC3C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6239-B85B-F644-3C4E-A8A39E2F0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F911-E95A-C144-8F7C-B46BC588E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E3AB555-4C74-1FB0-E1BD-5DA236FAA31B}"/>
              </a:ext>
            </a:extLst>
          </p:cNvPr>
          <p:cNvSpPr/>
          <p:nvPr/>
        </p:nvSpPr>
        <p:spPr>
          <a:xfrm>
            <a:off x="388993" y="823706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2F9BD55-1EF7-5418-C9D0-E50698826805}"/>
              </a:ext>
            </a:extLst>
          </p:cNvPr>
          <p:cNvSpPr/>
          <p:nvPr/>
        </p:nvSpPr>
        <p:spPr>
          <a:xfrm>
            <a:off x="790366" y="995156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04ECC4-DFCA-B9B7-1E8A-C5A72134CBF6}"/>
              </a:ext>
            </a:extLst>
          </p:cNvPr>
          <p:cNvSpPr/>
          <p:nvPr/>
        </p:nvSpPr>
        <p:spPr>
          <a:xfrm>
            <a:off x="599469" y="1299956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1EC81B0-8CCB-49E1-0092-A3982F749532}"/>
              </a:ext>
            </a:extLst>
          </p:cNvPr>
          <p:cNvSpPr/>
          <p:nvPr/>
        </p:nvSpPr>
        <p:spPr>
          <a:xfrm>
            <a:off x="1432157" y="1508791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7A8271A-B94D-EEE1-5BB5-5E7AD6357B56}"/>
              </a:ext>
            </a:extLst>
          </p:cNvPr>
          <p:cNvSpPr/>
          <p:nvPr/>
        </p:nvSpPr>
        <p:spPr>
          <a:xfrm>
            <a:off x="1833530" y="1680241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6282116-661A-0C5C-4E58-25DA725413B2}"/>
              </a:ext>
            </a:extLst>
          </p:cNvPr>
          <p:cNvSpPr/>
          <p:nvPr/>
        </p:nvSpPr>
        <p:spPr>
          <a:xfrm>
            <a:off x="1642633" y="1985041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8726391-75DC-DE81-8650-D82122CF83D3}"/>
              </a:ext>
            </a:extLst>
          </p:cNvPr>
          <p:cNvSpPr/>
          <p:nvPr/>
        </p:nvSpPr>
        <p:spPr>
          <a:xfrm>
            <a:off x="2330436" y="626518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8CED2CA-FA70-31AE-6EFF-4A77364F647B}"/>
              </a:ext>
            </a:extLst>
          </p:cNvPr>
          <p:cNvSpPr/>
          <p:nvPr/>
        </p:nvSpPr>
        <p:spPr>
          <a:xfrm>
            <a:off x="2731809" y="797968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6FA2438-A4FA-181D-4824-722593899F95}"/>
              </a:ext>
            </a:extLst>
          </p:cNvPr>
          <p:cNvSpPr/>
          <p:nvPr/>
        </p:nvSpPr>
        <p:spPr>
          <a:xfrm>
            <a:off x="2540912" y="1102768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71CD6EA-7914-505E-146D-965A6BB51459}"/>
              </a:ext>
            </a:extLst>
          </p:cNvPr>
          <p:cNvSpPr/>
          <p:nvPr/>
        </p:nvSpPr>
        <p:spPr>
          <a:xfrm>
            <a:off x="3258089" y="1889076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B2C939D-E69D-DAE9-27CF-45F16AE8FBAE}"/>
              </a:ext>
            </a:extLst>
          </p:cNvPr>
          <p:cNvSpPr/>
          <p:nvPr/>
        </p:nvSpPr>
        <p:spPr>
          <a:xfrm>
            <a:off x="3659462" y="2060526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79AA99D-7D70-DFAA-5C3F-8D7726220185}"/>
              </a:ext>
            </a:extLst>
          </p:cNvPr>
          <p:cNvSpPr/>
          <p:nvPr/>
        </p:nvSpPr>
        <p:spPr>
          <a:xfrm>
            <a:off x="3468565" y="2365326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D0A13A1-21BD-3461-E2DF-0B95DDDF4AD5}"/>
              </a:ext>
            </a:extLst>
          </p:cNvPr>
          <p:cNvSpPr/>
          <p:nvPr/>
        </p:nvSpPr>
        <p:spPr>
          <a:xfrm>
            <a:off x="3968318" y="1006803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DD80101-9630-B0D9-BEA0-968CCAEB97E3}"/>
              </a:ext>
            </a:extLst>
          </p:cNvPr>
          <p:cNvSpPr/>
          <p:nvPr/>
        </p:nvSpPr>
        <p:spPr>
          <a:xfrm>
            <a:off x="4369691" y="1178253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E57B81C-61B0-B931-9B2D-2FA3524A5CE6}"/>
              </a:ext>
            </a:extLst>
          </p:cNvPr>
          <p:cNvSpPr/>
          <p:nvPr/>
        </p:nvSpPr>
        <p:spPr>
          <a:xfrm>
            <a:off x="4178794" y="1483053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9133823-F197-1E5A-42D8-2DE05664E2D1}"/>
              </a:ext>
            </a:extLst>
          </p:cNvPr>
          <p:cNvSpPr/>
          <p:nvPr/>
        </p:nvSpPr>
        <p:spPr>
          <a:xfrm>
            <a:off x="5092469" y="390339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59DA66E-24CF-FE31-EBAC-041F482B7CCF}"/>
              </a:ext>
            </a:extLst>
          </p:cNvPr>
          <p:cNvSpPr/>
          <p:nvPr/>
        </p:nvSpPr>
        <p:spPr>
          <a:xfrm>
            <a:off x="5493842" y="561789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A9BF891-A58E-4D94-43DC-BEFF5181BFE0}"/>
              </a:ext>
            </a:extLst>
          </p:cNvPr>
          <p:cNvSpPr/>
          <p:nvPr/>
        </p:nvSpPr>
        <p:spPr>
          <a:xfrm>
            <a:off x="5302945" y="866589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CB34CBF-DB51-9274-B8C0-0CD71388CB88}"/>
              </a:ext>
            </a:extLst>
          </p:cNvPr>
          <p:cNvSpPr/>
          <p:nvPr/>
        </p:nvSpPr>
        <p:spPr>
          <a:xfrm>
            <a:off x="5982608" y="1889076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71B25BE-C52C-7779-3806-920BC6A00064}"/>
              </a:ext>
            </a:extLst>
          </p:cNvPr>
          <p:cNvSpPr/>
          <p:nvPr/>
        </p:nvSpPr>
        <p:spPr>
          <a:xfrm>
            <a:off x="6383981" y="2060526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070059E-8FE4-DEDF-401D-485085646DCE}"/>
              </a:ext>
            </a:extLst>
          </p:cNvPr>
          <p:cNvSpPr/>
          <p:nvPr/>
        </p:nvSpPr>
        <p:spPr>
          <a:xfrm>
            <a:off x="6193084" y="2365326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A2F7262-A3EA-54DC-B46F-DCE734C1BC2A}"/>
              </a:ext>
            </a:extLst>
          </p:cNvPr>
          <p:cNvSpPr/>
          <p:nvPr/>
        </p:nvSpPr>
        <p:spPr>
          <a:xfrm>
            <a:off x="6996960" y="814258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7C369EA-7483-086C-E920-CB575D5EEA9E}"/>
              </a:ext>
            </a:extLst>
          </p:cNvPr>
          <p:cNvSpPr/>
          <p:nvPr/>
        </p:nvSpPr>
        <p:spPr>
          <a:xfrm>
            <a:off x="7398333" y="985708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D2F46BA-84F1-9526-2FD9-C5D8A5981958}"/>
              </a:ext>
            </a:extLst>
          </p:cNvPr>
          <p:cNvSpPr/>
          <p:nvPr/>
        </p:nvSpPr>
        <p:spPr>
          <a:xfrm>
            <a:off x="7207436" y="1290508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EB41D34-EC0E-8C4E-70EC-7CA0F224FDB3}"/>
              </a:ext>
            </a:extLst>
          </p:cNvPr>
          <p:cNvSpPr/>
          <p:nvPr/>
        </p:nvSpPr>
        <p:spPr>
          <a:xfrm>
            <a:off x="8365731" y="1234927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6731887-090C-E210-167D-340BBD181547}"/>
              </a:ext>
            </a:extLst>
          </p:cNvPr>
          <p:cNvSpPr/>
          <p:nvPr/>
        </p:nvSpPr>
        <p:spPr>
          <a:xfrm>
            <a:off x="8767104" y="1406377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5917FD2-AFBC-F13B-3982-8E2681AA514E}"/>
              </a:ext>
            </a:extLst>
          </p:cNvPr>
          <p:cNvSpPr/>
          <p:nvPr/>
        </p:nvSpPr>
        <p:spPr>
          <a:xfrm>
            <a:off x="8576207" y="1711177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E8E90D6-313E-0514-48D5-A13354773C86}"/>
              </a:ext>
            </a:extLst>
          </p:cNvPr>
          <p:cNvSpPr/>
          <p:nvPr/>
        </p:nvSpPr>
        <p:spPr>
          <a:xfrm>
            <a:off x="9844433" y="2024511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9E45CB6-86D5-5640-2DA7-3189F695681A}"/>
              </a:ext>
            </a:extLst>
          </p:cNvPr>
          <p:cNvSpPr/>
          <p:nvPr/>
        </p:nvSpPr>
        <p:spPr>
          <a:xfrm>
            <a:off x="10245806" y="2195961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4468B77-BCEA-4CBF-448A-9FC0FFBAE2FF}"/>
              </a:ext>
            </a:extLst>
          </p:cNvPr>
          <p:cNvSpPr/>
          <p:nvPr/>
        </p:nvSpPr>
        <p:spPr>
          <a:xfrm>
            <a:off x="10054909" y="2500761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CDA426E-84F4-B3B9-FA52-687FE6316475}"/>
              </a:ext>
            </a:extLst>
          </p:cNvPr>
          <p:cNvSpPr/>
          <p:nvPr/>
        </p:nvSpPr>
        <p:spPr>
          <a:xfrm>
            <a:off x="10855557" y="584405"/>
            <a:ext cx="382406" cy="380787"/>
          </a:xfrm>
          <a:custGeom>
            <a:avLst/>
            <a:gdLst>
              <a:gd name="connsiteX0" fmla="*/ 373131 w 382406"/>
              <a:gd name="connsiteY0" fmla="*/ 167640 h 380787"/>
              <a:gd name="connsiteX1" fmla="*/ 380751 w 382406"/>
              <a:gd name="connsiteY1" fmla="*/ 138113 h 380787"/>
              <a:gd name="connsiteX2" fmla="*/ 355986 w 382406"/>
              <a:gd name="connsiteY2" fmla="*/ 120968 h 380787"/>
              <a:gd name="connsiteX3" fmla="*/ 268356 w 382406"/>
              <a:gd name="connsiteY3" fmla="*/ 120968 h 380787"/>
              <a:gd name="connsiteX4" fmla="*/ 243591 w 382406"/>
              <a:gd name="connsiteY4" fmla="*/ 102870 h 380787"/>
              <a:gd name="connsiteX5" fmla="*/ 215968 w 382406"/>
              <a:gd name="connsiteY5" fmla="*/ 18097 h 380787"/>
              <a:gd name="connsiteX6" fmla="*/ 191203 w 382406"/>
              <a:gd name="connsiteY6" fmla="*/ 0 h 380787"/>
              <a:gd name="connsiteX7" fmla="*/ 166438 w 382406"/>
              <a:gd name="connsiteY7" fmla="*/ 18097 h 380787"/>
              <a:gd name="connsiteX8" fmla="*/ 138816 w 382406"/>
              <a:gd name="connsiteY8" fmla="*/ 102870 h 380787"/>
              <a:gd name="connsiteX9" fmla="*/ 114051 w 382406"/>
              <a:gd name="connsiteY9" fmla="*/ 120968 h 380787"/>
              <a:gd name="connsiteX10" fmla="*/ 26421 w 382406"/>
              <a:gd name="connsiteY10" fmla="*/ 120968 h 380787"/>
              <a:gd name="connsiteX11" fmla="*/ 1656 w 382406"/>
              <a:gd name="connsiteY11" fmla="*/ 138113 h 380787"/>
              <a:gd name="connsiteX12" fmla="*/ 9276 w 382406"/>
              <a:gd name="connsiteY12" fmla="*/ 167640 h 380787"/>
              <a:gd name="connsiteX13" fmla="*/ 39756 w 382406"/>
              <a:gd name="connsiteY13" fmla="*/ 195263 h 380787"/>
              <a:gd name="connsiteX14" fmla="*/ 78808 w 382406"/>
              <a:gd name="connsiteY14" fmla="*/ 229552 h 380787"/>
              <a:gd name="connsiteX15" fmla="*/ 86428 w 382406"/>
              <a:gd name="connsiteY15" fmla="*/ 241935 h 380787"/>
              <a:gd name="connsiteX16" fmla="*/ 86428 w 382406"/>
              <a:gd name="connsiteY16" fmla="*/ 257175 h 380787"/>
              <a:gd name="connsiteX17" fmla="*/ 59758 w 382406"/>
              <a:gd name="connsiteY17" fmla="*/ 346710 h 380787"/>
              <a:gd name="connsiteX18" fmla="*/ 69283 w 382406"/>
              <a:gd name="connsiteY18" fmla="*/ 375285 h 380787"/>
              <a:gd name="connsiteX19" fmla="*/ 99763 w 382406"/>
              <a:gd name="connsiteY19" fmla="*/ 376238 h 380787"/>
              <a:gd name="connsiteX20" fmla="*/ 175963 w 382406"/>
              <a:gd name="connsiteY20" fmla="*/ 322898 h 380787"/>
              <a:gd name="connsiteX21" fmla="*/ 205491 w 382406"/>
              <a:gd name="connsiteY21" fmla="*/ 322898 h 380787"/>
              <a:gd name="connsiteX22" fmla="*/ 281691 w 382406"/>
              <a:gd name="connsiteY22" fmla="*/ 376238 h 380787"/>
              <a:gd name="connsiteX23" fmla="*/ 312171 w 382406"/>
              <a:gd name="connsiteY23" fmla="*/ 375285 h 380787"/>
              <a:gd name="connsiteX24" fmla="*/ 321696 w 382406"/>
              <a:gd name="connsiteY24" fmla="*/ 346710 h 380787"/>
              <a:gd name="connsiteX25" fmla="*/ 295978 w 382406"/>
              <a:gd name="connsiteY25" fmla="*/ 257175 h 380787"/>
              <a:gd name="connsiteX26" fmla="*/ 303598 w 382406"/>
              <a:gd name="connsiteY26" fmla="*/ 229552 h 380787"/>
              <a:gd name="connsiteX27" fmla="*/ 373131 w 382406"/>
              <a:gd name="connsiteY27" fmla="*/ 167640 h 38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406" h="380787">
                <a:moveTo>
                  <a:pt x="373131" y="167640"/>
                </a:moveTo>
                <a:cubicBezTo>
                  <a:pt x="381703" y="160020"/>
                  <a:pt x="384561" y="148590"/>
                  <a:pt x="380751" y="138113"/>
                </a:cubicBezTo>
                <a:cubicBezTo>
                  <a:pt x="376941" y="127635"/>
                  <a:pt x="367416" y="120968"/>
                  <a:pt x="355986" y="120968"/>
                </a:cubicBezTo>
                <a:lnTo>
                  <a:pt x="268356" y="120968"/>
                </a:lnTo>
                <a:cubicBezTo>
                  <a:pt x="256926" y="120968"/>
                  <a:pt x="247401" y="113348"/>
                  <a:pt x="243591" y="102870"/>
                </a:cubicBezTo>
                <a:lnTo>
                  <a:pt x="215968" y="18097"/>
                </a:lnTo>
                <a:cubicBezTo>
                  <a:pt x="212158" y="7620"/>
                  <a:pt x="202633" y="0"/>
                  <a:pt x="191203" y="0"/>
                </a:cubicBezTo>
                <a:cubicBezTo>
                  <a:pt x="179773" y="0"/>
                  <a:pt x="170248" y="7620"/>
                  <a:pt x="166438" y="18097"/>
                </a:cubicBezTo>
                <a:lnTo>
                  <a:pt x="138816" y="102870"/>
                </a:lnTo>
                <a:cubicBezTo>
                  <a:pt x="135006" y="113348"/>
                  <a:pt x="125481" y="120968"/>
                  <a:pt x="114051" y="120968"/>
                </a:cubicBezTo>
                <a:lnTo>
                  <a:pt x="26421" y="120968"/>
                </a:lnTo>
                <a:cubicBezTo>
                  <a:pt x="15943" y="120968"/>
                  <a:pt x="5466" y="127635"/>
                  <a:pt x="1656" y="138113"/>
                </a:cubicBezTo>
                <a:cubicBezTo>
                  <a:pt x="-2154" y="148590"/>
                  <a:pt x="703" y="160020"/>
                  <a:pt x="9276" y="167640"/>
                </a:cubicBezTo>
                <a:lnTo>
                  <a:pt x="39756" y="195263"/>
                </a:lnTo>
                <a:lnTo>
                  <a:pt x="78808" y="229552"/>
                </a:lnTo>
                <a:cubicBezTo>
                  <a:pt x="82618" y="233363"/>
                  <a:pt x="85476" y="237173"/>
                  <a:pt x="86428" y="241935"/>
                </a:cubicBezTo>
                <a:cubicBezTo>
                  <a:pt x="87381" y="246698"/>
                  <a:pt x="87381" y="252413"/>
                  <a:pt x="86428" y="257175"/>
                </a:cubicBezTo>
                <a:lnTo>
                  <a:pt x="59758" y="346710"/>
                </a:lnTo>
                <a:cubicBezTo>
                  <a:pt x="55948" y="357188"/>
                  <a:pt x="59758" y="368618"/>
                  <a:pt x="69283" y="375285"/>
                </a:cubicBezTo>
                <a:cubicBezTo>
                  <a:pt x="77856" y="381953"/>
                  <a:pt x="90238" y="381953"/>
                  <a:pt x="99763" y="376238"/>
                </a:cubicBezTo>
                <a:lnTo>
                  <a:pt x="175963" y="322898"/>
                </a:lnTo>
                <a:cubicBezTo>
                  <a:pt x="184536" y="316230"/>
                  <a:pt x="196918" y="316230"/>
                  <a:pt x="205491" y="322898"/>
                </a:cubicBezTo>
                <a:lnTo>
                  <a:pt x="281691" y="376238"/>
                </a:lnTo>
                <a:cubicBezTo>
                  <a:pt x="291216" y="382905"/>
                  <a:pt x="302646" y="381953"/>
                  <a:pt x="312171" y="375285"/>
                </a:cubicBezTo>
                <a:cubicBezTo>
                  <a:pt x="320743" y="368618"/>
                  <a:pt x="324553" y="357188"/>
                  <a:pt x="321696" y="346710"/>
                </a:cubicBezTo>
                <a:lnTo>
                  <a:pt x="295978" y="257175"/>
                </a:lnTo>
                <a:cubicBezTo>
                  <a:pt x="293121" y="247650"/>
                  <a:pt x="295978" y="236220"/>
                  <a:pt x="303598" y="229552"/>
                </a:cubicBezTo>
                <a:lnTo>
                  <a:pt x="373131" y="16764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4DA2E75-D360-7E4B-508D-8AF29644876A}"/>
              </a:ext>
            </a:extLst>
          </p:cNvPr>
          <p:cNvSpPr/>
          <p:nvPr/>
        </p:nvSpPr>
        <p:spPr>
          <a:xfrm>
            <a:off x="11256930" y="755855"/>
            <a:ext cx="303561" cy="304323"/>
          </a:xfrm>
          <a:custGeom>
            <a:avLst/>
            <a:gdLst>
              <a:gd name="connsiteX0" fmla="*/ 296561 w 303561"/>
              <a:gd name="connsiteY0" fmla="*/ 134302 h 304323"/>
              <a:gd name="connsiteX1" fmla="*/ 302276 w 303561"/>
              <a:gd name="connsiteY1" fmla="*/ 111443 h 304323"/>
              <a:gd name="connsiteX2" fmla="*/ 283226 w 303561"/>
              <a:gd name="connsiteY2" fmla="*/ 97155 h 304323"/>
              <a:gd name="connsiteX3" fmla="*/ 213693 w 303561"/>
              <a:gd name="connsiteY3" fmla="*/ 97155 h 304323"/>
              <a:gd name="connsiteX4" fmla="*/ 193691 w 303561"/>
              <a:gd name="connsiteY4" fmla="*/ 82868 h 304323"/>
              <a:gd name="connsiteX5" fmla="*/ 171783 w 303561"/>
              <a:gd name="connsiteY5" fmla="*/ 14288 h 304323"/>
              <a:gd name="connsiteX6" fmla="*/ 151781 w 303561"/>
              <a:gd name="connsiteY6" fmla="*/ 0 h 304323"/>
              <a:gd name="connsiteX7" fmla="*/ 131778 w 303561"/>
              <a:gd name="connsiteY7" fmla="*/ 14288 h 304323"/>
              <a:gd name="connsiteX8" fmla="*/ 109871 w 303561"/>
              <a:gd name="connsiteY8" fmla="*/ 82868 h 304323"/>
              <a:gd name="connsiteX9" fmla="*/ 89868 w 303561"/>
              <a:gd name="connsiteY9" fmla="*/ 97155 h 304323"/>
              <a:gd name="connsiteX10" fmla="*/ 20336 w 303561"/>
              <a:gd name="connsiteY10" fmla="*/ 97155 h 304323"/>
              <a:gd name="connsiteX11" fmla="*/ 1286 w 303561"/>
              <a:gd name="connsiteY11" fmla="*/ 111443 h 304323"/>
              <a:gd name="connsiteX12" fmla="*/ 7001 w 303561"/>
              <a:gd name="connsiteY12" fmla="*/ 134302 h 304323"/>
              <a:gd name="connsiteX13" fmla="*/ 31766 w 303561"/>
              <a:gd name="connsiteY13" fmla="*/ 156210 h 304323"/>
              <a:gd name="connsiteX14" fmla="*/ 63198 w 303561"/>
              <a:gd name="connsiteY14" fmla="*/ 183833 h 304323"/>
              <a:gd name="connsiteX15" fmla="*/ 69866 w 303561"/>
              <a:gd name="connsiteY15" fmla="*/ 194310 h 304323"/>
              <a:gd name="connsiteX16" fmla="*/ 69866 w 303561"/>
              <a:gd name="connsiteY16" fmla="*/ 206693 h 304323"/>
              <a:gd name="connsiteX17" fmla="*/ 47006 w 303561"/>
              <a:gd name="connsiteY17" fmla="*/ 277178 h 304323"/>
              <a:gd name="connsiteX18" fmla="*/ 54626 w 303561"/>
              <a:gd name="connsiteY18" fmla="*/ 300038 h 304323"/>
              <a:gd name="connsiteX19" fmla="*/ 78438 w 303561"/>
              <a:gd name="connsiteY19" fmla="*/ 300038 h 304323"/>
              <a:gd name="connsiteX20" fmla="*/ 139398 w 303561"/>
              <a:gd name="connsiteY20" fmla="*/ 257175 h 304323"/>
              <a:gd name="connsiteX21" fmla="*/ 163211 w 303561"/>
              <a:gd name="connsiteY21" fmla="*/ 257175 h 304323"/>
              <a:gd name="connsiteX22" fmla="*/ 224171 w 303561"/>
              <a:gd name="connsiteY22" fmla="*/ 300038 h 304323"/>
              <a:gd name="connsiteX23" fmla="*/ 248936 w 303561"/>
              <a:gd name="connsiteY23" fmla="*/ 300038 h 304323"/>
              <a:gd name="connsiteX24" fmla="*/ 256556 w 303561"/>
              <a:gd name="connsiteY24" fmla="*/ 276225 h 304323"/>
              <a:gd name="connsiteX25" fmla="*/ 235601 w 303561"/>
              <a:gd name="connsiteY25" fmla="*/ 204788 h 304323"/>
              <a:gd name="connsiteX26" fmla="*/ 242268 w 303561"/>
              <a:gd name="connsiteY26" fmla="*/ 182880 h 304323"/>
              <a:gd name="connsiteX27" fmla="*/ 296561 w 303561"/>
              <a:gd name="connsiteY27" fmla="*/ 134302 h 30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561" h="304323">
                <a:moveTo>
                  <a:pt x="296561" y="134302"/>
                </a:moveTo>
                <a:cubicBezTo>
                  <a:pt x="303228" y="128588"/>
                  <a:pt x="305133" y="119063"/>
                  <a:pt x="302276" y="111443"/>
                </a:cubicBezTo>
                <a:cubicBezTo>
                  <a:pt x="299418" y="102870"/>
                  <a:pt x="291798" y="98107"/>
                  <a:pt x="283226" y="97155"/>
                </a:cubicBezTo>
                <a:lnTo>
                  <a:pt x="213693" y="97155"/>
                </a:lnTo>
                <a:cubicBezTo>
                  <a:pt x="205121" y="97155"/>
                  <a:pt x="196548" y="91440"/>
                  <a:pt x="193691" y="82868"/>
                </a:cubicBezTo>
                <a:lnTo>
                  <a:pt x="171783" y="14288"/>
                </a:lnTo>
                <a:cubicBezTo>
                  <a:pt x="168926" y="5715"/>
                  <a:pt x="161306" y="0"/>
                  <a:pt x="151781" y="0"/>
                </a:cubicBezTo>
                <a:cubicBezTo>
                  <a:pt x="143208" y="0"/>
                  <a:pt x="134636" y="5715"/>
                  <a:pt x="131778" y="14288"/>
                </a:cubicBezTo>
                <a:lnTo>
                  <a:pt x="109871" y="82868"/>
                </a:lnTo>
                <a:cubicBezTo>
                  <a:pt x="107013" y="91440"/>
                  <a:pt x="99393" y="97155"/>
                  <a:pt x="89868" y="97155"/>
                </a:cubicBezTo>
                <a:lnTo>
                  <a:pt x="20336" y="97155"/>
                </a:lnTo>
                <a:cubicBezTo>
                  <a:pt x="11763" y="97155"/>
                  <a:pt x="4143" y="102870"/>
                  <a:pt x="1286" y="111443"/>
                </a:cubicBezTo>
                <a:cubicBezTo>
                  <a:pt x="-1572" y="120015"/>
                  <a:pt x="333" y="128588"/>
                  <a:pt x="7001" y="134302"/>
                </a:cubicBezTo>
                <a:lnTo>
                  <a:pt x="31766" y="156210"/>
                </a:lnTo>
                <a:lnTo>
                  <a:pt x="63198" y="183833"/>
                </a:lnTo>
                <a:cubicBezTo>
                  <a:pt x="66056" y="186690"/>
                  <a:pt x="67961" y="190500"/>
                  <a:pt x="69866" y="194310"/>
                </a:cubicBezTo>
                <a:cubicBezTo>
                  <a:pt x="70818" y="198120"/>
                  <a:pt x="70818" y="201930"/>
                  <a:pt x="69866" y="206693"/>
                </a:cubicBezTo>
                <a:lnTo>
                  <a:pt x="47006" y="277178"/>
                </a:lnTo>
                <a:cubicBezTo>
                  <a:pt x="44148" y="285750"/>
                  <a:pt x="47006" y="295275"/>
                  <a:pt x="54626" y="300038"/>
                </a:cubicBezTo>
                <a:cubicBezTo>
                  <a:pt x="62246" y="305753"/>
                  <a:pt x="71771" y="305753"/>
                  <a:pt x="78438" y="300038"/>
                </a:cubicBezTo>
                <a:lnTo>
                  <a:pt x="139398" y="257175"/>
                </a:lnTo>
                <a:cubicBezTo>
                  <a:pt x="146066" y="252413"/>
                  <a:pt x="155591" y="252413"/>
                  <a:pt x="163211" y="257175"/>
                </a:cubicBezTo>
                <a:lnTo>
                  <a:pt x="224171" y="300038"/>
                </a:lnTo>
                <a:cubicBezTo>
                  <a:pt x="231791" y="305753"/>
                  <a:pt x="241316" y="305753"/>
                  <a:pt x="248936" y="300038"/>
                </a:cubicBezTo>
                <a:cubicBezTo>
                  <a:pt x="256556" y="294323"/>
                  <a:pt x="259413" y="284798"/>
                  <a:pt x="256556" y="276225"/>
                </a:cubicBezTo>
                <a:lnTo>
                  <a:pt x="235601" y="204788"/>
                </a:lnTo>
                <a:cubicBezTo>
                  <a:pt x="233696" y="197168"/>
                  <a:pt x="235601" y="188595"/>
                  <a:pt x="242268" y="182880"/>
                </a:cubicBezTo>
                <a:lnTo>
                  <a:pt x="296561" y="13430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34A8D7A-6E68-D4AB-7558-9FD33CBF02DB}"/>
              </a:ext>
            </a:extLst>
          </p:cNvPr>
          <p:cNvSpPr/>
          <p:nvPr/>
        </p:nvSpPr>
        <p:spPr>
          <a:xfrm>
            <a:off x="11066033" y="1060655"/>
            <a:ext cx="228155" cy="227647"/>
          </a:xfrm>
          <a:custGeom>
            <a:avLst/>
            <a:gdLst>
              <a:gd name="connsiteX0" fmla="*/ 222663 w 228155"/>
              <a:gd name="connsiteY0" fmla="*/ 100965 h 227647"/>
              <a:gd name="connsiteX1" fmla="*/ 227425 w 228155"/>
              <a:gd name="connsiteY1" fmla="*/ 83820 h 227647"/>
              <a:gd name="connsiteX2" fmla="*/ 213138 w 228155"/>
              <a:gd name="connsiteY2" fmla="*/ 73342 h 227647"/>
              <a:gd name="connsiteX3" fmla="*/ 160750 w 228155"/>
              <a:gd name="connsiteY3" fmla="*/ 73342 h 227647"/>
              <a:gd name="connsiteX4" fmla="*/ 146463 w 228155"/>
              <a:gd name="connsiteY4" fmla="*/ 62865 h 227647"/>
              <a:gd name="connsiteX5" fmla="*/ 129317 w 228155"/>
              <a:gd name="connsiteY5" fmla="*/ 11430 h 227647"/>
              <a:gd name="connsiteX6" fmla="*/ 114078 w 228155"/>
              <a:gd name="connsiteY6" fmla="*/ 0 h 227647"/>
              <a:gd name="connsiteX7" fmla="*/ 98838 w 228155"/>
              <a:gd name="connsiteY7" fmla="*/ 10477 h 227647"/>
              <a:gd name="connsiteX8" fmla="*/ 81692 w 228155"/>
              <a:gd name="connsiteY8" fmla="*/ 61913 h 227647"/>
              <a:gd name="connsiteX9" fmla="*/ 67405 w 228155"/>
              <a:gd name="connsiteY9" fmla="*/ 72390 h 227647"/>
              <a:gd name="connsiteX10" fmla="*/ 15017 w 228155"/>
              <a:gd name="connsiteY10" fmla="*/ 72390 h 227647"/>
              <a:gd name="connsiteX11" fmla="*/ 730 w 228155"/>
              <a:gd name="connsiteY11" fmla="*/ 82867 h 227647"/>
              <a:gd name="connsiteX12" fmla="*/ 5492 w 228155"/>
              <a:gd name="connsiteY12" fmla="*/ 100013 h 227647"/>
              <a:gd name="connsiteX13" fmla="*/ 23590 w 228155"/>
              <a:gd name="connsiteY13" fmla="*/ 116205 h 227647"/>
              <a:gd name="connsiteX14" fmla="*/ 46450 w 228155"/>
              <a:gd name="connsiteY14" fmla="*/ 137160 h 227647"/>
              <a:gd name="connsiteX15" fmla="*/ 51213 w 228155"/>
              <a:gd name="connsiteY15" fmla="*/ 144780 h 227647"/>
              <a:gd name="connsiteX16" fmla="*/ 51213 w 228155"/>
              <a:gd name="connsiteY16" fmla="*/ 153352 h 227647"/>
              <a:gd name="connsiteX17" fmla="*/ 35020 w 228155"/>
              <a:gd name="connsiteY17" fmla="*/ 207645 h 227647"/>
              <a:gd name="connsiteX18" fmla="*/ 40735 w 228155"/>
              <a:gd name="connsiteY18" fmla="*/ 224790 h 227647"/>
              <a:gd name="connsiteX19" fmla="*/ 58833 w 228155"/>
              <a:gd name="connsiteY19" fmla="*/ 224790 h 227647"/>
              <a:gd name="connsiteX20" fmla="*/ 104553 w 228155"/>
              <a:gd name="connsiteY20" fmla="*/ 192405 h 227647"/>
              <a:gd name="connsiteX21" fmla="*/ 122650 w 228155"/>
              <a:gd name="connsiteY21" fmla="*/ 192405 h 227647"/>
              <a:gd name="connsiteX22" fmla="*/ 168370 w 228155"/>
              <a:gd name="connsiteY22" fmla="*/ 224790 h 227647"/>
              <a:gd name="connsiteX23" fmla="*/ 186467 w 228155"/>
              <a:gd name="connsiteY23" fmla="*/ 224790 h 227647"/>
              <a:gd name="connsiteX24" fmla="*/ 192183 w 228155"/>
              <a:gd name="connsiteY24" fmla="*/ 207645 h 227647"/>
              <a:gd name="connsiteX25" fmla="*/ 175990 w 228155"/>
              <a:gd name="connsiteY25" fmla="*/ 153352 h 227647"/>
              <a:gd name="connsiteX26" fmla="*/ 180753 w 228155"/>
              <a:gd name="connsiteY26" fmla="*/ 137160 h 227647"/>
              <a:gd name="connsiteX27" fmla="*/ 222663 w 228155"/>
              <a:gd name="connsiteY27" fmla="*/ 100965 h 22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8155" h="227647">
                <a:moveTo>
                  <a:pt x="222663" y="100965"/>
                </a:moveTo>
                <a:cubicBezTo>
                  <a:pt x="227425" y="96202"/>
                  <a:pt x="229330" y="89535"/>
                  <a:pt x="227425" y="83820"/>
                </a:cubicBezTo>
                <a:cubicBezTo>
                  <a:pt x="225520" y="78105"/>
                  <a:pt x="218853" y="73342"/>
                  <a:pt x="213138" y="73342"/>
                </a:cubicBezTo>
                <a:lnTo>
                  <a:pt x="160750" y="73342"/>
                </a:lnTo>
                <a:cubicBezTo>
                  <a:pt x="154083" y="73342"/>
                  <a:pt x="148367" y="68580"/>
                  <a:pt x="146463" y="62865"/>
                </a:cubicBezTo>
                <a:lnTo>
                  <a:pt x="129317" y="11430"/>
                </a:lnTo>
                <a:cubicBezTo>
                  <a:pt x="126460" y="4763"/>
                  <a:pt x="120745" y="0"/>
                  <a:pt x="114078" y="0"/>
                </a:cubicBezTo>
                <a:cubicBezTo>
                  <a:pt x="107410" y="0"/>
                  <a:pt x="101695" y="4763"/>
                  <a:pt x="98838" y="10477"/>
                </a:cubicBezTo>
                <a:lnTo>
                  <a:pt x="81692" y="61913"/>
                </a:lnTo>
                <a:cubicBezTo>
                  <a:pt x="79788" y="68580"/>
                  <a:pt x="74073" y="72390"/>
                  <a:pt x="67405" y="72390"/>
                </a:cubicBezTo>
                <a:lnTo>
                  <a:pt x="15017" y="72390"/>
                </a:lnTo>
                <a:cubicBezTo>
                  <a:pt x="8350" y="72390"/>
                  <a:pt x="2635" y="76200"/>
                  <a:pt x="730" y="82867"/>
                </a:cubicBezTo>
                <a:cubicBezTo>
                  <a:pt x="-1175" y="88583"/>
                  <a:pt x="730" y="96202"/>
                  <a:pt x="5492" y="100013"/>
                </a:cubicBezTo>
                <a:lnTo>
                  <a:pt x="23590" y="116205"/>
                </a:lnTo>
                <a:lnTo>
                  <a:pt x="46450" y="137160"/>
                </a:lnTo>
                <a:cubicBezTo>
                  <a:pt x="48355" y="139065"/>
                  <a:pt x="50260" y="141923"/>
                  <a:pt x="51213" y="144780"/>
                </a:cubicBezTo>
                <a:cubicBezTo>
                  <a:pt x="52165" y="147638"/>
                  <a:pt x="52165" y="150495"/>
                  <a:pt x="51213" y="153352"/>
                </a:cubicBezTo>
                <a:lnTo>
                  <a:pt x="35020" y="207645"/>
                </a:lnTo>
                <a:cubicBezTo>
                  <a:pt x="33115" y="214313"/>
                  <a:pt x="35020" y="220980"/>
                  <a:pt x="40735" y="224790"/>
                </a:cubicBezTo>
                <a:cubicBezTo>
                  <a:pt x="46450" y="228600"/>
                  <a:pt x="53117" y="228600"/>
                  <a:pt x="58833" y="224790"/>
                </a:cubicBezTo>
                <a:lnTo>
                  <a:pt x="104553" y="192405"/>
                </a:lnTo>
                <a:cubicBezTo>
                  <a:pt x="110267" y="188595"/>
                  <a:pt x="116935" y="188595"/>
                  <a:pt x="122650" y="192405"/>
                </a:cubicBezTo>
                <a:lnTo>
                  <a:pt x="168370" y="224790"/>
                </a:lnTo>
                <a:cubicBezTo>
                  <a:pt x="174085" y="228600"/>
                  <a:pt x="180753" y="228600"/>
                  <a:pt x="186467" y="224790"/>
                </a:cubicBezTo>
                <a:cubicBezTo>
                  <a:pt x="192183" y="220980"/>
                  <a:pt x="194088" y="213360"/>
                  <a:pt x="192183" y="207645"/>
                </a:cubicBezTo>
                <a:lnTo>
                  <a:pt x="175990" y="153352"/>
                </a:lnTo>
                <a:cubicBezTo>
                  <a:pt x="174085" y="147638"/>
                  <a:pt x="175990" y="140970"/>
                  <a:pt x="180753" y="137160"/>
                </a:cubicBezTo>
                <a:lnTo>
                  <a:pt x="222663" y="1009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3" name="Graphic 42" descr="Moon and stars with solid fill">
            <a:extLst>
              <a:ext uri="{FF2B5EF4-FFF2-40B4-BE49-F238E27FC236}">
                <a16:creationId xmlns:a16="http://schemas.microsoft.com/office/drawing/2014/main" id="{44269097-C0BF-ADB2-EC3D-FF3BA4E2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203" y="2971800"/>
            <a:ext cx="914400" cy="914400"/>
          </a:xfrm>
          <a:prstGeom prst="rect">
            <a:avLst/>
          </a:prstGeom>
        </p:spPr>
      </p:pic>
      <p:pic>
        <p:nvPicPr>
          <p:cNvPr id="49" name="Graphic 48" descr="Theatre with solid fill">
            <a:extLst>
              <a:ext uri="{FF2B5EF4-FFF2-40B4-BE49-F238E27FC236}">
                <a16:creationId xmlns:a16="http://schemas.microsoft.com/office/drawing/2014/main" id="{EF06FB94-AC08-2182-DA4D-E6D5C9C7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64" y="3598257"/>
            <a:ext cx="2740332" cy="2740332"/>
          </a:xfrm>
          <a:prstGeom prst="rect">
            <a:avLst/>
          </a:prstGeom>
        </p:spPr>
      </p:pic>
      <p:pic>
        <p:nvPicPr>
          <p:cNvPr id="50" name="Graphic 49" descr="Theatre with solid fill">
            <a:extLst>
              <a:ext uri="{FF2B5EF4-FFF2-40B4-BE49-F238E27FC236}">
                <a16:creationId xmlns:a16="http://schemas.microsoft.com/office/drawing/2014/main" id="{7339F2AB-C4A9-8816-0F11-59A7D6E7A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104" y="3598257"/>
            <a:ext cx="2740332" cy="274033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B5F34A4-7650-5F84-BAE1-885E2ED884E4}"/>
              </a:ext>
            </a:extLst>
          </p:cNvPr>
          <p:cNvSpPr/>
          <p:nvPr/>
        </p:nvSpPr>
        <p:spPr>
          <a:xfrm>
            <a:off x="3822603" y="4242413"/>
            <a:ext cx="4325593" cy="1007165"/>
          </a:xfrm>
          <a:prstGeom prst="rect">
            <a:avLst/>
          </a:prstGeom>
          <a:solidFill>
            <a:srgbClr val="B48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D2940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B8D439-15E3-38F4-E214-EFB050015230}"/>
              </a:ext>
            </a:extLst>
          </p:cNvPr>
          <p:cNvSpPr/>
          <p:nvPr/>
        </p:nvSpPr>
        <p:spPr>
          <a:xfrm>
            <a:off x="4247928" y="4549592"/>
            <a:ext cx="3474944" cy="618570"/>
          </a:xfrm>
          <a:prstGeom prst="rect">
            <a:avLst/>
          </a:prstGeom>
          <a:solidFill>
            <a:srgbClr val="B48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D294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Under the Stars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A3A2AF7-D8B3-3500-97ED-1AA23038318C}"/>
              </a:ext>
            </a:extLst>
          </p:cNvPr>
          <p:cNvGrpSpPr/>
          <p:nvPr/>
        </p:nvGrpSpPr>
        <p:grpSpPr>
          <a:xfrm>
            <a:off x="790366" y="4166711"/>
            <a:ext cx="2122899" cy="444299"/>
            <a:chOff x="540773" y="3153957"/>
            <a:chExt cx="11171498" cy="233806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B6389BE-F330-7077-61B9-C31716B518C9}"/>
                </a:ext>
              </a:extLst>
            </p:cNvPr>
            <p:cNvSpPr/>
            <p:nvPr/>
          </p:nvSpPr>
          <p:spPr>
            <a:xfrm>
              <a:off x="540773" y="3587324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CE2D2B-C6CD-695D-1F2A-316BD08F9866}"/>
                </a:ext>
              </a:extLst>
            </p:cNvPr>
            <p:cNvSpPr/>
            <p:nvPr/>
          </p:nvSpPr>
          <p:spPr>
            <a:xfrm>
              <a:off x="942146" y="3758774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8499698-576D-C698-9E58-BA8E6D18A7BF}"/>
                </a:ext>
              </a:extLst>
            </p:cNvPr>
            <p:cNvSpPr/>
            <p:nvPr/>
          </p:nvSpPr>
          <p:spPr>
            <a:xfrm>
              <a:off x="751249" y="4063574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DB72467-A8D0-C7E0-BA7F-D74D59D19315}"/>
                </a:ext>
              </a:extLst>
            </p:cNvPr>
            <p:cNvSpPr/>
            <p:nvPr/>
          </p:nvSpPr>
          <p:spPr>
            <a:xfrm>
              <a:off x="1583937" y="4272409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34F3A72-C012-1196-5CF2-551312F7D986}"/>
                </a:ext>
              </a:extLst>
            </p:cNvPr>
            <p:cNvSpPr/>
            <p:nvPr/>
          </p:nvSpPr>
          <p:spPr>
            <a:xfrm>
              <a:off x="1985310" y="4443859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11EB02D-D0EF-7BE9-1A78-FF0A32B7639E}"/>
                </a:ext>
              </a:extLst>
            </p:cNvPr>
            <p:cNvSpPr/>
            <p:nvPr/>
          </p:nvSpPr>
          <p:spPr>
            <a:xfrm>
              <a:off x="1794413" y="4748659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81CE77F-E676-EEBA-B6DB-E11DF908FB24}"/>
                </a:ext>
              </a:extLst>
            </p:cNvPr>
            <p:cNvSpPr/>
            <p:nvPr/>
          </p:nvSpPr>
          <p:spPr>
            <a:xfrm>
              <a:off x="2482216" y="3390136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246DC00-AE65-1B69-7AFC-30809A7EB134}"/>
                </a:ext>
              </a:extLst>
            </p:cNvPr>
            <p:cNvSpPr/>
            <p:nvPr/>
          </p:nvSpPr>
          <p:spPr>
            <a:xfrm>
              <a:off x="2883589" y="3561586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532336E-9085-1233-8499-A95A579F880E}"/>
                </a:ext>
              </a:extLst>
            </p:cNvPr>
            <p:cNvSpPr/>
            <p:nvPr/>
          </p:nvSpPr>
          <p:spPr>
            <a:xfrm>
              <a:off x="2692692" y="3866386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B0EA8CD-34BA-3B05-FD46-21EB6EB1CBA3}"/>
                </a:ext>
              </a:extLst>
            </p:cNvPr>
            <p:cNvSpPr/>
            <p:nvPr/>
          </p:nvSpPr>
          <p:spPr>
            <a:xfrm>
              <a:off x="3409869" y="4652694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E456693-7D45-62EB-3EAE-1361000B8AFC}"/>
                </a:ext>
              </a:extLst>
            </p:cNvPr>
            <p:cNvSpPr/>
            <p:nvPr/>
          </p:nvSpPr>
          <p:spPr>
            <a:xfrm>
              <a:off x="3811242" y="4824144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D82143A-C7D1-D5FD-162E-A6A4D6350BBD}"/>
                </a:ext>
              </a:extLst>
            </p:cNvPr>
            <p:cNvSpPr/>
            <p:nvPr/>
          </p:nvSpPr>
          <p:spPr>
            <a:xfrm>
              <a:off x="3620345" y="5128944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F328816-8BB5-7996-AFE6-D10E2A395943}"/>
                </a:ext>
              </a:extLst>
            </p:cNvPr>
            <p:cNvSpPr/>
            <p:nvPr/>
          </p:nvSpPr>
          <p:spPr>
            <a:xfrm>
              <a:off x="4120098" y="3770421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8CA9F3B-1616-4B93-6905-396D19476924}"/>
                </a:ext>
              </a:extLst>
            </p:cNvPr>
            <p:cNvSpPr/>
            <p:nvPr/>
          </p:nvSpPr>
          <p:spPr>
            <a:xfrm>
              <a:off x="4521471" y="3941871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7B61960-423F-F45E-B1E0-66FDDD8908E8}"/>
                </a:ext>
              </a:extLst>
            </p:cNvPr>
            <p:cNvSpPr/>
            <p:nvPr/>
          </p:nvSpPr>
          <p:spPr>
            <a:xfrm>
              <a:off x="4330574" y="4246671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012D1D6-0CCF-D63E-B9A6-FD2D9165E5CE}"/>
                </a:ext>
              </a:extLst>
            </p:cNvPr>
            <p:cNvSpPr/>
            <p:nvPr/>
          </p:nvSpPr>
          <p:spPr>
            <a:xfrm>
              <a:off x="5244249" y="3153957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DC8231D-1B87-50E3-F7EC-1DA4FA373C2D}"/>
                </a:ext>
              </a:extLst>
            </p:cNvPr>
            <p:cNvSpPr/>
            <p:nvPr/>
          </p:nvSpPr>
          <p:spPr>
            <a:xfrm>
              <a:off x="5645622" y="3325407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AF6A22C-0645-1E0E-62FE-F90A8857A787}"/>
                </a:ext>
              </a:extLst>
            </p:cNvPr>
            <p:cNvSpPr/>
            <p:nvPr/>
          </p:nvSpPr>
          <p:spPr>
            <a:xfrm>
              <a:off x="5454725" y="3630207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B2F9F0C-3A36-39FC-8FDB-8C0014427305}"/>
                </a:ext>
              </a:extLst>
            </p:cNvPr>
            <p:cNvSpPr/>
            <p:nvPr/>
          </p:nvSpPr>
          <p:spPr>
            <a:xfrm>
              <a:off x="6134388" y="4652694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168CB7D-C15F-3F5A-D846-7685C7C17CB1}"/>
                </a:ext>
              </a:extLst>
            </p:cNvPr>
            <p:cNvSpPr/>
            <p:nvPr/>
          </p:nvSpPr>
          <p:spPr>
            <a:xfrm>
              <a:off x="6535761" y="4824144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721A9B4-74D1-8564-628C-A2F9C8BBDC00}"/>
                </a:ext>
              </a:extLst>
            </p:cNvPr>
            <p:cNvSpPr/>
            <p:nvPr/>
          </p:nvSpPr>
          <p:spPr>
            <a:xfrm>
              <a:off x="6344864" y="5128944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819A51D-6EB7-5599-35BB-7481B55CBD59}"/>
                </a:ext>
              </a:extLst>
            </p:cNvPr>
            <p:cNvSpPr/>
            <p:nvPr/>
          </p:nvSpPr>
          <p:spPr>
            <a:xfrm>
              <a:off x="7148740" y="3577876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1A09A3D-C29B-70E4-27FA-3D0C2467FDEE}"/>
                </a:ext>
              </a:extLst>
            </p:cNvPr>
            <p:cNvSpPr/>
            <p:nvPr/>
          </p:nvSpPr>
          <p:spPr>
            <a:xfrm>
              <a:off x="7550113" y="3749326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5EFFDFA-4964-C413-00F9-6A0B76BCC269}"/>
                </a:ext>
              </a:extLst>
            </p:cNvPr>
            <p:cNvSpPr/>
            <p:nvPr/>
          </p:nvSpPr>
          <p:spPr>
            <a:xfrm>
              <a:off x="7359216" y="4054126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C18A0B1-B4C6-D8E2-7F8E-0AB22FB8B659}"/>
                </a:ext>
              </a:extLst>
            </p:cNvPr>
            <p:cNvSpPr/>
            <p:nvPr/>
          </p:nvSpPr>
          <p:spPr>
            <a:xfrm>
              <a:off x="8517511" y="3998545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E9819F3-FB1C-95F6-01CF-CE7072308212}"/>
                </a:ext>
              </a:extLst>
            </p:cNvPr>
            <p:cNvSpPr/>
            <p:nvPr/>
          </p:nvSpPr>
          <p:spPr>
            <a:xfrm>
              <a:off x="8918884" y="4169995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0BC3E97-CD99-3903-8F8C-5A220A6652EE}"/>
                </a:ext>
              </a:extLst>
            </p:cNvPr>
            <p:cNvSpPr/>
            <p:nvPr/>
          </p:nvSpPr>
          <p:spPr>
            <a:xfrm>
              <a:off x="8727987" y="4474795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76864DA0-5F9D-09DB-BC31-07614B7B425D}"/>
                </a:ext>
              </a:extLst>
            </p:cNvPr>
            <p:cNvSpPr/>
            <p:nvPr/>
          </p:nvSpPr>
          <p:spPr>
            <a:xfrm>
              <a:off x="9996213" y="4788129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BF02A6B-93A6-4E8A-8680-F021C52161CA}"/>
                </a:ext>
              </a:extLst>
            </p:cNvPr>
            <p:cNvSpPr/>
            <p:nvPr/>
          </p:nvSpPr>
          <p:spPr>
            <a:xfrm>
              <a:off x="10397586" y="4959579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81C260E-E4C5-92DC-9403-3E9E0E3D0445}"/>
                </a:ext>
              </a:extLst>
            </p:cNvPr>
            <p:cNvSpPr/>
            <p:nvPr/>
          </p:nvSpPr>
          <p:spPr>
            <a:xfrm>
              <a:off x="10206689" y="5264379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7E36960-5032-FE51-13EC-97C2AC47C51B}"/>
                </a:ext>
              </a:extLst>
            </p:cNvPr>
            <p:cNvSpPr/>
            <p:nvPr/>
          </p:nvSpPr>
          <p:spPr>
            <a:xfrm>
              <a:off x="11007337" y="3348023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5A88BEA7-F652-15D2-C67C-D08CEB8FB0F8}"/>
                </a:ext>
              </a:extLst>
            </p:cNvPr>
            <p:cNvSpPr/>
            <p:nvPr/>
          </p:nvSpPr>
          <p:spPr>
            <a:xfrm>
              <a:off x="11408710" y="3519473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1DE78CA-F0D1-1F4B-41CF-3E5397E1ECD5}"/>
                </a:ext>
              </a:extLst>
            </p:cNvPr>
            <p:cNvSpPr/>
            <p:nvPr/>
          </p:nvSpPr>
          <p:spPr>
            <a:xfrm>
              <a:off x="11217813" y="3824273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70754BD-28E5-1234-7A77-DE8D5C37B0D5}"/>
              </a:ext>
            </a:extLst>
          </p:cNvPr>
          <p:cNvGrpSpPr/>
          <p:nvPr/>
        </p:nvGrpSpPr>
        <p:grpSpPr>
          <a:xfrm>
            <a:off x="9092284" y="4134067"/>
            <a:ext cx="2122899" cy="444299"/>
            <a:chOff x="540773" y="3153957"/>
            <a:chExt cx="11171498" cy="233806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21D0A0E-55F8-B319-65F2-7FF99E684CC6}"/>
                </a:ext>
              </a:extLst>
            </p:cNvPr>
            <p:cNvSpPr/>
            <p:nvPr/>
          </p:nvSpPr>
          <p:spPr>
            <a:xfrm>
              <a:off x="540773" y="3587324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83AD9BA-431F-365B-916F-45393FEA2A89}"/>
                </a:ext>
              </a:extLst>
            </p:cNvPr>
            <p:cNvSpPr/>
            <p:nvPr/>
          </p:nvSpPr>
          <p:spPr>
            <a:xfrm>
              <a:off x="942146" y="3758774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85A8DE0F-962B-4D6C-29DD-881BCBA5BCD4}"/>
                </a:ext>
              </a:extLst>
            </p:cNvPr>
            <p:cNvSpPr/>
            <p:nvPr/>
          </p:nvSpPr>
          <p:spPr>
            <a:xfrm>
              <a:off x="751249" y="4063574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571F749B-32E9-1B2C-C126-5A01FB140544}"/>
                </a:ext>
              </a:extLst>
            </p:cNvPr>
            <p:cNvSpPr/>
            <p:nvPr/>
          </p:nvSpPr>
          <p:spPr>
            <a:xfrm>
              <a:off x="1583937" y="4272409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750AA035-B30B-19F5-3F62-A1DE414BE4E3}"/>
                </a:ext>
              </a:extLst>
            </p:cNvPr>
            <p:cNvSpPr/>
            <p:nvPr/>
          </p:nvSpPr>
          <p:spPr>
            <a:xfrm>
              <a:off x="1985310" y="4443859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542145A3-C6B7-D148-9DF5-88E0792B761D}"/>
                </a:ext>
              </a:extLst>
            </p:cNvPr>
            <p:cNvSpPr/>
            <p:nvPr/>
          </p:nvSpPr>
          <p:spPr>
            <a:xfrm>
              <a:off x="1794413" y="4748659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44B7C0E-288E-3938-7F45-F9F381F6AA39}"/>
                </a:ext>
              </a:extLst>
            </p:cNvPr>
            <p:cNvSpPr/>
            <p:nvPr/>
          </p:nvSpPr>
          <p:spPr>
            <a:xfrm>
              <a:off x="2482216" y="3390136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8727619-F4F9-2F2A-839E-CDBF4202FD1D}"/>
                </a:ext>
              </a:extLst>
            </p:cNvPr>
            <p:cNvSpPr/>
            <p:nvPr/>
          </p:nvSpPr>
          <p:spPr>
            <a:xfrm>
              <a:off x="2883589" y="3561586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15AD89F-9721-B97A-E177-705CA8D22D27}"/>
                </a:ext>
              </a:extLst>
            </p:cNvPr>
            <p:cNvSpPr/>
            <p:nvPr/>
          </p:nvSpPr>
          <p:spPr>
            <a:xfrm>
              <a:off x="2692692" y="3866386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51FE69C-2284-6608-C083-D3BFAAE34EF4}"/>
                </a:ext>
              </a:extLst>
            </p:cNvPr>
            <p:cNvSpPr/>
            <p:nvPr/>
          </p:nvSpPr>
          <p:spPr>
            <a:xfrm>
              <a:off x="3409869" y="4652694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DDA725F-3E7E-3302-DD79-93511FB1F147}"/>
                </a:ext>
              </a:extLst>
            </p:cNvPr>
            <p:cNvSpPr/>
            <p:nvPr/>
          </p:nvSpPr>
          <p:spPr>
            <a:xfrm>
              <a:off x="3811242" y="4824144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C3620D7-50DE-8192-0D80-94046AC24B89}"/>
                </a:ext>
              </a:extLst>
            </p:cNvPr>
            <p:cNvSpPr/>
            <p:nvPr/>
          </p:nvSpPr>
          <p:spPr>
            <a:xfrm>
              <a:off x="3620345" y="5128944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A3C89DD9-7AEE-73E6-BBAF-A54FDD90C07C}"/>
                </a:ext>
              </a:extLst>
            </p:cNvPr>
            <p:cNvSpPr/>
            <p:nvPr/>
          </p:nvSpPr>
          <p:spPr>
            <a:xfrm>
              <a:off x="4120098" y="3770421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82FD2CC-CAE6-7B96-7BA2-4EE6A590CF3C}"/>
                </a:ext>
              </a:extLst>
            </p:cNvPr>
            <p:cNvSpPr/>
            <p:nvPr/>
          </p:nvSpPr>
          <p:spPr>
            <a:xfrm>
              <a:off x="4521471" y="3941871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FE36727-8925-CC34-21A0-4FC8E5865E26}"/>
                </a:ext>
              </a:extLst>
            </p:cNvPr>
            <p:cNvSpPr/>
            <p:nvPr/>
          </p:nvSpPr>
          <p:spPr>
            <a:xfrm>
              <a:off x="4330574" y="4246671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C5A7B12C-4121-F6D9-0E08-9E39BE66EE4F}"/>
                </a:ext>
              </a:extLst>
            </p:cNvPr>
            <p:cNvSpPr/>
            <p:nvPr/>
          </p:nvSpPr>
          <p:spPr>
            <a:xfrm>
              <a:off x="5244249" y="3153957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F286A17-8000-FFA4-2BDA-DC45E361D228}"/>
                </a:ext>
              </a:extLst>
            </p:cNvPr>
            <p:cNvSpPr/>
            <p:nvPr/>
          </p:nvSpPr>
          <p:spPr>
            <a:xfrm>
              <a:off x="5645622" y="3325407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A5AC33C-4610-A980-B4F8-5A532A1D1A97}"/>
                </a:ext>
              </a:extLst>
            </p:cNvPr>
            <p:cNvSpPr/>
            <p:nvPr/>
          </p:nvSpPr>
          <p:spPr>
            <a:xfrm>
              <a:off x="5454725" y="3630207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15A8E-1AAA-8743-4A1A-BC57E881B574}"/>
                </a:ext>
              </a:extLst>
            </p:cNvPr>
            <p:cNvSpPr/>
            <p:nvPr/>
          </p:nvSpPr>
          <p:spPr>
            <a:xfrm>
              <a:off x="6134388" y="4652694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46B8DBF0-8F38-C057-6A71-301FB7EDAFE9}"/>
                </a:ext>
              </a:extLst>
            </p:cNvPr>
            <p:cNvSpPr/>
            <p:nvPr/>
          </p:nvSpPr>
          <p:spPr>
            <a:xfrm>
              <a:off x="6535761" y="4824144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772662A-0FBD-1492-B6D1-9F3391433218}"/>
                </a:ext>
              </a:extLst>
            </p:cNvPr>
            <p:cNvSpPr/>
            <p:nvPr/>
          </p:nvSpPr>
          <p:spPr>
            <a:xfrm>
              <a:off x="6344864" y="5128944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234A7DE-D882-A59A-653D-9C402F7DC38C}"/>
                </a:ext>
              </a:extLst>
            </p:cNvPr>
            <p:cNvSpPr/>
            <p:nvPr/>
          </p:nvSpPr>
          <p:spPr>
            <a:xfrm>
              <a:off x="7148740" y="3577876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313CC77-B2EC-45C8-CCC3-961C0FDBE5DC}"/>
                </a:ext>
              </a:extLst>
            </p:cNvPr>
            <p:cNvSpPr/>
            <p:nvPr/>
          </p:nvSpPr>
          <p:spPr>
            <a:xfrm>
              <a:off x="7550113" y="3749326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A7A4E25-9BD9-AD85-7390-72067E9A2A33}"/>
                </a:ext>
              </a:extLst>
            </p:cNvPr>
            <p:cNvSpPr/>
            <p:nvPr/>
          </p:nvSpPr>
          <p:spPr>
            <a:xfrm>
              <a:off x="7359216" y="4054126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0593B7E-765D-CBDA-72EB-304AD7A582E3}"/>
                </a:ext>
              </a:extLst>
            </p:cNvPr>
            <p:cNvSpPr/>
            <p:nvPr/>
          </p:nvSpPr>
          <p:spPr>
            <a:xfrm>
              <a:off x="8517511" y="3998545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1C2C8CC3-ACEC-1928-C9E7-E352EF730737}"/>
                </a:ext>
              </a:extLst>
            </p:cNvPr>
            <p:cNvSpPr/>
            <p:nvPr/>
          </p:nvSpPr>
          <p:spPr>
            <a:xfrm>
              <a:off x="8918884" y="4169995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1F47818C-E3B2-B8C1-E11D-E730721D2F0D}"/>
                </a:ext>
              </a:extLst>
            </p:cNvPr>
            <p:cNvSpPr/>
            <p:nvPr/>
          </p:nvSpPr>
          <p:spPr>
            <a:xfrm>
              <a:off x="8727987" y="4474795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2560DB84-A14B-5709-4DC5-D9BE0D647D2F}"/>
                </a:ext>
              </a:extLst>
            </p:cNvPr>
            <p:cNvSpPr/>
            <p:nvPr/>
          </p:nvSpPr>
          <p:spPr>
            <a:xfrm>
              <a:off x="9996213" y="4788129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8D0A846-CA1C-C839-6574-8EA59EB0D2DC}"/>
                </a:ext>
              </a:extLst>
            </p:cNvPr>
            <p:cNvSpPr/>
            <p:nvPr/>
          </p:nvSpPr>
          <p:spPr>
            <a:xfrm>
              <a:off x="10397586" y="4959579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8A825965-0A85-9EFB-CF5A-36BFF9EA73F4}"/>
                </a:ext>
              </a:extLst>
            </p:cNvPr>
            <p:cNvSpPr/>
            <p:nvPr/>
          </p:nvSpPr>
          <p:spPr>
            <a:xfrm>
              <a:off x="10206689" y="5264379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1E06AFC-F3F2-1A27-3BAB-02717BF771FC}"/>
                </a:ext>
              </a:extLst>
            </p:cNvPr>
            <p:cNvSpPr/>
            <p:nvPr/>
          </p:nvSpPr>
          <p:spPr>
            <a:xfrm>
              <a:off x="11007337" y="3348023"/>
              <a:ext cx="382406" cy="380787"/>
            </a:xfrm>
            <a:custGeom>
              <a:avLst/>
              <a:gdLst>
                <a:gd name="connsiteX0" fmla="*/ 373131 w 382406"/>
                <a:gd name="connsiteY0" fmla="*/ 167640 h 380787"/>
                <a:gd name="connsiteX1" fmla="*/ 380751 w 382406"/>
                <a:gd name="connsiteY1" fmla="*/ 138113 h 380787"/>
                <a:gd name="connsiteX2" fmla="*/ 355986 w 382406"/>
                <a:gd name="connsiteY2" fmla="*/ 120968 h 380787"/>
                <a:gd name="connsiteX3" fmla="*/ 268356 w 382406"/>
                <a:gd name="connsiteY3" fmla="*/ 120968 h 380787"/>
                <a:gd name="connsiteX4" fmla="*/ 243591 w 382406"/>
                <a:gd name="connsiteY4" fmla="*/ 102870 h 380787"/>
                <a:gd name="connsiteX5" fmla="*/ 215968 w 382406"/>
                <a:gd name="connsiteY5" fmla="*/ 18097 h 380787"/>
                <a:gd name="connsiteX6" fmla="*/ 191203 w 382406"/>
                <a:gd name="connsiteY6" fmla="*/ 0 h 380787"/>
                <a:gd name="connsiteX7" fmla="*/ 166438 w 382406"/>
                <a:gd name="connsiteY7" fmla="*/ 18097 h 380787"/>
                <a:gd name="connsiteX8" fmla="*/ 138816 w 382406"/>
                <a:gd name="connsiteY8" fmla="*/ 102870 h 380787"/>
                <a:gd name="connsiteX9" fmla="*/ 114051 w 382406"/>
                <a:gd name="connsiteY9" fmla="*/ 120968 h 380787"/>
                <a:gd name="connsiteX10" fmla="*/ 26421 w 382406"/>
                <a:gd name="connsiteY10" fmla="*/ 120968 h 380787"/>
                <a:gd name="connsiteX11" fmla="*/ 1656 w 382406"/>
                <a:gd name="connsiteY11" fmla="*/ 138113 h 380787"/>
                <a:gd name="connsiteX12" fmla="*/ 9276 w 382406"/>
                <a:gd name="connsiteY12" fmla="*/ 167640 h 380787"/>
                <a:gd name="connsiteX13" fmla="*/ 39756 w 382406"/>
                <a:gd name="connsiteY13" fmla="*/ 195263 h 380787"/>
                <a:gd name="connsiteX14" fmla="*/ 78808 w 382406"/>
                <a:gd name="connsiteY14" fmla="*/ 229552 h 380787"/>
                <a:gd name="connsiteX15" fmla="*/ 86428 w 382406"/>
                <a:gd name="connsiteY15" fmla="*/ 241935 h 380787"/>
                <a:gd name="connsiteX16" fmla="*/ 86428 w 382406"/>
                <a:gd name="connsiteY16" fmla="*/ 257175 h 380787"/>
                <a:gd name="connsiteX17" fmla="*/ 59758 w 382406"/>
                <a:gd name="connsiteY17" fmla="*/ 346710 h 380787"/>
                <a:gd name="connsiteX18" fmla="*/ 69283 w 382406"/>
                <a:gd name="connsiteY18" fmla="*/ 375285 h 380787"/>
                <a:gd name="connsiteX19" fmla="*/ 99763 w 382406"/>
                <a:gd name="connsiteY19" fmla="*/ 376238 h 380787"/>
                <a:gd name="connsiteX20" fmla="*/ 175963 w 382406"/>
                <a:gd name="connsiteY20" fmla="*/ 322898 h 380787"/>
                <a:gd name="connsiteX21" fmla="*/ 205491 w 382406"/>
                <a:gd name="connsiteY21" fmla="*/ 322898 h 380787"/>
                <a:gd name="connsiteX22" fmla="*/ 281691 w 382406"/>
                <a:gd name="connsiteY22" fmla="*/ 376238 h 380787"/>
                <a:gd name="connsiteX23" fmla="*/ 312171 w 382406"/>
                <a:gd name="connsiteY23" fmla="*/ 375285 h 380787"/>
                <a:gd name="connsiteX24" fmla="*/ 321696 w 382406"/>
                <a:gd name="connsiteY24" fmla="*/ 346710 h 380787"/>
                <a:gd name="connsiteX25" fmla="*/ 295978 w 382406"/>
                <a:gd name="connsiteY25" fmla="*/ 257175 h 380787"/>
                <a:gd name="connsiteX26" fmla="*/ 303598 w 382406"/>
                <a:gd name="connsiteY26" fmla="*/ 229552 h 380787"/>
                <a:gd name="connsiteX27" fmla="*/ 373131 w 382406"/>
                <a:gd name="connsiteY27" fmla="*/ 167640 h 3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406" h="380787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8DB6EE3-BC7F-CB9C-2693-1371EBA71E48}"/>
                </a:ext>
              </a:extLst>
            </p:cNvPr>
            <p:cNvSpPr/>
            <p:nvPr/>
          </p:nvSpPr>
          <p:spPr>
            <a:xfrm>
              <a:off x="11408710" y="3519473"/>
              <a:ext cx="303561" cy="304323"/>
            </a:xfrm>
            <a:custGeom>
              <a:avLst/>
              <a:gdLst>
                <a:gd name="connsiteX0" fmla="*/ 296561 w 303561"/>
                <a:gd name="connsiteY0" fmla="*/ 134302 h 304323"/>
                <a:gd name="connsiteX1" fmla="*/ 302276 w 303561"/>
                <a:gd name="connsiteY1" fmla="*/ 111443 h 304323"/>
                <a:gd name="connsiteX2" fmla="*/ 283226 w 303561"/>
                <a:gd name="connsiteY2" fmla="*/ 97155 h 304323"/>
                <a:gd name="connsiteX3" fmla="*/ 213693 w 303561"/>
                <a:gd name="connsiteY3" fmla="*/ 97155 h 304323"/>
                <a:gd name="connsiteX4" fmla="*/ 193691 w 303561"/>
                <a:gd name="connsiteY4" fmla="*/ 82868 h 304323"/>
                <a:gd name="connsiteX5" fmla="*/ 171783 w 303561"/>
                <a:gd name="connsiteY5" fmla="*/ 14288 h 304323"/>
                <a:gd name="connsiteX6" fmla="*/ 151781 w 303561"/>
                <a:gd name="connsiteY6" fmla="*/ 0 h 304323"/>
                <a:gd name="connsiteX7" fmla="*/ 131778 w 303561"/>
                <a:gd name="connsiteY7" fmla="*/ 14288 h 304323"/>
                <a:gd name="connsiteX8" fmla="*/ 109871 w 303561"/>
                <a:gd name="connsiteY8" fmla="*/ 82868 h 304323"/>
                <a:gd name="connsiteX9" fmla="*/ 89868 w 303561"/>
                <a:gd name="connsiteY9" fmla="*/ 97155 h 304323"/>
                <a:gd name="connsiteX10" fmla="*/ 20336 w 303561"/>
                <a:gd name="connsiteY10" fmla="*/ 97155 h 304323"/>
                <a:gd name="connsiteX11" fmla="*/ 1286 w 303561"/>
                <a:gd name="connsiteY11" fmla="*/ 111443 h 304323"/>
                <a:gd name="connsiteX12" fmla="*/ 7001 w 303561"/>
                <a:gd name="connsiteY12" fmla="*/ 134302 h 304323"/>
                <a:gd name="connsiteX13" fmla="*/ 31766 w 303561"/>
                <a:gd name="connsiteY13" fmla="*/ 156210 h 304323"/>
                <a:gd name="connsiteX14" fmla="*/ 63198 w 303561"/>
                <a:gd name="connsiteY14" fmla="*/ 183833 h 304323"/>
                <a:gd name="connsiteX15" fmla="*/ 69866 w 303561"/>
                <a:gd name="connsiteY15" fmla="*/ 194310 h 304323"/>
                <a:gd name="connsiteX16" fmla="*/ 69866 w 303561"/>
                <a:gd name="connsiteY16" fmla="*/ 206693 h 304323"/>
                <a:gd name="connsiteX17" fmla="*/ 47006 w 303561"/>
                <a:gd name="connsiteY17" fmla="*/ 277178 h 304323"/>
                <a:gd name="connsiteX18" fmla="*/ 54626 w 303561"/>
                <a:gd name="connsiteY18" fmla="*/ 300038 h 304323"/>
                <a:gd name="connsiteX19" fmla="*/ 78438 w 303561"/>
                <a:gd name="connsiteY19" fmla="*/ 300038 h 304323"/>
                <a:gd name="connsiteX20" fmla="*/ 139398 w 303561"/>
                <a:gd name="connsiteY20" fmla="*/ 257175 h 304323"/>
                <a:gd name="connsiteX21" fmla="*/ 163211 w 303561"/>
                <a:gd name="connsiteY21" fmla="*/ 257175 h 304323"/>
                <a:gd name="connsiteX22" fmla="*/ 224171 w 303561"/>
                <a:gd name="connsiteY22" fmla="*/ 300038 h 304323"/>
                <a:gd name="connsiteX23" fmla="*/ 248936 w 303561"/>
                <a:gd name="connsiteY23" fmla="*/ 300038 h 304323"/>
                <a:gd name="connsiteX24" fmla="*/ 256556 w 303561"/>
                <a:gd name="connsiteY24" fmla="*/ 276225 h 304323"/>
                <a:gd name="connsiteX25" fmla="*/ 235601 w 303561"/>
                <a:gd name="connsiteY25" fmla="*/ 204788 h 304323"/>
                <a:gd name="connsiteX26" fmla="*/ 242268 w 303561"/>
                <a:gd name="connsiteY26" fmla="*/ 182880 h 304323"/>
                <a:gd name="connsiteX27" fmla="*/ 296561 w 303561"/>
                <a:gd name="connsiteY27" fmla="*/ 134302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561" h="304323">
                  <a:moveTo>
                    <a:pt x="296561" y="134302"/>
                  </a:moveTo>
                  <a:cubicBezTo>
                    <a:pt x="303228" y="128588"/>
                    <a:pt x="305133" y="119063"/>
                    <a:pt x="302276" y="111443"/>
                  </a:cubicBezTo>
                  <a:cubicBezTo>
                    <a:pt x="299418" y="102870"/>
                    <a:pt x="291798" y="98107"/>
                    <a:pt x="283226" y="97155"/>
                  </a:cubicBezTo>
                  <a:lnTo>
                    <a:pt x="213693" y="97155"/>
                  </a:lnTo>
                  <a:cubicBezTo>
                    <a:pt x="205121" y="97155"/>
                    <a:pt x="196548" y="91440"/>
                    <a:pt x="193691" y="82868"/>
                  </a:cubicBezTo>
                  <a:lnTo>
                    <a:pt x="171783" y="14288"/>
                  </a:lnTo>
                  <a:cubicBezTo>
                    <a:pt x="168926" y="5715"/>
                    <a:pt x="161306" y="0"/>
                    <a:pt x="151781" y="0"/>
                  </a:cubicBezTo>
                  <a:cubicBezTo>
                    <a:pt x="143208" y="0"/>
                    <a:pt x="134636" y="5715"/>
                    <a:pt x="131778" y="14288"/>
                  </a:cubicBezTo>
                  <a:lnTo>
                    <a:pt x="109871" y="82868"/>
                  </a:lnTo>
                  <a:cubicBezTo>
                    <a:pt x="107013" y="91440"/>
                    <a:pt x="99393" y="97155"/>
                    <a:pt x="89868" y="97155"/>
                  </a:cubicBezTo>
                  <a:lnTo>
                    <a:pt x="20336" y="97155"/>
                  </a:lnTo>
                  <a:cubicBezTo>
                    <a:pt x="11763" y="97155"/>
                    <a:pt x="4143" y="102870"/>
                    <a:pt x="1286" y="111443"/>
                  </a:cubicBezTo>
                  <a:cubicBezTo>
                    <a:pt x="-1572" y="120015"/>
                    <a:pt x="333" y="128588"/>
                    <a:pt x="7001" y="134302"/>
                  </a:cubicBezTo>
                  <a:lnTo>
                    <a:pt x="31766" y="156210"/>
                  </a:lnTo>
                  <a:lnTo>
                    <a:pt x="63198" y="183833"/>
                  </a:lnTo>
                  <a:cubicBezTo>
                    <a:pt x="66056" y="186690"/>
                    <a:pt x="67961" y="190500"/>
                    <a:pt x="69866" y="194310"/>
                  </a:cubicBezTo>
                  <a:cubicBezTo>
                    <a:pt x="70818" y="198120"/>
                    <a:pt x="70818" y="201930"/>
                    <a:pt x="69866" y="206693"/>
                  </a:cubicBezTo>
                  <a:lnTo>
                    <a:pt x="47006" y="277178"/>
                  </a:lnTo>
                  <a:cubicBezTo>
                    <a:pt x="44148" y="285750"/>
                    <a:pt x="47006" y="295275"/>
                    <a:pt x="54626" y="300038"/>
                  </a:cubicBezTo>
                  <a:cubicBezTo>
                    <a:pt x="62246" y="305753"/>
                    <a:pt x="71771" y="305753"/>
                    <a:pt x="78438" y="300038"/>
                  </a:cubicBezTo>
                  <a:lnTo>
                    <a:pt x="139398" y="257175"/>
                  </a:lnTo>
                  <a:cubicBezTo>
                    <a:pt x="146066" y="252413"/>
                    <a:pt x="155591" y="252413"/>
                    <a:pt x="163211" y="257175"/>
                  </a:cubicBezTo>
                  <a:lnTo>
                    <a:pt x="224171" y="300038"/>
                  </a:lnTo>
                  <a:cubicBezTo>
                    <a:pt x="231791" y="305753"/>
                    <a:pt x="241316" y="305753"/>
                    <a:pt x="248936" y="300038"/>
                  </a:cubicBezTo>
                  <a:cubicBezTo>
                    <a:pt x="256556" y="294323"/>
                    <a:pt x="259413" y="284798"/>
                    <a:pt x="256556" y="276225"/>
                  </a:cubicBezTo>
                  <a:lnTo>
                    <a:pt x="235601" y="204788"/>
                  </a:lnTo>
                  <a:cubicBezTo>
                    <a:pt x="233696" y="197168"/>
                    <a:pt x="235601" y="188595"/>
                    <a:pt x="242268" y="182880"/>
                  </a:cubicBezTo>
                  <a:lnTo>
                    <a:pt x="296561" y="1343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C9B911D-7056-C05F-7578-687642837E54}"/>
                </a:ext>
              </a:extLst>
            </p:cNvPr>
            <p:cNvSpPr/>
            <p:nvPr/>
          </p:nvSpPr>
          <p:spPr>
            <a:xfrm>
              <a:off x="11217813" y="3824273"/>
              <a:ext cx="228155" cy="227647"/>
            </a:xfrm>
            <a:custGeom>
              <a:avLst/>
              <a:gdLst>
                <a:gd name="connsiteX0" fmla="*/ 222663 w 228155"/>
                <a:gd name="connsiteY0" fmla="*/ 100965 h 227647"/>
                <a:gd name="connsiteX1" fmla="*/ 227425 w 228155"/>
                <a:gd name="connsiteY1" fmla="*/ 83820 h 227647"/>
                <a:gd name="connsiteX2" fmla="*/ 213138 w 228155"/>
                <a:gd name="connsiteY2" fmla="*/ 73342 h 227647"/>
                <a:gd name="connsiteX3" fmla="*/ 160750 w 228155"/>
                <a:gd name="connsiteY3" fmla="*/ 73342 h 227647"/>
                <a:gd name="connsiteX4" fmla="*/ 146463 w 228155"/>
                <a:gd name="connsiteY4" fmla="*/ 62865 h 227647"/>
                <a:gd name="connsiteX5" fmla="*/ 129317 w 228155"/>
                <a:gd name="connsiteY5" fmla="*/ 11430 h 227647"/>
                <a:gd name="connsiteX6" fmla="*/ 114078 w 228155"/>
                <a:gd name="connsiteY6" fmla="*/ 0 h 227647"/>
                <a:gd name="connsiteX7" fmla="*/ 98838 w 228155"/>
                <a:gd name="connsiteY7" fmla="*/ 10477 h 227647"/>
                <a:gd name="connsiteX8" fmla="*/ 81692 w 228155"/>
                <a:gd name="connsiteY8" fmla="*/ 61913 h 227647"/>
                <a:gd name="connsiteX9" fmla="*/ 67405 w 228155"/>
                <a:gd name="connsiteY9" fmla="*/ 72390 h 227647"/>
                <a:gd name="connsiteX10" fmla="*/ 15017 w 228155"/>
                <a:gd name="connsiteY10" fmla="*/ 72390 h 227647"/>
                <a:gd name="connsiteX11" fmla="*/ 730 w 228155"/>
                <a:gd name="connsiteY11" fmla="*/ 82867 h 227647"/>
                <a:gd name="connsiteX12" fmla="*/ 5492 w 228155"/>
                <a:gd name="connsiteY12" fmla="*/ 100013 h 227647"/>
                <a:gd name="connsiteX13" fmla="*/ 23590 w 228155"/>
                <a:gd name="connsiteY13" fmla="*/ 116205 h 227647"/>
                <a:gd name="connsiteX14" fmla="*/ 46450 w 228155"/>
                <a:gd name="connsiteY14" fmla="*/ 137160 h 227647"/>
                <a:gd name="connsiteX15" fmla="*/ 51213 w 228155"/>
                <a:gd name="connsiteY15" fmla="*/ 144780 h 227647"/>
                <a:gd name="connsiteX16" fmla="*/ 51213 w 228155"/>
                <a:gd name="connsiteY16" fmla="*/ 153352 h 227647"/>
                <a:gd name="connsiteX17" fmla="*/ 35020 w 228155"/>
                <a:gd name="connsiteY17" fmla="*/ 207645 h 227647"/>
                <a:gd name="connsiteX18" fmla="*/ 40735 w 228155"/>
                <a:gd name="connsiteY18" fmla="*/ 224790 h 227647"/>
                <a:gd name="connsiteX19" fmla="*/ 58833 w 228155"/>
                <a:gd name="connsiteY19" fmla="*/ 224790 h 227647"/>
                <a:gd name="connsiteX20" fmla="*/ 104553 w 228155"/>
                <a:gd name="connsiteY20" fmla="*/ 192405 h 227647"/>
                <a:gd name="connsiteX21" fmla="*/ 122650 w 228155"/>
                <a:gd name="connsiteY21" fmla="*/ 192405 h 227647"/>
                <a:gd name="connsiteX22" fmla="*/ 168370 w 228155"/>
                <a:gd name="connsiteY22" fmla="*/ 224790 h 227647"/>
                <a:gd name="connsiteX23" fmla="*/ 186467 w 228155"/>
                <a:gd name="connsiteY23" fmla="*/ 224790 h 227647"/>
                <a:gd name="connsiteX24" fmla="*/ 192183 w 228155"/>
                <a:gd name="connsiteY24" fmla="*/ 207645 h 227647"/>
                <a:gd name="connsiteX25" fmla="*/ 175990 w 228155"/>
                <a:gd name="connsiteY25" fmla="*/ 153352 h 227647"/>
                <a:gd name="connsiteX26" fmla="*/ 180753 w 228155"/>
                <a:gd name="connsiteY26" fmla="*/ 137160 h 227647"/>
                <a:gd name="connsiteX27" fmla="*/ 222663 w 228155"/>
                <a:gd name="connsiteY27" fmla="*/ 100965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155" h="227647">
                  <a:moveTo>
                    <a:pt x="222663" y="100965"/>
                  </a:moveTo>
                  <a:cubicBezTo>
                    <a:pt x="227425" y="96202"/>
                    <a:pt x="229330" y="89535"/>
                    <a:pt x="227425" y="83820"/>
                  </a:cubicBezTo>
                  <a:cubicBezTo>
                    <a:pt x="225520" y="78105"/>
                    <a:pt x="218853" y="73342"/>
                    <a:pt x="213138" y="73342"/>
                  </a:cubicBezTo>
                  <a:lnTo>
                    <a:pt x="160750" y="73342"/>
                  </a:lnTo>
                  <a:cubicBezTo>
                    <a:pt x="154083" y="73342"/>
                    <a:pt x="148367" y="68580"/>
                    <a:pt x="146463" y="62865"/>
                  </a:cubicBezTo>
                  <a:lnTo>
                    <a:pt x="129317" y="11430"/>
                  </a:lnTo>
                  <a:cubicBezTo>
                    <a:pt x="126460" y="4763"/>
                    <a:pt x="120745" y="0"/>
                    <a:pt x="114078" y="0"/>
                  </a:cubicBezTo>
                  <a:cubicBezTo>
                    <a:pt x="107410" y="0"/>
                    <a:pt x="101695" y="4763"/>
                    <a:pt x="98838" y="10477"/>
                  </a:cubicBezTo>
                  <a:lnTo>
                    <a:pt x="81692" y="61913"/>
                  </a:lnTo>
                  <a:cubicBezTo>
                    <a:pt x="79788" y="68580"/>
                    <a:pt x="74073" y="72390"/>
                    <a:pt x="67405" y="72390"/>
                  </a:cubicBezTo>
                  <a:lnTo>
                    <a:pt x="15017" y="72390"/>
                  </a:lnTo>
                  <a:cubicBezTo>
                    <a:pt x="8350" y="72390"/>
                    <a:pt x="2635" y="76200"/>
                    <a:pt x="730" y="82867"/>
                  </a:cubicBezTo>
                  <a:cubicBezTo>
                    <a:pt x="-1175" y="88583"/>
                    <a:pt x="730" y="96202"/>
                    <a:pt x="5492" y="100013"/>
                  </a:cubicBezTo>
                  <a:lnTo>
                    <a:pt x="23590" y="116205"/>
                  </a:lnTo>
                  <a:lnTo>
                    <a:pt x="46450" y="137160"/>
                  </a:lnTo>
                  <a:cubicBezTo>
                    <a:pt x="48355" y="139065"/>
                    <a:pt x="50260" y="141923"/>
                    <a:pt x="51213" y="144780"/>
                  </a:cubicBezTo>
                  <a:cubicBezTo>
                    <a:pt x="52165" y="147638"/>
                    <a:pt x="52165" y="150495"/>
                    <a:pt x="51213" y="153352"/>
                  </a:cubicBezTo>
                  <a:lnTo>
                    <a:pt x="35020" y="207645"/>
                  </a:lnTo>
                  <a:cubicBezTo>
                    <a:pt x="33115" y="214313"/>
                    <a:pt x="35020" y="220980"/>
                    <a:pt x="40735" y="224790"/>
                  </a:cubicBezTo>
                  <a:cubicBezTo>
                    <a:pt x="46450" y="228600"/>
                    <a:pt x="53117" y="228600"/>
                    <a:pt x="58833" y="224790"/>
                  </a:cubicBezTo>
                  <a:lnTo>
                    <a:pt x="104553" y="192405"/>
                  </a:lnTo>
                  <a:cubicBezTo>
                    <a:pt x="110267" y="188595"/>
                    <a:pt x="116935" y="188595"/>
                    <a:pt x="122650" y="192405"/>
                  </a:cubicBezTo>
                  <a:lnTo>
                    <a:pt x="168370" y="224790"/>
                  </a:lnTo>
                  <a:cubicBezTo>
                    <a:pt x="174085" y="228600"/>
                    <a:pt x="180753" y="228600"/>
                    <a:pt x="186467" y="224790"/>
                  </a:cubicBezTo>
                  <a:cubicBezTo>
                    <a:pt x="192183" y="220980"/>
                    <a:pt x="194088" y="213360"/>
                    <a:pt x="192183" y="207645"/>
                  </a:cubicBezTo>
                  <a:lnTo>
                    <a:pt x="175990" y="153352"/>
                  </a:lnTo>
                  <a:cubicBezTo>
                    <a:pt x="174085" y="147638"/>
                    <a:pt x="175990" y="140970"/>
                    <a:pt x="180753" y="137160"/>
                  </a:cubicBezTo>
                  <a:lnTo>
                    <a:pt x="222663" y="1009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8010F13-6476-E2DE-6F57-311EF844438E}"/>
              </a:ext>
            </a:extLst>
          </p:cNvPr>
          <p:cNvSpPr txBox="1"/>
          <p:nvPr/>
        </p:nvSpPr>
        <p:spPr>
          <a:xfrm>
            <a:off x="10555043" y="118727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B48986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vgudimel</a:t>
            </a:r>
            <a:endParaRPr lang="en-US" sz="2800" dirty="0">
              <a:solidFill>
                <a:srgbClr val="B48986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74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5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5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5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6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6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6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6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6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6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6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6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6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6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6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6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6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6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4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AkayaKanadaka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Gudimella</dc:creator>
  <cp:lastModifiedBy>Vaishnavi Gudimella</cp:lastModifiedBy>
  <cp:revision>2</cp:revision>
  <dcterms:created xsi:type="dcterms:W3CDTF">2023-03-31T15:46:25Z</dcterms:created>
  <dcterms:modified xsi:type="dcterms:W3CDTF">2023-03-31T21:18:37Z</dcterms:modified>
</cp:coreProperties>
</file>