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30311D"/>
        </a:solidFill>
        <a:effectLst/>
        <a:uFillTx/>
        <a:latin typeface="+mj-lt"/>
        <a:ea typeface="+mj-ea"/>
        <a:cs typeface="+mj-cs"/>
        <a:sym typeface="Helvetica"/>
      </a:defRPr>
    </a:lvl1pPr>
    <a:lvl2pPr marL="0" marR="0" indent="0" algn="ctr"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30311D"/>
        </a:solidFill>
        <a:effectLst/>
        <a:uFillTx/>
        <a:latin typeface="+mj-lt"/>
        <a:ea typeface="+mj-ea"/>
        <a:cs typeface="+mj-cs"/>
        <a:sym typeface="Helvetica"/>
      </a:defRPr>
    </a:lvl2pPr>
    <a:lvl3pPr marL="0" marR="0" indent="0" algn="ctr"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30311D"/>
        </a:solidFill>
        <a:effectLst/>
        <a:uFillTx/>
        <a:latin typeface="+mj-lt"/>
        <a:ea typeface="+mj-ea"/>
        <a:cs typeface="+mj-cs"/>
        <a:sym typeface="Helvetica"/>
      </a:defRPr>
    </a:lvl3pPr>
    <a:lvl4pPr marL="0" marR="0" indent="0" algn="ctr"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30311D"/>
        </a:solidFill>
        <a:effectLst/>
        <a:uFillTx/>
        <a:latin typeface="+mj-lt"/>
        <a:ea typeface="+mj-ea"/>
        <a:cs typeface="+mj-cs"/>
        <a:sym typeface="Helvetica"/>
      </a:defRPr>
    </a:lvl4pPr>
    <a:lvl5pPr marL="0" marR="0" indent="0" algn="ctr"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30311D"/>
        </a:solidFill>
        <a:effectLst/>
        <a:uFillTx/>
        <a:latin typeface="+mj-lt"/>
        <a:ea typeface="+mj-ea"/>
        <a:cs typeface="+mj-cs"/>
        <a:sym typeface="Helvetica"/>
      </a:defRPr>
    </a:lvl5pPr>
    <a:lvl6pPr marL="0" marR="0" indent="0" algn="ctr"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30311D"/>
        </a:solidFill>
        <a:effectLst/>
        <a:uFillTx/>
        <a:latin typeface="+mj-lt"/>
        <a:ea typeface="+mj-ea"/>
        <a:cs typeface="+mj-cs"/>
        <a:sym typeface="Helvetica"/>
      </a:defRPr>
    </a:lvl6pPr>
    <a:lvl7pPr marL="0" marR="0" indent="0" algn="ctr"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30311D"/>
        </a:solidFill>
        <a:effectLst/>
        <a:uFillTx/>
        <a:latin typeface="+mj-lt"/>
        <a:ea typeface="+mj-ea"/>
        <a:cs typeface="+mj-cs"/>
        <a:sym typeface="Helvetica"/>
      </a:defRPr>
    </a:lvl7pPr>
    <a:lvl8pPr marL="0" marR="0" indent="0" algn="ctr"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30311D"/>
        </a:solidFill>
        <a:effectLst/>
        <a:uFillTx/>
        <a:latin typeface="+mj-lt"/>
        <a:ea typeface="+mj-ea"/>
        <a:cs typeface="+mj-cs"/>
        <a:sym typeface="Helvetica"/>
      </a:defRPr>
    </a:lvl8pPr>
    <a:lvl9pPr marL="0" marR="0" indent="0" algn="ctr"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30311D"/>
        </a:solidFill>
        <a:effectLst/>
        <a:uFillTx/>
        <a:latin typeface="+mj-lt"/>
        <a:ea typeface="+mj-ea"/>
        <a:cs typeface="+mj-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30311D"/>
        </a:fontRef>
        <a:srgbClr val="30311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CFEC"/>
          </a:solidFill>
        </a:fill>
      </a:tcStyle>
    </a:wholeTbl>
    <a:band2H>
      <a:tcTxStyle/>
      <a:tcStyle>
        <a:tcBdr/>
        <a:fill>
          <a:solidFill>
            <a:srgbClr val="ECE9F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30311D"/>
        </a:fontRef>
        <a:srgbClr val="30311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a:tcStyle>
        <a:tcBdr/>
        <a:fill>
          <a:solidFill>
            <a:srgbClr val="EEEE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30311D"/>
        </a:fontRef>
        <a:srgbClr val="30311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AE6"/>
          </a:solidFill>
        </a:fill>
      </a:tcStyle>
    </a:wholeTbl>
    <a:band2H>
      <a:tcTxStyle/>
      <a:tcStyle>
        <a:tcBdr/>
        <a:fill>
          <a:solidFill>
            <a:srgbClr val="E8ED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30311D"/>
        </a:fontRef>
        <a:srgbClr val="30311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30311D"/>
        </a:fontRef>
        <a:srgbClr val="30311D"/>
      </a:tcTxStyle>
      <a:tcStyle>
        <a:tcBdr>
          <a:left>
            <a:ln w="12700" cap="flat">
              <a:noFill/>
              <a:miter lim="400000"/>
            </a:ln>
          </a:left>
          <a:right>
            <a:ln w="12700" cap="flat">
              <a:noFill/>
              <a:miter lim="400000"/>
            </a:ln>
          </a:right>
          <a:top>
            <a:ln w="50800" cap="flat">
              <a:solidFill>
                <a:srgbClr val="30311D"/>
              </a:solidFill>
              <a:prstDash val="solid"/>
              <a:round/>
            </a:ln>
          </a:top>
          <a:bottom>
            <a:ln w="25400" cap="flat">
              <a:solidFill>
                <a:srgbClr val="30311D"/>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30311D"/>
              </a:solidFill>
              <a:prstDash val="solid"/>
              <a:round/>
            </a:ln>
          </a:top>
          <a:bottom>
            <a:ln w="25400" cap="flat">
              <a:solidFill>
                <a:srgbClr val="30311D"/>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30311D"/>
        </a:fontRef>
        <a:srgbClr val="30311D"/>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B"/>
          </a:solidFill>
        </a:fill>
      </a:tcStyle>
    </a:wholeTbl>
    <a:band2H>
      <a:tcTxStyle/>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0311D"/>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0311D"/>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0311D"/>
          </a:solidFill>
        </a:fill>
      </a:tcStyle>
    </a:firstRow>
  </a:tblStyle>
  <a:tblStyle styleId="{2708684C-4D16-4618-839F-0558EEFCDFE6}" styleName="">
    <a:tblBg/>
    <a:wholeTbl>
      <a:tcTxStyle b="off" i="off">
        <a:fontRef idx="major">
          <a:srgbClr val="30311D"/>
        </a:fontRef>
        <a:srgbClr val="30311D"/>
      </a:tcTxStyle>
      <a:tcStyle>
        <a:tcBdr>
          <a:left>
            <a:ln w="12700" cap="flat">
              <a:solidFill>
                <a:srgbClr val="30311D"/>
              </a:solidFill>
              <a:prstDash val="solid"/>
              <a:round/>
            </a:ln>
          </a:left>
          <a:right>
            <a:ln w="12700" cap="flat">
              <a:solidFill>
                <a:srgbClr val="30311D"/>
              </a:solidFill>
              <a:prstDash val="solid"/>
              <a:round/>
            </a:ln>
          </a:right>
          <a:top>
            <a:ln w="12700" cap="flat">
              <a:solidFill>
                <a:srgbClr val="30311D"/>
              </a:solidFill>
              <a:prstDash val="solid"/>
              <a:round/>
            </a:ln>
          </a:top>
          <a:bottom>
            <a:ln w="12700" cap="flat">
              <a:solidFill>
                <a:srgbClr val="30311D"/>
              </a:solidFill>
              <a:prstDash val="solid"/>
              <a:round/>
            </a:ln>
          </a:bottom>
          <a:insideH>
            <a:ln w="12700" cap="flat">
              <a:solidFill>
                <a:srgbClr val="30311D"/>
              </a:solidFill>
              <a:prstDash val="solid"/>
              <a:round/>
            </a:ln>
          </a:insideH>
          <a:insideV>
            <a:ln w="12700" cap="flat">
              <a:solidFill>
                <a:srgbClr val="30311D"/>
              </a:solidFill>
              <a:prstDash val="solid"/>
              <a:round/>
            </a:ln>
          </a:insideV>
        </a:tcBdr>
        <a:fill>
          <a:solidFill>
            <a:srgbClr val="30311D">
              <a:alpha val="20000"/>
            </a:srgbClr>
          </a:solidFill>
        </a:fill>
      </a:tcStyle>
    </a:wholeTbl>
    <a:band2H>
      <a:tcTxStyle/>
      <a:tcStyle>
        <a:tcBdr/>
        <a:fill>
          <a:solidFill>
            <a:srgbClr val="FFFFFF"/>
          </a:solidFill>
        </a:fill>
      </a:tcStyle>
    </a:band2H>
    <a:firstCol>
      <a:tcTxStyle b="on" i="off">
        <a:fontRef idx="major">
          <a:srgbClr val="30311D"/>
        </a:fontRef>
        <a:srgbClr val="30311D"/>
      </a:tcTxStyle>
      <a:tcStyle>
        <a:tcBdr>
          <a:left>
            <a:ln w="12700" cap="flat">
              <a:solidFill>
                <a:srgbClr val="30311D"/>
              </a:solidFill>
              <a:prstDash val="solid"/>
              <a:round/>
            </a:ln>
          </a:left>
          <a:right>
            <a:ln w="12700" cap="flat">
              <a:solidFill>
                <a:srgbClr val="30311D"/>
              </a:solidFill>
              <a:prstDash val="solid"/>
              <a:round/>
            </a:ln>
          </a:right>
          <a:top>
            <a:ln w="12700" cap="flat">
              <a:solidFill>
                <a:srgbClr val="30311D"/>
              </a:solidFill>
              <a:prstDash val="solid"/>
              <a:round/>
            </a:ln>
          </a:top>
          <a:bottom>
            <a:ln w="12700" cap="flat">
              <a:solidFill>
                <a:srgbClr val="30311D"/>
              </a:solidFill>
              <a:prstDash val="solid"/>
              <a:round/>
            </a:ln>
          </a:bottom>
          <a:insideH>
            <a:ln w="12700" cap="flat">
              <a:solidFill>
                <a:srgbClr val="30311D"/>
              </a:solidFill>
              <a:prstDash val="solid"/>
              <a:round/>
            </a:ln>
          </a:insideH>
          <a:insideV>
            <a:ln w="12700" cap="flat">
              <a:solidFill>
                <a:srgbClr val="30311D"/>
              </a:solidFill>
              <a:prstDash val="solid"/>
              <a:round/>
            </a:ln>
          </a:insideV>
        </a:tcBdr>
        <a:fill>
          <a:solidFill>
            <a:srgbClr val="30311D">
              <a:alpha val="20000"/>
            </a:srgbClr>
          </a:solidFill>
        </a:fill>
      </a:tcStyle>
    </a:firstCol>
    <a:lastRow>
      <a:tcTxStyle b="on" i="off">
        <a:fontRef idx="major">
          <a:srgbClr val="30311D"/>
        </a:fontRef>
        <a:srgbClr val="30311D"/>
      </a:tcTxStyle>
      <a:tcStyle>
        <a:tcBdr>
          <a:left>
            <a:ln w="12700" cap="flat">
              <a:solidFill>
                <a:srgbClr val="30311D"/>
              </a:solidFill>
              <a:prstDash val="solid"/>
              <a:round/>
            </a:ln>
          </a:left>
          <a:right>
            <a:ln w="12700" cap="flat">
              <a:solidFill>
                <a:srgbClr val="30311D"/>
              </a:solidFill>
              <a:prstDash val="solid"/>
              <a:round/>
            </a:ln>
          </a:right>
          <a:top>
            <a:ln w="50800" cap="flat">
              <a:solidFill>
                <a:srgbClr val="30311D"/>
              </a:solidFill>
              <a:prstDash val="solid"/>
              <a:round/>
            </a:ln>
          </a:top>
          <a:bottom>
            <a:ln w="12700" cap="flat">
              <a:solidFill>
                <a:srgbClr val="30311D"/>
              </a:solidFill>
              <a:prstDash val="solid"/>
              <a:round/>
            </a:ln>
          </a:bottom>
          <a:insideH>
            <a:ln w="12700" cap="flat">
              <a:solidFill>
                <a:srgbClr val="30311D"/>
              </a:solidFill>
              <a:prstDash val="solid"/>
              <a:round/>
            </a:ln>
          </a:insideH>
          <a:insideV>
            <a:ln w="12700" cap="flat">
              <a:solidFill>
                <a:srgbClr val="30311D"/>
              </a:solidFill>
              <a:prstDash val="solid"/>
              <a:round/>
            </a:ln>
          </a:insideV>
        </a:tcBdr>
        <a:fill>
          <a:noFill/>
        </a:fill>
      </a:tcStyle>
    </a:lastRow>
    <a:firstRow>
      <a:tcTxStyle b="on" i="off">
        <a:fontRef idx="major">
          <a:srgbClr val="30311D"/>
        </a:fontRef>
        <a:srgbClr val="30311D"/>
      </a:tcTxStyle>
      <a:tcStyle>
        <a:tcBdr>
          <a:left>
            <a:ln w="12700" cap="flat">
              <a:solidFill>
                <a:srgbClr val="30311D"/>
              </a:solidFill>
              <a:prstDash val="solid"/>
              <a:round/>
            </a:ln>
          </a:left>
          <a:right>
            <a:ln w="12700" cap="flat">
              <a:solidFill>
                <a:srgbClr val="30311D"/>
              </a:solidFill>
              <a:prstDash val="solid"/>
              <a:round/>
            </a:ln>
          </a:right>
          <a:top>
            <a:ln w="12700" cap="flat">
              <a:solidFill>
                <a:srgbClr val="30311D"/>
              </a:solidFill>
              <a:prstDash val="solid"/>
              <a:round/>
            </a:ln>
          </a:top>
          <a:bottom>
            <a:ln w="25400" cap="flat">
              <a:solidFill>
                <a:srgbClr val="30311D"/>
              </a:solidFill>
              <a:prstDash val="solid"/>
              <a:round/>
            </a:ln>
          </a:bottom>
          <a:insideH>
            <a:ln w="12700" cap="flat">
              <a:solidFill>
                <a:srgbClr val="30311D"/>
              </a:solidFill>
              <a:prstDash val="solid"/>
              <a:round/>
            </a:ln>
          </a:insideH>
          <a:insideV>
            <a:ln w="12700" cap="flat">
              <a:solidFill>
                <a:srgbClr val="30311D"/>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931"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8" name="Shape 418"/>
          <p:cNvSpPr>
            <a:spLocks noGrp="1" noRot="1" noChangeAspect="1"/>
          </p:cNvSpPr>
          <p:nvPr>
            <p:ph type="sldImg"/>
          </p:nvPr>
        </p:nvSpPr>
        <p:spPr>
          <a:xfrm>
            <a:off x="1143000" y="685800"/>
            <a:ext cx="4572000" cy="3429000"/>
          </a:xfrm>
          <a:prstGeom prst="rect">
            <a:avLst/>
          </a:prstGeom>
        </p:spPr>
        <p:txBody>
          <a:bodyPr/>
          <a:lstStyle/>
          <a:p>
            <a:endParaRPr/>
          </a:p>
        </p:txBody>
      </p:sp>
      <p:sp>
        <p:nvSpPr>
          <p:cNvPr id="419" name="Shape 4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13" name="Rectangle 1634"/>
          <p:cNvSpPr/>
          <p:nvPr/>
        </p:nvSpPr>
        <p:spPr>
          <a:xfrm>
            <a:off x="340241" y="-1"/>
            <a:ext cx="2338224" cy="3168506"/>
          </a:xfrm>
          <a:prstGeom prst="rect">
            <a:avLst/>
          </a:prstGeom>
          <a:solidFill>
            <a:srgbClr val="1974FB"/>
          </a:solidFill>
          <a:ln w="12700">
            <a:miter lim="400000"/>
          </a:ln>
        </p:spPr>
        <p:txBody>
          <a:bodyPr lIns="45718" tIns="45718" rIns="45718" bIns="45718" anchor="ctr"/>
          <a:lstStyle/>
          <a:p>
            <a:pPr>
              <a:defRPr>
                <a:latin typeface="+mn-lt"/>
                <a:ea typeface="+mn-ea"/>
                <a:cs typeface="+mn-cs"/>
                <a:sym typeface="Arial"/>
              </a:defRPr>
            </a:pPr>
            <a:endParaRPr/>
          </a:p>
        </p:txBody>
      </p:sp>
      <p:sp>
        <p:nvSpPr>
          <p:cNvPr id="14" name="Rectangle 1592"/>
          <p:cNvSpPr/>
          <p:nvPr/>
        </p:nvSpPr>
        <p:spPr>
          <a:xfrm>
            <a:off x="3531165" y="-2"/>
            <a:ext cx="1101726" cy="3168507"/>
          </a:xfrm>
          <a:prstGeom prst="rect">
            <a:avLst/>
          </a:prstGeom>
          <a:solidFill>
            <a:srgbClr val="FFFF00">
              <a:alpha val="64000"/>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5" name="Rectangle 1593"/>
          <p:cNvSpPr/>
          <p:nvPr/>
        </p:nvSpPr>
        <p:spPr>
          <a:xfrm>
            <a:off x="4715116" y="-17463"/>
            <a:ext cx="925348" cy="3185967"/>
          </a:xfrm>
          <a:prstGeom prst="rect">
            <a:avLst/>
          </a:prstGeom>
          <a:gradFill>
            <a:gsLst>
              <a:gs pos="0">
                <a:srgbClr val="00662E"/>
              </a:gs>
              <a:gs pos="50000">
                <a:srgbClr val="009343"/>
              </a:gs>
              <a:gs pos="100000">
                <a:srgbClr val="00B050"/>
              </a:gs>
            </a:gsLst>
            <a:lin ang="13500000"/>
          </a:gradFill>
          <a:ln w="12700">
            <a:miter lim="400000"/>
          </a:ln>
        </p:spPr>
        <p:txBody>
          <a:bodyPr lIns="45718" tIns="45718" rIns="45718" bIns="45718" anchor="ctr"/>
          <a:lstStyle/>
          <a:p>
            <a:pPr>
              <a:defRPr>
                <a:latin typeface="+mn-lt"/>
                <a:ea typeface="+mn-ea"/>
                <a:cs typeface="+mn-cs"/>
                <a:sym typeface="Arial"/>
              </a:defRPr>
            </a:pPr>
            <a:endParaRPr/>
          </a:p>
        </p:txBody>
      </p:sp>
      <p:sp>
        <p:nvSpPr>
          <p:cNvPr id="16" name="Title Text"/>
          <p:cNvSpPr txBox="1">
            <a:spLocks noGrp="1"/>
          </p:cNvSpPr>
          <p:nvPr>
            <p:ph type="title"/>
          </p:nvPr>
        </p:nvSpPr>
        <p:spPr>
          <a:xfrm>
            <a:off x="3802062" y="1314450"/>
            <a:ext cx="5105402" cy="1470025"/>
          </a:xfrm>
          <a:prstGeom prst="rect">
            <a:avLst/>
          </a:prstGeom>
        </p:spPr>
        <p:txBody>
          <a:bodyPr/>
          <a:lstStyle>
            <a:lvl1pPr algn="ctr">
              <a:defRPr sz="4400"/>
            </a:lvl1pPr>
          </a:lstStyle>
          <a:p>
            <a:r>
              <a:t>Title Text</a:t>
            </a:r>
          </a:p>
        </p:txBody>
      </p:sp>
      <p:sp>
        <p:nvSpPr>
          <p:cNvPr id="17" name="Body Level One…"/>
          <p:cNvSpPr txBox="1">
            <a:spLocks noGrp="1"/>
          </p:cNvSpPr>
          <p:nvPr>
            <p:ph type="body" sz="quarter" idx="1"/>
          </p:nvPr>
        </p:nvSpPr>
        <p:spPr>
          <a:xfrm>
            <a:off x="3810000" y="2762250"/>
            <a:ext cx="5151438" cy="757238"/>
          </a:xfrm>
          <a:prstGeom prst="rect">
            <a:avLst/>
          </a:prstGeom>
        </p:spPr>
        <p:txBody>
          <a:bodyPr/>
          <a:lstStyle>
            <a:lvl1pPr marL="0" indent="0" algn="ctr">
              <a:spcBef>
                <a:spcPts val="400"/>
              </a:spcBef>
              <a:buSzTx/>
              <a:buNone/>
              <a:defRPr sz="2000" b="0">
                <a:solidFill>
                  <a:srgbClr val="30311D"/>
                </a:solidFill>
              </a:defRPr>
            </a:lvl1pPr>
            <a:lvl2pPr marL="661307" indent="-204107" algn="ctr">
              <a:spcBef>
                <a:spcPts val="400"/>
              </a:spcBef>
              <a:defRPr sz="2000" b="0">
                <a:solidFill>
                  <a:srgbClr val="30311D"/>
                </a:solidFill>
              </a:defRPr>
            </a:lvl2pPr>
            <a:lvl3pPr marL="1104900" indent="-190500" algn="ctr">
              <a:spcBef>
                <a:spcPts val="400"/>
              </a:spcBef>
              <a:defRPr sz="2000" b="0">
                <a:solidFill>
                  <a:srgbClr val="30311D"/>
                </a:solidFill>
              </a:defRPr>
            </a:lvl3pPr>
            <a:lvl4pPr marL="1600200" indent="-228600" algn="ctr">
              <a:spcBef>
                <a:spcPts val="400"/>
              </a:spcBef>
              <a:defRPr sz="2000" b="0">
                <a:solidFill>
                  <a:srgbClr val="30311D"/>
                </a:solidFill>
              </a:defRPr>
            </a:lvl4pPr>
            <a:lvl5pPr marL="2057400" indent="-228600" algn="ctr">
              <a:spcBef>
                <a:spcPts val="400"/>
              </a:spcBef>
              <a:defRPr sz="2000" b="0">
                <a:solidFill>
                  <a:srgbClr val="30311D"/>
                </a:solidFill>
              </a:defRPr>
            </a:lvl5pPr>
          </a:lstStyle>
          <a:p>
            <a:r>
              <a:t>Body Level One</a:t>
            </a:r>
          </a:p>
          <a:p>
            <a:pPr lvl="1"/>
            <a:r>
              <a:t>Body Level Two</a:t>
            </a:r>
          </a:p>
          <a:p>
            <a:pPr lvl="2"/>
            <a:r>
              <a:t>Body Level Three</a:t>
            </a:r>
          </a:p>
          <a:p>
            <a:pPr lvl="3"/>
            <a:r>
              <a:t>Body Level Four</a:t>
            </a:r>
          </a:p>
          <a:p>
            <a:pPr lvl="4"/>
            <a:r>
              <a:t>Body Level Five</a:t>
            </a:r>
          </a:p>
        </p:txBody>
      </p:sp>
      <p:sp>
        <p:nvSpPr>
          <p:cNvPr id="18" name="Slide Number"/>
          <p:cNvSpPr txBox="1">
            <a:spLocks noGrp="1"/>
          </p:cNvSpPr>
          <p:nvPr>
            <p:ph type="sldNum" sz="quarter" idx="2"/>
          </p:nvPr>
        </p:nvSpPr>
        <p:spPr>
          <a:xfrm>
            <a:off x="3110897" y="6527800"/>
            <a:ext cx="273655" cy="26425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53" name="Line 491"/>
          <p:cNvSpPr/>
          <p:nvPr/>
        </p:nvSpPr>
        <p:spPr>
          <a:xfrm>
            <a:off x="1101724" y="1000125"/>
            <a:ext cx="7834315" cy="0"/>
          </a:xfrm>
          <a:prstGeom prst="line">
            <a:avLst/>
          </a:prstGeom>
          <a:ln w="12700">
            <a:solidFill>
              <a:srgbClr val="4582A7"/>
            </a:solidFill>
          </a:ln>
        </p:spPr>
        <p:txBody>
          <a:bodyPr lIns="45718" tIns="45718" rIns="45718" bIns="45718"/>
          <a:lstStyle/>
          <a:p>
            <a:endParaRPr/>
          </a:p>
        </p:txBody>
      </p:sp>
      <p:sp>
        <p:nvSpPr>
          <p:cNvPr id="154" name="Rectangle 474"/>
          <p:cNvSpPr/>
          <p:nvPr/>
        </p:nvSpPr>
        <p:spPr>
          <a:xfrm>
            <a:off x="269874" y="0"/>
            <a:ext cx="284166" cy="6889750"/>
          </a:xfrm>
          <a:prstGeom prst="rect">
            <a:avLst/>
          </a:prstGeom>
          <a:solidFill>
            <a:srgbClr val="FFFF00">
              <a:alpha val="80000"/>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55" name="Rectangle 475"/>
          <p:cNvSpPr/>
          <p:nvPr/>
        </p:nvSpPr>
        <p:spPr>
          <a:xfrm>
            <a:off x="-12700" y="0"/>
            <a:ext cx="330200" cy="6858000"/>
          </a:xfrm>
          <a:prstGeom prst="rect">
            <a:avLst/>
          </a:prstGeom>
          <a:gradFill>
            <a:gsLst>
              <a:gs pos="0">
                <a:srgbClr val="152C3A"/>
              </a:gs>
              <a:gs pos="100000">
                <a:schemeClr val="accent2"/>
              </a:gs>
            </a:gsLst>
            <a:lin ang="18900000"/>
          </a:gradFill>
          <a:ln w="12700">
            <a:miter lim="400000"/>
          </a:ln>
        </p:spPr>
        <p:txBody>
          <a:bodyPr lIns="45718" tIns="45718" rIns="45718" bIns="45718" anchor="ctr"/>
          <a:lstStyle/>
          <a:p>
            <a:pPr>
              <a:defRPr>
                <a:latin typeface="+mn-lt"/>
                <a:ea typeface="+mn-ea"/>
                <a:cs typeface="+mn-cs"/>
                <a:sym typeface="Arial"/>
              </a:defRPr>
            </a:pPr>
            <a:endParaRPr/>
          </a:p>
        </p:txBody>
      </p:sp>
      <p:sp>
        <p:nvSpPr>
          <p:cNvPr id="156" name="Rectangle 477"/>
          <p:cNvSpPr/>
          <p:nvPr/>
        </p:nvSpPr>
        <p:spPr>
          <a:xfrm>
            <a:off x="749298" y="-14288"/>
            <a:ext cx="71441" cy="6872288"/>
          </a:xfrm>
          <a:prstGeom prst="rect">
            <a:avLst/>
          </a:prstGeom>
          <a:solidFill>
            <a:schemeClr val="accent2">
              <a:alpha val="20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57" name="Rectangle 479"/>
          <p:cNvSpPr/>
          <p:nvPr/>
        </p:nvSpPr>
        <p:spPr>
          <a:xfrm>
            <a:off x="508000" y="0"/>
            <a:ext cx="168275" cy="6865938"/>
          </a:xfrm>
          <a:prstGeom prst="rect">
            <a:avLst/>
          </a:prstGeom>
          <a:solidFill>
            <a:srgbClr val="00B050">
              <a:alpha val="53999"/>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58" name="Rectangle 481"/>
          <p:cNvSpPr/>
          <p:nvPr/>
        </p:nvSpPr>
        <p:spPr>
          <a:xfrm>
            <a:off x="661987" y="0"/>
            <a:ext cx="114302" cy="6872288"/>
          </a:xfrm>
          <a:prstGeom prst="rect">
            <a:avLst/>
          </a:prstGeom>
          <a:solidFill>
            <a:schemeClr val="accent2">
              <a:alpha val="37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59" name="Oval 508"/>
          <p:cNvSpPr/>
          <p:nvPr/>
        </p:nvSpPr>
        <p:spPr>
          <a:xfrm>
            <a:off x="438148" y="1892299"/>
            <a:ext cx="619129" cy="614367"/>
          </a:xfrm>
          <a:prstGeom prst="ellipse">
            <a:avLst/>
          </a:prstGeom>
          <a:solidFill>
            <a:srgbClr val="00B050"/>
          </a:soli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sp>
        <p:nvSpPr>
          <p:cNvPr id="160" name="Oval 511"/>
          <p:cNvSpPr/>
          <p:nvPr/>
        </p:nvSpPr>
        <p:spPr>
          <a:xfrm>
            <a:off x="442912" y="1092748"/>
            <a:ext cx="603253" cy="596903"/>
          </a:xfrm>
          <a:prstGeom prst="ellipse">
            <a:avLst/>
          </a:prstGeom>
          <a:gradFill>
            <a:gsLst>
              <a:gs pos="0">
                <a:srgbClr val="2875A5"/>
              </a:gs>
              <a:gs pos="80000">
                <a:srgbClr val="3599D8"/>
              </a:gs>
              <a:gs pos="100000">
                <a:srgbClr val="329BDC"/>
              </a:gs>
            </a:gsLst>
            <a:lin ang="16200000"/>
          </a:gra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pic>
        <p:nvPicPr>
          <p:cNvPr id="161" name="Picture 1" descr="Picture 1"/>
          <p:cNvPicPr>
            <a:picLocks noChangeAspect="1"/>
          </p:cNvPicPr>
          <p:nvPr/>
        </p:nvPicPr>
        <p:blipFill>
          <a:blip r:embed="rId2">
            <a:extLst/>
          </a:blip>
          <a:stretch>
            <a:fillRect/>
          </a:stretch>
        </p:blipFill>
        <p:spPr>
          <a:xfrm>
            <a:off x="8416717" y="253635"/>
            <a:ext cx="601320" cy="657478"/>
          </a:xfrm>
          <a:prstGeom prst="rect">
            <a:avLst/>
          </a:prstGeom>
          <a:ln w="12700">
            <a:miter lim="400000"/>
          </a:ln>
        </p:spPr>
      </p:pic>
      <p:sp>
        <p:nvSpPr>
          <p:cNvPr id="162" name="Title Text"/>
          <p:cNvSpPr txBox="1">
            <a:spLocks noGrp="1"/>
          </p:cNvSpPr>
          <p:nvPr>
            <p:ph type="title"/>
          </p:nvPr>
        </p:nvSpPr>
        <p:spPr>
          <a:xfrm>
            <a:off x="1792288" y="4800600"/>
            <a:ext cx="5486402" cy="566738"/>
          </a:xfrm>
          <a:prstGeom prst="rect">
            <a:avLst/>
          </a:prstGeom>
        </p:spPr>
        <p:txBody>
          <a:bodyPr anchor="b"/>
          <a:lstStyle>
            <a:lvl1pPr>
              <a:defRPr sz="2000"/>
            </a:lvl1pPr>
          </a:lstStyle>
          <a:p>
            <a:r>
              <a:t>Title Text</a:t>
            </a:r>
          </a:p>
        </p:txBody>
      </p:sp>
      <p:sp>
        <p:nvSpPr>
          <p:cNvPr id="163" name="Picture Placeholder 2"/>
          <p:cNvSpPr>
            <a:spLocks noGrp="1"/>
          </p:cNvSpPr>
          <p:nvPr>
            <p:ph type="pic" sz="half" idx="13"/>
          </p:nvPr>
        </p:nvSpPr>
        <p:spPr>
          <a:xfrm>
            <a:off x="1792288" y="612775"/>
            <a:ext cx="5486402" cy="4114800"/>
          </a:xfrm>
          <a:prstGeom prst="rect">
            <a:avLst/>
          </a:prstGeom>
        </p:spPr>
        <p:txBody>
          <a:bodyPr lIns="91439" tIns="45719" rIns="91439" bIns="45719">
            <a:noAutofit/>
          </a:bodyPr>
          <a:lstStyle/>
          <a:p>
            <a:endParaRPr/>
          </a:p>
        </p:txBody>
      </p:sp>
      <p:sp>
        <p:nvSpPr>
          <p:cNvPr id="164" name="Body Level One…"/>
          <p:cNvSpPr txBox="1">
            <a:spLocks noGrp="1"/>
          </p:cNvSpPr>
          <p:nvPr>
            <p:ph type="body" sz="quarter" idx="1"/>
          </p:nvPr>
        </p:nvSpPr>
        <p:spPr>
          <a:xfrm>
            <a:off x="1792288" y="5367337"/>
            <a:ext cx="5486402" cy="804864"/>
          </a:xfrm>
          <a:prstGeom prst="rect">
            <a:avLst/>
          </a:prstGeom>
        </p:spPr>
        <p:txBody>
          <a:bodyPr/>
          <a:lstStyle>
            <a:lvl1pPr marL="0" indent="0">
              <a:spcBef>
                <a:spcPts val="300"/>
              </a:spcBef>
              <a:buSzTx/>
              <a:buNone/>
              <a:defRPr sz="1400"/>
            </a:lvl1pPr>
            <a:lvl2pPr marL="0" indent="0">
              <a:spcBef>
                <a:spcPts val="300"/>
              </a:spcBef>
              <a:buSzTx/>
              <a:buNone/>
              <a:defRPr sz="1400"/>
            </a:lvl2pPr>
            <a:lvl3pPr marL="0" indent="0">
              <a:spcBef>
                <a:spcPts val="300"/>
              </a:spcBef>
              <a:buSzTx/>
              <a:buNone/>
              <a:defRPr sz="1400"/>
            </a:lvl3pPr>
            <a:lvl4pPr marL="0" indent="0">
              <a:spcBef>
                <a:spcPts val="300"/>
              </a:spcBef>
              <a:buSzTx/>
              <a:buNone/>
              <a:defRPr sz="1400"/>
            </a:lvl4pPr>
            <a:lvl5pPr marL="0" indent="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1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hart">
    <p:spTree>
      <p:nvGrpSpPr>
        <p:cNvPr id="1" name=""/>
        <p:cNvGrpSpPr/>
        <p:nvPr/>
      </p:nvGrpSpPr>
      <p:grpSpPr>
        <a:xfrm>
          <a:off x="0" y="0"/>
          <a:ext cx="0" cy="0"/>
          <a:chOff x="0" y="0"/>
          <a:chExt cx="0" cy="0"/>
        </a:xfrm>
      </p:grpSpPr>
      <p:sp>
        <p:nvSpPr>
          <p:cNvPr id="172" name="Line 491"/>
          <p:cNvSpPr/>
          <p:nvPr/>
        </p:nvSpPr>
        <p:spPr>
          <a:xfrm>
            <a:off x="1101724" y="1000125"/>
            <a:ext cx="7834315" cy="0"/>
          </a:xfrm>
          <a:prstGeom prst="line">
            <a:avLst/>
          </a:prstGeom>
          <a:ln w="12700">
            <a:solidFill>
              <a:srgbClr val="4582A7"/>
            </a:solidFill>
          </a:ln>
        </p:spPr>
        <p:txBody>
          <a:bodyPr lIns="45718" tIns="45718" rIns="45718" bIns="45718"/>
          <a:lstStyle/>
          <a:p>
            <a:endParaRPr/>
          </a:p>
        </p:txBody>
      </p:sp>
      <p:sp>
        <p:nvSpPr>
          <p:cNvPr id="173" name="Rectangle 474"/>
          <p:cNvSpPr/>
          <p:nvPr/>
        </p:nvSpPr>
        <p:spPr>
          <a:xfrm>
            <a:off x="269874" y="0"/>
            <a:ext cx="284166" cy="6889750"/>
          </a:xfrm>
          <a:prstGeom prst="rect">
            <a:avLst/>
          </a:prstGeom>
          <a:solidFill>
            <a:srgbClr val="FFFF00">
              <a:alpha val="80000"/>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74" name="Rectangle 475"/>
          <p:cNvSpPr/>
          <p:nvPr/>
        </p:nvSpPr>
        <p:spPr>
          <a:xfrm>
            <a:off x="-12700" y="0"/>
            <a:ext cx="330200" cy="6858000"/>
          </a:xfrm>
          <a:prstGeom prst="rect">
            <a:avLst/>
          </a:prstGeom>
          <a:gradFill>
            <a:gsLst>
              <a:gs pos="0">
                <a:srgbClr val="152C3A"/>
              </a:gs>
              <a:gs pos="100000">
                <a:schemeClr val="accent2"/>
              </a:gs>
            </a:gsLst>
            <a:lin ang="18900000"/>
          </a:gradFill>
          <a:ln w="12700">
            <a:miter lim="400000"/>
          </a:ln>
        </p:spPr>
        <p:txBody>
          <a:bodyPr lIns="45718" tIns="45718" rIns="45718" bIns="45718" anchor="ctr"/>
          <a:lstStyle/>
          <a:p>
            <a:pPr>
              <a:defRPr>
                <a:latin typeface="+mn-lt"/>
                <a:ea typeface="+mn-ea"/>
                <a:cs typeface="+mn-cs"/>
                <a:sym typeface="Arial"/>
              </a:defRPr>
            </a:pPr>
            <a:endParaRPr/>
          </a:p>
        </p:txBody>
      </p:sp>
      <p:sp>
        <p:nvSpPr>
          <p:cNvPr id="175" name="Rectangle 477"/>
          <p:cNvSpPr/>
          <p:nvPr/>
        </p:nvSpPr>
        <p:spPr>
          <a:xfrm>
            <a:off x="749298" y="-14288"/>
            <a:ext cx="71441" cy="6872288"/>
          </a:xfrm>
          <a:prstGeom prst="rect">
            <a:avLst/>
          </a:prstGeom>
          <a:solidFill>
            <a:schemeClr val="accent2">
              <a:alpha val="20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76" name="Rectangle 479"/>
          <p:cNvSpPr/>
          <p:nvPr/>
        </p:nvSpPr>
        <p:spPr>
          <a:xfrm>
            <a:off x="508000" y="0"/>
            <a:ext cx="168275" cy="6865938"/>
          </a:xfrm>
          <a:prstGeom prst="rect">
            <a:avLst/>
          </a:prstGeom>
          <a:solidFill>
            <a:srgbClr val="00B050">
              <a:alpha val="53999"/>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77" name="Rectangle 481"/>
          <p:cNvSpPr/>
          <p:nvPr/>
        </p:nvSpPr>
        <p:spPr>
          <a:xfrm>
            <a:off x="661987" y="0"/>
            <a:ext cx="114302" cy="6872288"/>
          </a:xfrm>
          <a:prstGeom prst="rect">
            <a:avLst/>
          </a:prstGeom>
          <a:solidFill>
            <a:schemeClr val="accent2">
              <a:alpha val="37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78" name="Oval 508"/>
          <p:cNvSpPr/>
          <p:nvPr/>
        </p:nvSpPr>
        <p:spPr>
          <a:xfrm>
            <a:off x="438148" y="1892299"/>
            <a:ext cx="619129" cy="614367"/>
          </a:xfrm>
          <a:prstGeom prst="ellipse">
            <a:avLst/>
          </a:prstGeom>
          <a:solidFill>
            <a:srgbClr val="00B050"/>
          </a:soli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sp>
        <p:nvSpPr>
          <p:cNvPr id="179" name="Oval 511"/>
          <p:cNvSpPr/>
          <p:nvPr/>
        </p:nvSpPr>
        <p:spPr>
          <a:xfrm>
            <a:off x="442912" y="1092748"/>
            <a:ext cx="603253" cy="596903"/>
          </a:xfrm>
          <a:prstGeom prst="ellipse">
            <a:avLst/>
          </a:prstGeom>
          <a:gradFill>
            <a:gsLst>
              <a:gs pos="0">
                <a:srgbClr val="2875A5"/>
              </a:gs>
              <a:gs pos="80000">
                <a:srgbClr val="3599D8"/>
              </a:gs>
              <a:gs pos="100000">
                <a:srgbClr val="329BDC"/>
              </a:gs>
            </a:gsLst>
            <a:lin ang="16200000"/>
          </a:gra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pic>
        <p:nvPicPr>
          <p:cNvPr id="180" name="Picture 1" descr="Picture 1"/>
          <p:cNvPicPr>
            <a:picLocks noChangeAspect="1"/>
          </p:cNvPicPr>
          <p:nvPr/>
        </p:nvPicPr>
        <p:blipFill>
          <a:blip r:embed="rId2">
            <a:extLst/>
          </a:blip>
          <a:stretch>
            <a:fillRect/>
          </a:stretch>
        </p:blipFill>
        <p:spPr>
          <a:xfrm>
            <a:off x="8416717" y="253635"/>
            <a:ext cx="601320" cy="657478"/>
          </a:xfrm>
          <a:prstGeom prst="rect">
            <a:avLst/>
          </a:prstGeom>
          <a:ln w="12700">
            <a:miter lim="400000"/>
          </a:ln>
        </p:spPr>
      </p:pic>
      <p:sp>
        <p:nvSpPr>
          <p:cNvPr id="181" name="Title Text"/>
          <p:cNvSpPr txBox="1">
            <a:spLocks noGrp="1"/>
          </p:cNvSpPr>
          <p:nvPr>
            <p:ph type="title"/>
          </p:nvPr>
        </p:nvSpPr>
        <p:spPr>
          <a:xfrm>
            <a:off x="1055687" y="65088"/>
            <a:ext cx="7958139" cy="1011238"/>
          </a:xfrm>
          <a:prstGeom prst="rect">
            <a:avLst/>
          </a:prstGeom>
        </p:spPr>
        <p:txBody>
          <a:bodyPr/>
          <a:lstStyle/>
          <a:p>
            <a:r>
              <a:t>Title Text</a:t>
            </a:r>
          </a:p>
        </p:txBody>
      </p:sp>
      <p:sp>
        <p:nvSpPr>
          <p:cNvPr id="1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189" name="Rectangle 1634"/>
          <p:cNvSpPr/>
          <p:nvPr/>
        </p:nvSpPr>
        <p:spPr>
          <a:xfrm>
            <a:off x="340241" y="-1"/>
            <a:ext cx="2338224" cy="3168506"/>
          </a:xfrm>
          <a:prstGeom prst="rect">
            <a:avLst/>
          </a:prstGeom>
          <a:solidFill>
            <a:srgbClr val="1974FB"/>
          </a:solidFill>
          <a:ln w="12700">
            <a:miter lim="400000"/>
          </a:ln>
        </p:spPr>
        <p:txBody>
          <a:bodyPr lIns="45718" tIns="45718" rIns="45718" bIns="45718" anchor="ctr"/>
          <a:lstStyle/>
          <a:p>
            <a:pPr>
              <a:defRPr>
                <a:latin typeface="+mn-lt"/>
                <a:ea typeface="+mn-ea"/>
                <a:cs typeface="+mn-cs"/>
                <a:sym typeface="Arial"/>
              </a:defRPr>
            </a:pPr>
            <a:endParaRPr/>
          </a:p>
        </p:txBody>
      </p:sp>
      <p:sp>
        <p:nvSpPr>
          <p:cNvPr id="190" name="Rectangle 1592"/>
          <p:cNvSpPr/>
          <p:nvPr/>
        </p:nvSpPr>
        <p:spPr>
          <a:xfrm>
            <a:off x="3531165" y="-2"/>
            <a:ext cx="1101726" cy="3168507"/>
          </a:xfrm>
          <a:prstGeom prst="rect">
            <a:avLst/>
          </a:prstGeom>
          <a:solidFill>
            <a:srgbClr val="FFFF00">
              <a:alpha val="64000"/>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91" name="Rectangle 1593"/>
          <p:cNvSpPr/>
          <p:nvPr/>
        </p:nvSpPr>
        <p:spPr>
          <a:xfrm>
            <a:off x="4715116" y="-17463"/>
            <a:ext cx="925348" cy="3185967"/>
          </a:xfrm>
          <a:prstGeom prst="rect">
            <a:avLst/>
          </a:prstGeom>
          <a:gradFill>
            <a:gsLst>
              <a:gs pos="0">
                <a:srgbClr val="00662E"/>
              </a:gs>
              <a:gs pos="50000">
                <a:srgbClr val="009343"/>
              </a:gs>
              <a:gs pos="100000">
                <a:srgbClr val="00B050"/>
              </a:gs>
            </a:gsLst>
            <a:lin ang="13500000"/>
          </a:gradFill>
          <a:ln w="12700">
            <a:miter lim="400000"/>
          </a:ln>
        </p:spPr>
        <p:txBody>
          <a:bodyPr lIns="45718" tIns="45718" rIns="45718" bIns="45718" anchor="ctr"/>
          <a:lstStyle/>
          <a:p>
            <a:pPr>
              <a:defRPr>
                <a:latin typeface="+mn-lt"/>
                <a:ea typeface="+mn-ea"/>
                <a:cs typeface="+mn-cs"/>
                <a:sym typeface="Arial"/>
              </a:defRPr>
            </a:pPr>
            <a:endParaRPr/>
          </a:p>
        </p:txBody>
      </p:sp>
      <p:sp>
        <p:nvSpPr>
          <p:cNvPr id="192" name="Title Text"/>
          <p:cNvSpPr txBox="1">
            <a:spLocks noGrp="1"/>
          </p:cNvSpPr>
          <p:nvPr>
            <p:ph type="title"/>
          </p:nvPr>
        </p:nvSpPr>
        <p:spPr>
          <a:xfrm>
            <a:off x="3802062" y="1314450"/>
            <a:ext cx="5105402" cy="1470025"/>
          </a:xfrm>
          <a:prstGeom prst="rect">
            <a:avLst/>
          </a:prstGeom>
        </p:spPr>
        <p:txBody>
          <a:bodyPr/>
          <a:lstStyle>
            <a:lvl1pPr algn="ctr">
              <a:defRPr sz="4400"/>
            </a:lvl1pPr>
          </a:lstStyle>
          <a:p>
            <a:r>
              <a:t>Title Text</a:t>
            </a:r>
          </a:p>
        </p:txBody>
      </p:sp>
      <p:sp>
        <p:nvSpPr>
          <p:cNvPr id="193" name="Body Level One…"/>
          <p:cNvSpPr txBox="1">
            <a:spLocks noGrp="1"/>
          </p:cNvSpPr>
          <p:nvPr>
            <p:ph type="body" sz="quarter" idx="1"/>
          </p:nvPr>
        </p:nvSpPr>
        <p:spPr>
          <a:xfrm>
            <a:off x="3810000" y="2762250"/>
            <a:ext cx="5151438" cy="757238"/>
          </a:xfrm>
          <a:prstGeom prst="rect">
            <a:avLst/>
          </a:prstGeom>
        </p:spPr>
        <p:txBody>
          <a:bodyPr/>
          <a:lstStyle>
            <a:lvl1pPr marL="0" indent="0" algn="ctr">
              <a:spcBef>
                <a:spcPts val="400"/>
              </a:spcBef>
              <a:buSzTx/>
              <a:buNone/>
              <a:defRPr sz="2000" b="0">
                <a:solidFill>
                  <a:srgbClr val="30311D"/>
                </a:solidFill>
              </a:defRPr>
            </a:lvl1pPr>
            <a:lvl2pPr marL="661307" indent="-204107" algn="ctr">
              <a:spcBef>
                <a:spcPts val="400"/>
              </a:spcBef>
              <a:defRPr sz="2000" b="0">
                <a:solidFill>
                  <a:srgbClr val="30311D"/>
                </a:solidFill>
              </a:defRPr>
            </a:lvl2pPr>
            <a:lvl3pPr marL="1104900" indent="-190500" algn="ctr">
              <a:spcBef>
                <a:spcPts val="400"/>
              </a:spcBef>
              <a:defRPr sz="2000" b="0">
                <a:solidFill>
                  <a:srgbClr val="30311D"/>
                </a:solidFill>
              </a:defRPr>
            </a:lvl3pPr>
            <a:lvl4pPr marL="1600200" indent="-228600" algn="ctr">
              <a:spcBef>
                <a:spcPts val="400"/>
              </a:spcBef>
              <a:defRPr sz="2000" b="0">
                <a:solidFill>
                  <a:srgbClr val="30311D"/>
                </a:solidFill>
              </a:defRPr>
            </a:lvl4pPr>
            <a:lvl5pPr marL="2057400" indent="-228600" algn="ctr">
              <a:spcBef>
                <a:spcPts val="400"/>
              </a:spcBef>
              <a:defRPr sz="2000" b="0">
                <a:solidFill>
                  <a:srgbClr val="30311D"/>
                </a:solidFill>
              </a:defRPr>
            </a:lvl5pPr>
          </a:lstStyle>
          <a:p>
            <a:r>
              <a:t>Body Level One</a:t>
            </a:r>
          </a:p>
          <a:p>
            <a:pPr lvl="1"/>
            <a:r>
              <a:t>Body Level Two</a:t>
            </a:r>
          </a:p>
          <a:p>
            <a:pPr lvl="2"/>
            <a:r>
              <a:t>Body Level Three</a:t>
            </a:r>
          </a:p>
          <a:p>
            <a:pPr lvl="3"/>
            <a:r>
              <a:t>Body Level Four</a:t>
            </a:r>
          </a:p>
          <a:p>
            <a:pPr lvl="4"/>
            <a:r>
              <a:t>Body Level Five</a:t>
            </a:r>
          </a:p>
        </p:txBody>
      </p:sp>
      <p:sp>
        <p:nvSpPr>
          <p:cNvPr id="194" name="Slide Number"/>
          <p:cNvSpPr txBox="1">
            <a:spLocks noGrp="1"/>
          </p:cNvSpPr>
          <p:nvPr>
            <p:ph type="sldNum" sz="quarter" idx="2"/>
          </p:nvPr>
        </p:nvSpPr>
        <p:spPr>
          <a:xfrm>
            <a:off x="3110897" y="6527800"/>
            <a:ext cx="273655" cy="26425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01" name="Line 491"/>
          <p:cNvSpPr/>
          <p:nvPr/>
        </p:nvSpPr>
        <p:spPr>
          <a:xfrm>
            <a:off x="1101724" y="1000125"/>
            <a:ext cx="7834315" cy="0"/>
          </a:xfrm>
          <a:prstGeom prst="line">
            <a:avLst/>
          </a:prstGeom>
          <a:ln w="12700">
            <a:solidFill>
              <a:srgbClr val="4582A7"/>
            </a:solidFill>
          </a:ln>
        </p:spPr>
        <p:txBody>
          <a:bodyPr lIns="45718" tIns="45718" rIns="45718" bIns="45718"/>
          <a:lstStyle/>
          <a:p>
            <a:endParaRPr/>
          </a:p>
        </p:txBody>
      </p:sp>
      <p:sp>
        <p:nvSpPr>
          <p:cNvPr id="202" name="Rectangle 474"/>
          <p:cNvSpPr/>
          <p:nvPr/>
        </p:nvSpPr>
        <p:spPr>
          <a:xfrm>
            <a:off x="269874" y="0"/>
            <a:ext cx="284166" cy="6889750"/>
          </a:xfrm>
          <a:prstGeom prst="rect">
            <a:avLst/>
          </a:prstGeom>
          <a:solidFill>
            <a:srgbClr val="FFFF00">
              <a:alpha val="80000"/>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03" name="Rectangle 475"/>
          <p:cNvSpPr/>
          <p:nvPr/>
        </p:nvSpPr>
        <p:spPr>
          <a:xfrm>
            <a:off x="-12700" y="0"/>
            <a:ext cx="330200" cy="6858000"/>
          </a:xfrm>
          <a:prstGeom prst="rect">
            <a:avLst/>
          </a:prstGeom>
          <a:gradFill>
            <a:gsLst>
              <a:gs pos="0">
                <a:srgbClr val="152C3A"/>
              </a:gs>
              <a:gs pos="100000">
                <a:schemeClr val="accent2"/>
              </a:gs>
            </a:gsLst>
            <a:lin ang="18900000"/>
          </a:gradFill>
          <a:ln w="12700">
            <a:miter lim="400000"/>
          </a:ln>
        </p:spPr>
        <p:txBody>
          <a:bodyPr lIns="45718" tIns="45718" rIns="45718" bIns="45718" anchor="ctr"/>
          <a:lstStyle/>
          <a:p>
            <a:pPr>
              <a:defRPr>
                <a:latin typeface="+mn-lt"/>
                <a:ea typeface="+mn-ea"/>
                <a:cs typeface="+mn-cs"/>
                <a:sym typeface="Arial"/>
              </a:defRPr>
            </a:pPr>
            <a:endParaRPr/>
          </a:p>
        </p:txBody>
      </p:sp>
      <p:sp>
        <p:nvSpPr>
          <p:cNvPr id="204" name="Rectangle 477"/>
          <p:cNvSpPr/>
          <p:nvPr/>
        </p:nvSpPr>
        <p:spPr>
          <a:xfrm>
            <a:off x="749298" y="-14288"/>
            <a:ext cx="71441" cy="6872288"/>
          </a:xfrm>
          <a:prstGeom prst="rect">
            <a:avLst/>
          </a:prstGeom>
          <a:solidFill>
            <a:schemeClr val="accent2">
              <a:alpha val="20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05" name="Rectangle 479"/>
          <p:cNvSpPr/>
          <p:nvPr/>
        </p:nvSpPr>
        <p:spPr>
          <a:xfrm>
            <a:off x="508000" y="0"/>
            <a:ext cx="168275" cy="6865938"/>
          </a:xfrm>
          <a:prstGeom prst="rect">
            <a:avLst/>
          </a:prstGeom>
          <a:solidFill>
            <a:srgbClr val="00B050">
              <a:alpha val="53999"/>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06" name="Rectangle 481"/>
          <p:cNvSpPr/>
          <p:nvPr/>
        </p:nvSpPr>
        <p:spPr>
          <a:xfrm>
            <a:off x="661987" y="0"/>
            <a:ext cx="114302" cy="6872288"/>
          </a:xfrm>
          <a:prstGeom prst="rect">
            <a:avLst/>
          </a:prstGeom>
          <a:solidFill>
            <a:schemeClr val="accent2">
              <a:alpha val="37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07" name="Oval 508"/>
          <p:cNvSpPr/>
          <p:nvPr/>
        </p:nvSpPr>
        <p:spPr>
          <a:xfrm>
            <a:off x="438148" y="1892299"/>
            <a:ext cx="619129" cy="614367"/>
          </a:xfrm>
          <a:prstGeom prst="ellipse">
            <a:avLst/>
          </a:prstGeom>
          <a:solidFill>
            <a:srgbClr val="00B050"/>
          </a:soli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sp>
        <p:nvSpPr>
          <p:cNvPr id="208" name="Oval 511"/>
          <p:cNvSpPr/>
          <p:nvPr/>
        </p:nvSpPr>
        <p:spPr>
          <a:xfrm>
            <a:off x="442912" y="1092748"/>
            <a:ext cx="603253" cy="596903"/>
          </a:xfrm>
          <a:prstGeom prst="ellipse">
            <a:avLst/>
          </a:prstGeom>
          <a:gradFill>
            <a:gsLst>
              <a:gs pos="0">
                <a:srgbClr val="2875A5"/>
              </a:gs>
              <a:gs pos="80000">
                <a:srgbClr val="3599D8"/>
              </a:gs>
              <a:gs pos="100000">
                <a:srgbClr val="329BDC"/>
              </a:gs>
            </a:gsLst>
            <a:lin ang="16200000"/>
          </a:gra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pic>
        <p:nvPicPr>
          <p:cNvPr id="209" name="Picture 1" descr="Picture 1"/>
          <p:cNvPicPr>
            <a:picLocks noChangeAspect="1"/>
          </p:cNvPicPr>
          <p:nvPr/>
        </p:nvPicPr>
        <p:blipFill>
          <a:blip r:embed="rId2">
            <a:extLst/>
          </a:blip>
          <a:stretch>
            <a:fillRect/>
          </a:stretch>
        </p:blipFill>
        <p:spPr>
          <a:xfrm>
            <a:off x="8416717" y="253635"/>
            <a:ext cx="601320" cy="657478"/>
          </a:xfrm>
          <a:prstGeom prst="rect">
            <a:avLst/>
          </a:prstGeom>
          <a:ln w="12700">
            <a:miter lim="400000"/>
          </a:ln>
        </p:spPr>
      </p:pic>
      <p:sp>
        <p:nvSpPr>
          <p:cNvPr id="210" name="Title Text"/>
          <p:cNvSpPr txBox="1">
            <a:spLocks noGrp="1"/>
          </p:cNvSpPr>
          <p:nvPr>
            <p:ph type="title"/>
          </p:nvPr>
        </p:nvSpPr>
        <p:spPr>
          <a:xfrm>
            <a:off x="1055687" y="65088"/>
            <a:ext cx="7958139" cy="1011238"/>
          </a:xfrm>
          <a:prstGeom prst="rect">
            <a:avLst/>
          </a:prstGeom>
        </p:spPr>
        <p:txBody>
          <a:bodyPr/>
          <a:lstStyle/>
          <a:p>
            <a:r>
              <a:t>Title Text</a:t>
            </a:r>
          </a:p>
        </p:txBody>
      </p:sp>
      <p:sp>
        <p:nvSpPr>
          <p:cNvPr id="21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219" name="Line 491"/>
          <p:cNvSpPr/>
          <p:nvPr/>
        </p:nvSpPr>
        <p:spPr>
          <a:xfrm>
            <a:off x="1101724" y="1000125"/>
            <a:ext cx="7834315" cy="0"/>
          </a:xfrm>
          <a:prstGeom prst="line">
            <a:avLst/>
          </a:prstGeom>
          <a:ln w="12700">
            <a:solidFill>
              <a:srgbClr val="4582A7"/>
            </a:solidFill>
          </a:ln>
        </p:spPr>
        <p:txBody>
          <a:bodyPr lIns="45718" tIns="45718" rIns="45718" bIns="45718"/>
          <a:lstStyle/>
          <a:p>
            <a:endParaRPr/>
          </a:p>
        </p:txBody>
      </p:sp>
      <p:sp>
        <p:nvSpPr>
          <p:cNvPr id="220" name="Rectangle 474"/>
          <p:cNvSpPr/>
          <p:nvPr/>
        </p:nvSpPr>
        <p:spPr>
          <a:xfrm>
            <a:off x="269874" y="0"/>
            <a:ext cx="284166" cy="6889750"/>
          </a:xfrm>
          <a:prstGeom prst="rect">
            <a:avLst/>
          </a:prstGeom>
          <a:solidFill>
            <a:srgbClr val="FFFF00">
              <a:alpha val="80000"/>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21" name="Rectangle 475"/>
          <p:cNvSpPr/>
          <p:nvPr/>
        </p:nvSpPr>
        <p:spPr>
          <a:xfrm>
            <a:off x="-12700" y="0"/>
            <a:ext cx="330200" cy="6858000"/>
          </a:xfrm>
          <a:prstGeom prst="rect">
            <a:avLst/>
          </a:prstGeom>
          <a:gradFill>
            <a:gsLst>
              <a:gs pos="0">
                <a:srgbClr val="152C3A"/>
              </a:gs>
              <a:gs pos="100000">
                <a:schemeClr val="accent2"/>
              </a:gs>
            </a:gsLst>
            <a:lin ang="18900000"/>
          </a:gradFill>
          <a:ln w="12700">
            <a:miter lim="400000"/>
          </a:ln>
        </p:spPr>
        <p:txBody>
          <a:bodyPr lIns="45718" tIns="45718" rIns="45718" bIns="45718" anchor="ctr"/>
          <a:lstStyle/>
          <a:p>
            <a:pPr>
              <a:defRPr>
                <a:latin typeface="+mn-lt"/>
                <a:ea typeface="+mn-ea"/>
                <a:cs typeface="+mn-cs"/>
                <a:sym typeface="Arial"/>
              </a:defRPr>
            </a:pPr>
            <a:endParaRPr/>
          </a:p>
        </p:txBody>
      </p:sp>
      <p:sp>
        <p:nvSpPr>
          <p:cNvPr id="222" name="Rectangle 477"/>
          <p:cNvSpPr/>
          <p:nvPr/>
        </p:nvSpPr>
        <p:spPr>
          <a:xfrm>
            <a:off x="749298" y="-14288"/>
            <a:ext cx="71441" cy="6872288"/>
          </a:xfrm>
          <a:prstGeom prst="rect">
            <a:avLst/>
          </a:prstGeom>
          <a:solidFill>
            <a:schemeClr val="accent2">
              <a:alpha val="20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23" name="Rectangle 479"/>
          <p:cNvSpPr/>
          <p:nvPr/>
        </p:nvSpPr>
        <p:spPr>
          <a:xfrm>
            <a:off x="508000" y="0"/>
            <a:ext cx="168275" cy="6865938"/>
          </a:xfrm>
          <a:prstGeom prst="rect">
            <a:avLst/>
          </a:prstGeom>
          <a:solidFill>
            <a:srgbClr val="00B050">
              <a:alpha val="53999"/>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24" name="Rectangle 481"/>
          <p:cNvSpPr/>
          <p:nvPr/>
        </p:nvSpPr>
        <p:spPr>
          <a:xfrm>
            <a:off x="661987" y="0"/>
            <a:ext cx="114302" cy="6872288"/>
          </a:xfrm>
          <a:prstGeom prst="rect">
            <a:avLst/>
          </a:prstGeom>
          <a:solidFill>
            <a:schemeClr val="accent2">
              <a:alpha val="37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25" name="Oval 508"/>
          <p:cNvSpPr/>
          <p:nvPr/>
        </p:nvSpPr>
        <p:spPr>
          <a:xfrm>
            <a:off x="438148" y="1892299"/>
            <a:ext cx="619129" cy="614367"/>
          </a:xfrm>
          <a:prstGeom prst="ellipse">
            <a:avLst/>
          </a:prstGeom>
          <a:solidFill>
            <a:srgbClr val="00B050"/>
          </a:soli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sp>
        <p:nvSpPr>
          <p:cNvPr id="226" name="Oval 511"/>
          <p:cNvSpPr/>
          <p:nvPr/>
        </p:nvSpPr>
        <p:spPr>
          <a:xfrm>
            <a:off x="442912" y="1092748"/>
            <a:ext cx="603253" cy="596903"/>
          </a:xfrm>
          <a:prstGeom prst="ellipse">
            <a:avLst/>
          </a:prstGeom>
          <a:gradFill>
            <a:gsLst>
              <a:gs pos="0">
                <a:srgbClr val="2875A5"/>
              </a:gs>
              <a:gs pos="80000">
                <a:srgbClr val="3599D8"/>
              </a:gs>
              <a:gs pos="100000">
                <a:srgbClr val="329BDC"/>
              </a:gs>
            </a:gsLst>
            <a:lin ang="16200000"/>
          </a:gra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pic>
        <p:nvPicPr>
          <p:cNvPr id="227" name="Picture 1" descr="Picture 1"/>
          <p:cNvPicPr>
            <a:picLocks noChangeAspect="1"/>
          </p:cNvPicPr>
          <p:nvPr/>
        </p:nvPicPr>
        <p:blipFill>
          <a:blip r:embed="rId2">
            <a:extLst/>
          </a:blip>
          <a:stretch>
            <a:fillRect/>
          </a:stretch>
        </p:blipFill>
        <p:spPr>
          <a:xfrm>
            <a:off x="8416717" y="253635"/>
            <a:ext cx="601320" cy="657478"/>
          </a:xfrm>
          <a:prstGeom prst="rect">
            <a:avLst/>
          </a:prstGeom>
          <a:ln w="12700">
            <a:miter lim="400000"/>
          </a:ln>
        </p:spPr>
      </p:pic>
      <p:sp>
        <p:nvSpPr>
          <p:cNvPr id="228" name="Title Text"/>
          <p:cNvSpPr txBox="1">
            <a:spLocks noGrp="1"/>
          </p:cNvSpPr>
          <p:nvPr>
            <p:ph type="title"/>
          </p:nvPr>
        </p:nvSpPr>
        <p:spPr>
          <a:xfrm>
            <a:off x="722312" y="4406900"/>
            <a:ext cx="7772401" cy="1362075"/>
          </a:xfrm>
          <a:prstGeom prst="rect">
            <a:avLst/>
          </a:prstGeom>
        </p:spPr>
        <p:txBody>
          <a:bodyPr anchor="t"/>
          <a:lstStyle>
            <a:lvl1pPr>
              <a:defRPr cap="all"/>
            </a:lvl1pPr>
          </a:lstStyle>
          <a:p>
            <a:r>
              <a:t>Title Text</a:t>
            </a:r>
          </a:p>
        </p:txBody>
      </p:sp>
      <p:sp>
        <p:nvSpPr>
          <p:cNvPr id="229" name="Body Level One…"/>
          <p:cNvSpPr txBox="1">
            <a:spLocks noGrp="1"/>
          </p:cNvSpPr>
          <p:nvPr>
            <p:ph type="body" sz="quarter" idx="1"/>
          </p:nvPr>
        </p:nvSpPr>
        <p:spPr>
          <a:xfrm>
            <a:off x="722312" y="2906713"/>
            <a:ext cx="7772401" cy="1500189"/>
          </a:xfrm>
          <a:prstGeom prst="rect">
            <a:avLst/>
          </a:prstGeom>
        </p:spPr>
        <p:txBody>
          <a:bodyPr anchor="b"/>
          <a:lstStyle>
            <a:lvl1pPr marL="0" indent="0">
              <a:spcBef>
                <a:spcPts val="400"/>
              </a:spcBef>
              <a:buSzTx/>
              <a:buNone/>
              <a:defRPr sz="2000"/>
            </a:lvl1pPr>
            <a:lvl2pPr marL="0" indent="0">
              <a:spcBef>
                <a:spcPts val="400"/>
              </a:spcBef>
              <a:buSzTx/>
              <a:buNone/>
              <a:defRPr sz="2000"/>
            </a:lvl2pPr>
            <a:lvl3pPr marL="0" indent="0">
              <a:spcBef>
                <a:spcPts val="400"/>
              </a:spcBef>
              <a:buSzTx/>
              <a:buNone/>
              <a:defRPr sz="2000"/>
            </a:lvl3pPr>
            <a:lvl4pPr marL="0" indent="0">
              <a:spcBef>
                <a:spcPts val="400"/>
              </a:spcBef>
              <a:buSzTx/>
              <a:buNone/>
              <a:defRPr sz="2000"/>
            </a:lvl4pPr>
            <a:lvl5pPr marL="0" indent="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2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237" name="Line 491"/>
          <p:cNvSpPr/>
          <p:nvPr/>
        </p:nvSpPr>
        <p:spPr>
          <a:xfrm>
            <a:off x="1101724" y="1000125"/>
            <a:ext cx="7834315" cy="0"/>
          </a:xfrm>
          <a:prstGeom prst="line">
            <a:avLst/>
          </a:prstGeom>
          <a:ln w="12700">
            <a:solidFill>
              <a:srgbClr val="4582A7"/>
            </a:solidFill>
          </a:ln>
        </p:spPr>
        <p:txBody>
          <a:bodyPr lIns="45718" tIns="45718" rIns="45718" bIns="45718"/>
          <a:lstStyle/>
          <a:p>
            <a:endParaRPr/>
          </a:p>
        </p:txBody>
      </p:sp>
      <p:sp>
        <p:nvSpPr>
          <p:cNvPr id="238" name="Rectangle 474"/>
          <p:cNvSpPr/>
          <p:nvPr/>
        </p:nvSpPr>
        <p:spPr>
          <a:xfrm>
            <a:off x="269874" y="0"/>
            <a:ext cx="284166" cy="6889750"/>
          </a:xfrm>
          <a:prstGeom prst="rect">
            <a:avLst/>
          </a:prstGeom>
          <a:solidFill>
            <a:srgbClr val="FFFF00">
              <a:alpha val="80000"/>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39" name="Rectangle 475"/>
          <p:cNvSpPr/>
          <p:nvPr/>
        </p:nvSpPr>
        <p:spPr>
          <a:xfrm>
            <a:off x="-12700" y="0"/>
            <a:ext cx="330200" cy="6858000"/>
          </a:xfrm>
          <a:prstGeom prst="rect">
            <a:avLst/>
          </a:prstGeom>
          <a:gradFill>
            <a:gsLst>
              <a:gs pos="0">
                <a:srgbClr val="152C3A"/>
              </a:gs>
              <a:gs pos="100000">
                <a:schemeClr val="accent2"/>
              </a:gs>
            </a:gsLst>
            <a:lin ang="18900000"/>
          </a:gradFill>
          <a:ln w="12700">
            <a:miter lim="400000"/>
          </a:ln>
        </p:spPr>
        <p:txBody>
          <a:bodyPr lIns="45718" tIns="45718" rIns="45718" bIns="45718" anchor="ctr"/>
          <a:lstStyle/>
          <a:p>
            <a:pPr>
              <a:defRPr>
                <a:latin typeface="+mn-lt"/>
                <a:ea typeface="+mn-ea"/>
                <a:cs typeface="+mn-cs"/>
                <a:sym typeface="Arial"/>
              </a:defRPr>
            </a:pPr>
            <a:endParaRPr/>
          </a:p>
        </p:txBody>
      </p:sp>
      <p:sp>
        <p:nvSpPr>
          <p:cNvPr id="240" name="Rectangle 477"/>
          <p:cNvSpPr/>
          <p:nvPr/>
        </p:nvSpPr>
        <p:spPr>
          <a:xfrm>
            <a:off x="749298" y="-14288"/>
            <a:ext cx="71441" cy="6872288"/>
          </a:xfrm>
          <a:prstGeom prst="rect">
            <a:avLst/>
          </a:prstGeom>
          <a:solidFill>
            <a:schemeClr val="accent2">
              <a:alpha val="20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41" name="Rectangle 479"/>
          <p:cNvSpPr/>
          <p:nvPr/>
        </p:nvSpPr>
        <p:spPr>
          <a:xfrm>
            <a:off x="508000" y="0"/>
            <a:ext cx="168275" cy="6865938"/>
          </a:xfrm>
          <a:prstGeom prst="rect">
            <a:avLst/>
          </a:prstGeom>
          <a:solidFill>
            <a:srgbClr val="00B050">
              <a:alpha val="53999"/>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42" name="Rectangle 481"/>
          <p:cNvSpPr/>
          <p:nvPr/>
        </p:nvSpPr>
        <p:spPr>
          <a:xfrm>
            <a:off x="661987" y="0"/>
            <a:ext cx="114302" cy="6872288"/>
          </a:xfrm>
          <a:prstGeom prst="rect">
            <a:avLst/>
          </a:prstGeom>
          <a:solidFill>
            <a:schemeClr val="accent2">
              <a:alpha val="37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43" name="Oval 508"/>
          <p:cNvSpPr/>
          <p:nvPr/>
        </p:nvSpPr>
        <p:spPr>
          <a:xfrm>
            <a:off x="438148" y="1892299"/>
            <a:ext cx="619129" cy="614367"/>
          </a:xfrm>
          <a:prstGeom prst="ellipse">
            <a:avLst/>
          </a:prstGeom>
          <a:solidFill>
            <a:srgbClr val="00B050"/>
          </a:soli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sp>
        <p:nvSpPr>
          <p:cNvPr id="244" name="Oval 511"/>
          <p:cNvSpPr/>
          <p:nvPr/>
        </p:nvSpPr>
        <p:spPr>
          <a:xfrm>
            <a:off x="442912" y="1092748"/>
            <a:ext cx="603253" cy="596903"/>
          </a:xfrm>
          <a:prstGeom prst="ellipse">
            <a:avLst/>
          </a:prstGeom>
          <a:gradFill>
            <a:gsLst>
              <a:gs pos="0">
                <a:srgbClr val="2875A5"/>
              </a:gs>
              <a:gs pos="80000">
                <a:srgbClr val="3599D8"/>
              </a:gs>
              <a:gs pos="100000">
                <a:srgbClr val="329BDC"/>
              </a:gs>
            </a:gsLst>
            <a:lin ang="16200000"/>
          </a:gra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pic>
        <p:nvPicPr>
          <p:cNvPr id="245" name="Picture 1" descr="Picture 1"/>
          <p:cNvPicPr>
            <a:picLocks noChangeAspect="1"/>
          </p:cNvPicPr>
          <p:nvPr/>
        </p:nvPicPr>
        <p:blipFill>
          <a:blip r:embed="rId2">
            <a:extLst/>
          </a:blip>
          <a:stretch>
            <a:fillRect/>
          </a:stretch>
        </p:blipFill>
        <p:spPr>
          <a:xfrm>
            <a:off x="8416717" y="253635"/>
            <a:ext cx="601320" cy="657478"/>
          </a:xfrm>
          <a:prstGeom prst="rect">
            <a:avLst/>
          </a:prstGeom>
          <a:ln w="12700">
            <a:miter lim="400000"/>
          </a:ln>
        </p:spPr>
      </p:pic>
      <p:sp>
        <p:nvSpPr>
          <p:cNvPr id="246" name="Title Text"/>
          <p:cNvSpPr txBox="1">
            <a:spLocks noGrp="1"/>
          </p:cNvSpPr>
          <p:nvPr>
            <p:ph type="title"/>
          </p:nvPr>
        </p:nvSpPr>
        <p:spPr>
          <a:xfrm>
            <a:off x="1055687" y="65088"/>
            <a:ext cx="7958139" cy="1011238"/>
          </a:xfrm>
          <a:prstGeom prst="rect">
            <a:avLst/>
          </a:prstGeom>
        </p:spPr>
        <p:txBody>
          <a:bodyPr/>
          <a:lstStyle/>
          <a:p>
            <a:r>
              <a:t>Title Text</a:t>
            </a:r>
          </a:p>
        </p:txBody>
      </p:sp>
      <p:sp>
        <p:nvSpPr>
          <p:cNvPr id="247" name="Body Level One…"/>
          <p:cNvSpPr txBox="1">
            <a:spLocks noGrp="1"/>
          </p:cNvSpPr>
          <p:nvPr>
            <p:ph type="body" sz="half" idx="1"/>
          </p:nvPr>
        </p:nvSpPr>
        <p:spPr>
          <a:xfrm>
            <a:off x="1030287" y="1163637"/>
            <a:ext cx="3903665" cy="5360990"/>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2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255" name="Line 491"/>
          <p:cNvSpPr/>
          <p:nvPr/>
        </p:nvSpPr>
        <p:spPr>
          <a:xfrm>
            <a:off x="1101724" y="1000125"/>
            <a:ext cx="7834315" cy="0"/>
          </a:xfrm>
          <a:prstGeom prst="line">
            <a:avLst/>
          </a:prstGeom>
          <a:ln w="12700">
            <a:solidFill>
              <a:srgbClr val="4582A7"/>
            </a:solidFill>
          </a:ln>
        </p:spPr>
        <p:txBody>
          <a:bodyPr lIns="45718" tIns="45718" rIns="45718" bIns="45718"/>
          <a:lstStyle/>
          <a:p>
            <a:endParaRPr/>
          </a:p>
        </p:txBody>
      </p:sp>
      <p:sp>
        <p:nvSpPr>
          <p:cNvPr id="256" name="Rectangle 474"/>
          <p:cNvSpPr/>
          <p:nvPr/>
        </p:nvSpPr>
        <p:spPr>
          <a:xfrm>
            <a:off x="269874" y="0"/>
            <a:ext cx="284166" cy="6889750"/>
          </a:xfrm>
          <a:prstGeom prst="rect">
            <a:avLst/>
          </a:prstGeom>
          <a:solidFill>
            <a:srgbClr val="FFFF00">
              <a:alpha val="80000"/>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57" name="Rectangle 475"/>
          <p:cNvSpPr/>
          <p:nvPr/>
        </p:nvSpPr>
        <p:spPr>
          <a:xfrm>
            <a:off x="-12700" y="0"/>
            <a:ext cx="330200" cy="6858000"/>
          </a:xfrm>
          <a:prstGeom prst="rect">
            <a:avLst/>
          </a:prstGeom>
          <a:gradFill>
            <a:gsLst>
              <a:gs pos="0">
                <a:srgbClr val="152C3A"/>
              </a:gs>
              <a:gs pos="100000">
                <a:schemeClr val="accent2"/>
              </a:gs>
            </a:gsLst>
            <a:lin ang="18900000"/>
          </a:gradFill>
          <a:ln w="12700">
            <a:miter lim="400000"/>
          </a:ln>
        </p:spPr>
        <p:txBody>
          <a:bodyPr lIns="45718" tIns="45718" rIns="45718" bIns="45718" anchor="ctr"/>
          <a:lstStyle/>
          <a:p>
            <a:pPr>
              <a:defRPr>
                <a:latin typeface="+mn-lt"/>
                <a:ea typeface="+mn-ea"/>
                <a:cs typeface="+mn-cs"/>
                <a:sym typeface="Arial"/>
              </a:defRPr>
            </a:pPr>
            <a:endParaRPr/>
          </a:p>
        </p:txBody>
      </p:sp>
      <p:sp>
        <p:nvSpPr>
          <p:cNvPr id="258" name="Rectangle 477"/>
          <p:cNvSpPr/>
          <p:nvPr/>
        </p:nvSpPr>
        <p:spPr>
          <a:xfrm>
            <a:off x="749298" y="-14288"/>
            <a:ext cx="71441" cy="6872288"/>
          </a:xfrm>
          <a:prstGeom prst="rect">
            <a:avLst/>
          </a:prstGeom>
          <a:solidFill>
            <a:schemeClr val="accent2">
              <a:alpha val="20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59" name="Rectangle 479"/>
          <p:cNvSpPr/>
          <p:nvPr/>
        </p:nvSpPr>
        <p:spPr>
          <a:xfrm>
            <a:off x="508000" y="0"/>
            <a:ext cx="168275" cy="6865938"/>
          </a:xfrm>
          <a:prstGeom prst="rect">
            <a:avLst/>
          </a:prstGeom>
          <a:solidFill>
            <a:srgbClr val="00B050">
              <a:alpha val="53999"/>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60" name="Rectangle 481"/>
          <p:cNvSpPr/>
          <p:nvPr/>
        </p:nvSpPr>
        <p:spPr>
          <a:xfrm>
            <a:off x="661987" y="0"/>
            <a:ext cx="114302" cy="6872288"/>
          </a:xfrm>
          <a:prstGeom prst="rect">
            <a:avLst/>
          </a:prstGeom>
          <a:solidFill>
            <a:schemeClr val="accent2">
              <a:alpha val="37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61" name="Oval 508"/>
          <p:cNvSpPr/>
          <p:nvPr/>
        </p:nvSpPr>
        <p:spPr>
          <a:xfrm>
            <a:off x="438148" y="1892299"/>
            <a:ext cx="619129" cy="614367"/>
          </a:xfrm>
          <a:prstGeom prst="ellipse">
            <a:avLst/>
          </a:prstGeom>
          <a:solidFill>
            <a:srgbClr val="00B050"/>
          </a:soli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sp>
        <p:nvSpPr>
          <p:cNvPr id="262" name="Oval 511"/>
          <p:cNvSpPr/>
          <p:nvPr/>
        </p:nvSpPr>
        <p:spPr>
          <a:xfrm>
            <a:off x="442912" y="1092748"/>
            <a:ext cx="603253" cy="596903"/>
          </a:xfrm>
          <a:prstGeom prst="ellipse">
            <a:avLst/>
          </a:prstGeom>
          <a:gradFill>
            <a:gsLst>
              <a:gs pos="0">
                <a:srgbClr val="2875A5"/>
              </a:gs>
              <a:gs pos="80000">
                <a:srgbClr val="3599D8"/>
              </a:gs>
              <a:gs pos="100000">
                <a:srgbClr val="329BDC"/>
              </a:gs>
            </a:gsLst>
            <a:lin ang="16200000"/>
          </a:gra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pic>
        <p:nvPicPr>
          <p:cNvPr id="263" name="Picture 1" descr="Picture 1"/>
          <p:cNvPicPr>
            <a:picLocks noChangeAspect="1"/>
          </p:cNvPicPr>
          <p:nvPr/>
        </p:nvPicPr>
        <p:blipFill>
          <a:blip r:embed="rId2">
            <a:extLst/>
          </a:blip>
          <a:stretch>
            <a:fillRect/>
          </a:stretch>
        </p:blipFill>
        <p:spPr>
          <a:xfrm>
            <a:off x="8416717" y="253635"/>
            <a:ext cx="601320" cy="657478"/>
          </a:xfrm>
          <a:prstGeom prst="rect">
            <a:avLst/>
          </a:prstGeom>
          <a:ln w="12700">
            <a:miter lim="400000"/>
          </a:ln>
        </p:spPr>
      </p:pic>
      <p:sp>
        <p:nvSpPr>
          <p:cNvPr id="264"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265"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None/>
              <a:defRPr sz="2400"/>
            </a:lvl1pPr>
            <a:lvl2pPr marL="0" indent="0">
              <a:spcBef>
                <a:spcPts val="500"/>
              </a:spcBef>
              <a:buSzTx/>
              <a:buNone/>
              <a:defRPr sz="2400"/>
            </a:lvl2pPr>
            <a:lvl3pPr marL="0" indent="0">
              <a:spcBef>
                <a:spcPts val="500"/>
              </a:spcBef>
              <a:buSzTx/>
              <a:buNone/>
              <a:defRPr sz="2400"/>
            </a:lvl3pPr>
            <a:lvl4pPr marL="0" indent="0">
              <a:spcBef>
                <a:spcPts val="500"/>
              </a:spcBef>
              <a:buSzTx/>
              <a:buNone/>
              <a:defRPr sz="2400"/>
            </a:lvl4pPr>
            <a:lvl5pPr marL="0" indent="0">
              <a:spcBef>
                <a:spcPts val="50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266" name="Text Placeholder 4"/>
          <p:cNvSpPr>
            <a:spLocks noGrp="1"/>
          </p:cNvSpPr>
          <p:nvPr>
            <p:ph type="body" sz="quarter" idx="13"/>
          </p:nvPr>
        </p:nvSpPr>
        <p:spPr>
          <a:xfrm>
            <a:off x="4645025" y="1535112"/>
            <a:ext cx="4041775" cy="639764"/>
          </a:xfrm>
          <a:prstGeom prst="rect">
            <a:avLst/>
          </a:prstGeom>
        </p:spPr>
        <p:txBody>
          <a:bodyPr anchor="b"/>
          <a:lstStyle/>
          <a:p>
            <a:endParaRPr/>
          </a:p>
        </p:txBody>
      </p:sp>
      <p:sp>
        <p:nvSpPr>
          <p:cNvPr id="2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274" name="Line 491"/>
          <p:cNvSpPr/>
          <p:nvPr/>
        </p:nvSpPr>
        <p:spPr>
          <a:xfrm>
            <a:off x="1101724" y="1000125"/>
            <a:ext cx="7834315" cy="0"/>
          </a:xfrm>
          <a:prstGeom prst="line">
            <a:avLst/>
          </a:prstGeom>
          <a:ln w="12700">
            <a:solidFill>
              <a:srgbClr val="4582A7"/>
            </a:solidFill>
          </a:ln>
        </p:spPr>
        <p:txBody>
          <a:bodyPr lIns="45718" tIns="45718" rIns="45718" bIns="45718"/>
          <a:lstStyle/>
          <a:p>
            <a:endParaRPr/>
          </a:p>
        </p:txBody>
      </p:sp>
      <p:sp>
        <p:nvSpPr>
          <p:cNvPr id="275" name="Rectangle 474"/>
          <p:cNvSpPr/>
          <p:nvPr/>
        </p:nvSpPr>
        <p:spPr>
          <a:xfrm>
            <a:off x="269874" y="0"/>
            <a:ext cx="284166" cy="6889750"/>
          </a:xfrm>
          <a:prstGeom prst="rect">
            <a:avLst/>
          </a:prstGeom>
          <a:solidFill>
            <a:srgbClr val="FFFF00">
              <a:alpha val="80000"/>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76" name="Rectangle 475"/>
          <p:cNvSpPr/>
          <p:nvPr/>
        </p:nvSpPr>
        <p:spPr>
          <a:xfrm>
            <a:off x="-12700" y="0"/>
            <a:ext cx="330200" cy="6858000"/>
          </a:xfrm>
          <a:prstGeom prst="rect">
            <a:avLst/>
          </a:prstGeom>
          <a:gradFill>
            <a:gsLst>
              <a:gs pos="0">
                <a:srgbClr val="152C3A"/>
              </a:gs>
              <a:gs pos="100000">
                <a:schemeClr val="accent2"/>
              </a:gs>
            </a:gsLst>
            <a:lin ang="18900000"/>
          </a:gradFill>
          <a:ln w="12700">
            <a:miter lim="400000"/>
          </a:ln>
        </p:spPr>
        <p:txBody>
          <a:bodyPr lIns="45718" tIns="45718" rIns="45718" bIns="45718" anchor="ctr"/>
          <a:lstStyle/>
          <a:p>
            <a:pPr>
              <a:defRPr>
                <a:latin typeface="+mn-lt"/>
                <a:ea typeface="+mn-ea"/>
                <a:cs typeface="+mn-cs"/>
                <a:sym typeface="Arial"/>
              </a:defRPr>
            </a:pPr>
            <a:endParaRPr/>
          </a:p>
        </p:txBody>
      </p:sp>
      <p:sp>
        <p:nvSpPr>
          <p:cNvPr id="277" name="Rectangle 477"/>
          <p:cNvSpPr/>
          <p:nvPr/>
        </p:nvSpPr>
        <p:spPr>
          <a:xfrm>
            <a:off x="749298" y="-14288"/>
            <a:ext cx="71441" cy="6872288"/>
          </a:xfrm>
          <a:prstGeom prst="rect">
            <a:avLst/>
          </a:prstGeom>
          <a:solidFill>
            <a:schemeClr val="accent2">
              <a:alpha val="20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78" name="Rectangle 479"/>
          <p:cNvSpPr/>
          <p:nvPr/>
        </p:nvSpPr>
        <p:spPr>
          <a:xfrm>
            <a:off x="508000" y="0"/>
            <a:ext cx="168275" cy="6865938"/>
          </a:xfrm>
          <a:prstGeom prst="rect">
            <a:avLst/>
          </a:prstGeom>
          <a:solidFill>
            <a:srgbClr val="00B050">
              <a:alpha val="53999"/>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79" name="Rectangle 481"/>
          <p:cNvSpPr/>
          <p:nvPr/>
        </p:nvSpPr>
        <p:spPr>
          <a:xfrm>
            <a:off x="661987" y="0"/>
            <a:ext cx="114302" cy="6872288"/>
          </a:xfrm>
          <a:prstGeom prst="rect">
            <a:avLst/>
          </a:prstGeom>
          <a:solidFill>
            <a:schemeClr val="accent2">
              <a:alpha val="37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80" name="Oval 508"/>
          <p:cNvSpPr/>
          <p:nvPr/>
        </p:nvSpPr>
        <p:spPr>
          <a:xfrm>
            <a:off x="438148" y="1892299"/>
            <a:ext cx="619129" cy="614367"/>
          </a:xfrm>
          <a:prstGeom prst="ellipse">
            <a:avLst/>
          </a:prstGeom>
          <a:solidFill>
            <a:srgbClr val="00B050"/>
          </a:soli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sp>
        <p:nvSpPr>
          <p:cNvPr id="281" name="Oval 511"/>
          <p:cNvSpPr/>
          <p:nvPr/>
        </p:nvSpPr>
        <p:spPr>
          <a:xfrm>
            <a:off x="442912" y="1092748"/>
            <a:ext cx="603253" cy="596903"/>
          </a:xfrm>
          <a:prstGeom prst="ellipse">
            <a:avLst/>
          </a:prstGeom>
          <a:gradFill>
            <a:gsLst>
              <a:gs pos="0">
                <a:srgbClr val="2875A5"/>
              </a:gs>
              <a:gs pos="80000">
                <a:srgbClr val="3599D8"/>
              </a:gs>
              <a:gs pos="100000">
                <a:srgbClr val="329BDC"/>
              </a:gs>
            </a:gsLst>
            <a:lin ang="16200000"/>
          </a:gra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pic>
        <p:nvPicPr>
          <p:cNvPr id="282" name="Picture 1" descr="Picture 1"/>
          <p:cNvPicPr>
            <a:picLocks noChangeAspect="1"/>
          </p:cNvPicPr>
          <p:nvPr/>
        </p:nvPicPr>
        <p:blipFill>
          <a:blip r:embed="rId2">
            <a:extLst/>
          </a:blip>
          <a:stretch>
            <a:fillRect/>
          </a:stretch>
        </p:blipFill>
        <p:spPr>
          <a:xfrm>
            <a:off x="8416717" y="253635"/>
            <a:ext cx="601320" cy="657478"/>
          </a:xfrm>
          <a:prstGeom prst="rect">
            <a:avLst/>
          </a:prstGeom>
          <a:ln w="12700">
            <a:miter lim="400000"/>
          </a:ln>
        </p:spPr>
      </p:pic>
      <p:sp>
        <p:nvSpPr>
          <p:cNvPr id="283" name="Title Text"/>
          <p:cNvSpPr txBox="1">
            <a:spLocks noGrp="1"/>
          </p:cNvSpPr>
          <p:nvPr>
            <p:ph type="title"/>
          </p:nvPr>
        </p:nvSpPr>
        <p:spPr>
          <a:xfrm>
            <a:off x="1055687" y="65088"/>
            <a:ext cx="7958139" cy="1011238"/>
          </a:xfrm>
          <a:prstGeom prst="rect">
            <a:avLst/>
          </a:prstGeom>
        </p:spPr>
        <p:txBody>
          <a:bodyPr/>
          <a:lstStyle/>
          <a:p>
            <a:r>
              <a:t>Title Text</a:t>
            </a:r>
          </a:p>
        </p:txBody>
      </p:sp>
      <p:sp>
        <p:nvSpPr>
          <p:cNvPr id="2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91" name="Line 491"/>
          <p:cNvSpPr/>
          <p:nvPr/>
        </p:nvSpPr>
        <p:spPr>
          <a:xfrm>
            <a:off x="1101724" y="1000125"/>
            <a:ext cx="7834315" cy="0"/>
          </a:xfrm>
          <a:prstGeom prst="line">
            <a:avLst/>
          </a:prstGeom>
          <a:ln w="12700">
            <a:solidFill>
              <a:srgbClr val="4582A7"/>
            </a:solidFill>
          </a:ln>
        </p:spPr>
        <p:txBody>
          <a:bodyPr lIns="45718" tIns="45718" rIns="45718" bIns="45718"/>
          <a:lstStyle/>
          <a:p>
            <a:endParaRPr/>
          </a:p>
        </p:txBody>
      </p:sp>
      <p:sp>
        <p:nvSpPr>
          <p:cNvPr id="292" name="Rectangle 474"/>
          <p:cNvSpPr/>
          <p:nvPr/>
        </p:nvSpPr>
        <p:spPr>
          <a:xfrm>
            <a:off x="269874" y="0"/>
            <a:ext cx="284166" cy="6889750"/>
          </a:xfrm>
          <a:prstGeom prst="rect">
            <a:avLst/>
          </a:prstGeom>
          <a:solidFill>
            <a:srgbClr val="FFFF00">
              <a:alpha val="80000"/>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93" name="Rectangle 475"/>
          <p:cNvSpPr/>
          <p:nvPr/>
        </p:nvSpPr>
        <p:spPr>
          <a:xfrm>
            <a:off x="-12700" y="0"/>
            <a:ext cx="330200" cy="6858000"/>
          </a:xfrm>
          <a:prstGeom prst="rect">
            <a:avLst/>
          </a:prstGeom>
          <a:gradFill>
            <a:gsLst>
              <a:gs pos="0">
                <a:srgbClr val="152C3A"/>
              </a:gs>
              <a:gs pos="100000">
                <a:schemeClr val="accent2"/>
              </a:gs>
            </a:gsLst>
            <a:lin ang="18900000"/>
          </a:gradFill>
          <a:ln w="12700">
            <a:miter lim="400000"/>
          </a:ln>
        </p:spPr>
        <p:txBody>
          <a:bodyPr lIns="45718" tIns="45718" rIns="45718" bIns="45718" anchor="ctr"/>
          <a:lstStyle/>
          <a:p>
            <a:pPr>
              <a:defRPr>
                <a:latin typeface="+mn-lt"/>
                <a:ea typeface="+mn-ea"/>
                <a:cs typeface="+mn-cs"/>
                <a:sym typeface="Arial"/>
              </a:defRPr>
            </a:pPr>
            <a:endParaRPr/>
          </a:p>
        </p:txBody>
      </p:sp>
      <p:sp>
        <p:nvSpPr>
          <p:cNvPr id="294" name="Rectangle 477"/>
          <p:cNvSpPr/>
          <p:nvPr/>
        </p:nvSpPr>
        <p:spPr>
          <a:xfrm>
            <a:off x="749298" y="-14288"/>
            <a:ext cx="71441" cy="6872288"/>
          </a:xfrm>
          <a:prstGeom prst="rect">
            <a:avLst/>
          </a:prstGeom>
          <a:solidFill>
            <a:schemeClr val="accent2">
              <a:alpha val="20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95" name="Rectangle 479"/>
          <p:cNvSpPr/>
          <p:nvPr/>
        </p:nvSpPr>
        <p:spPr>
          <a:xfrm>
            <a:off x="508000" y="0"/>
            <a:ext cx="168275" cy="6865938"/>
          </a:xfrm>
          <a:prstGeom prst="rect">
            <a:avLst/>
          </a:prstGeom>
          <a:solidFill>
            <a:srgbClr val="00B050">
              <a:alpha val="53999"/>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96" name="Rectangle 481"/>
          <p:cNvSpPr/>
          <p:nvPr/>
        </p:nvSpPr>
        <p:spPr>
          <a:xfrm>
            <a:off x="661987" y="0"/>
            <a:ext cx="114302" cy="6872288"/>
          </a:xfrm>
          <a:prstGeom prst="rect">
            <a:avLst/>
          </a:prstGeom>
          <a:solidFill>
            <a:schemeClr val="accent2">
              <a:alpha val="37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297" name="Oval 508"/>
          <p:cNvSpPr/>
          <p:nvPr/>
        </p:nvSpPr>
        <p:spPr>
          <a:xfrm>
            <a:off x="438148" y="1892299"/>
            <a:ext cx="619129" cy="614367"/>
          </a:xfrm>
          <a:prstGeom prst="ellipse">
            <a:avLst/>
          </a:prstGeom>
          <a:solidFill>
            <a:srgbClr val="00B050"/>
          </a:soli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sp>
        <p:nvSpPr>
          <p:cNvPr id="298" name="Oval 511"/>
          <p:cNvSpPr/>
          <p:nvPr/>
        </p:nvSpPr>
        <p:spPr>
          <a:xfrm>
            <a:off x="442912" y="1092748"/>
            <a:ext cx="603253" cy="596903"/>
          </a:xfrm>
          <a:prstGeom prst="ellipse">
            <a:avLst/>
          </a:prstGeom>
          <a:gradFill>
            <a:gsLst>
              <a:gs pos="0">
                <a:srgbClr val="2875A5"/>
              </a:gs>
              <a:gs pos="80000">
                <a:srgbClr val="3599D8"/>
              </a:gs>
              <a:gs pos="100000">
                <a:srgbClr val="329BDC"/>
              </a:gs>
            </a:gsLst>
            <a:lin ang="16200000"/>
          </a:gra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pic>
        <p:nvPicPr>
          <p:cNvPr id="299" name="Picture 1" descr="Picture 1"/>
          <p:cNvPicPr>
            <a:picLocks noChangeAspect="1"/>
          </p:cNvPicPr>
          <p:nvPr/>
        </p:nvPicPr>
        <p:blipFill>
          <a:blip r:embed="rId2">
            <a:extLst/>
          </a:blip>
          <a:stretch>
            <a:fillRect/>
          </a:stretch>
        </p:blipFill>
        <p:spPr>
          <a:xfrm>
            <a:off x="8416717" y="253635"/>
            <a:ext cx="601320" cy="657478"/>
          </a:xfrm>
          <a:prstGeom prst="rect">
            <a:avLst/>
          </a:prstGeom>
          <a:ln w="12700">
            <a:miter lim="400000"/>
          </a:ln>
        </p:spPr>
      </p:pic>
      <p:sp>
        <p:nvSpPr>
          <p:cNvPr id="3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307" name="Line 491"/>
          <p:cNvSpPr/>
          <p:nvPr/>
        </p:nvSpPr>
        <p:spPr>
          <a:xfrm>
            <a:off x="1101724" y="1000125"/>
            <a:ext cx="7834315" cy="0"/>
          </a:xfrm>
          <a:prstGeom prst="line">
            <a:avLst/>
          </a:prstGeom>
          <a:ln w="12700">
            <a:solidFill>
              <a:srgbClr val="4582A7"/>
            </a:solidFill>
          </a:ln>
        </p:spPr>
        <p:txBody>
          <a:bodyPr lIns="45718" tIns="45718" rIns="45718" bIns="45718"/>
          <a:lstStyle/>
          <a:p>
            <a:endParaRPr/>
          </a:p>
        </p:txBody>
      </p:sp>
      <p:sp>
        <p:nvSpPr>
          <p:cNvPr id="308" name="Rectangle 474"/>
          <p:cNvSpPr/>
          <p:nvPr/>
        </p:nvSpPr>
        <p:spPr>
          <a:xfrm>
            <a:off x="269874" y="0"/>
            <a:ext cx="284166" cy="6889750"/>
          </a:xfrm>
          <a:prstGeom prst="rect">
            <a:avLst/>
          </a:prstGeom>
          <a:solidFill>
            <a:srgbClr val="FFFF00">
              <a:alpha val="80000"/>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309" name="Rectangle 475"/>
          <p:cNvSpPr/>
          <p:nvPr/>
        </p:nvSpPr>
        <p:spPr>
          <a:xfrm>
            <a:off x="-12700" y="0"/>
            <a:ext cx="330200" cy="6858000"/>
          </a:xfrm>
          <a:prstGeom prst="rect">
            <a:avLst/>
          </a:prstGeom>
          <a:gradFill>
            <a:gsLst>
              <a:gs pos="0">
                <a:srgbClr val="152C3A"/>
              </a:gs>
              <a:gs pos="100000">
                <a:schemeClr val="accent2"/>
              </a:gs>
            </a:gsLst>
            <a:lin ang="18900000"/>
          </a:gradFill>
          <a:ln w="12700">
            <a:miter lim="400000"/>
          </a:ln>
        </p:spPr>
        <p:txBody>
          <a:bodyPr lIns="45718" tIns="45718" rIns="45718" bIns="45718" anchor="ctr"/>
          <a:lstStyle/>
          <a:p>
            <a:pPr>
              <a:defRPr>
                <a:latin typeface="+mn-lt"/>
                <a:ea typeface="+mn-ea"/>
                <a:cs typeface="+mn-cs"/>
                <a:sym typeface="Arial"/>
              </a:defRPr>
            </a:pPr>
            <a:endParaRPr/>
          </a:p>
        </p:txBody>
      </p:sp>
      <p:sp>
        <p:nvSpPr>
          <p:cNvPr id="310" name="Rectangle 477"/>
          <p:cNvSpPr/>
          <p:nvPr/>
        </p:nvSpPr>
        <p:spPr>
          <a:xfrm>
            <a:off x="749298" y="-14288"/>
            <a:ext cx="71441" cy="6872288"/>
          </a:xfrm>
          <a:prstGeom prst="rect">
            <a:avLst/>
          </a:prstGeom>
          <a:solidFill>
            <a:schemeClr val="accent2">
              <a:alpha val="20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311" name="Rectangle 479"/>
          <p:cNvSpPr/>
          <p:nvPr/>
        </p:nvSpPr>
        <p:spPr>
          <a:xfrm>
            <a:off x="508000" y="0"/>
            <a:ext cx="168275" cy="6865938"/>
          </a:xfrm>
          <a:prstGeom prst="rect">
            <a:avLst/>
          </a:prstGeom>
          <a:solidFill>
            <a:srgbClr val="00B050">
              <a:alpha val="53999"/>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312" name="Rectangle 481"/>
          <p:cNvSpPr/>
          <p:nvPr/>
        </p:nvSpPr>
        <p:spPr>
          <a:xfrm>
            <a:off x="661987" y="0"/>
            <a:ext cx="114302" cy="6872288"/>
          </a:xfrm>
          <a:prstGeom prst="rect">
            <a:avLst/>
          </a:prstGeom>
          <a:solidFill>
            <a:schemeClr val="accent2">
              <a:alpha val="37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313" name="Oval 508"/>
          <p:cNvSpPr/>
          <p:nvPr/>
        </p:nvSpPr>
        <p:spPr>
          <a:xfrm>
            <a:off x="438148" y="1892299"/>
            <a:ext cx="619129" cy="614367"/>
          </a:xfrm>
          <a:prstGeom prst="ellipse">
            <a:avLst/>
          </a:prstGeom>
          <a:solidFill>
            <a:srgbClr val="00B050"/>
          </a:soli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sp>
        <p:nvSpPr>
          <p:cNvPr id="314" name="Oval 511"/>
          <p:cNvSpPr/>
          <p:nvPr/>
        </p:nvSpPr>
        <p:spPr>
          <a:xfrm>
            <a:off x="442912" y="1092748"/>
            <a:ext cx="603253" cy="596903"/>
          </a:xfrm>
          <a:prstGeom prst="ellipse">
            <a:avLst/>
          </a:prstGeom>
          <a:gradFill>
            <a:gsLst>
              <a:gs pos="0">
                <a:srgbClr val="2875A5"/>
              </a:gs>
              <a:gs pos="80000">
                <a:srgbClr val="3599D8"/>
              </a:gs>
              <a:gs pos="100000">
                <a:srgbClr val="329BDC"/>
              </a:gs>
            </a:gsLst>
            <a:lin ang="16200000"/>
          </a:gra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pic>
        <p:nvPicPr>
          <p:cNvPr id="315" name="Picture 1" descr="Picture 1"/>
          <p:cNvPicPr>
            <a:picLocks noChangeAspect="1"/>
          </p:cNvPicPr>
          <p:nvPr/>
        </p:nvPicPr>
        <p:blipFill>
          <a:blip r:embed="rId2">
            <a:extLst/>
          </a:blip>
          <a:stretch>
            <a:fillRect/>
          </a:stretch>
        </p:blipFill>
        <p:spPr>
          <a:xfrm>
            <a:off x="8416717" y="253635"/>
            <a:ext cx="601320" cy="657478"/>
          </a:xfrm>
          <a:prstGeom prst="rect">
            <a:avLst/>
          </a:prstGeom>
          <a:ln w="12700">
            <a:miter lim="400000"/>
          </a:ln>
        </p:spPr>
      </p:pic>
      <p:sp>
        <p:nvSpPr>
          <p:cNvPr id="316" name="Title Text"/>
          <p:cNvSpPr txBox="1">
            <a:spLocks noGrp="1"/>
          </p:cNvSpPr>
          <p:nvPr>
            <p:ph type="title"/>
          </p:nvPr>
        </p:nvSpPr>
        <p:spPr>
          <a:xfrm>
            <a:off x="457200" y="273050"/>
            <a:ext cx="3008315" cy="1162050"/>
          </a:xfrm>
          <a:prstGeom prst="rect">
            <a:avLst/>
          </a:prstGeom>
        </p:spPr>
        <p:txBody>
          <a:bodyPr anchor="b"/>
          <a:lstStyle>
            <a:lvl1pPr>
              <a:defRPr sz="2000"/>
            </a:lvl1pPr>
          </a:lstStyle>
          <a:p>
            <a:r>
              <a:t>Title Text</a:t>
            </a:r>
          </a:p>
        </p:txBody>
      </p:sp>
      <p:sp>
        <p:nvSpPr>
          <p:cNvPr id="317"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18" name="Text Placeholder 3"/>
          <p:cNvSpPr>
            <a:spLocks noGrp="1"/>
          </p:cNvSpPr>
          <p:nvPr>
            <p:ph type="body" sz="half" idx="13"/>
          </p:nvPr>
        </p:nvSpPr>
        <p:spPr>
          <a:xfrm>
            <a:off x="457198" y="1435100"/>
            <a:ext cx="3008317" cy="4691063"/>
          </a:xfrm>
          <a:prstGeom prst="rect">
            <a:avLst/>
          </a:prstGeom>
        </p:spPr>
        <p:txBody>
          <a:bodyPr/>
          <a:lstStyle/>
          <a:p>
            <a:endParaRPr/>
          </a:p>
        </p:txBody>
      </p:sp>
      <p:sp>
        <p:nvSpPr>
          <p:cNvPr id="3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5" name="Title Text"/>
          <p:cNvSpPr txBox="1">
            <a:spLocks noGrp="1"/>
          </p:cNvSpPr>
          <p:nvPr>
            <p:ph type="title"/>
          </p:nvPr>
        </p:nvSpPr>
        <p:spPr>
          <a:prstGeom prst="rect">
            <a:avLst/>
          </a:prstGeom>
        </p:spPr>
        <p:txBody>
          <a:bodyPr/>
          <a:lstStyle/>
          <a:p>
            <a:r>
              <a:t>Title Text</a:t>
            </a:r>
          </a:p>
        </p:txBody>
      </p:sp>
      <p:sp>
        <p:nvSpPr>
          <p:cNvPr id="2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326" name="Line 491"/>
          <p:cNvSpPr/>
          <p:nvPr/>
        </p:nvSpPr>
        <p:spPr>
          <a:xfrm>
            <a:off x="1101724" y="1000125"/>
            <a:ext cx="7834315" cy="0"/>
          </a:xfrm>
          <a:prstGeom prst="line">
            <a:avLst/>
          </a:prstGeom>
          <a:ln w="12700">
            <a:solidFill>
              <a:srgbClr val="4582A7"/>
            </a:solidFill>
          </a:ln>
        </p:spPr>
        <p:txBody>
          <a:bodyPr lIns="45718" tIns="45718" rIns="45718" bIns="45718"/>
          <a:lstStyle/>
          <a:p>
            <a:endParaRPr/>
          </a:p>
        </p:txBody>
      </p:sp>
      <p:sp>
        <p:nvSpPr>
          <p:cNvPr id="327" name="Rectangle 474"/>
          <p:cNvSpPr/>
          <p:nvPr/>
        </p:nvSpPr>
        <p:spPr>
          <a:xfrm>
            <a:off x="269874" y="0"/>
            <a:ext cx="284166" cy="6889750"/>
          </a:xfrm>
          <a:prstGeom prst="rect">
            <a:avLst/>
          </a:prstGeom>
          <a:solidFill>
            <a:srgbClr val="FFFF00">
              <a:alpha val="80000"/>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328" name="Rectangle 475"/>
          <p:cNvSpPr/>
          <p:nvPr/>
        </p:nvSpPr>
        <p:spPr>
          <a:xfrm>
            <a:off x="-12700" y="0"/>
            <a:ext cx="330200" cy="6858000"/>
          </a:xfrm>
          <a:prstGeom prst="rect">
            <a:avLst/>
          </a:prstGeom>
          <a:gradFill>
            <a:gsLst>
              <a:gs pos="0">
                <a:srgbClr val="152C3A"/>
              </a:gs>
              <a:gs pos="100000">
                <a:schemeClr val="accent2"/>
              </a:gs>
            </a:gsLst>
            <a:lin ang="18900000"/>
          </a:gradFill>
          <a:ln w="12700">
            <a:miter lim="400000"/>
          </a:ln>
        </p:spPr>
        <p:txBody>
          <a:bodyPr lIns="45718" tIns="45718" rIns="45718" bIns="45718" anchor="ctr"/>
          <a:lstStyle/>
          <a:p>
            <a:pPr>
              <a:defRPr>
                <a:latin typeface="+mn-lt"/>
                <a:ea typeface="+mn-ea"/>
                <a:cs typeface="+mn-cs"/>
                <a:sym typeface="Arial"/>
              </a:defRPr>
            </a:pPr>
            <a:endParaRPr/>
          </a:p>
        </p:txBody>
      </p:sp>
      <p:sp>
        <p:nvSpPr>
          <p:cNvPr id="329" name="Rectangle 477"/>
          <p:cNvSpPr/>
          <p:nvPr/>
        </p:nvSpPr>
        <p:spPr>
          <a:xfrm>
            <a:off x="749298" y="-14288"/>
            <a:ext cx="71441" cy="6872288"/>
          </a:xfrm>
          <a:prstGeom prst="rect">
            <a:avLst/>
          </a:prstGeom>
          <a:solidFill>
            <a:schemeClr val="accent2">
              <a:alpha val="20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330" name="Rectangle 479"/>
          <p:cNvSpPr/>
          <p:nvPr/>
        </p:nvSpPr>
        <p:spPr>
          <a:xfrm>
            <a:off x="508000" y="0"/>
            <a:ext cx="168275" cy="6865938"/>
          </a:xfrm>
          <a:prstGeom prst="rect">
            <a:avLst/>
          </a:prstGeom>
          <a:solidFill>
            <a:srgbClr val="00B050">
              <a:alpha val="53999"/>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331" name="Rectangle 481"/>
          <p:cNvSpPr/>
          <p:nvPr/>
        </p:nvSpPr>
        <p:spPr>
          <a:xfrm>
            <a:off x="661987" y="0"/>
            <a:ext cx="114302" cy="6872288"/>
          </a:xfrm>
          <a:prstGeom prst="rect">
            <a:avLst/>
          </a:prstGeom>
          <a:solidFill>
            <a:schemeClr val="accent2">
              <a:alpha val="37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332" name="Oval 508"/>
          <p:cNvSpPr/>
          <p:nvPr/>
        </p:nvSpPr>
        <p:spPr>
          <a:xfrm>
            <a:off x="438148" y="1892299"/>
            <a:ext cx="619129" cy="614367"/>
          </a:xfrm>
          <a:prstGeom prst="ellipse">
            <a:avLst/>
          </a:prstGeom>
          <a:solidFill>
            <a:srgbClr val="00B050"/>
          </a:soli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sp>
        <p:nvSpPr>
          <p:cNvPr id="333" name="Oval 511"/>
          <p:cNvSpPr/>
          <p:nvPr/>
        </p:nvSpPr>
        <p:spPr>
          <a:xfrm>
            <a:off x="442912" y="1092748"/>
            <a:ext cx="603253" cy="596903"/>
          </a:xfrm>
          <a:prstGeom prst="ellipse">
            <a:avLst/>
          </a:prstGeom>
          <a:gradFill>
            <a:gsLst>
              <a:gs pos="0">
                <a:srgbClr val="2875A5"/>
              </a:gs>
              <a:gs pos="80000">
                <a:srgbClr val="3599D8"/>
              </a:gs>
              <a:gs pos="100000">
                <a:srgbClr val="329BDC"/>
              </a:gs>
            </a:gsLst>
            <a:lin ang="16200000"/>
          </a:gra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pic>
        <p:nvPicPr>
          <p:cNvPr id="334" name="Picture 1" descr="Picture 1"/>
          <p:cNvPicPr>
            <a:picLocks noChangeAspect="1"/>
          </p:cNvPicPr>
          <p:nvPr/>
        </p:nvPicPr>
        <p:blipFill>
          <a:blip r:embed="rId2">
            <a:extLst/>
          </a:blip>
          <a:stretch>
            <a:fillRect/>
          </a:stretch>
        </p:blipFill>
        <p:spPr>
          <a:xfrm>
            <a:off x="8416717" y="253635"/>
            <a:ext cx="601320" cy="657478"/>
          </a:xfrm>
          <a:prstGeom prst="rect">
            <a:avLst/>
          </a:prstGeom>
          <a:ln w="12700">
            <a:miter lim="400000"/>
          </a:ln>
        </p:spPr>
      </p:pic>
      <p:sp>
        <p:nvSpPr>
          <p:cNvPr id="335" name="Title Text"/>
          <p:cNvSpPr txBox="1">
            <a:spLocks noGrp="1"/>
          </p:cNvSpPr>
          <p:nvPr>
            <p:ph type="title"/>
          </p:nvPr>
        </p:nvSpPr>
        <p:spPr>
          <a:xfrm>
            <a:off x="1792288" y="4800600"/>
            <a:ext cx="5486402" cy="566738"/>
          </a:xfrm>
          <a:prstGeom prst="rect">
            <a:avLst/>
          </a:prstGeom>
        </p:spPr>
        <p:txBody>
          <a:bodyPr anchor="b"/>
          <a:lstStyle>
            <a:lvl1pPr>
              <a:defRPr sz="2000"/>
            </a:lvl1pPr>
          </a:lstStyle>
          <a:p>
            <a:r>
              <a:t>Title Text</a:t>
            </a:r>
          </a:p>
        </p:txBody>
      </p:sp>
      <p:sp>
        <p:nvSpPr>
          <p:cNvPr id="336" name="Picture Placeholder 2"/>
          <p:cNvSpPr>
            <a:spLocks noGrp="1"/>
          </p:cNvSpPr>
          <p:nvPr>
            <p:ph type="pic" sz="half" idx="13"/>
          </p:nvPr>
        </p:nvSpPr>
        <p:spPr>
          <a:xfrm>
            <a:off x="1792288" y="612775"/>
            <a:ext cx="5486402" cy="4114800"/>
          </a:xfrm>
          <a:prstGeom prst="rect">
            <a:avLst/>
          </a:prstGeom>
        </p:spPr>
        <p:txBody>
          <a:bodyPr lIns="91439" tIns="45719" rIns="91439" bIns="45719">
            <a:noAutofit/>
          </a:bodyPr>
          <a:lstStyle/>
          <a:p>
            <a:endParaRPr/>
          </a:p>
        </p:txBody>
      </p:sp>
      <p:sp>
        <p:nvSpPr>
          <p:cNvPr id="337" name="Body Level One…"/>
          <p:cNvSpPr txBox="1">
            <a:spLocks noGrp="1"/>
          </p:cNvSpPr>
          <p:nvPr>
            <p:ph type="body" sz="quarter" idx="1"/>
          </p:nvPr>
        </p:nvSpPr>
        <p:spPr>
          <a:xfrm>
            <a:off x="1792288" y="5367337"/>
            <a:ext cx="5486402" cy="804864"/>
          </a:xfrm>
          <a:prstGeom prst="rect">
            <a:avLst/>
          </a:prstGeom>
        </p:spPr>
        <p:txBody>
          <a:bodyPr/>
          <a:lstStyle>
            <a:lvl1pPr marL="0" indent="0">
              <a:spcBef>
                <a:spcPts val="300"/>
              </a:spcBef>
              <a:buSzTx/>
              <a:buNone/>
              <a:defRPr sz="1400"/>
            </a:lvl1pPr>
            <a:lvl2pPr marL="0" indent="0">
              <a:spcBef>
                <a:spcPts val="300"/>
              </a:spcBef>
              <a:buSzTx/>
              <a:buNone/>
              <a:defRPr sz="1400"/>
            </a:lvl2pPr>
            <a:lvl3pPr marL="0" indent="0">
              <a:spcBef>
                <a:spcPts val="300"/>
              </a:spcBef>
              <a:buSzTx/>
              <a:buNone/>
              <a:defRPr sz="1400"/>
            </a:lvl3pPr>
            <a:lvl4pPr marL="0" indent="0">
              <a:spcBef>
                <a:spcPts val="300"/>
              </a:spcBef>
              <a:buSzTx/>
              <a:buNone/>
              <a:defRPr sz="1400"/>
            </a:lvl4pPr>
            <a:lvl5pPr marL="0" indent="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3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 and Chart">
    <p:spTree>
      <p:nvGrpSpPr>
        <p:cNvPr id="1" name=""/>
        <p:cNvGrpSpPr/>
        <p:nvPr/>
      </p:nvGrpSpPr>
      <p:grpSpPr>
        <a:xfrm>
          <a:off x="0" y="0"/>
          <a:ext cx="0" cy="0"/>
          <a:chOff x="0" y="0"/>
          <a:chExt cx="0" cy="0"/>
        </a:xfrm>
      </p:grpSpPr>
      <p:sp>
        <p:nvSpPr>
          <p:cNvPr id="345" name="Line 491"/>
          <p:cNvSpPr/>
          <p:nvPr/>
        </p:nvSpPr>
        <p:spPr>
          <a:xfrm>
            <a:off x="1101724" y="1000125"/>
            <a:ext cx="7834315" cy="0"/>
          </a:xfrm>
          <a:prstGeom prst="line">
            <a:avLst/>
          </a:prstGeom>
          <a:ln w="12700">
            <a:solidFill>
              <a:srgbClr val="4582A7"/>
            </a:solidFill>
          </a:ln>
        </p:spPr>
        <p:txBody>
          <a:bodyPr lIns="45718" tIns="45718" rIns="45718" bIns="45718"/>
          <a:lstStyle/>
          <a:p>
            <a:endParaRPr/>
          </a:p>
        </p:txBody>
      </p:sp>
      <p:sp>
        <p:nvSpPr>
          <p:cNvPr id="346" name="Rectangle 474"/>
          <p:cNvSpPr/>
          <p:nvPr/>
        </p:nvSpPr>
        <p:spPr>
          <a:xfrm>
            <a:off x="269874" y="0"/>
            <a:ext cx="284166" cy="6889750"/>
          </a:xfrm>
          <a:prstGeom prst="rect">
            <a:avLst/>
          </a:prstGeom>
          <a:solidFill>
            <a:srgbClr val="FFFF00">
              <a:alpha val="80000"/>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347" name="Rectangle 475"/>
          <p:cNvSpPr/>
          <p:nvPr/>
        </p:nvSpPr>
        <p:spPr>
          <a:xfrm>
            <a:off x="-12700" y="0"/>
            <a:ext cx="330200" cy="6858000"/>
          </a:xfrm>
          <a:prstGeom prst="rect">
            <a:avLst/>
          </a:prstGeom>
          <a:gradFill>
            <a:gsLst>
              <a:gs pos="0">
                <a:srgbClr val="152C3A"/>
              </a:gs>
              <a:gs pos="100000">
                <a:schemeClr val="accent2"/>
              </a:gs>
            </a:gsLst>
            <a:lin ang="18900000"/>
          </a:gradFill>
          <a:ln w="12700">
            <a:miter lim="400000"/>
          </a:ln>
        </p:spPr>
        <p:txBody>
          <a:bodyPr lIns="45718" tIns="45718" rIns="45718" bIns="45718" anchor="ctr"/>
          <a:lstStyle/>
          <a:p>
            <a:pPr>
              <a:defRPr>
                <a:latin typeface="+mn-lt"/>
                <a:ea typeface="+mn-ea"/>
                <a:cs typeface="+mn-cs"/>
                <a:sym typeface="Arial"/>
              </a:defRPr>
            </a:pPr>
            <a:endParaRPr/>
          </a:p>
        </p:txBody>
      </p:sp>
      <p:sp>
        <p:nvSpPr>
          <p:cNvPr id="348" name="Rectangle 477"/>
          <p:cNvSpPr/>
          <p:nvPr/>
        </p:nvSpPr>
        <p:spPr>
          <a:xfrm>
            <a:off x="749298" y="-14288"/>
            <a:ext cx="71441" cy="6872288"/>
          </a:xfrm>
          <a:prstGeom prst="rect">
            <a:avLst/>
          </a:prstGeom>
          <a:solidFill>
            <a:schemeClr val="accent2">
              <a:alpha val="20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349" name="Rectangle 479"/>
          <p:cNvSpPr/>
          <p:nvPr/>
        </p:nvSpPr>
        <p:spPr>
          <a:xfrm>
            <a:off x="508000" y="0"/>
            <a:ext cx="168275" cy="6865938"/>
          </a:xfrm>
          <a:prstGeom prst="rect">
            <a:avLst/>
          </a:prstGeom>
          <a:solidFill>
            <a:srgbClr val="00B050">
              <a:alpha val="53999"/>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350" name="Rectangle 481"/>
          <p:cNvSpPr/>
          <p:nvPr/>
        </p:nvSpPr>
        <p:spPr>
          <a:xfrm>
            <a:off x="661987" y="0"/>
            <a:ext cx="114302" cy="6872288"/>
          </a:xfrm>
          <a:prstGeom prst="rect">
            <a:avLst/>
          </a:prstGeom>
          <a:solidFill>
            <a:schemeClr val="accent2">
              <a:alpha val="37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351" name="Oval 508"/>
          <p:cNvSpPr/>
          <p:nvPr/>
        </p:nvSpPr>
        <p:spPr>
          <a:xfrm>
            <a:off x="438148" y="1892299"/>
            <a:ext cx="619129" cy="614367"/>
          </a:xfrm>
          <a:prstGeom prst="ellipse">
            <a:avLst/>
          </a:prstGeom>
          <a:solidFill>
            <a:srgbClr val="00B050"/>
          </a:soli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sp>
        <p:nvSpPr>
          <p:cNvPr id="352" name="Oval 511"/>
          <p:cNvSpPr/>
          <p:nvPr/>
        </p:nvSpPr>
        <p:spPr>
          <a:xfrm>
            <a:off x="442912" y="1092748"/>
            <a:ext cx="603253" cy="596903"/>
          </a:xfrm>
          <a:prstGeom prst="ellipse">
            <a:avLst/>
          </a:prstGeom>
          <a:gradFill>
            <a:gsLst>
              <a:gs pos="0">
                <a:srgbClr val="2875A5"/>
              </a:gs>
              <a:gs pos="80000">
                <a:srgbClr val="3599D8"/>
              </a:gs>
              <a:gs pos="100000">
                <a:srgbClr val="329BDC"/>
              </a:gs>
            </a:gsLst>
            <a:lin ang="16200000"/>
          </a:gra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pic>
        <p:nvPicPr>
          <p:cNvPr id="353" name="Picture 1" descr="Picture 1"/>
          <p:cNvPicPr>
            <a:picLocks noChangeAspect="1"/>
          </p:cNvPicPr>
          <p:nvPr/>
        </p:nvPicPr>
        <p:blipFill>
          <a:blip r:embed="rId2">
            <a:extLst/>
          </a:blip>
          <a:stretch>
            <a:fillRect/>
          </a:stretch>
        </p:blipFill>
        <p:spPr>
          <a:xfrm>
            <a:off x="8416717" y="253635"/>
            <a:ext cx="601320" cy="657478"/>
          </a:xfrm>
          <a:prstGeom prst="rect">
            <a:avLst/>
          </a:prstGeom>
          <a:ln w="12700">
            <a:miter lim="400000"/>
          </a:ln>
        </p:spPr>
      </p:pic>
      <p:sp>
        <p:nvSpPr>
          <p:cNvPr id="354" name="Title Text"/>
          <p:cNvSpPr txBox="1">
            <a:spLocks noGrp="1"/>
          </p:cNvSpPr>
          <p:nvPr>
            <p:ph type="title"/>
          </p:nvPr>
        </p:nvSpPr>
        <p:spPr>
          <a:xfrm>
            <a:off x="1055687" y="65088"/>
            <a:ext cx="7958139" cy="1011238"/>
          </a:xfrm>
          <a:prstGeom prst="rect">
            <a:avLst/>
          </a:prstGeom>
        </p:spPr>
        <p:txBody>
          <a:bodyPr/>
          <a:lstStyle/>
          <a:p>
            <a:r>
              <a:t>Title Text</a:t>
            </a:r>
          </a:p>
        </p:txBody>
      </p:sp>
      <p:sp>
        <p:nvSpPr>
          <p:cNvPr id="3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Slide">
    <p:bg>
      <p:bgPr>
        <a:gradFill flip="none" rotWithShape="1">
          <a:gsLst>
            <a:gs pos="0">
              <a:srgbClr val="FFFFFF"/>
            </a:gs>
            <a:gs pos="75000">
              <a:srgbClr val="FFFFFF"/>
            </a:gs>
            <a:gs pos="100000">
              <a:srgbClr val="D9D9D9"/>
            </a:gs>
          </a:gsLst>
          <a:path path="circle">
            <a:fillToRect l="50000" t="50000" r="50000" b="50000"/>
          </a:path>
        </a:gradFill>
        <a:effectLst/>
      </p:bgPr>
    </p:bg>
    <p:spTree>
      <p:nvGrpSpPr>
        <p:cNvPr id="1" name=""/>
        <p:cNvGrpSpPr/>
        <p:nvPr/>
      </p:nvGrpSpPr>
      <p:grpSpPr>
        <a:xfrm>
          <a:off x="0" y="0"/>
          <a:ext cx="0" cy="0"/>
          <a:chOff x="0" y="0"/>
          <a:chExt cx="0" cy="0"/>
        </a:xfrm>
      </p:grpSpPr>
      <p:sp>
        <p:nvSpPr>
          <p:cNvPr id="362" name="Rectangle 6"/>
          <p:cNvSpPr/>
          <p:nvPr/>
        </p:nvSpPr>
        <p:spPr>
          <a:xfrm>
            <a:off x="8458200" y="0"/>
            <a:ext cx="685800" cy="6858000"/>
          </a:xfrm>
          <a:prstGeom prst="rect">
            <a:avLst/>
          </a:prstGeom>
          <a:solidFill>
            <a:srgbClr val="242852"/>
          </a:solidFill>
          <a:ln w="12700">
            <a:miter lim="400000"/>
          </a:ln>
        </p:spPr>
        <p:txBody>
          <a:bodyPr lIns="45718" tIns="45718" rIns="45718" bIns="45718" anchor="ctr"/>
          <a:lstStyle/>
          <a:p>
            <a:pPr>
              <a:defRPr b="0">
                <a:solidFill>
                  <a:srgbClr val="FFFFFF"/>
                </a:solidFill>
                <a:latin typeface="Calibri"/>
                <a:ea typeface="Calibri"/>
                <a:cs typeface="Calibri"/>
                <a:sym typeface="Calibri"/>
              </a:defRPr>
            </a:pPr>
            <a:endParaRPr/>
          </a:p>
        </p:txBody>
      </p:sp>
      <p:sp>
        <p:nvSpPr>
          <p:cNvPr id="363" name="Rectangle 7"/>
          <p:cNvSpPr/>
          <p:nvPr/>
        </p:nvSpPr>
        <p:spPr>
          <a:xfrm>
            <a:off x="8458200" y="5486400"/>
            <a:ext cx="685800" cy="685800"/>
          </a:xfrm>
          <a:prstGeom prst="rect">
            <a:avLst/>
          </a:prstGeom>
          <a:solidFill>
            <a:srgbClr val="4A66AC"/>
          </a:solidFill>
          <a:ln w="12700">
            <a:miter lim="400000"/>
          </a:ln>
        </p:spPr>
        <p:txBody>
          <a:bodyPr lIns="45718" tIns="45718" rIns="45718" bIns="45718" anchor="ctr"/>
          <a:lstStyle/>
          <a:p>
            <a:pPr>
              <a:defRPr b="0">
                <a:solidFill>
                  <a:srgbClr val="FFFFFF"/>
                </a:solidFill>
                <a:latin typeface="Calibri"/>
                <a:ea typeface="Calibri"/>
                <a:cs typeface="Calibri"/>
                <a:sym typeface="Calibri"/>
              </a:defRPr>
            </a:pPr>
            <a:endParaRPr/>
          </a:p>
        </p:txBody>
      </p:sp>
      <p:pic>
        <p:nvPicPr>
          <p:cNvPr id="364" name="Picture 1" descr="Picture 1"/>
          <p:cNvPicPr>
            <a:picLocks noChangeAspect="1"/>
          </p:cNvPicPr>
          <p:nvPr/>
        </p:nvPicPr>
        <p:blipFill>
          <a:blip r:embed="rId2">
            <a:extLst/>
          </a:blip>
          <a:stretch>
            <a:fillRect/>
          </a:stretch>
        </p:blipFill>
        <p:spPr>
          <a:xfrm rot="10800000" flipH="1" flipV="1">
            <a:off x="150812" y="119062"/>
            <a:ext cx="869951" cy="936626"/>
          </a:xfrm>
          <a:prstGeom prst="rect">
            <a:avLst/>
          </a:prstGeom>
          <a:ln>
            <a:solidFill>
              <a:srgbClr val="FFFFFF"/>
            </a:solidFill>
            <a:miter/>
          </a:ln>
        </p:spPr>
      </p:pic>
      <p:sp>
        <p:nvSpPr>
          <p:cNvPr id="365" name="Straight Connector 3"/>
          <p:cNvSpPr/>
          <p:nvPr/>
        </p:nvSpPr>
        <p:spPr>
          <a:xfrm>
            <a:off x="1176337" y="1054100"/>
            <a:ext cx="7885111" cy="0"/>
          </a:xfrm>
          <a:prstGeom prst="line">
            <a:avLst/>
          </a:prstGeom>
          <a:ln w="28575">
            <a:solidFill>
              <a:srgbClr val="384C81"/>
            </a:solidFill>
          </a:ln>
        </p:spPr>
        <p:txBody>
          <a:bodyPr lIns="45718" tIns="45718" rIns="45718" bIns="45718"/>
          <a:lstStyle/>
          <a:p>
            <a:endParaRPr/>
          </a:p>
        </p:txBody>
      </p:sp>
      <p:sp>
        <p:nvSpPr>
          <p:cNvPr id="366" name="Title Text"/>
          <p:cNvSpPr txBox="1">
            <a:spLocks noGrp="1"/>
          </p:cNvSpPr>
          <p:nvPr>
            <p:ph type="title"/>
          </p:nvPr>
        </p:nvSpPr>
        <p:spPr>
          <a:xfrm>
            <a:off x="1249287" y="167883"/>
            <a:ext cx="5853879" cy="720082"/>
          </a:xfrm>
          <a:prstGeom prst="rect">
            <a:avLst/>
          </a:prstGeom>
        </p:spPr>
        <p:txBody>
          <a:bodyPr/>
          <a:lstStyle>
            <a:lvl1pPr>
              <a:defRPr sz="2400" spc="-100">
                <a:solidFill>
                  <a:srgbClr val="000000"/>
                </a:solidFill>
              </a:defRPr>
            </a:lvl1pPr>
          </a:lstStyle>
          <a:p>
            <a:r>
              <a:t>Title Text</a:t>
            </a:r>
          </a:p>
        </p:txBody>
      </p:sp>
      <p:sp>
        <p:nvSpPr>
          <p:cNvPr id="367" name="Body Level One…"/>
          <p:cNvSpPr txBox="1">
            <a:spLocks noGrp="1"/>
          </p:cNvSpPr>
          <p:nvPr>
            <p:ph type="body" idx="1"/>
          </p:nvPr>
        </p:nvSpPr>
        <p:spPr>
          <a:xfrm>
            <a:off x="467545" y="1340770"/>
            <a:ext cx="8136905" cy="4536505"/>
          </a:xfrm>
          <a:prstGeom prst="rect">
            <a:avLst/>
          </a:prstGeom>
        </p:spPr>
        <p:txBody>
          <a:bodyPr/>
          <a:lstStyle>
            <a:lvl1pPr indent="-228600">
              <a:lnSpc>
                <a:spcPct val="114000"/>
              </a:lnSpc>
              <a:spcBef>
                <a:spcPts val="400"/>
              </a:spcBef>
              <a:buClr>
                <a:srgbClr val="629DD1"/>
              </a:buClr>
              <a:buSzPct val="100000"/>
              <a:buFont typeface="Arial"/>
              <a:buChar char="•"/>
              <a:defRPr sz="1800" b="0">
                <a:solidFill>
                  <a:srgbClr val="000000"/>
                </a:solidFill>
              </a:defRPr>
            </a:lvl1pPr>
            <a:lvl2pPr marL="640080" indent="-228600">
              <a:lnSpc>
                <a:spcPct val="114000"/>
              </a:lnSpc>
              <a:spcBef>
                <a:spcPts val="400"/>
              </a:spcBef>
              <a:buClr>
                <a:srgbClr val="629DD1"/>
              </a:buClr>
              <a:buSzPct val="100000"/>
              <a:buFont typeface="Arial"/>
              <a:defRPr sz="1800" b="0">
                <a:solidFill>
                  <a:srgbClr val="000000"/>
                </a:solidFill>
              </a:defRPr>
            </a:lvl2pPr>
            <a:lvl3pPr marL="1034413" indent="-257175">
              <a:lnSpc>
                <a:spcPct val="114000"/>
              </a:lnSpc>
              <a:spcBef>
                <a:spcPts val="400"/>
              </a:spcBef>
              <a:buClr>
                <a:srgbClr val="629DD1"/>
              </a:buClr>
              <a:buFont typeface="Arial"/>
              <a:defRPr sz="1800" b="0">
                <a:solidFill>
                  <a:srgbClr val="000000"/>
                </a:solidFill>
              </a:defRPr>
            </a:lvl3pPr>
            <a:lvl4pPr marL="1308735" indent="-257175">
              <a:lnSpc>
                <a:spcPct val="114000"/>
              </a:lnSpc>
              <a:spcBef>
                <a:spcPts val="400"/>
              </a:spcBef>
              <a:buClr>
                <a:srgbClr val="629DD1"/>
              </a:buClr>
              <a:buSzPct val="100000"/>
              <a:buFont typeface="Arial"/>
              <a:defRPr sz="1800" b="0">
                <a:solidFill>
                  <a:srgbClr val="000000"/>
                </a:solidFill>
              </a:defRPr>
            </a:lvl4pPr>
            <a:lvl5pPr marL="1583055" indent="-257175">
              <a:lnSpc>
                <a:spcPct val="114000"/>
              </a:lnSpc>
              <a:spcBef>
                <a:spcPts val="400"/>
              </a:spcBef>
              <a:buClr>
                <a:srgbClr val="629DD1"/>
              </a:buClr>
              <a:buSzPct val="100000"/>
              <a:buFont typeface="Arial"/>
              <a:defRPr sz="1800" b="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368" name="Slide Number"/>
          <p:cNvSpPr txBox="1">
            <a:spLocks noGrp="1"/>
          </p:cNvSpPr>
          <p:nvPr>
            <p:ph type="sldNum" sz="quarter" idx="2"/>
          </p:nvPr>
        </p:nvSpPr>
        <p:spPr>
          <a:xfrm>
            <a:off x="8316913" y="6517482"/>
            <a:ext cx="827089" cy="298451"/>
          </a:xfrm>
          <a:prstGeom prst="rect">
            <a:avLst/>
          </a:prstGeom>
          <a:ln w="19050">
            <a:solidFill>
              <a:srgbClr val="FFFFFF"/>
            </a:solidFill>
            <a:round/>
          </a:ln>
        </p:spPr>
        <p:txBody>
          <a:bodyPr wrap="square" lIns="0" tIns="0" rIns="0" bIns="0" anchor="ctr"/>
          <a:lstStyle>
            <a:lvl1pPr algn="ctr">
              <a:defRPr sz="1800">
                <a:solidFill>
                  <a:srgbClr val="FFFFFF"/>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Section Header">
    <p:bg>
      <p:bgPr>
        <a:gradFill flip="none" rotWithShape="1">
          <a:gsLst>
            <a:gs pos="0">
              <a:srgbClr val="FFFFFF"/>
            </a:gs>
            <a:gs pos="75000">
              <a:srgbClr val="FFFFFF"/>
            </a:gs>
            <a:gs pos="100000">
              <a:srgbClr val="D9D9D9"/>
            </a:gs>
          </a:gsLst>
          <a:path path="circle">
            <a:fillToRect l="50000" t="50000" r="50000" b="50000"/>
          </a:path>
        </a:gradFill>
        <a:effectLst/>
      </p:bgPr>
    </p:bg>
    <p:spTree>
      <p:nvGrpSpPr>
        <p:cNvPr id="1" name=""/>
        <p:cNvGrpSpPr/>
        <p:nvPr/>
      </p:nvGrpSpPr>
      <p:grpSpPr>
        <a:xfrm>
          <a:off x="0" y="0"/>
          <a:ext cx="0" cy="0"/>
          <a:chOff x="0" y="0"/>
          <a:chExt cx="0" cy="0"/>
        </a:xfrm>
      </p:grpSpPr>
      <p:sp>
        <p:nvSpPr>
          <p:cNvPr id="375" name="Rectangle 6"/>
          <p:cNvSpPr/>
          <p:nvPr/>
        </p:nvSpPr>
        <p:spPr>
          <a:xfrm>
            <a:off x="8458200" y="0"/>
            <a:ext cx="685800" cy="6858000"/>
          </a:xfrm>
          <a:prstGeom prst="rect">
            <a:avLst/>
          </a:prstGeom>
          <a:solidFill>
            <a:srgbClr val="242852"/>
          </a:solidFill>
          <a:ln w="12700">
            <a:miter lim="400000"/>
          </a:ln>
        </p:spPr>
        <p:txBody>
          <a:bodyPr lIns="45718" tIns="45718" rIns="45718" bIns="45718" anchor="ctr"/>
          <a:lstStyle/>
          <a:p>
            <a:pPr>
              <a:defRPr b="0">
                <a:solidFill>
                  <a:srgbClr val="FFFFFF"/>
                </a:solidFill>
                <a:latin typeface="Calibri"/>
                <a:ea typeface="Calibri"/>
                <a:cs typeface="Calibri"/>
                <a:sym typeface="Calibri"/>
              </a:defRPr>
            </a:pPr>
            <a:endParaRPr/>
          </a:p>
        </p:txBody>
      </p:sp>
      <p:sp>
        <p:nvSpPr>
          <p:cNvPr id="376" name="Rectangle 7"/>
          <p:cNvSpPr/>
          <p:nvPr/>
        </p:nvSpPr>
        <p:spPr>
          <a:xfrm>
            <a:off x="8458200" y="5486400"/>
            <a:ext cx="685800" cy="685800"/>
          </a:xfrm>
          <a:prstGeom prst="rect">
            <a:avLst/>
          </a:prstGeom>
          <a:solidFill>
            <a:srgbClr val="4A66AC"/>
          </a:solidFill>
          <a:ln w="12700">
            <a:miter lim="400000"/>
          </a:ln>
        </p:spPr>
        <p:txBody>
          <a:bodyPr lIns="45718" tIns="45718" rIns="45718" bIns="45718" anchor="ctr"/>
          <a:lstStyle/>
          <a:p>
            <a:pPr>
              <a:defRPr b="0">
                <a:solidFill>
                  <a:srgbClr val="FFFFFF"/>
                </a:solidFill>
                <a:latin typeface="Calibri"/>
                <a:ea typeface="Calibri"/>
                <a:cs typeface="Calibri"/>
                <a:sym typeface="Calibri"/>
              </a:defRPr>
            </a:pPr>
            <a:endParaRPr/>
          </a:p>
        </p:txBody>
      </p:sp>
      <p:sp>
        <p:nvSpPr>
          <p:cNvPr id="377" name="Title Text"/>
          <p:cNvSpPr txBox="1">
            <a:spLocks noGrp="1"/>
          </p:cNvSpPr>
          <p:nvPr>
            <p:ph type="title"/>
          </p:nvPr>
        </p:nvSpPr>
        <p:spPr>
          <a:xfrm>
            <a:off x="722314" y="5486401"/>
            <a:ext cx="7659687" cy="1168402"/>
          </a:xfrm>
          <a:prstGeom prst="rect">
            <a:avLst/>
          </a:prstGeom>
        </p:spPr>
        <p:txBody>
          <a:bodyPr anchor="t"/>
          <a:lstStyle>
            <a:lvl1pPr>
              <a:defRPr sz="3600" b="0" cap="all" spc="-100">
                <a:solidFill>
                  <a:srgbClr val="242852"/>
                </a:solidFill>
                <a:latin typeface="Cambria"/>
                <a:ea typeface="Cambria"/>
                <a:cs typeface="Cambria"/>
                <a:sym typeface="Cambria"/>
              </a:defRPr>
            </a:lvl1pPr>
          </a:lstStyle>
          <a:p>
            <a:r>
              <a:t>Title Text</a:t>
            </a:r>
          </a:p>
        </p:txBody>
      </p:sp>
      <p:sp>
        <p:nvSpPr>
          <p:cNvPr id="378" name="Body Level One…"/>
          <p:cNvSpPr txBox="1">
            <a:spLocks noGrp="1"/>
          </p:cNvSpPr>
          <p:nvPr>
            <p:ph type="body" sz="quarter" idx="1"/>
          </p:nvPr>
        </p:nvSpPr>
        <p:spPr>
          <a:xfrm>
            <a:off x="722314" y="3852864"/>
            <a:ext cx="6135688" cy="1633540"/>
          </a:xfrm>
          <a:prstGeom prst="rect">
            <a:avLst/>
          </a:prstGeom>
        </p:spPr>
        <p:txBody>
          <a:bodyPr anchor="b"/>
          <a:lstStyle>
            <a:lvl1pPr marL="0" indent="0">
              <a:spcBef>
                <a:spcPts val="400"/>
              </a:spcBef>
              <a:buSzTx/>
              <a:buNone/>
              <a:defRPr sz="2000" b="0">
                <a:solidFill>
                  <a:srgbClr val="888888"/>
                </a:solidFill>
                <a:latin typeface="Calibri"/>
                <a:ea typeface="Calibri"/>
                <a:cs typeface="Calibri"/>
                <a:sym typeface="Calibri"/>
              </a:defRPr>
            </a:lvl1pPr>
            <a:lvl2pPr marL="0" indent="0">
              <a:spcBef>
                <a:spcPts val="400"/>
              </a:spcBef>
              <a:buSzTx/>
              <a:buNone/>
              <a:defRPr sz="2000" b="0">
                <a:solidFill>
                  <a:srgbClr val="888888"/>
                </a:solidFill>
                <a:latin typeface="Calibri"/>
                <a:ea typeface="Calibri"/>
                <a:cs typeface="Calibri"/>
                <a:sym typeface="Calibri"/>
              </a:defRPr>
            </a:lvl2pPr>
            <a:lvl3pPr marL="0" indent="0">
              <a:spcBef>
                <a:spcPts val="400"/>
              </a:spcBef>
              <a:buSzTx/>
              <a:buNone/>
              <a:defRPr sz="2000" b="0">
                <a:solidFill>
                  <a:srgbClr val="888888"/>
                </a:solidFill>
                <a:latin typeface="Calibri"/>
                <a:ea typeface="Calibri"/>
                <a:cs typeface="Calibri"/>
                <a:sym typeface="Calibri"/>
              </a:defRPr>
            </a:lvl3pPr>
            <a:lvl4pPr marL="0" indent="0">
              <a:spcBef>
                <a:spcPts val="400"/>
              </a:spcBef>
              <a:buSzTx/>
              <a:buNone/>
              <a:defRPr sz="2000" b="0">
                <a:solidFill>
                  <a:srgbClr val="888888"/>
                </a:solidFill>
                <a:latin typeface="Calibri"/>
                <a:ea typeface="Calibri"/>
                <a:cs typeface="Calibri"/>
                <a:sym typeface="Calibri"/>
              </a:defRPr>
            </a:lvl4pPr>
            <a:lvl5pPr marL="0" indent="0">
              <a:spcBef>
                <a:spcPts val="400"/>
              </a:spcBef>
              <a:buSzTx/>
              <a:buNone/>
              <a:defRPr sz="2000" b="0">
                <a:solidFill>
                  <a:srgbClr val="888888"/>
                </a:solid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379" name="Slide Number"/>
          <p:cNvSpPr txBox="1">
            <a:spLocks noGrp="1"/>
          </p:cNvSpPr>
          <p:nvPr>
            <p:ph type="sldNum" sz="quarter" idx="2"/>
          </p:nvPr>
        </p:nvSpPr>
        <p:spPr>
          <a:xfrm>
            <a:off x="8531786" y="5697854"/>
            <a:ext cx="548642" cy="298451"/>
          </a:xfrm>
          <a:prstGeom prst="rect">
            <a:avLst/>
          </a:prstGeom>
          <a:ln w="19050">
            <a:solidFill>
              <a:srgbClr val="FFFFFF"/>
            </a:solidFill>
            <a:round/>
          </a:ln>
        </p:spPr>
        <p:txBody>
          <a:bodyPr wrap="square" lIns="0" tIns="0" rIns="0" bIns="0" anchor="ctr"/>
          <a:lstStyle>
            <a:lvl1pPr algn="ctr">
              <a:defRPr sz="1800">
                <a:solidFill>
                  <a:srgbClr val="FFFFFF"/>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and Content 0">
    <p:bg>
      <p:bgPr>
        <a:gradFill flip="none" rotWithShape="1">
          <a:gsLst>
            <a:gs pos="0">
              <a:srgbClr val="FFFFFF"/>
            </a:gs>
            <a:gs pos="75000">
              <a:srgbClr val="FFFFFF"/>
            </a:gs>
            <a:gs pos="100000">
              <a:srgbClr val="D9D9D9"/>
            </a:gs>
          </a:gsLst>
          <a:path path="circle">
            <a:fillToRect l="50000" t="50000" r="50000" b="50000"/>
          </a:path>
        </a:gradFill>
        <a:effectLst/>
      </p:bgPr>
    </p:bg>
    <p:spTree>
      <p:nvGrpSpPr>
        <p:cNvPr id="1" name=""/>
        <p:cNvGrpSpPr/>
        <p:nvPr/>
      </p:nvGrpSpPr>
      <p:grpSpPr>
        <a:xfrm>
          <a:off x="0" y="0"/>
          <a:ext cx="0" cy="0"/>
          <a:chOff x="0" y="0"/>
          <a:chExt cx="0" cy="0"/>
        </a:xfrm>
      </p:grpSpPr>
      <p:sp>
        <p:nvSpPr>
          <p:cNvPr id="386" name="Rectangle 6"/>
          <p:cNvSpPr/>
          <p:nvPr/>
        </p:nvSpPr>
        <p:spPr>
          <a:xfrm>
            <a:off x="8458200" y="0"/>
            <a:ext cx="685800" cy="6858000"/>
          </a:xfrm>
          <a:prstGeom prst="rect">
            <a:avLst/>
          </a:prstGeom>
          <a:solidFill>
            <a:srgbClr val="534949"/>
          </a:solidFill>
          <a:ln w="12700">
            <a:miter lim="400000"/>
          </a:ln>
        </p:spPr>
        <p:txBody>
          <a:bodyPr lIns="45718" tIns="45718" rIns="45718" bIns="45718" anchor="ctr"/>
          <a:lstStyle/>
          <a:p>
            <a:pPr>
              <a:defRPr b="0">
                <a:solidFill>
                  <a:srgbClr val="FFFFFF"/>
                </a:solidFill>
                <a:latin typeface="Calibri"/>
                <a:ea typeface="Calibri"/>
                <a:cs typeface="Calibri"/>
                <a:sym typeface="Calibri"/>
              </a:defRPr>
            </a:pPr>
            <a:endParaRPr/>
          </a:p>
        </p:txBody>
      </p:sp>
      <p:sp>
        <p:nvSpPr>
          <p:cNvPr id="387" name="Rectangle 7"/>
          <p:cNvSpPr/>
          <p:nvPr/>
        </p:nvSpPr>
        <p:spPr>
          <a:xfrm>
            <a:off x="8458200" y="5486400"/>
            <a:ext cx="685800" cy="685800"/>
          </a:xfrm>
          <a:prstGeom prst="rect">
            <a:avLst/>
          </a:prstGeom>
          <a:solidFill>
            <a:srgbClr val="C66951"/>
          </a:solidFill>
          <a:ln w="12700">
            <a:miter lim="400000"/>
          </a:ln>
        </p:spPr>
        <p:txBody>
          <a:bodyPr lIns="45718" tIns="45718" rIns="45718" bIns="45718" anchor="ctr"/>
          <a:lstStyle/>
          <a:p>
            <a:pPr>
              <a:defRPr b="0">
                <a:solidFill>
                  <a:srgbClr val="FFFFFF"/>
                </a:solidFill>
                <a:latin typeface="Calibri"/>
                <a:ea typeface="Calibri"/>
                <a:cs typeface="Calibri"/>
                <a:sym typeface="Calibri"/>
              </a:defRPr>
            </a:pPr>
            <a:endParaRPr/>
          </a:p>
        </p:txBody>
      </p:sp>
      <p:sp>
        <p:nvSpPr>
          <p:cNvPr id="388" name="Title Text"/>
          <p:cNvSpPr txBox="1">
            <a:spLocks noGrp="1"/>
          </p:cNvSpPr>
          <p:nvPr>
            <p:ph type="title"/>
          </p:nvPr>
        </p:nvSpPr>
        <p:spPr>
          <a:xfrm>
            <a:off x="457200" y="274638"/>
            <a:ext cx="7620000" cy="1143001"/>
          </a:xfrm>
          <a:prstGeom prst="rect">
            <a:avLst/>
          </a:prstGeom>
        </p:spPr>
        <p:txBody>
          <a:bodyPr/>
          <a:lstStyle>
            <a:lvl1pPr>
              <a:defRPr sz="4600" b="0" spc="-100">
                <a:solidFill>
                  <a:srgbClr val="534949"/>
                </a:solidFill>
                <a:latin typeface="Cambria"/>
                <a:ea typeface="Cambria"/>
                <a:cs typeface="Cambria"/>
                <a:sym typeface="Cambria"/>
              </a:defRPr>
            </a:lvl1pPr>
          </a:lstStyle>
          <a:p>
            <a:r>
              <a:t>Title Text</a:t>
            </a:r>
          </a:p>
        </p:txBody>
      </p:sp>
      <p:sp>
        <p:nvSpPr>
          <p:cNvPr id="389" name="Body Level One…"/>
          <p:cNvSpPr txBox="1">
            <a:spLocks noGrp="1"/>
          </p:cNvSpPr>
          <p:nvPr>
            <p:ph type="body" idx="1"/>
          </p:nvPr>
        </p:nvSpPr>
        <p:spPr>
          <a:xfrm>
            <a:off x="457200" y="1600200"/>
            <a:ext cx="7620000" cy="4800600"/>
          </a:xfrm>
          <a:prstGeom prst="rect">
            <a:avLst/>
          </a:prstGeom>
        </p:spPr>
        <p:txBody>
          <a:bodyPr/>
          <a:lstStyle>
            <a:lvl1pPr indent="-228600">
              <a:spcBef>
                <a:spcPts val="500"/>
              </a:spcBef>
              <a:buClr>
                <a:srgbClr val="C66951"/>
              </a:buClr>
              <a:buSzPct val="100000"/>
              <a:buFont typeface="Arial"/>
              <a:buChar char="•"/>
              <a:defRPr sz="2200" b="0">
                <a:solidFill>
                  <a:srgbClr val="000000"/>
                </a:solidFill>
                <a:latin typeface="Calibri"/>
                <a:ea typeface="Calibri"/>
                <a:cs typeface="Calibri"/>
                <a:sym typeface="Calibri"/>
              </a:defRPr>
            </a:lvl1pPr>
            <a:lvl2pPr marL="662940" indent="-251459">
              <a:spcBef>
                <a:spcPts val="500"/>
              </a:spcBef>
              <a:buClr>
                <a:srgbClr val="C66951"/>
              </a:buClr>
              <a:buSzPct val="100000"/>
              <a:buFont typeface="Arial"/>
              <a:defRPr sz="2200" b="0">
                <a:solidFill>
                  <a:srgbClr val="000000"/>
                </a:solidFill>
                <a:latin typeface="Calibri"/>
                <a:ea typeface="Calibri"/>
                <a:cs typeface="Calibri"/>
                <a:sym typeface="Calibri"/>
              </a:defRPr>
            </a:lvl2pPr>
            <a:lvl3pPr marL="1056638" indent="-279400">
              <a:spcBef>
                <a:spcPts val="500"/>
              </a:spcBef>
              <a:buClr>
                <a:srgbClr val="C66951"/>
              </a:buClr>
              <a:buFont typeface="Arial"/>
              <a:defRPr sz="2200" b="0">
                <a:solidFill>
                  <a:srgbClr val="000000"/>
                </a:solidFill>
                <a:latin typeface="Calibri"/>
                <a:ea typeface="Calibri"/>
                <a:cs typeface="Calibri"/>
                <a:sym typeface="Calibri"/>
              </a:defRPr>
            </a:lvl3pPr>
            <a:lvl4pPr marL="1365885" indent="-314325">
              <a:spcBef>
                <a:spcPts val="500"/>
              </a:spcBef>
              <a:buClr>
                <a:srgbClr val="C66951"/>
              </a:buClr>
              <a:buSzPct val="100000"/>
              <a:buFont typeface="Arial"/>
              <a:defRPr sz="2200" b="0">
                <a:solidFill>
                  <a:srgbClr val="000000"/>
                </a:solidFill>
                <a:latin typeface="Calibri"/>
                <a:ea typeface="Calibri"/>
                <a:cs typeface="Calibri"/>
                <a:sym typeface="Calibri"/>
              </a:defRPr>
            </a:lvl4pPr>
            <a:lvl5pPr marL="1685107" indent="-359227">
              <a:spcBef>
                <a:spcPts val="500"/>
              </a:spcBef>
              <a:buClr>
                <a:srgbClr val="C66951"/>
              </a:buClr>
              <a:buSzPct val="100000"/>
              <a:buFont typeface="Arial"/>
              <a:defRPr sz="2200" b="0">
                <a:solidFill>
                  <a:srgbClr val="000000"/>
                </a:solid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390" name="Slide Number"/>
          <p:cNvSpPr txBox="1">
            <a:spLocks noGrp="1"/>
          </p:cNvSpPr>
          <p:nvPr>
            <p:ph type="sldNum" sz="quarter" idx="2"/>
          </p:nvPr>
        </p:nvSpPr>
        <p:spPr>
          <a:xfrm>
            <a:off x="8531786" y="5697854"/>
            <a:ext cx="548642" cy="298451"/>
          </a:xfrm>
          <a:prstGeom prst="rect">
            <a:avLst/>
          </a:prstGeom>
          <a:ln w="19050">
            <a:solidFill>
              <a:srgbClr val="FFFFFF"/>
            </a:solidFill>
            <a:round/>
          </a:ln>
        </p:spPr>
        <p:txBody>
          <a:bodyPr wrap="square" lIns="0" tIns="0" rIns="0" bIns="0" anchor="ctr"/>
          <a:lstStyle>
            <a:lvl1pPr algn="ctr">
              <a:defRPr sz="1800">
                <a:solidFill>
                  <a:srgbClr val="FFFFFF"/>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itle and Content">
    <p:bg>
      <p:bgPr>
        <a:gradFill flip="none" rotWithShape="1">
          <a:gsLst>
            <a:gs pos="0">
              <a:srgbClr val="FFFFFF"/>
            </a:gs>
            <a:gs pos="75000">
              <a:srgbClr val="FFFFFF"/>
            </a:gs>
            <a:gs pos="100000">
              <a:srgbClr val="D9D9D9"/>
            </a:gs>
          </a:gsLst>
          <a:path path="circle">
            <a:fillToRect l="50000" t="50000" r="50000" b="50000"/>
          </a:path>
        </a:gradFill>
        <a:effectLst/>
      </p:bgPr>
    </p:bg>
    <p:spTree>
      <p:nvGrpSpPr>
        <p:cNvPr id="1" name=""/>
        <p:cNvGrpSpPr/>
        <p:nvPr/>
      </p:nvGrpSpPr>
      <p:grpSpPr>
        <a:xfrm>
          <a:off x="0" y="0"/>
          <a:ext cx="0" cy="0"/>
          <a:chOff x="0" y="0"/>
          <a:chExt cx="0" cy="0"/>
        </a:xfrm>
      </p:grpSpPr>
      <p:sp>
        <p:nvSpPr>
          <p:cNvPr id="397" name="Rectangle 6"/>
          <p:cNvSpPr/>
          <p:nvPr/>
        </p:nvSpPr>
        <p:spPr>
          <a:xfrm>
            <a:off x="8458200" y="0"/>
            <a:ext cx="685800" cy="6858000"/>
          </a:xfrm>
          <a:prstGeom prst="rect">
            <a:avLst/>
          </a:prstGeom>
          <a:solidFill>
            <a:srgbClr val="242852"/>
          </a:solidFill>
          <a:ln w="12700">
            <a:miter lim="400000"/>
          </a:ln>
        </p:spPr>
        <p:txBody>
          <a:bodyPr lIns="45718" tIns="45718" rIns="45718" bIns="45718" anchor="ctr"/>
          <a:lstStyle/>
          <a:p>
            <a:pPr>
              <a:defRPr b="0">
                <a:solidFill>
                  <a:srgbClr val="FFFFFF"/>
                </a:solidFill>
                <a:latin typeface="Calibri"/>
                <a:ea typeface="Calibri"/>
                <a:cs typeface="Calibri"/>
                <a:sym typeface="Calibri"/>
              </a:defRPr>
            </a:pPr>
            <a:endParaRPr/>
          </a:p>
        </p:txBody>
      </p:sp>
      <p:sp>
        <p:nvSpPr>
          <p:cNvPr id="398" name="Rectangle 7"/>
          <p:cNvSpPr/>
          <p:nvPr/>
        </p:nvSpPr>
        <p:spPr>
          <a:xfrm>
            <a:off x="8458200" y="5486400"/>
            <a:ext cx="685800" cy="685800"/>
          </a:xfrm>
          <a:prstGeom prst="rect">
            <a:avLst/>
          </a:prstGeom>
          <a:solidFill>
            <a:srgbClr val="4A66AC"/>
          </a:solidFill>
          <a:ln w="12700">
            <a:miter lim="400000"/>
          </a:ln>
        </p:spPr>
        <p:txBody>
          <a:bodyPr lIns="45718" tIns="45718" rIns="45718" bIns="45718" anchor="ctr"/>
          <a:lstStyle/>
          <a:p>
            <a:pPr>
              <a:defRPr b="0">
                <a:solidFill>
                  <a:srgbClr val="FFFFFF"/>
                </a:solidFill>
                <a:latin typeface="Calibri"/>
                <a:ea typeface="Calibri"/>
                <a:cs typeface="Calibri"/>
                <a:sym typeface="Calibri"/>
              </a:defRPr>
            </a:pPr>
            <a:endParaRPr/>
          </a:p>
        </p:txBody>
      </p:sp>
      <p:sp>
        <p:nvSpPr>
          <p:cNvPr id="399" name="Title Text"/>
          <p:cNvSpPr txBox="1">
            <a:spLocks noGrp="1"/>
          </p:cNvSpPr>
          <p:nvPr>
            <p:ph type="title"/>
          </p:nvPr>
        </p:nvSpPr>
        <p:spPr>
          <a:xfrm>
            <a:off x="457200" y="274638"/>
            <a:ext cx="7620000" cy="1143001"/>
          </a:xfrm>
          <a:prstGeom prst="rect">
            <a:avLst/>
          </a:prstGeom>
        </p:spPr>
        <p:txBody>
          <a:bodyPr/>
          <a:lstStyle>
            <a:lvl1pPr>
              <a:defRPr sz="4600" b="0" spc="-100">
                <a:solidFill>
                  <a:srgbClr val="242852"/>
                </a:solidFill>
                <a:latin typeface="Cambria"/>
                <a:ea typeface="Cambria"/>
                <a:cs typeface="Cambria"/>
                <a:sym typeface="Cambria"/>
              </a:defRPr>
            </a:lvl1pPr>
          </a:lstStyle>
          <a:p>
            <a:r>
              <a:t>Title Text</a:t>
            </a:r>
          </a:p>
        </p:txBody>
      </p:sp>
      <p:sp>
        <p:nvSpPr>
          <p:cNvPr id="400" name="Body Level One…"/>
          <p:cNvSpPr txBox="1">
            <a:spLocks noGrp="1"/>
          </p:cNvSpPr>
          <p:nvPr>
            <p:ph type="body" idx="1"/>
          </p:nvPr>
        </p:nvSpPr>
        <p:spPr>
          <a:xfrm>
            <a:off x="457200" y="1600200"/>
            <a:ext cx="7620000" cy="4800600"/>
          </a:xfrm>
          <a:prstGeom prst="rect">
            <a:avLst/>
          </a:prstGeom>
        </p:spPr>
        <p:txBody>
          <a:bodyPr/>
          <a:lstStyle>
            <a:lvl1pPr indent="-228600">
              <a:spcBef>
                <a:spcPts val="500"/>
              </a:spcBef>
              <a:buClr>
                <a:srgbClr val="4A66AC"/>
              </a:buClr>
              <a:buSzPct val="100000"/>
              <a:buFont typeface="Arial"/>
              <a:buChar char="•"/>
              <a:defRPr sz="2200" b="0">
                <a:solidFill>
                  <a:srgbClr val="000000"/>
                </a:solidFill>
                <a:latin typeface="Calibri"/>
                <a:ea typeface="Calibri"/>
                <a:cs typeface="Calibri"/>
                <a:sym typeface="Calibri"/>
              </a:defRPr>
            </a:lvl1pPr>
            <a:lvl2pPr marL="662940" indent="-251459">
              <a:spcBef>
                <a:spcPts val="500"/>
              </a:spcBef>
              <a:buClr>
                <a:srgbClr val="4A66AC"/>
              </a:buClr>
              <a:buSzPct val="100000"/>
              <a:buFont typeface="Arial"/>
              <a:defRPr sz="2200" b="0">
                <a:solidFill>
                  <a:srgbClr val="000000"/>
                </a:solidFill>
                <a:latin typeface="Calibri"/>
                <a:ea typeface="Calibri"/>
                <a:cs typeface="Calibri"/>
                <a:sym typeface="Calibri"/>
              </a:defRPr>
            </a:lvl2pPr>
            <a:lvl3pPr marL="1056638" indent="-279400">
              <a:spcBef>
                <a:spcPts val="500"/>
              </a:spcBef>
              <a:buClr>
                <a:srgbClr val="4A66AC"/>
              </a:buClr>
              <a:buFont typeface="Arial"/>
              <a:defRPr sz="2200" b="0">
                <a:solidFill>
                  <a:srgbClr val="000000"/>
                </a:solidFill>
                <a:latin typeface="Calibri"/>
                <a:ea typeface="Calibri"/>
                <a:cs typeface="Calibri"/>
                <a:sym typeface="Calibri"/>
              </a:defRPr>
            </a:lvl3pPr>
            <a:lvl4pPr marL="1365885" indent="-314325">
              <a:spcBef>
                <a:spcPts val="500"/>
              </a:spcBef>
              <a:buClr>
                <a:srgbClr val="4A66AC"/>
              </a:buClr>
              <a:buSzPct val="100000"/>
              <a:buFont typeface="Arial"/>
              <a:defRPr sz="2200" b="0">
                <a:solidFill>
                  <a:srgbClr val="000000"/>
                </a:solidFill>
                <a:latin typeface="Calibri"/>
                <a:ea typeface="Calibri"/>
                <a:cs typeface="Calibri"/>
                <a:sym typeface="Calibri"/>
              </a:defRPr>
            </a:lvl4pPr>
            <a:lvl5pPr marL="1685107" indent="-359227">
              <a:spcBef>
                <a:spcPts val="500"/>
              </a:spcBef>
              <a:buClr>
                <a:srgbClr val="4A66AC"/>
              </a:buClr>
              <a:buSzPct val="100000"/>
              <a:buFont typeface="Arial"/>
              <a:defRPr sz="2200" b="0">
                <a:solidFill>
                  <a:srgbClr val="000000"/>
                </a:solid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401" name="Slide Number"/>
          <p:cNvSpPr txBox="1">
            <a:spLocks noGrp="1"/>
          </p:cNvSpPr>
          <p:nvPr>
            <p:ph type="sldNum" sz="quarter" idx="2"/>
          </p:nvPr>
        </p:nvSpPr>
        <p:spPr>
          <a:xfrm>
            <a:off x="8531786" y="5697854"/>
            <a:ext cx="548642" cy="298451"/>
          </a:xfrm>
          <a:prstGeom prst="rect">
            <a:avLst/>
          </a:prstGeom>
          <a:ln w="19050">
            <a:solidFill>
              <a:srgbClr val="FFFFFF"/>
            </a:solidFill>
            <a:round/>
          </a:ln>
        </p:spPr>
        <p:txBody>
          <a:bodyPr wrap="square" lIns="0" tIns="0" rIns="0" bIns="0" anchor="ctr"/>
          <a:lstStyle>
            <a:lvl1pPr algn="ctr">
              <a:defRPr sz="1800">
                <a:solidFill>
                  <a:srgbClr val="FFFFFF"/>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itle Slide">
    <p:bg>
      <p:bgPr>
        <a:gradFill flip="none" rotWithShape="1">
          <a:gsLst>
            <a:gs pos="0">
              <a:srgbClr val="FFFFFF"/>
            </a:gs>
            <a:gs pos="75000">
              <a:srgbClr val="FFFFFF"/>
            </a:gs>
            <a:gs pos="100000">
              <a:srgbClr val="D9D9D9"/>
            </a:gs>
          </a:gsLst>
          <a:path path="circle">
            <a:fillToRect l="50000" t="50000" r="50000" b="50000"/>
          </a:path>
        </a:gradFill>
        <a:effectLst/>
      </p:bgPr>
    </p:bg>
    <p:spTree>
      <p:nvGrpSpPr>
        <p:cNvPr id="1" name=""/>
        <p:cNvGrpSpPr/>
        <p:nvPr/>
      </p:nvGrpSpPr>
      <p:grpSpPr>
        <a:xfrm>
          <a:off x="0" y="0"/>
          <a:ext cx="0" cy="0"/>
          <a:chOff x="0" y="0"/>
          <a:chExt cx="0" cy="0"/>
        </a:xfrm>
      </p:grpSpPr>
      <p:sp>
        <p:nvSpPr>
          <p:cNvPr id="408" name="Rectangle 6"/>
          <p:cNvSpPr/>
          <p:nvPr/>
        </p:nvSpPr>
        <p:spPr>
          <a:xfrm>
            <a:off x="8994004" y="0"/>
            <a:ext cx="149997" cy="6858000"/>
          </a:xfrm>
          <a:prstGeom prst="rect">
            <a:avLst/>
          </a:prstGeom>
          <a:solidFill>
            <a:srgbClr val="005493">
              <a:alpha val="64102"/>
            </a:srgbClr>
          </a:solidFill>
          <a:ln w="12700">
            <a:miter lim="400000"/>
          </a:ln>
        </p:spPr>
        <p:txBody>
          <a:bodyPr lIns="45718" tIns="45718" rIns="45718" bIns="45718" anchor="ctr"/>
          <a:lstStyle/>
          <a:p>
            <a:pPr>
              <a:defRPr b="0">
                <a:solidFill>
                  <a:srgbClr val="FFFFFF"/>
                </a:solidFill>
                <a:latin typeface="Calibri"/>
                <a:ea typeface="Calibri"/>
                <a:cs typeface="Calibri"/>
                <a:sym typeface="Calibri"/>
              </a:defRPr>
            </a:pPr>
            <a:endParaRPr/>
          </a:p>
        </p:txBody>
      </p:sp>
      <p:sp>
        <p:nvSpPr>
          <p:cNvPr id="409" name="Title Text"/>
          <p:cNvSpPr txBox="1">
            <a:spLocks noGrp="1"/>
          </p:cNvSpPr>
          <p:nvPr>
            <p:ph type="title"/>
          </p:nvPr>
        </p:nvSpPr>
        <p:spPr>
          <a:xfrm>
            <a:off x="685800" y="1905000"/>
            <a:ext cx="7543800" cy="2593976"/>
          </a:xfrm>
          <a:prstGeom prst="rect">
            <a:avLst/>
          </a:prstGeom>
        </p:spPr>
        <p:txBody>
          <a:bodyPr anchor="b"/>
          <a:lstStyle>
            <a:lvl1pPr>
              <a:defRPr sz="6600" b="0" spc="-100">
                <a:solidFill>
                  <a:srgbClr val="242852"/>
                </a:solidFill>
                <a:latin typeface="Cambria"/>
                <a:ea typeface="Cambria"/>
                <a:cs typeface="Cambria"/>
                <a:sym typeface="Cambria"/>
              </a:defRPr>
            </a:lvl1pPr>
          </a:lstStyle>
          <a:p>
            <a:r>
              <a:t>Title Text</a:t>
            </a:r>
          </a:p>
        </p:txBody>
      </p:sp>
      <p:sp>
        <p:nvSpPr>
          <p:cNvPr id="410" name="Body Level One…"/>
          <p:cNvSpPr txBox="1">
            <a:spLocks noGrp="1"/>
          </p:cNvSpPr>
          <p:nvPr>
            <p:ph type="body" sz="quarter" idx="1"/>
          </p:nvPr>
        </p:nvSpPr>
        <p:spPr>
          <a:xfrm>
            <a:off x="685800" y="4572000"/>
            <a:ext cx="6461760" cy="1066800"/>
          </a:xfrm>
          <a:prstGeom prst="rect">
            <a:avLst/>
          </a:prstGeom>
        </p:spPr>
        <p:txBody>
          <a:bodyPr/>
          <a:lstStyle>
            <a:lvl1pPr marL="0" indent="0">
              <a:spcBef>
                <a:spcPts val="400"/>
              </a:spcBef>
              <a:buSzTx/>
              <a:buNone/>
              <a:defRPr sz="2000" b="0">
                <a:solidFill>
                  <a:srgbClr val="888888"/>
                </a:solidFill>
                <a:latin typeface="Calibri"/>
                <a:ea typeface="Calibri"/>
                <a:cs typeface="Calibri"/>
                <a:sym typeface="Calibri"/>
              </a:defRPr>
            </a:lvl1pPr>
            <a:lvl2pPr marL="0" indent="0">
              <a:spcBef>
                <a:spcPts val="400"/>
              </a:spcBef>
              <a:buSzTx/>
              <a:buNone/>
              <a:defRPr sz="2000" b="0">
                <a:solidFill>
                  <a:srgbClr val="888888"/>
                </a:solidFill>
                <a:latin typeface="Calibri"/>
                <a:ea typeface="Calibri"/>
                <a:cs typeface="Calibri"/>
                <a:sym typeface="Calibri"/>
              </a:defRPr>
            </a:lvl2pPr>
            <a:lvl3pPr marL="0" indent="0">
              <a:spcBef>
                <a:spcPts val="400"/>
              </a:spcBef>
              <a:buSzTx/>
              <a:buNone/>
              <a:defRPr sz="2000" b="0">
                <a:solidFill>
                  <a:srgbClr val="888888"/>
                </a:solidFill>
                <a:latin typeface="Calibri"/>
                <a:ea typeface="Calibri"/>
                <a:cs typeface="Calibri"/>
                <a:sym typeface="Calibri"/>
              </a:defRPr>
            </a:lvl3pPr>
            <a:lvl4pPr marL="0" indent="0">
              <a:spcBef>
                <a:spcPts val="400"/>
              </a:spcBef>
              <a:buSzTx/>
              <a:buNone/>
              <a:defRPr sz="2000" b="0">
                <a:solidFill>
                  <a:srgbClr val="888888"/>
                </a:solidFill>
                <a:latin typeface="Calibri"/>
                <a:ea typeface="Calibri"/>
                <a:cs typeface="Calibri"/>
                <a:sym typeface="Calibri"/>
              </a:defRPr>
            </a:lvl4pPr>
            <a:lvl5pPr marL="0" indent="0">
              <a:spcBef>
                <a:spcPts val="400"/>
              </a:spcBef>
              <a:buSzTx/>
              <a:buNone/>
              <a:defRPr sz="2000" b="0">
                <a:solidFill>
                  <a:srgbClr val="888888"/>
                </a:solid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411" name="Rectangle 6"/>
          <p:cNvSpPr/>
          <p:nvPr/>
        </p:nvSpPr>
        <p:spPr>
          <a:xfrm>
            <a:off x="8832088" y="-1"/>
            <a:ext cx="149997" cy="6858001"/>
          </a:xfrm>
          <a:prstGeom prst="rect">
            <a:avLst/>
          </a:prstGeom>
          <a:solidFill>
            <a:srgbClr val="D6D6D6"/>
          </a:solidFill>
          <a:ln w="12700">
            <a:miter lim="400000"/>
          </a:ln>
        </p:spPr>
        <p:txBody>
          <a:bodyPr lIns="45718" tIns="45718" rIns="45718" bIns="45718" anchor="ctr"/>
          <a:lstStyle/>
          <a:p>
            <a:pPr>
              <a:defRPr b="0">
                <a:solidFill>
                  <a:srgbClr val="FFFFFF"/>
                </a:solidFill>
                <a:latin typeface="Calibri"/>
                <a:ea typeface="Calibri"/>
                <a:cs typeface="Calibri"/>
                <a:sym typeface="Calibri"/>
              </a:defRPr>
            </a:pPr>
            <a:endParaRPr/>
          </a:p>
        </p:txBody>
      </p:sp>
      <p:sp>
        <p:nvSpPr>
          <p:cNvPr id="412" name="Slide Number"/>
          <p:cNvSpPr txBox="1">
            <a:spLocks noGrp="1"/>
          </p:cNvSpPr>
          <p:nvPr>
            <p:ph type="sldNum" sz="quarter" idx="2"/>
          </p:nvPr>
        </p:nvSpPr>
        <p:spPr>
          <a:xfrm>
            <a:off x="8531786" y="5697854"/>
            <a:ext cx="548642" cy="298451"/>
          </a:xfrm>
          <a:prstGeom prst="rect">
            <a:avLst/>
          </a:prstGeom>
          <a:ln w="19050">
            <a:solidFill>
              <a:srgbClr val="FFFFFF"/>
            </a:solidFill>
            <a:round/>
          </a:ln>
        </p:spPr>
        <p:txBody>
          <a:bodyPr wrap="square" lIns="0" tIns="0" rIns="0" bIns="0" anchor="ctr"/>
          <a:lstStyle>
            <a:lvl1pPr algn="ctr">
              <a:defRPr sz="1800">
                <a:solidFill>
                  <a:srgbClr val="FFFFFF"/>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0">
    <p:spTree>
      <p:nvGrpSpPr>
        <p:cNvPr id="1" name=""/>
        <p:cNvGrpSpPr/>
        <p:nvPr/>
      </p:nvGrpSpPr>
      <p:grpSpPr>
        <a:xfrm>
          <a:off x="0" y="0"/>
          <a:ext cx="0" cy="0"/>
          <a:chOff x="0" y="0"/>
          <a:chExt cx="0" cy="0"/>
        </a:xfrm>
      </p:grpSpPr>
      <p:sp>
        <p:nvSpPr>
          <p:cNvPr id="34" name="Rectangle 477"/>
          <p:cNvSpPr/>
          <p:nvPr/>
        </p:nvSpPr>
        <p:spPr>
          <a:xfrm>
            <a:off x="171027" y="-7144"/>
            <a:ext cx="71441" cy="6872288"/>
          </a:xfrm>
          <a:prstGeom prst="rect">
            <a:avLst/>
          </a:prstGeom>
          <a:solidFill>
            <a:schemeClr val="accent2">
              <a:alpha val="20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35" name="Rectangle 481"/>
          <p:cNvSpPr/>
          <p:nvPr/>
        </p:nvSpPr>
        <p:spPr>
          <a:xfrm>
            <a:off x="25888" y="-7144"/>
            <a:ext cx="114302" cy="6872288"/>
          </a:xfrm>
          <a:prstGeom prst="rect">
            <a:avLst/>
          </a:prstGeom>
          <a:solidFill>
            <a:schemeClr val="accent2">
              <a:alpha val="37000"/>
            </a:schemeClr>
          </a:solidFill>
          <a:ln w="12700">
            <a:miter lim="400000"/>
          </a:ln>
        </p:spPr>
        <p:txBody>
          <a:bodyPr lIns="45718" tIns="45718" rIns="45718" bIns="45718" anchor="ctr"/>
          <a:lstStyle/>
          <a:p>
            <a:pPr>
              <a:defRPr>
                <a:latin typeface="+mn-lt"/>
                <a:ea typeface="+mn-ea"/>
                <a:cs typeface="+mn-cs"/>
                <a:sym typeface="Arial"/>
              </a:defRPr>
            </a:pPr>
            <a:endParaRPr/>
          </a:p>
        </p:txBody>
      </p:sp>
      <p:pic>
        <p:nvPicPr>
          <p:cNvPr id="36" name="Picture 1" descr="Picture 1"/>
          <p:cNvPicPr>
            <a:picLocks noChangeAspect="1"/>
          </p:cNvPicPr>
          <p:nvPr/>
        </p:nvPicPr>
        <p:blipFill>
          <a:blip r:embed="rId2">
            <a:extLst/>
          </a:blip>
          <a:stretch>
            <a:fillRect/>
          </a:stretch>
        </p:blipFill>
        <p:spPr>
          <a:xfrm>
            <a:off x="8416717" y="253635"/>
            <a:ext cx="601320" cy="657478"/>
          </a:xfrm>
          <a:prstGeom prst="rect">
            <a:avLst/>
          </a:prstGeom>
          <a:ln w="12700">
            <a:miter lim="400000"/>
          </a:ln>
        </p:spPr>
      </p:pic>
      <p:sp>
        <p:nvSpPr>
          <p:cNvPr id="37" name="Title Text"/>
          <p:cNvSpPr txBox="1">
            <a:spLocks noGrp="1"/>
          </p:cNvSpPr>
          <p:nvPr>
            <p:ph type="title"/>
          </p:nvPr>
        </p:nvSpPr>
        <p:spPr>
          <a:xfrm>
            <a:off x="1055687" y="65088"/>
            <a:ext cx="7958139" cy="1011238"/>
          </a:xfrm>
          <a:prstGeom prst="rect">
            <a:avLst/>
          </a:prstGeom>
        </p:spPr>
        <p:txBody>
          <a:bodyPr/>
          <a:lstStyle/>
          <a:p>
            <a:r>
              <a:t>Title Text</a:t>
            </a:r>
          </a:p>
        </p:txBody>
      </p:sp>
      <p:sp>
        <p:nvSpPr>
          <p:cNvPr id="3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46" name="Line 491"/>
          <p:cNvSpPr/>
          <p:nvPr/>
        </p:nvSpPr>
        <p:spPr>
          <a:xfrm>
            <a:off x="1101724" y="1000125"/>
            <a:ext cx="7834315" cy="0"/>
          </a:xfrm>
          <a:prstGeom prst="line">
            <a:avLst/>
          </a:prstGeom>
          <a:ln w="12700">
            <a:solidFill>
              <a:srgbClr val="4582A7"/>
            </a:solidFill>
          </a:ln>
        </p:spPr>
        <p:txBody>
          <a:bodyPr lIns="45718" tIns="45718" rIns="45718" bIns="45718"/>
          <a:lstStyle/>
          <a:p>
            <a:endParaRPr/>
          </a:p>
        </p:txBody>
      </p:sp>
      <p:sp>
        <p:nvSpPr>
          <p:cNvPr id="47" name="Rectangle 474"/>
          <p:cNvSpPr/>
          <p:nvPr/>
        </p:nvSpPr>
        <p:spPr>
          <a:xfrm>
            <a:off x="269874" y="0"/>
            <a:ext cx="284166" cy="6889750"/>
          </a:xfrm>
          <a:prstGeom prst="rect">
            <a:avLst/>
          </a:prstGeom>
          <a:solidFill>
            <a:srgbClr val="FFFF00">
              <a:alpha val="80000"/>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48" name="Rectangle 475"/>
          <p:cNvSpPr/>
          <p:nvPr/>
        </p:nvSpPr>
        <p:spPr>
          <a:xfrm>
            <a:off x="-12700" y="0"/>
            <a:ext cx="330200" cy="6858000"/>
          </a:xfrm>
          <a:prstGeom prst="rect">
            <a:avLst/>
          </a:prstGeom>
          <a:gradFill>
            <a:gsLst>
              <a:gs pos="0">
                <a:srgbClr val="152C3A"/>
              </a:gs>
              <a:gs pos="100000">
                <a:schemeClr val="accent2"/>
              </a:gs>
            </a:gsLst>
            <a:lin ang="18900000"/>
          </a:gradFill>
          <a:ln w="12700">
            <a:miter lim="400000"/>
          </a:ln>
        </p:spPr>
        <p:txBody>
          <a:bodyPr lIns="45718" tIns="45718" rIns="45718" bIns="45718" anchor="ctr"/>
          <a:lstStyle/>
          <a:p>
            <a:pPr>
              <a:defRPr>
                <a:latin typeface="+mn-lt"/>
                <a:ea typeface="+mn-ea"/>
                <a:cs typeface="+mn-cs"/>
                <a:sym typeface="Arial"/>
              </a:defRPr>
            </a:pPr>
            <a:endParaRPr/>
          </a:p>
        </p:txBody>
      </p:sp>
      <p:sp>
        <p:nvSpPr>
          <p:cNvPr id="49" name="Rectangle 477"/>
          <p:cNvSpPr/>
          <p:nvPr/>
        </p:nvSpPr>
        <p:spPr>
          <a:xfrm>
            <a:off x="749298" y="-14288"/>
            <a:ext cx="71441" cy="6872288"/>
          </a:xfrm>
          <a:prstGeom prst="rect">
            <a:avLst/>
          </a:prstGeom>
          <a:solidFill>
            <a:schemeClr val="accent2">
              <a:alpha val="20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50" name="Rectangle 479"/>
          <p:cNvSpPr/>
          <p:nvPr/>
        </p:nvSpPr>
        <p:spPr>
          <a:xfrm>
            <a:off x="508000" y="0"/>
            <a:ext cx="168275" cy="6865938"/>
          </a:xfrm>
          <a:prstGeom prst="rect">
            <a:avLst/>
          </a:prstGeom>
          <a:solidFill>
            <a:srgbClr val="00B050">
              <a:alpha val="53999"/>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51" name="Rectangle 481"/>
          <p:cNvSpPr/>
          <p:nvPr/>
        </p:nvSpPr>
        <p:spPr>
          <a:xfrm>
            <a:off x="661987" y="0"/>
            <a:ext cx="114302" cy="6872288"/>
          </a:xfrm>
          <a:prstGeom prst="rect">
            <a:avLst/>
          </a:prstGeom>
          <a:solidFill>
            <a:schemeClr val="accent2">
              <a:alpha val="37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52" name="Oval 508"/>
          <p:cNvSpPr/>
          <p:nvPr/>
        </p:nvSpPr>
        <p:spPr>
          <a:xfrm>
            <a:off x="438148" y="1892299"/>
            <a:ext cx="619129" cy="614367"/>
          </a:xfrm>
          <a:prstGeom prst="ellipse">
            <a:avLst/>
          </a:prstGeom>
          <a:solidFill>
            <a:srgbClr val="00B050"/>
          </a:soli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sp>
        <p:nvSpPr>
          <p:cNvPr id="53" name="Oval 511"/>
          <p:cNvSpPr/>
          <p:nvPr/>
        </p:nvSpPr>
        <p:spPr>
          <a:xfrm>
            <a:off x="442912" y="1092748"/>
            <a:ext cx="603253" cy="596903"/>
          </a:xfrm>
          <a:prstGeom prst="ellipse">
            <a:avLst/>
          </a:prstGeom>
          <a:gradFill>
            <a:gsLst>
              <a:gs pos="0">
                <a:srgbClr val="2875A5"/>
              </a:gs>
              <a:gs pos="80000">
                <a:srgbClr val="3599D8"/>
              </a:gs>
              <a:gs pos="100000">
                <a:srgbClr val="329BDC"/>
              </a:gs>
            </a:gsLst>
            <a:lin ang="16200000"/>
          </a:gra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pic>
        <p:nvPicPr>
          <p:cNvPr id="54" name="Picture 1" descr="Picture 1"/>
          <p:cNvPicPr>
            <a:picLocks noChangeAspect="1"/>
          </p:cNvPicPr>
          <p:nvPr/>
        </p:nvPicPr>
        <p:blipFill>
          <a:blip r:embed="rId2">
            <a:extLst/>
          </a:blip>
          <a:stretch>
            <a:fillRect/>
          </a:stretch>
        </p:blipFill>
        <p:spPr>
          <a:xfrm>
            <a:off x="8416717" y="253635"/>
            <a:ext cx="601320" cy="657478"/>
          </a:xfrm>
          <a:prstGeom prst="rect">
            <a:avLst/>
          </a:prstGeom>
          <a:ln w="12700">
            <a:miter lim="400000"/>
          </a:ln>
        </p:spPr>
      </p:pic>
      <p:sp>
        <p:nvSpPr>
          <p:cNvPr id="55" name="Title Text"/>
          <p:cNvSpPr txBox="1">
            <a:spLocks noGrp="1"/>
          </p:cNvSpPr>
          <p:nvPr>
            <p:ph type="title"/>
          </p:nvPr>
        </p:nvSpPr>
        <p:spPr>
          <a:xfrm>
            <a:off x="722312" y="4406900"/>
            <a:ext cx="7772401" cy="1362075"/>
          </a:xfrm>
          <a:prstGeom prst="rect">
            <a:avLst/>
          </a:prstGeom>
        </p:spPr>
        <p:txBody>
          <a:bodyPr anchor="t"/>
          <a:lstStyle>
            <a:lvl1pPr>
              <a:defRPr cap="all"/>
            </a:lvl1pPr>
          </a:lstStyle>
          <a:p>
            <a:r>
              <a:t>Title Text</a:t>
            </a:r>
          </a:p>
        </p:txBody>
      </p:sp>
      <p:sp>
        <p:nvSpPr>
          <p:cNvPr id="56" name="Body Level One…"/>
          <p:cNvSpPr txBox="1">
            <a:spLocks noGrp="1"/>
          </p:cNvSpPr>
          <p:nvPr>
            <p:ph type="body" sz="quarter" idx="1"/>
          </p:nvPr>
        </p:nvSpPr>
        <p:spPr>
          <a:xfrm>
            <a:off x="722312" y="2906713"/>
            <a:ext cx="7772401" cy="1500189"/>
          </a:xfrm>
          <a:prstGeom prst="rect">
            <a:avLst/>
          </a:prstGeom>
        </p:spPr>
        <p:txBody>
          <a:bodyPr anchor="b"/>
          <a:lstStyle>
            <a:lvl1pPr marL="0" indent="0">
              <a:spcBef>
                <a:spcPts val="400"/>
              </a:spcBef>
              <a:buSzTx/>
              <a:buNone/>
              <a:defRPr sz="2000"/>
            </a:lvl1pPr>
            <a:lvl2pPr marL="0" indent="0">
              <a:spcBef>
                <a:spcPts val="400"/>
              </a:spcBef>
              <a:buSzTx/>
              <a:buNone/>
              <a:defRPr sz="2000"/>
            </a:lvl2pPr>
            <a:lvl3pPr marL="0" indent="0">
              <a:spcBef>
                <a:spcPts val="400"/>
              </a:spcBef>
              <a:buSzTx/>
              <a:buNone/>
              <a:defRPr sz="2000"/>
            </a:lvl3pPr>
            <a:lvl4pPr marL="0" indent="0">
              <a:spcBef>
                <a:spcPts val="400"/>
              </a:spcBef>
              <a:buSzTx/>
              <a:buNone/>
              <a:defRPr sz="2000"/>
            </a:lvl4pPr>
            <a:lvl5pPr marL="0" indent="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64" name="Line 491"/>
          <p:cNvSpPr/>
          <p:nvPr/>
        </p:nvSpPr>
        <p:spPr>
          <a:xfrm>
            <a:off x="1101724" y="1000125"/>
            <a:ext cx="7834315" cy="0"/>
          </a:xfrm>
          <a:prstGeom prst="line">
            <a:avLst/>
          </a:prstGeom>
          <a:ln w="12700">
            <a:solidFill>
              <a:srgbClr val="4582A7"/>
            </a:solidFill>
          </a:ln>
        </p:spPr>
        <p:txBody>
          <a:bodyPr lIns="45718" tIns="45718" rIns="45718" bIns="45718"/>
          <a:lstStyle/>
          <a:p>
            <a:endParaRPr/>
          </a:p>
        </p:txBody>
      </p:sp>
      <p:sp>
        <p:nvSpPr>
          <p:cNvPr id="65" name="Rectangle 474"/>
          <p:cNvSpPr/>
          <p:nvPr/>
        </p:nvSpPr>
        <p:spPr>
          <a:xfrm>
            <a:off x="269874" y="0"/>
            <a:ext cx="284166" cy="6889750"/>
          </a:xfrm>
          <a:prstGeom prst="rect">
            <a:avLst/>
          </a:prstGeom>
          <a:solidFill>
            <a:srgbClr val="FFFF00">
              <a:alpha val="80000"/>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66" name="Rectangle 475"/>
          <p:cNvSpPr/>
          <p:nvPr/>
        </p:nvSpPr>
        <p:spPr>
          <a:xfrm>
            <a:off x="-12700" y="0"/>
            <a:ext cx="330200" cy="6858000"/>
          </a:xfrm>
          <a:prstGeom prst="rect">
            <a:avLst/>
          </a:prstGeom>
          <a:gradFill>
            <a:gsLst>
              <a:gs pos="0">
                <a:srgbClr val="152C3A"/>
              </a:gs>
              <a:gs pos="100000">
                <a:schemeClr val="accent2"/>
              </a:gs>
            </a:gsLst>
            <a:lin ang="18900000"/>
          </a:gradFill>
          <a:ln w="12700">
            <a:miter lim="400000"/>
          </a:ln>
        </p:spPr>
        <p:txBody>
          <a:bodyPr lIns="45718" tIns="45718" rIns="45718" bIns="45718" anchor="ctr"/>
          <a:lstStyle/>
          <a:p>
            <a:pPr>
              <a:defRPr>
                <a:latin typeface="+mn-lt"/>
                <a:ea typeface="+mn-ea"/>
                <a:cs typeface="+mn-cs"/>
                <a:sym typeface="Arial"/>
              </a:defRPr>
            </a:pPr>
            <a:endParaRPr/>
          </a:p>
        </p:txBody>
      </p:sp>
      <p:sp>
        <p:nvSpPr>
          <p:cNvPr id="67" name="Rectangle 477"/>
          <p:cNvSpPr/>
          <p:nvPr/>
        </p:nvSpPr>
        <p:spPr>
          <a:xfrm>
            <a:off x="749298" y="-14288"/>
            <a:ext cx="71441" cy="6872288"/>
          </a:xfrm>
          <a:prstGeom prst="rect">
            <a:avLst/>
          </a:prstGeom>
          <a:solidFill>
            <a:schemeClr val="accent2">
              <a:alpha val="20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68" name="Rectangle 479"/>
          <p:cNvSpPr/>
          <p:nvPr/>
        </p:nvSpPr>
        <p:spPr>
          <a:xfrm>
            <a:off x="508000" y="0"/>
            <a:ext cx="168275" cy="6865938"/>
          </a:xfrm>
          <a:prstGeom prst="rect">
            <a:avLst/>
          </a:prstGeom>
          <a:solidFill>
            <a:srgbClr val="00B050">
              <a:alpha val="53999"/>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69" name="Rectangle 481"/>
          <p:cNvSpPr/>
          <p:nvPr/>
        </p:nvSpPr>
        <p:spPr>
          <a:xfrm>
            <a:off x="661987" y="0"/>
            <a:ext cx="114302" cy="6872288"/>
          </a:xfrm>
          <a:prstGeom prst="rect">
            <a:avLst/>
          </a:prstGeom>
          <a:solidFill>
            <a:schemeClr val="accent2">
              <a:alpha val="37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70" name="Oval 508"/>
          <p:cNvSpPr/>
          <p:nvPr/>
        </p:nvSpPr>
        <p:spPr>
          <a:xfrm>
            <a:off x="438148" y="1892299"/>
            <a:ext cx="619129" cy="614367"/>
          </a:xfrm>
          <a:prstGeom prst="ellipse">
            <a:avLst/>
          </a:prstGeom>
          <a:solidFill>
            <a:srgbClr val="00B050"/>
          </a:soli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sp>
        <p:nvSpPr>
          <p:cNvPr id="71" name="Oval 511"/>
          <p:cNvSpPr/>
          <p:nvPr/>
        </p:nvSpPr>
        <p:spPr>
          <a:xfrm>
            <a:off x="442912" y="1092748"/>
            <a:ext cx="603253" cy="596903"/>
          </a:xfrm>
          <a:prstGeom prst="ellipse">
            <a:avLst/>
          </a:prstGeom>
          <a:gradFill>
            <a:gsLst>
              <a:gs pos="0">
                <a:srgbClr val="2875A5"/>
              </a:gs>
              <a:gs pos="80000">
                <a:srgbClr val="3599D8"/>
              </a:gs>
              <a:gs pos="100000">
                <a:srgbClr val="329BDC"/>
              </a:gs>
            </a:gsLst>
            <a:lin ang="16200000"/>
          </a:gra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pic>
        <p:nvPicPr>
          <p:cNvPr id="72" name="Picture 1" descr="Picture 1"/>
          <p:cNvPicPr>
            <a:picLocks noChangeAspect="1"/>
          </p:cNvPicPr>
          <p:nvPr/>
        </p:nvPicPr>
        <p:blipFill>
          <a:blip r:embed="rId2">
            <a:extLst/>
          </a:blip>
          <a:stretch>
            <a:fillRect/>
          </a:stretch>
        </p:blipFill>
        <p:spPr>
          <a:xfrm>
            <a:off x="8416717" y="253635"/>
            <a:ext cx="601320" cy="657478"/>
          </a:xfrm>
          <a:prstGeom prst="rect">
            <a:avLst/>
          </a:prstGeom>
          <a:ln w="12700">
            <a:miter lim="400000"/>
          </a:ln>
        </p:spPr>
      </p:pic>
      <p:sp>
        <p:nvSpPr>
          <p:cNvPr id="73" name="Title Text"/>
          <p:cNvSpPr txBox="1">
            <a:spLocks noGrp="1"/>
          </p:cNvSpPr>
          <p:nvPr>
            <p:ph type="title"/>
          </p:nvPr>
        </p:nvSpPr>
        <p:spPr>
          <a:xfrm>
            <a:off x="1055687" y="65088"/>
            <a:ext cx="7958139" cy="1011238"/>
          </a:xfrm>
          <a:prstGeom prst="rect">
            <a:avLst/>
          </a:prstGeom>
        </p:spPr>
        <p:txBody>
          <a:bodyPr/>
          <a:lstStyle/>
          <a:p>
            <a:r>
              <a:t>Title Text</a:t>
            </a:r>
          </a:p>
        </p:txBody>
      </p:sp>
      <p:sp>
        <p:nvSpPr>
          <p:cNvPr id="74" name="Body Level One…"/>
          <p:cNvSpPr txBox="1">
            <a:spLocks noGrp="1"/>
          </p:cNvSpPr>
          <p:nvPr>
            <p:ph type="body" sz="half" idx="1"/>
          </p:nvPr>
        </p:nvSpPr>
        <p:spPr>
          <a:xfrm>
            <a:off x="1030287" y="1163637"/>
            <a:ext cx="3903665" cy="5360990"/>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82" name="Line 491"/>
          <p:cNvSpPr/>
          <p:nvPr/>
        </p:nvSpPr>
        <p:spPr>
          <a:xfrm>
            <a:off x="1101724" y="1000125"/>
            <a:ext cx="7834315" cy="0"/>
          </a:xfrm>
          <a:prstGeom prst="line">
            <a:avLst/>
          </a:prstGeom>
          <a:ln w="12700">
            <a:solidFill>
              <a:srgbClr val="4582A7"/>
            </a:solidFill>
          </a:ln>
        </p:spPr>
        <p:txBody>
          <a:bodyPr lIns="45718" tIns="45718" rIns="45718" bIns="45718"/>
          <a:lstStyle/>
          <a:p>
            <a:endParaRPr/>
          </a:p>
        </p:txBody>
      </p:sp>
      <p:sp>
        <p:nvSpPr>
          <p:cNvPr id="83" name="Rectangle 474"/>
          <p:cNvSpPr/>
          <p:nvPr/>
        </p:nvSpPr>
        <p:spPr>
          <a:xfrm>
            <a:off x="269874" y="0"/>
            <a:ext cx="284166" cy="6889750"/>
          </a:xfrm>
          <a:prstGeom prst="rect">
            <a:avLst/>
          </a:prstGeom>
          <a:solidFill>
            <a:srgbClr val="FFFF00">
              <a:alpha val="80000"/>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84" name="Rectangle 475"/>
          <p:cNvSpPr/>
          <p:nvPr/>
        </p:nvSpPr>
        <p:spPr>
          <a:xfrm>
            <a:off x="-12700" y="0"/>
            <a:ext cx="330200" cy="6858000"/>
          </a:xfrm>
          <a:prstGeom prst="rect">
            <a:avLst/>
          </a:prstGeom>
          <a:gradFill>
            <a:gsLst>
              <a:gs pos="0">
                <a:srgbClr val="152C3A"/>
              </a:gs>
              <a:gs pos="100000">
                <a:schemeClr val="accent2"/>
              </a:gs>
            </a:gsLst>
            <a:lin ang="18900000"/>
          </a:gradFill>
          <a:ln w="12700">
            <a:miter lim="400000"/>
          </a:ln>
        </p:spPr>
        <p:txBody>
          <a:bodyPr lIns="45718" tIns="45718" rIns="45718" bIns="45718" anchor="ctr"/>
          <a:lstStyle/>
          <a:p>
            <a:pPr>
              <a:defRPr>
                <a:latin typeface="+mn-lt"/>
                <a:ea typeface="+mn-ea"/>
                <a:cs typeface="+mn-cs"/>
                <a:sym typeface="Arial"/>
              </a:defRPr>
            </a:pPr>
            <a:endParaRPr/>
          </a:p>
        </p:txBody>
      </p:sp>
      <p:sp>
        <p:nvSpPr>
          <p:cNvPr id="85" name="Rectangle 477"/>
          <p:cNvSpPr/>
          <p:nvPr/>
        </p:nvSpPr>
        <p:spPr>
          <a:xfrm>
            <a:off x="749298" y="-14288"/>
            <a:ext cx="71441" cy="6872288"/>
          </a:xfrm>
          <a:prstGeom prst="rect">
            <a:avLst/>
          </a:prstGeom>
          <a:solidFill>
            <a:schemeClr val="accent2">
              <a:alpha val="20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86" name="Rectangle 479"/>
          <p:cNvSpPr/>
          <p:nvPr/>
        </p:nvSpPr>
        <p:spPr>
          <a:xfrm>
            <a:off x="508000" y="0"/>
            <a:ext cx="168275" cy="6865938"/>
          </a:xfrm>
          <a:prstGeom prst="rect">
            <a:avLst/>
          </a:prstGeom>
          <a:solidFill>
            <a:srgbClr val="00B050">
              <a:alpha val="53999"/>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87" name="Rectangle 481"/>
          <p:cNvSpPr/>
          <p:nvPr/>
        </p:nvSpPr>
        <p:spPr>
          <a:xfrm>
            <a:off x="661987" y="0"/>
            <a:ext cx="114302" cy="6872288"/>
          </a:xfrm>
          <a:prstGeom prst="rect">
            <a:avLst/>
          </a:prstGeom>
          <a:solidFill>
            <a:schemeClr val="accent2">
              <a:alpha val="37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88" name="Oval 508"/>
          <p:cNvSpPr/>
          <p:nvPr/>
        </p:nvSpPr>
        <p:spPr>
          <a:xfrm>
            <a:off x="438148" y="1892299"/>
            <a:ext cx="619129" cy="614367"/>
          </a:xfrm>
          <a:prstGeom prst="ellipse">
            <a:avLst/>
          </a:prstGeom>
          <a:solidFill>
            <a:srgbClr val="00B050"/>
          </a:soli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sp>
        <p:nvSpPr>
          <p:cNvPr id="89" name="Oval 511"/>
          <p:cNvSpPr/>
          <p:nvPr/>
        </p:nvSpPr>
        <p:spPr>
          <a:xfrm>
            <a:off x="442912" y="1092748"/>
            <a:ext cx="603253" cy="596903"/>
          </a:xfrm>
          <a:prstGeom prst="ellipse">
            <a:avLst/>
          </a:prstGeom>
          <a:gradFill>
            <a:gsLst>
              <a:gs pos="0">
                <a:srgbClr val="2875A5"/>
              </a:gs>
              <a:gs pos="80000">
                <a:srgbClr val="3599D8"/>
              </a:gs>
              <a:gs pos="100000">
                <a:srgbClr val="329BDC"/>
              </a:gs>
            </a:gsLst>
            <a:lin ang="16200000"/>
          </a:gra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pic>
        <p:nvPicPr>
          <p:cNvPr id="90" name="Picture 1" descr="Picture 1"/>
          <p:cNvPicPr>
            <a:picLocks noChangeAspect="1"/>
          </p:cNvPicPr>
          <p:nvPr/>
        </p:nvPicPr>
        <p:blipFill>
          <a:blip r:embed="rId2">
            <a:extLst/>
          </a:blip>
          <a:stretch>
            <a:fillRect/>
          </a:stretch>
        </p:blipFill>
        <p:spPr>
          <a:xfrm>
            <a:off x="8416717" y="253635"/>
            <a:ext cx="601320" cy="657478"/>
          </a:xfrm>
          <a:prstGeom prst="rect">
            <a:avLst/>
          </a:prstGeom>
          <a:ln w="12700">
            <a:miter lim="400000"/>
          </a:ln>
        </p:spPr>
      </p:pic>
      <p:sp>
        <p:nvSpPr>
          <p:cNvPr id="91" name="Title Text"/>
          <p:cNvSpPr txBox="1">
            <a:spLocks noGrp="1"/>
          </p:cNvSpPr>
          <p:nvPr>
            <p:ph type="title"/>
          </p:nvPr>
        </p:nvSpPr>
        <p:spPr>
          <a:xfrm>
            <a:off x="457200" y="274638"/>
            <a:ext cx="8229600" cy="1143001"/>
          </a:xfrm>
          <a:prstGeom prst="rect">
            <a:avLst/>
          </a:prstGeom>
        </p:spPr>
        <p:txBody>
          <a:bodyPr/>
          <a:lstStyle/>
          <a:p>
            <a:r>
              <a:t>Title Text</a:t>
            </a:r>
          </a:p>
        </p:txBody>
      </p:sp>
      <p:sp>
        <p:nvSpPr>
          <p:cNvPr id="92"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None/>
              <a:defRPr sz="2400"/>
            </a:lvl1pPr>
            <a:lvl2pPr marL="0" indent="0">
              <a:spcBef>
                <a:spcPts val="500"/>
              </a:spcBef>
              <a:buSzTx/>
              <a:buNone/>
              <a:defRPr sz="2400"/>
            </a:lvl2pPr>
            <a:lvl3pPr marL="0" indent="0">
              <a:spcBef>
                <a:spcPts val="500"/>
              </a:spcBef>
              <a:buSzTx/>
              <a:buNone/>
              <a:defRPr sz="2400"/>
            </a:lvl3pPr>
            <a:lvl4pPr marL="0" indent="0">
              <a:spcBef>
                <a:spcPts val="500"/>
              </a:spcBef>
              <a:buSzTx/>
              <a:buNone/>
              <a:defRPr sz="2400"/>
            </a:lvl4pPr>
            <a:lvl5pPr marL="0" indent="0">
              <a:spcBef>
                <a:spcPts val="50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93" name="Text Placeholder 4"/>
          <p:cNvSpPr>
            <a:spLocks noGrp="1"/>
          </p:cNvSpPr>
          <p:nvPr>
            <p:ph type="body" sz="quarter" idx="13"/>
          </p:nvPr>
        </p:nvSpPr>
        <p:spPr>
          <a:xfrm>
            <a:off x="4645025" y="1535112"/>
            <a:ext cx="4041775" cy="639764"/>
          </a:xfrm>
          <a:prstGeom prst="rect">
            <a:avLst/>
          </a:prstGeom>
        </p:spPr>
        <p:txBody>
          <a:bodyPr anchor="b"/>
          <a:lstStyle/>
          <a:p>
            <a:endParaRP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101" name="Line 491"/>
          <p:cNvSpPr/>
          <p:nvPr/>
        </p:nvSpPr>
        <p:spPr>
          <a:xfrm>
            <a:off x="1101724" y="1000125"/>
            <a:ext cx="7834315" cy="0"/>
          </a:xfrm>
          <a:prstGeom prst="line">
            <a:avLst/>
          </a:prstGeom>
          <a:ln w="12700">
            <a:solidFill>
              <a:srgbClr val="4582A7"/>
            </a:solidFill>
          </a:ln>
        </p:spPr>
        <p:txBody>
          <a:bodyPr lIns="45718" tIns="45718" rIns="45718" bIns="45718"/>
          <a:lstStyle/>
          <a:p>
            <a:endParaRPr/>
          </a:p>
        </p:txBody>
      </p:sp>
      <p:sp>
        <p:nvSpPr>
          <p:cNvPr id="102" name="Rectangle 474"/>
          <p:cNvSpPr/>
          <p:nvPr/>
        </p:nvSpPr>
        <p:spPr>
          <a:xfrm>
            <a:off x="269874" y="0"/>
            <a:ext cx="284166" cy="6889750"/>
          </a:xfrm>
          <a:prstGeom prst="rect">
            <a:avLst/>
          </a:prstGeom>
          <a:solidFill>
            <a:srgbClr val="FFFF00">
              <a:alpha val="80000"/>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03" name="Rectangle 475"/>
          <p:cNvSpPr/>
          <p:nvPr/>
        </p:nvSpPr>
        <p:spPr>
          <a:xfrm>
            <a:off x="-12700" y="0"/>
            <a:ext cx="330200" cy="6858000"/>
          </a:xfrm>
          <a:prstGeom prst="rect">
            <a:avLst/>
          </a:prstGeom>
          <a:gradFill>
            <a:gsLst>
              <a:gs pos="0">
                <a:srgbClr val="152C3A"/>
              </a:gs>
              <a:gs pos="100000">
                <a:schemeClr val="accent2"/>
              </a:gs>
            </a:gsLst>
            <a:lin ang="18900000"/>
          </a:gradFill>
          <a:ln w="12700">
            <a:miter lim="400000"/>
          </a:ln>
        </p:spPr>
        <p:txBody>
          <a:bodyPr lIns="45718" tIns="45718" rIns="45718" bIns="45718" anchor="ctr"/>
          <a:lstStyle/>
          <a:p>
            <a:pPr>
              <a:defRPr>
                <a:latin typeface="+mn-lt"/>
                <a:ea typeface="+mn-ea"/>
                <a:cs typeface="+mn-cs"/>
                <a:sym typeface="Arial"/>
              </a:defRPr>
            </a:pPr>
            <a:endParaRPr/>
          </a:p>
        </p:txBody>
      </p:sp>
      <p:sp>
        <p:nvSpPr>
          <p:cNvPr id="104" name="Rectangle 477"/>
          <p:cNvSpPr/>
          <p:nvPr/>
        </p:nvSpPr>
        <p:spPr>
          <a:xfrm>
            <a:off x="749298" y="-14288"/>
            <a:ext cx="71441" cy="6872288"/>
          </a:xfrm>
          <a:prstGeom prst="rect">
            <a:avLst/>
          </a:prstGeom>
          <a:solidFill>
            <a:schemeClr val="accent2">
              <a:alpha val="20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05" name="Rectangle 479"/>
          <p:cNvSpPr/>
          <p:nvPr/>
        </p:nvSpPr>
        <p:spPr>
          <a:xfrm>
            <a:off x="508000" y="0"/>
            <a:ext cx="168275" cy="6865938"/>
          </a:xfrm>
          <a:prstGeom prst="rect">
            <a:avLst/>
          </a:prstGeom>
          <a:solidFill>
            <a:srgbClr val="00B050">
              <a:alpha val="53999"/>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06" name="Rectangle 481"/>
          <p:cNvSpPr/>
          <p:nvPr/>
        </p:nvSpPr>
        <p:spPr>
          <a:xfrm>
            <a:off x="661987" y="0"/>
            <a:ext cx="114302" cy="6872288"/>
          </a:xfrm>
          <a:prstGeom prst="rect">
            <a:avLst/>
          </a:prstGeom>
          <a:solidFill>
            <a:schemeClr val="accent2">
              <a:alpha val="37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07" name="Oval 508"/>
          <p:cNvSpPr/>
          <p:nvPr/>
        </p:nvSpPr>
        <p:spPr>
          <a:xfrm>
            <a:off x="438148" y="1892299"/>
            <a:ext cx="619129" cy="614367"/>
          </a:xfrm>
          <a:prstGeom prst="ellipse">
            <a:avLst/>
          </a:prstGeom>
          <a:solidFill>
            <a:srgbClr val="00B050"/>
          </a:soli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sp>
        <p:nvSpPr>
          <p:cNvPr id="108" name="Oval 511"/>
          <p:cNvSpPr/>
          <p:nvPr/>
        </p:nvSpPr>
        <p:spPr>
          <a:xfrm>
            <a:off x="442912" y="1092748"/>
            <a:ext cx="603253" cy="596903"/>
          </a:xfrm>
          <a:prstGeom prst="ellipse">
            <a:avLst/>
          </a:prstGeom>
          <a:gradFill>
            <a:gsLst>
              <a:gs pos="0">
                <a:srgbClr val="2875A5"/>
              </a:gs>
              <a:gs pos="80000">
                <a:srgbClr val="3599D8"/>
              </a:gs>
              <a:gs pos="100000">
                <a:srgbClr val="329BDC"/>
              </a:gs>
            </a:gsLst>
            <a:lin ang="16200000"/>
          </a:gra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pic>
        <p:nvPicPr>
          <p:cNvPr id="109" name="Picture 1" descr="Picture 1"/>
          <p:cNvPicPr>
            <a:picLocks noChangeAspect="1"/>
          </p:cNvPicPr>
          <p:nvPr/>
        </p:nvPicPr>
        <p:blipFill>
          <a:blip r:embed="rId2">
            <a:extLst/>
          </a:blip>
          <a:stretch>
            <a:fillRect/>
          </a:stretch>
        </p:blipFill>
        <p:spPr>
          <a:xfrm>
            <a:off x="8416717" y="253635"/>
            <a:ext cx="601320" cy="657478"/>
          </a:xfrm>
          <a:prstGeom prst="rect">
            <a:avLst/>
          </a:prstGeom>
          <a:ln w="12700">
            <a:miter lim="400000"/>
          </a:ln>
        </p:spPr>
      </p:pic>
      <p:sp>
        <p:nvSpPr>
          <p:cNvPr id="110" name="Title Text"/>
          <p:cNvSpPr txBox="1">
            <a:spLocks noGrp="1"/>
          </p:cNvSpPr>
          <p:nvPr>
            <p:ph type="title"/>
          </p:nvPr>
        </p:nvSpPr>
        <p:spPr>
          <a:xfrm>
            <a:off x="1055687" y="65088"/>
            <a:ext cx="7958139" cy="1011238"/>
          </a:xfrm>
          <a:prstGeom prst="rect">
            <a:avLst/>
          </a:prstGeom>
        </p:spPr>
        <p:txBody>
          <a:bodyPr/>
          <a:lstStyle/>
          <a:p>
            <a:r>
              <a:t>Title Text</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Line 491"/>
          <p:cNvSpPr/>
          <p:nvPr/>
        </p:nvSpPr>
        <p:spPr>
          <a:xfrm>
            <a:off x="1101724" y="1000125"/>
            <a:ext cx="7834315" cy="0"/>
          </a:xfrm>
          <a:prstGeom prst="line">
            <a:avLst/>
          </a:prstGeom>
          <a:ln w="12700">
            <a:solidFill>
              <a:srgbClr val="4582A7"/>
            </a:solidFill>
          </a:ln>
        </p:spPr>
        <p:txBody>
          <a:bodyPr lIns="45718" tIns="45718" rIns="45718" bIns="45718"/>
          <a:lstStyle/>
          <a:p>
            <a:endParaRPr/>
          </a:p>
        </p:txBody>
      </p:sp>
      <p:sp>
        <p:nvSpPr>
          <p:cNvPr id="119" name="Rectangle 474"/>
          <p:cNvSpPr/>
          <p:nvPr/>
        </p:nvSpPr>
        <p:spPr>
          <a:xfrm>
            <a:off x="269874" y="0"/>
            <a:ext cx="284166" cy="6889750"/>
          </a:xfrm>
          <a:prstGeom prst="rect">
            <a:avLst/>
          </a:prstGeom>
          <a:solidFill>
            <a:srgbClr val="FFFF00">
              <a:alpha val="80000"/>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20" name="Rectangle 475"/>
          <p:cNvSpPr/>
          <p:nvPr/>
        </p:nvSpPr>
        <p:spPr>
          <a:xfrm>
            <a:off x="-12700" y="0"/>
            <a:ext cx="330200" cy="6858000"/>
          </a:xfrm>
          <a:prstGeom prst="rect">
            <a:avLst/>
          </a:prstGeom>
          <a:gradFill>
            <a:gsLst>
              <a:gs pos="0">
                <a:srgbClr val="152C3A"/>
              </a:gs>
              <a:gs pos="100000">
                <a:schemeClr val="accent2"/>
              </a:gs>
            </a:gsLst>
            <a:lin ang="18900000"/>
          </a:gradFill>
          <a:ln w="12700">
            <a:miter lim="400000"/>
          </a:ln>
        </p:spPr>
        <p:txBody>
          <a:bodyPr lIns="45718" tIns="45718" rIns="45718" bIns="45718" anchor="ctr"/>
          <a:lstStyle/>
          <a:p>
            <a:pPr>
              <a:defRPr>
                <a:latin typeface="+mn-lt"/>
                <a:ea typeface="+mn-ea"/>
                <a:cs typeface="+mn-cs"/>
                <a:sym typeface="Arial"/>
              </a:defRPr>
            </a:pPr>
            <a:endParaRPr/>
          </a:p>
        </p:txBody>
      </p:sp>
      <p:sp>
        <p:nvSpPr>
          <p:cNvPr id="121" name="Rectangle 477"/>
          <p:cNvSpPr/>
          <p:nvPr/>
        </p:nvSpPr>
        <p:spPr>
          <a:xfrm>
            <a:off x="749298" y="-14288"/>
            <a:ext cx="71441" cy="6872288"/>
          </a:xfrm>
          <a:prstGeom prst="rect">
            <a:avLst/>
          </a:prstGeom>
          <a:solidFill>
            <a:schemeClr val="accent2">
              <a:alpha val="20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22" name="Rectangle 479"/>
          <p:cNvSpPr/>
          <p:nvPr/>
        </p:nvSpPr>
        <p:spPr>
          <a:xfrm>
            <a:off x="508000" y="0"/>
            <a:ext cx="168275" cy="6865938"/>
          </a:xfrm>
          <a:prstGeom prst="rect">
            <a:avLst/>
          </a:prstGeom>
          <a:solidFill>
            <a:srgbClr val="00B050">
              <a:alpha val="53999"/>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23" name="Rectangle 481"/>
          <p:cNvSpPr/>
          <p:nvPr/>
        </p:nvSpPr>
        <p:spPr>
          <a:xfrm>
            <a:off x="661987" y="0"/>
            <a:ext cx="114302" cy="6872288"/>
          </a:xfrm>
          <a:prstGeom prst="rect">
            <a:avLst/>
          </a:prstGeom>
          <a:solidFill>
            <a:schemeClr val="accent2">
              <a:alpha val="37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24" name="Oval 508"/>
          <p:cNvSpPr/>
          <p:nvPr/>
        </p:nvSpPr>
        <p:spPr>
          <a:xfrm>
            <a:off x="438148" y="1892299"/>
            <a:ext cx="619129" cy="614367"/>
          </a:xfrm>
          <a:prstGeom prst="ellipse">
            <a:avLst/>
          </a:prstGeom>
          <a:solidFill>
            <a:srgbClr val="00B050"/>
          </a:soli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sp>
        <p:nvSpPr>
          <p:cNvPr id="125" name="Oval 511"/>
          <p:cNvSpPr/>
          <p:nvPr/>
        </p:nvSpPr>
        <p:spPr>
          <a:xfrm>
            <a:off x="442912" y="1092748"/>
            <a:ext cx="603253" cy="596903"/>
          </a:xfrm>
          <a:prstGeom prst="ellipse">
            <a:avLst/>
          </a:prstGeom>
          <a:gradFill>
            <a:gsLst>
              <a:gs pos="0">
                <a:srgbClr val="2875A5"/>
              </a:gs>
              <a:gs pos="80000">
                <a:srgbClr val="3599D8"/>
              </a:gs>
              <a:gs pos="100000">
                <a:srgbClr val="329BDC"/>
              </a:gs>
            </a:gsLst>
            <a:lin ang="16200000"/>
          </a:gra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pic>
        <p:nvPicPr>
          <p:cNvPr id="126" name="Picture 1" descr="Picture 1"/>
          <p:cNvPicPr>
            <a:picLocks noChangeAspect="1"/>
          </p:cNvPicPr>
          <p:nvPr/>
        </p:nvPicPr>
        <p:blipFill>
          <a:blip r:embed="rId2">
            <a:extLst/>
          </a:blip>
          <a:stretch>
            <a:fillRect/>
          </a:stretch>
        </p:blipFill>
        <p:spPr>
          <a:xfrm>
            <a:off x="8416717" y="253635"/>
            <a:ext cx="601320" cy="657478"/>
          </a:xfrm>
          <a:prstGeom prst="rect">
            <a:avLst/>
          </a:prstGeom>
          <a:ln w="12700">
            <a:miter lim="400000"/>
          </a:ln>
        </p:spPr>
      </p:pic>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34" name="Line 491"/>
          <p:cNvSpPr/>
          <p:nvPr/>
        </p:nvSpPr>
        <p:spPr>
          <a:xfrm>
            <a:off x="1101724" y="1000125"/>
            <a:ext cx="7834315" cy="0"/>
          </a:xfrm>
          <a:prstGeom prst="line">
            <a:avLst/>
          </a:prstGeom>
          <a:ln w="12700">
            <a:solidFill>
              <a:srgbClr val="4582A7"/>
            </a:solidFill>
          </a:ln>
        </p:spPr>
        <p:txBody>
          <a:bodyPr lIns="45718" tIns="45718" rIns="45718" bIns="45718"/>
          <a:lstStyle/>
          <a:p>
            <a:endParaRPr/>
          </a:p>
        </p:txBody>
      </p:sp>
      <p:sp>
        <p:nvSpPr>
          <p:cNvPr id="135" name="Rectangle 474"/>
          <p:cNvSpPr/>
          <p:nvPr/>
        </p:nvSpPr>
        <p:spPr>
          <a:xfrm>
            <a:off x="269874" y="0"/>
            <a:ext cx="284166" cy="6889750"/>
          </a:xfrm>
          <a:prstGeom prst="rect">
            <a:avLst/>
          </a:prstGeom>
          <a:solidFill>
            <a:srgbClr val="FFFF00">
              <a:alpha val="80000"/>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36" name="Rectangle 475"/>
          <p:cNvSpPr/>
          <p:nvPr/>
        </p:nvSpPr>
        <p:spPr>
          <a:xfrm>
            <a:off x="-12700" y="0"/>
            <a:ext cx="330200" cy="6858000"/>
          </a:xfrm>
          <a:prstGeom prst="rect">
            <a:avLst/>
          </a:prstGeom>
          <a:gradFill>
            <a:gsLst>
              <a:gs pos="0">
                <a:srgbClr val="152C3A"/>
              </a:gs>
              <a:gs pos="100000">
                <a:schemeClr val="accent2"/>
              </a:gs>
            </a:gsLst>
            <a:lin ang="18900000"/>
          </a:gradFill>
          <a:ln w="12700">
            <a:miter lim="400000"/>
          </a:ln>
        </p:spPr>
        <p:txBody>
          <a:bodyPr lIns="45718" tIns="45718" rIns="45718" bIns="45718" anchor="ctr"/>
          <a:lstStyle/>
          <a:p>
            <a:pPr>
              <a:defRPr>
                <a:latin typeface="+mn-lt"/>
                <a:ea typeface="+mn-ea"/>
                <a:cs typeface="+mn-cs"/>
                <a:sym typeface="Arial"/>
              </a:defRPr>
            </a:pPr>
            <a:endParaRPr/>
          </a:p>
        </p:txBody>
      </p:sp>
      <p:sp>
        <p:nvSpPr>
          <p:cNvPr id="137" name="Rectangle 477"/>
          <p:cNvSpPr/>
          <p:nvPr/>
        </p:nvSpPr>
        <p:spPr>
          <a:xfrm>
            <a:off x="749298" y="-14288"/>
            <a:ext cx="71441" cy="6872288"/>
          </a:xfrm>
          <a:prstGeom prst="rect">
            <a:avLst/>
          </a:prstGeom>
          <a:solidFill>
            <a:schemeClr val="accent2">
              <a:alpha val="20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38" name="Rectangle 479"/>
          <p:cNvSpPr/>
          <p:nvPr/>
        </p:nvSpPr>
        <p:spPr>
          <a:xfrm>
            <a:off x="508000" y="0"/>
            <a:ext cx="168275" cy="6865938"/>
          </a:xfrm>
          <a:prstGeom prst="rect">
            <a:avLst/>
          </a:prstGeom>
          <a:solidFill>
            <a:srgbClr val="00B050">
              <a:alpha val="53999"/>
            </a:srgb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39" name="Rectangle 481"/>
          <p:cNvSpPr/>
          <p:nvPr/>
        </p:nvSpPr>
        <p:spPr>
          <a:xfrm>
            <a:off x="661987" y="0"/>
            <a:ext cx="114302" cy="6872288"/>
          </a:xfrm>
          <a:prstGeom prst="rect">
            <a:avLst/>
          </a:prstGeom>
          <a:solidFill>
            <a:schemeClr val="accent2">
              <a:alpha val="37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140" name="Oval 508"/>
          <p:cNvSpPr/>
          <p:nvPr/>
        </p:nvSpPr>
        <p:spPr>
          <a:xfrm>
            <a:off x="438148" y="1892299"/>
            <a:ext cx="619129" cy="614367"/>
          </a:xfrm>
          <a:prstGeom prst="ellipse">
            <a:avLst/>
          </a:prstGeom>
          <a:solidFill>
            <a:srgbClr val="00B050"/>
          </a:soli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sp>
        <p:nvSpPr>
          <p:cNvPr id="141" name="Oval 511"/>
          <p:cNvSpPr/>
          <p:nvPr/>
        </p:nvSpPr>
        <p:spPr>
          <a:xfrm>
            <a:off x="442912" y="1092748"/>
            <a:ext cx="603253" cy="596903"/>
          </a:xfrm>
          <a:prstGeom prst="ellipse">
            <a:avLst/>
          </a:prstGeom>
          <a:gradFill>
            <a:gsLst>
              <a:gs pos="0">
                <a:srgbClr val="2875A5"/>
              </a:gs>
              <a:gs pos="80000">
                <a:srgbClr val="3599D8"/>
              </a:gs>
              <a:gs pos="100000">
                <a:srgbClr val="329BDC"/>
              </a:gs>
            </a:gsLst>
            <a:lin ang="16200000"/>
          </a:gradFill>
          <a:ln w="12700">
            <a:miter lim="400000"/>
          </a:ln>
          <a:effectLst>
            <a:outerShdw blurRad="38100" dist="23000" dir="5400000" rotWithShape="0">
              <a:srgbClr val="000000">
                <a:alpha val="35000"/>
              </a:srgbClr>
            </a:outerShdw>
          </a:effectLst>
        </p:spPr>
        <p:txBody>
          <a:bodyPr lIns="45718" tIns="45718" rIns="45718" bIns="45718" anchor="ctr"/>
          <a:lstStyle/>
          <a:p>
            <a:pPr>
              <a:defRPr>
                <a:solidFill>
                  <a:srgbClr val="FFFFFF"/>
                </a:solidFill>
                <a:latin typeface="+mn-lt"/>
                <a:ea typeface="+mn-ea"/>
                <a:cs typeface="+mn-cs"/>
                <a:sym typeface="Arial"/>
              </a:defRPr>
            </a:pPr>
            <a:endParaRPr/>
          </a:p>
        </p:txBody>
      </p:sp>
      <p:pic>
        <p:nvPicPr>
          <p:cNvPr id="142" name="Picture 1" descr="Picture 1"/>
          <p:cNvPicPr>
            <a:picLocks noChangeAspect="1"/>
          </p:cNvPicPr>
          <p:nvPr/>
        </p:nvPicPr>
        <p:blipFill>
          <a:blip r:embed="rId2">
            <a:extLst/>
          </a:blip>
          <a:stretch>
            <a:fillRect/>
          </a:stretch>
        </p:blipFill>
        <p:spPr>
          <a:xfrm>
            <a:off x="8416717" y="253635"/>
            <a:ext cx="601320" cy="657478"/>
          </a:xfrm>
          <a:prstGeom prst="rect">
            <a:avLst/>
          </a:prstGeom>
          <a:ln w="12700">
            <a:miter lim="400000"/>
          </a:ln>
        </p:spPr>
      </p:pic>
      <p:sp>
        <p:nvSpPr>
          <p:cNvPr id="143" name="Title Text"/>
          <p:cNvSpPr txBox="1">
            <a:spLocks noGrp="1"/>
          </p:cNvSpPr>
          <p:nvPr>
            <p:ph type="title"/>
          </p:nvPr>
        </p:nvSpPr>
        <p:spPr>
          <a:xfrm>
            <a:off x="457200" y="273050"/>
            <a:ext cx="3008315" cy="1162050"/>
          </a:xfrm>
          <a:prstGeom prst="rect">
            <a:avLst/>
          </a:prstGeom>
        </p:spPr>
        <p:txBody>
          <a:bodyPr anchor="b"/>
          <a:lstStyle>
            <a:lvl1pPr>
              <a:defRPr sz="2000"/>
            </a:lvl1pPr>
          </a:lstStyle>
          <a:p>
            <a:r>
              <a:t>Title Text</a:t>
            </a:r>
          </a:p>
        </p:txBody>
      </p:sp>
      <p:sp>
        <p:nvSpPr>
          <p:cNvPr id="144"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5" name="Text Placeholder 3"/>
          <p:cNvSpPr>
            <a:spLocks noGrp="1"/>
          </p:cNvSpPr>
          <p:nvPr>
            <p:ph type="body" sz="half" idx="13"/>
          </p:nvPr>
        </p:nvSpPr>
        <p:spPr>
          <a:xfrm>
            <a:off x="457198" y="1435100"/>
            <a:ext cx="3008317" cy="4691063"/>
          </a:xfrm>
          <a:prstGeom prst="rect">
            <a:avLst/>
          </a:prstGeom>
        </p:spPr>
        <p:txBody>
          <a:bodyPr/>
          <a:lstStyle/>
          <a:p>
            <a:endParaRP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477"/>
          <p:cNvSpPr/>
          <p:nvPr/>
        </p:nvSpPr>
        <p:spPr>
          <a:xfrm>
            <a:off x="147897" y="-7144"/>
            <a:ext cx="71441" cy="6872288"/>
          </a:xfrm>
          <a:prstGeom prst="rect">
            <a:avLst/>
          </a:prstGeom>
          <a:solidFill>
            <a:schemeClr val="accent2">
              <a:alpha val="20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3" name="Rectangle 481"/>
          <p:cNvSpPr/>
          <p:nvPr/>
        </p:nvSpPr>
        <p:spPr>
          <a:xfrm>
            <a:off x="14323" y="-7144"/>
            <a:ext cx="114302" cy="6872288"/>
          </a:xfrm>
          <a:prstGeom prst="rect">
            <a:avLst/>
          </a:prstGeom>
          <a:solidFill>
            <a:schemeClr val="accent2">
              <a:alpha val="37000"/>
            </a:schemeClr>
          </a:solidFill>
          <a:ln w="12700">
            <a:miter lim="400000"/>
          </a:ln>
        </p:spPr>
        <p:txBody>
          <a:bodyPr lIns="45718" tIns="45718" rIns="45718" bIns="45718" anchor="ctr"/>
          <a:lstStyle/>
          <a:p>
            <a:pPr>
              <a:defRPr>
                <a:latin typeface="+mn-lt"/>
                <a:ea typeface="+mn-ea"/>
                <a:cs typeface="+mn-cs"/>
                <a:sym typeface="Arial"/>
              </a:defRPr>
            </a:pPr>
            <a:endParaRPr/>
          </a:p>
        </p:txBody>
      </p:sp>
      <p:sp>
        <p:nvSpPr>
          <p:cNvPr id="4" name="Title Text"/>
          <p:cNvSpPr txBox="1">
            <a:spLocks noGrp="1"/>
          </p:cNvSpPr>
          <p:nvPr>
            <p:ph type="title"/>
          </p:nvPr>
        </p:nvSpPr>
        <p:spPr>
          <a:xfrm>
            <a:off x="750944" y="76755"/>
            <a:ext cx="7642112" cy="10112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5" name="Body Level One…"/>
          <p:cNvSpPr txBox="1">
            <a:spLocks noGrp="1"/>
          </p:cNvSpPr>
          <p:nvPr>
            <p:ph type="body" idx="1"/>
          </p:nvPr>
        </p:nvSpPr>
        <p:spPr>
          <a:xfrm>
            <a:off x="1030287" y="1163637"/>
            <a:ext cx="7961314" cy="53609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576160" y="6616700"/>
            <a:ext cx="273654" cy="264253"/>
          </a:xfrm>
          <a:prstGeom prst="rect">
            <a:avLst/>
          </a:prstGeom>
          <a:ln w="12700">
            <a:miter lim="400000"/>
          </a:ln>
        </p:spPr>
        <p:txBody>
          <a:bodyPr wrap="none" lIns="45718" tIns="45718" rIns="45718" bIns="45718">
            <a:spAutoFit/>
          </a:bodyPr>
          <a:lstStyle>
            <a:lvl1pPr algn="r">
              <a:defRPr sz="1200" b="0">
                <a:latin typeface="+mn-lt"/>
                <a:ea typeface="+mn-ea"/>
                <a:cs typeface="+mn-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p:txStyles>
    <p:titleStyle>
      <a:lvl1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3366"/>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3366"/>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3366"/>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3366"/>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3366"/>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3366"/>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3366"/>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3366"/>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3366"/>
          </a:solidFill>
          <a:uFillTx/>
          <a:latin typeface="+mn-lt"/>
          <a:ea typeface="+mn-ea"/>
          <a:cs typeface="+mn-cs"/>
          <a:sym typeface="Arial"/>
        </a:defRPr>
      </a:lvl9pPr>
    </p:titleStyle>
    <p:bodyStyle>
      <a:lvl1pPr marL="342900" marR="0" indent="-342900" algn="l" defTabSz="914400" rtl="0" latinLnBrk="0">
        <a:lnSpc>
          <a:spcPct val="100000"/>
        </a:lnSpc>
        <a:spcBef>
          <a:spcPts val="700"/>
        </a:spcBef>
        <a:spcAft>
          <a:spcPts val="0"/>
        </a:spcAft>
        <a:buClrTx/>
        <a:buSzPct val="85000"/>
        <a:buFontTx/>
        <a:buChar char="£"/>
        <a:tabLst/>
        <a:defRPr sz="3200" b="1" i="0" u="none" strike="noStrike" cap="none" spc="0" baseline="0">
          <a:solidFill>
            <a:schemeClr val="accent1"/>
          </a:solidFill>
          <a:uFillTx/>
          <a:latin typeface="+mn-lt"/>
          <a:ea typeface="+mn-ea"/>
          <a:cs typeface="+mn-cs"/>
          <a:sym typeface="Arial"/>
        </a:defRPr>
      </a:lvl1pPr>
      <a:lvl2pPr marL="783771" marR="0" indent="-326571" algn="l" defTabSz="914400" rtl="0" latinLnBrk="0">
        <a:lnSpc>
          <a:spcPct val="100000"/>
        </a:lnSpc>
        <a:spcBef>
          <a:spcPts val="700"/>
        </a:spcBef>
        <a:spcAft>
          <a:spcPts val="0"/>
        </a:spcAft>
        <a:buClrTx/>
        <a:buSzPct val="104999"/>
        <a:buFontTx/>
        <a:buChar char="•"/>
        <a:tabLst/>
        <a:defRPr sz="3200" b="1" i="0" u="none" strike="noStrike" cap="none" spc="0" baseline="0">
          <a:solidFill>
            <a:schemeClr val="accent1"/>
          </a:solidFill>
          <a:uFillTx/>
          <a:latin typeface="+mn-lt"/>
          <a:ea typeface="+mn-ea"/>
          <a:cs typeface="+mn-cs"/>
          <a:sym typeface="Arial"/>
        </a:defRPr>
      </a:lvl2pPr>
      <a:lvl3pPr marL="1219200" marR="0" indent="-304800" algn="l" defTabSz="914400" rtl="0" latinLnBrk="0">
        <a:lnSpc>
          <a:spcPct val="100000"/>
        </a:lnSpc>
        <a:spcBef>
          <a:spcPts val="700"/>
        </a:spcBef>
        <a:spcAft>
          <a:spcPts val="0"/>
        </a:spcAft>
        <a:buClrTx/>
        <a:buSzPct val="100000"/>
        <a:buFontTx/>
        <a:buChar char="•"/>
        <a:tabLst/>
        <a:defRPr sz="3200" b="1" i="0" u="none" strike="noStrike" cap="none" spc="0" baseline="0">
          <a:solidFill>
            <a:schemeClr val="accent1"/>
          </a:solidFill>
          <a:uFillTx/>
          <a:latin typeface="+mn-lt"/>
          <a:ea typeface="+mn-ea"/>
          <a:cs typeface="+mn-cs"/>
          <a:sym typeface="Arial"/>
        </a:defRPr>
      </a:lvl3pPr>
      <a:lvl4pPr marL="1737360" marR="0" indent="-365760" algn="l" defTabSz="914400" rtl="0" latinLnBrk="0">
        <a:lnSpc>
          <a:spcPct val="100000"/>
        </a:lnSpc>
        <a:spcBef>
          <a:spcPts val="700"/>
        </a:spcBef>
        <a:spcAft>
          <a:spcPts val="0"/>
        </a:spcAft>
        <a:buClrTx/>
        <a:buSzPct val="85000"/>
        <a:buFontTx/>
        <a:buChar char="•"/>
        <a:tabLst/>
        <a:defRPr sz="3200" b="1" i="0" u="none" strike="noStrike" cap="none" spc="0" baseline="0">
          <a:solidFill>
            <a:schemeClr val="accent1"/>
          </a:solidFill>
          <a:uFillTx/>
          <a:latin typeface="+mn-lt"/>
          <a:ea typeface="+mn-ea"/>
          <a:cs typeface="+mn-cs"/>
          <a:sym typeface="Arial"/>
        </a:defRPr>
      </a:lvl4pPr>
      <a:lvl5pPr marL="2194560" marR="0" indent="-365760" algn="l" defTabSz="914400" rtl="0" latinLnBrk="0">
        <a:lnSpc>
          <a:spcPct val="100000"/>
        </a:lnSpc>
        <a:spcBef>
          <a:spcPts val="700"/>
        </a:spcBef>
        <a:spcAft>
          <a:spcPts val="0"/>
        </a:spcAft>
        <a:buClrTx/>
        <a:buSzPct val="85000"/>
        <a:buFontTx/>
        <a:buChar char="•"/>
        <a:tabLst/>
        <a:defRPr sz="3200" b="1" i="0" u="none" strike="noStrike" cap="none" spc="0" baseline="0">
          <a:solidFill>
            <a:schemeClr val="accent1"/>
          </a:solidFill>
          <a:uFillTx/>
          <a:latin typeface="+mn-lt"/>
          <a:ea typeface="+mn-ea"/>
          <a:cs typeface="+mn-cs"/>
          <a:sym typeface="Arial"/>
        </a:defRPr>
      </a:lvl5pPr>
      <a:lvl6pPr marL="2651760" marR="0" indent="-365760" algn="l" defTabSz="914400" rtl="0" latinLnBrk="0">
        <a:lnSpc>
          <a:spcPct val="100000"/>
        </a:lnSpc>
        <a:spcBef>
          <a:spcPts val="700"/>
        </a:spcBef>
        <a:spcAft>
          <a:spcPts val="0"/>
        </a:spcAft>
        <a:buClrTx/>
        <a:buSzPct val="85000"/>
        <a:buFontTx/>
        <a:buChar char="•"/>
        <a:tabLst/>
        <a:defRPr sz="3200" b="1" i="0" u="none" strike="noStrike" cap="none" spc="0" baseline="0">
          <a:solidFill>
            <a:schemeClr val="accent1"/>
          </a:solidFill>
          <a:uFillTx/>
          <a:latin typeface="+mn-lt"/>
          <a:ea typeface="+mn-ea"/>
          <a:cs typeface="+mn-cs"/>
          <a:sym typeface="Arial"/>
        </a:defRPr>
      </a:lvl6pPr>
      <a:lvl7pPr marL="3108960" marR="0" indent="-365760" algn="l" defTabSz="914400" rtl="0" latinLnBrk="0">
        <a:lnSpc>
          <a:spcPct val="100000"/>
        </a:lnSpc>
        <a:spcBef>
          <a:spcPts val="700"/>
        </a:spcBef>
        <a:spcAft>
          <a:spcPts val="0"/>
        </a:spcAft>
        <a:buClrTx/>
        <a:buSzPct val="85000"/>
        <a:buFontTx/>
        <a:buChar char="•"/>
        <a:tabLst/>
        <a:defRPr sz="3200" b="1" i="0" u="none" strike="noStrike" cap="none" spc="0" baseline="0">
          <a:solidFill>
            <a:schemeClr val="accent1"/>
          </a:solidFill>
          <a:uFillTx/>
          <a:latin typeface="+mn-lt"/>
          <a:ea typeface="+mn-ea"/>
          <a:cs typeface="+mn-cs"/>
          <a:sym typeface="Arial"/>
        </a:defRPr>
      </a:lvl7pPr>
      <a:lvl8pPr marL="3566159" marR="0" indent="-365759" algn="l" defTabSz="914400" rtl="0" latinLnBrk="0">
        <a:lnSpc>
          <a:spcPct val="100000"/>
        </a:lnSpc>
        <a:spcBef>
          <a:spcPts val="700"/>
        </a:spcBef>
        <a:spcAft>
          <a:spcPts val="0"/>
        </a:spcAft>
        <a:buClrTx/>
        <a:buSzPct val="85000"/>
        <a:buFontTx/>
        <a:buChar char="•"/>
        <a:tabLst/>
        <a:defRPr sz="3200" b="1" i="0" u="none" strike="noStrike" cap="none" spc="0" baseline="0">
          <a:solidFill>
            <a:schemeClr val="accent1"/>
          </a:solidFill>
          <a:uFillTx/>
          <a:latin typeface="+mn-lt"/>
          <a:ea typeface="+mn-ea"/>
          <a:cs typeface="+mn-cs"/>
          <a:sym typeface="Arial"/>
        </a:defRPr>
      </a:lvl8pPr>
      <a:lvl9pPr marL="4023359" marR="0" indent="-365759" algn="l" defTabSz="914400" rtl="0" latinLnBrk="0">
        <a:lnSpc>
          <a:spcPct val="100000"/>
        </a:lnSpc>
        <a:spcBef>
          <a:spcPts val="700"/>
        </a:spcBef>
        <a:spcAft>
          <a:spcPts val="0"/>
        </a:spcAft>
        <a:buClrTx/>
        <a:buSzPct val="85000"/>
        <a:buFontTx/>
        <a:buChar char="•"/>
        <a:tabLst/>
        <a:defRPr sz="3200" b="1" i="0" u="none" strike="noStrike" cap="none" spc="0" baseline="0">
          <a:solidFill>
            <a:schemeClr val="accent1"/>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ilo.smartevent.r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1" name="Screen Shot 2023-05-16 at 12.22.15.png" descr="Screen Shot 2023-05-16 at 12.22.15.png"/>
          <p:cNvPicPr>
            <a:picLocks noChangeAspect="1"/>
          </p:cNvPicPr>
          <p:nvPr/>
        </p:nvPicPr>
        <p:blipFill>
          <a:blip r:embed="rId2">
            <a:extLst/>
          </a:blip>
          <a:stretch>
            <a:fillRect/>
          </a:stretch>
        </p:blipFill>
        <p:spPr>
          <a:xfrm>
            <a:off x="0" y="729439"/>
            <a:ext cx="9144001" cy="5399122"/>
          </a:xfrm>
          <a:prstGeom prst="rect">
            <a:avLst/>
          </a:prstGeom>
          <a:ln w="12700">
            <a:miter lim="400000"/>
          </a:ln>
        </p:spPr>
      </p:pic>
      <p:sp>
        <p:nvSpPr>
          <p:cNvPr id="422" name="Showcases"/>
          <p:cNvSpPr/>
          <p:nvPr/>
        </p:nvSpPr>
        <p:spPr>
          <a:xfrm>
            <a:off x="4817350" y="1013580"/>
            <a:ext cx="3592915" cy="564737"/>
          </a:xfrm>
          <a:prstGeom prst="roundRect">
            <a:avLst>
              <a:gd name="adj" fmla="val 33733"/>
            </a:avLst>
          </a:prstGeom>
          <a:solidFill>
            <a:srgbClr val="FFFFFF"/>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lstStyle/>
          <a:p>
            <a:r>
              <a:t>Showcases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Slide Number"/>
          <p:cNvSpPr txBox="1">
            <a:spLocks noGrp="1"/>
          </p:cNvSpPr>
          <p:nvPr>
            <p:ph type="sldNum" sz="quarter" idx="4294967295"/>
          </p:nvPr>
        </p:nvSpPr>
        <p:spPr>
          <a:xfrm>
            <a:off x="4660917" y="6616700"/>
            <a:ext cx="188897" cy="2642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grpSp>
        <p:nvGrpSpPr>
          <p:cNvPr id="427" name="Group"/>
          <p:cNvGrpSpPr/>
          <p:nvPr/>
        </p:nvGrpSpPr>
        <p:grpSpPr>
          <a:xfrm>
            <a:off x="501463" y="229942"/>
            <a:ext cx="2669354" cy="4097857"/>
            <a:chOff x="0" y="0"/>
            <a:chExt cx="2669353" cy="4097855"/>
          </a:xfrm>
        </p:grpSpPr>
        <p:sp>
          <p:nvSpPr>
            <p:cNvPr id="425" name="Group"/>
            <p:cNvSpPr/>
            <p:nvPr/>
          </p:nvSpPr>
          <p:spPr>
            <a:xfrm>
              <a:off x="0" y="0"/>
              <a:ext cx="2669354" cy="4097856"/>
            </a:xfrm>
            <a:prstGeom prst="roundRect">
              <a:avLst>
                <a:gd name="adj" fmla="val 5971"/>
              </a:avLst>
            </a:prstGeom>
            <a:solidFill>
              <a:srgbClr val="EBEBEB"/>
            </a:solidFill>
            <a:ln w="12700" cap="flat">
              <a:noFill/>
              <a:miter lim="400000"/>
            </a:ln>
            <a:effectLst/>
          </p:spPr>
          <p:txBody>
            <a:bodyPr wrap="square" lIns="45718" tIns="45718" rIns="45718" bIns="45718" numCol="1" anchor="ctr">
              <a:noAutofit/>
            </a:bodyPr>
            <a:lstStyle/>
            <a:p>
              <a:endParaRPr/>
            </a:p>
          </p:txBody>
        </p:sp>
        <p:sp>
          <p:nvSpPr>
            <p:cNvPr id="426" name="Oval"/>
            <p:cNvSpPr/>
            <p:nvPr/>
          </p:nvSpPr>
          <p:spPr>
            <a:xfrm>
              <a:off x="153835" y="1027058"/>
              <a:ext cx="2361684" cy="2405442"/>
            </a:xfrm>
            <a:prstGeom prst="ellipse">
              <a:avLst/>
            </a:prstGeom>
            <a:solidFill>
              <a:srgbClr val="FFFFFF"/>
            </a:solidFill>
            <a:ln w="88900" cap="flat">
              <a:solidFill>
                <a:srgbClr val="C0C0C0"/>
              </a:solidFill>
              <a:prstDash val="solid"/>
              <a:round/>
            </a:ln>
            <a:effectLst/>
          </p:spPr>
          <p:txBody>
            <a:bodyPr wrap="square" lIns="45718" tIns="45718" rIns="45718" bIns="45718" numCol="1" anchor="ctr">
              <a:noAutofit/>
            </a:bodyPr>
            <a:lstStyle/>
            <a:p>
              <a:endParaRPr/>
            </a:p>
          </p:txBody>
        </p:sp>
      </p:grpSp>
      <p:sp>
        <p:nvSpPr>
          <p:cNvPr id="428" name="Line"/>
          <p:cNvSpPr/>
          <p:nvPr/>
        </p:nvSpPr>
        <p:spPr>
          <a:xfrm flipV="1">
            <a:off x="1836140" y="3642304"/>
            <a:ext cx="1" cy="815278"/>
          </a:xfrm>
          <a:prstGeom prst="line">
            <a:avLst/>
          </a:prstGeom>
          <a:ln w="50800">
            <a:solidFill>
              <a:srgbClr val="005493"/>
            </a:solidFill>
            <a:headEnd type="oval"/>
            <a:tailEnd type="oval"/>
          </a:ln>
        </p:spPr>
        <p:txBody>
          <a:bodyPr lIns="45718" tIns="45718" rIns="45718" bIns="45718"/>
          <a:lstStyle/>
          <a:p>
            <a:endParaRPr/>
          </a:p>
        </p:txBody>
      </p:sp>
      <p:sp>
        <p:nvSpPr>
          <p:cNvPr id="429" name="Line"/>
          <p:cNvSpPr/>
          <p:nvPr/>
        </p:nvSpPr>
        <p:spPr>
          <a:xfrm flipV="1">
            <a:off x="3002775" y="1043735"/>
            <a:ext cx="637806" cy="637806"/>
          </a:xfrm>
          <a:prstGeom prst="line">
            <a:avLst/>
          </a:prstGeom>
          <a:ln w="50800">
            <a:solidFill>
              <a:srgbClr val="005493"/>
            </a:solidFill>
            <a:headEnd type="oval"/>
            <a:tailEnd type="oval"/>
          </a:ln>
        </p:spPr>
        <p:txBody>
          <a:bodyPr lIns="45718" tIns="45718" rIns="45718" bIns="45718"/>
          <a:lstStyle/>
          <a:p>
            <a:endParaRPr/>
          </a:p>
        </p:txBody>
      </p:sp>
      <p:sp>
        <p:nvSpPr>
          <p:cNvPr id="430" name="Line"/>
          <p:cNvSpPr/>
          <p:nvPr/>
        </p:nvSpPr>
        <p:spPr>
          <a:xfrm flipH="1">
            <a:off x="3041983" y="2553313"/>
            <a:ext cx="559390" cy="1"/>
          </a:xfrm>
          <a:prstGeom prst="line">
            <a:avLst/>
          </a:prstGeom>
          <a:ln w="50800">
            <a:solidFill>
              <a:srgbClr val="005493"/>
            </a:solidFill>
            <a:headEnd type="oval"/>
            <a:tailEnd type="oval"/>
          </a:ln>
        </p:spPr>
        <p:txBody>
          <a:bodyPr lIns="45718" tIns="45718" rIns="45718" bIns="45718"/>
          <a:lstStyle/>
          <a:p>
            <a:endParaRPr/>
          </a:p>
        </p:txBody>
      </p:sp>
      <p:sp>
        <p:nvSpPr>
          <p:cNvPr id="431" name="Rounded Rectangle"/>
          <p:cNvSpPr/>
          <p:nvPr/>
        </p:nvSpPr>
        <p:spPr>
          <a:xfrm>
            <a:off x="485291" y="4548806"/>
            <a:ext cx="2701698" cy="1945873"/>
          </a:xfrm>
          <a:prstGeom prst="roundRect">
            <a:avLst>
              <a:gd name="adj" fmla="val 9790"/>
            </a:avLst>
          </a:prstGeom>
          <a:solidFill>
            <a:srgbClr val="FFFFFF"/>
          </a:solidFill>
          <a:ln w="25400">
            <a:solidFill>
              <a:srgbClr val="919191"/>
            </a:solidFill>
          </a:ln>
        </p:spPr>
        <p:txBody>
          <a:bodyPr lIns="45718" tIns="45718" rIns="45718" bIns="45718"/>
          <a:lstStyle/>
          <a:p>
            <a:endParaRPr/>
          </a:p>
        </p:txBody>
      </p:sp>
      <p:sp>
        <p:nvSpPr>
          <p:cNvPr id="432" name="www.ilo.smartevent.rw"/>
          <p:cNvSpPr/>
          <p:nvPr/>
        </p:nvSpPr>
        <p:spPr>
          <a:xfrm>
            <a:off x="3731428" y="377495"/>
            <a:ext cx="4963793" cy="839890"/>
          </a:xfrm>
          <a:prstGeom prst="roundRect">
            <a:avLst>
              <a:gd name="adj" fmla="val 22682"/>
            </a:avLst>
          </a:prstGeom>
          <a:solidFill>
            <a:srgbClr val="FFFFFF"/>
          </a:solidFill>
          <a:ln w="25400">
            <a:solidFill>
              <a:srgbClr val="531B93"/>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lstStyle/>
          <a:p>
            <a:pPr algn="just">
              <a:spcBef>
                <a:spcPts val="400"/>
              </a:spcBef>
              <a:defRPr sz="1500" b="0">
                <a:latin typeface="+mn-lt"/>
                <a:ea typeface="+mn-ea"/>
                <a:cs typeface="+mn-cs"/>
                <a:sym typeface="Arial"/>
              </a:defRPr>
            </a:pPr>
            <a:endParaRPr/>
          </a:p>
          <a:p>
            <a:pPr marL="342900" lvl="1" indent="-342900" algn="just">
              <a:spcBef>
                <a:spcPts val="400"/>
              </a:spcBef>
              <a:buClr>
                <a:srgbClr val="4582A7"/>
              </a:buClr>
              <a:buSzPct val="85000"/>
              <a:buChar char="‣"/>
              <a:defRPr sz="2300" b="0">
                <a:latin typeface="+mn-lt"/>
                <a:ea typeface="+mn-ea"/>
                <a:cs typeface="+mn-cs"/>
                <a:sym typeface="Arial"/>
              </a:defRPr>
            </a:pPr>
            <a:r>
              <a:rPr u="sng">
                <a:solidFill>
                  <a:srgbClr val="0000FF"/>
                </a:solidFill>
                <a:uFill>
                  <a:solidFill>
                    <a:srgbClr val="0000FF"/>
                  </a:solidFill>
                </a:uFill>
                <a:hlinkClick r:id="rId2"/>
              </a:rPr>
              <a:t>www.ilo.smartevent.rw</a:t>
            </a:r>
            <a:r>
              <a:t> </a:t>
            </a:r>
          </a:p>
        </p:txBody>
      </p:sp>
      <p:sp>
        <p:nvSpPr>
          <p:cNvPr id="433" name="Visit on the link (www.ilo.smartevent.rw)…"/>
          <p:cNvSpPr/>
          <p:nvPr/>
        </p:nvSpPr>
        <p:spPr>
          <a:xfrm>
            <a:off x="3731428" y="1383669"/>
            <a:ext cx="4963793" cy="1790403"/>
          </a:xfrm>
          <a:prstGeom prst="roundRect">
            <a:avLst>
              <a:gd name="adj" fmla="val 10640"/>
            </a:avLst>
          </a:prstGeom>
          <a:solidFill>
            <a:srgbClr val="FFFFFF"/>
          </a:solidFill>
          <a:ln w="25400">
            <a:solidFill>
              <a:srgbClr val="009193"/>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lstStyle/>
          <a:p>
            <a:pPr marL="342900" lvl="1" indent="-342900" algn="just">
              <a:spcBef>
                <a:spcPts val="400"/>
              </a:spcBef>
              <a:buClr>
                <a:srgbClr val="4582A7"/>
              </a:buClr>
              <a:buSzPct val="85000"/>
              <a:buChar char="‣"/>
              <a:defRPr sz="1500" b="0">
                <a:latin typeface="+mn-lt"/>
                <a:ea typeface="+mn-ea"/>
                <a:cs typeface="+mn-cs"/>
                <a:sym typeface="Arial"/>
              </a:defRPr>
            </a:pPr>
            <a:r>
              <a:t>Visit on the link (</a:t>
            </a:r>
            <a:r>
              <a:rPr u="sng">
                <a:solidFill>
                  <a:srgbClr val="0000FF"/>
                </a:solidFill>
                <a:uFill>
                  <a:solidFill>
                    <a:srgbClr val="0000FF"/>
                  </a:solidFill>
                </a:uFill>
                <a:hlinkClick r:id="rId2"/>
              </a:rPr>
              <a:t>www.ilo.smartevent.rw</a:t>
            </a:r>
            <a:r>
              <a:t>)</a:t>
            </a:r>
          </a:p>
          <a:p>
            <a:pPr marL="342900" lvl="1" indent="-342900" algn="just">
              <a:spcBef>
                <a:spcPts val="400"/>
              </a:spcBef>
              <a:buClr>
                <a:srgbClr val="4582A7"/>
              </a:buClr>
              <a:buSzPct val="85000"/>
              <a:buChar char="‣"/>
              <a:defRPr sz="1500" b="0">
                <a:latin typeface="+mn-lt"/>
                <a:ea typeface="+mn-ea"/>
                <a:cs typeface="+mn-cs"/>
                <a:sym typeface="Arial"/>
              </a:defRPr>
            </a:pPr>
            <a:r>
              <a:t>Select among the locations your area of interest for visiting</a:t>
            </a:r>
          </a:p>
          <a:p>
            <a:pPr marL="342900" lvl="1" indent="-342900" algn="just">
              <a:spcBef>
                <a:spcPts val="400"/>
              </a:spcBef>
              <a:buClr>
                <a:srgbClr val="4582A7"/>
              </a:buClr>
              <a:buSzPct val="85000"/>
              <a:buChar char="‣"/>
              <a:defRPr sz="1500" b="0">
                <a:latin typeface="+mn-lt"/>
                <a:ea typeface="+mn-ea"/>
                <a:cs typeface="+mn-cs"/>
                <a:sym typeface="Arial"/>
              </a:defRPr>
            </a:pPr>
            <a:r>
              <a:t>If the slots for that location are full, select another favorite location for visiting</a:t>
            </a:r>
          </a:p>
        </p:txBody>
      </p:sp>
      <p:sp>
        <p:nvSpPr>
          <p:cNvPr id="434" name="Registration Process"/>
          <p:cNvSpPr txBox="1"/>
          <p:nvPr/>
        </p:nvSpPr>
        <p:spPr>
          <a:xfrm>
            <a:off x="4580767" y="1370969"/>
            <a:ext cx="2454433" cy="370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u="sng">
                <a:solidFill>
                  <a:srgbClr val="005493"/>
                </a:solidFill>
              </a:defRPr>
            </a:lvl1pPr>
          </a:lstStyle>
          <a:p>
            <a:r>
              <a:t>Registration Process </a:t>
            </a:r>
          </a:p>
        </p:txBody>
      </p:sp>
      <p:sp>
        <p:nvSpPr>
          <p:cNvPr id="435" name="Registration Link:"/>
          <p:cNvSpPr txBox="1"/>
          <p:nvPr/>
        </p:nvSpPr>
        <p:spPr>
          <a:xfrm>
            <a:off x="4424030" y="391377"/>
            <a:ext cx="2047350" cy="370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u="sng">
                <a:solidFill>
                  <a:srgbClr val="005493"/>
                </a:solidFill>
              </a:defRPr>
            </a:lvl1pPr>
          </a:lstStyle>
          <a:p>
            <a:r>
              <a:t>Registration Link:</a:t>
            </a:r>
          </a:p>
        </p:txBody>
      </p:sp>
      <p:sp>
        <p:nvSpPr>
          <p:cNvPr id="436" name="Registration Deadline…"/>
          <p:cNvSpPr txBox="1"/>
          <p:nvPr/>
        </p:nvSpPr>
        <p:spPr>
          <a:xfrm>
            <a:off x="465134" y="4661667"/>
            <a:ext cx="2517610" cy="11201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pPr>
              <a:defRPr u="sng">
                <a:solidFill>
                  <a:srgbClr val="005493"/>
                </a:solidFill>
              </a:defRPr>
            </a:pPr>
            <a:r>
              <a:rPr dirty="0"/>
              <a:t>Registration Deadline</a:t>
            </a:r>
          </a:p>
          <a:p>
            <a:pPr>
              <a:defRPr u="sng">
                <a:solidFill>
                  <a:srgbClr val="005493"/>
                </a:solidFill>
              </a:defRPr>
            </a:pPr>
            <a:endParaRPr dirty="0"/>
          </a:p>
          <a:p>
            <a:pPr>
              <a:defRPr sz="3100">
                <a:solidFill>
                  <a:srgbClr val="005493"/>
                </a:solidFill>
              </a:defRPr>
            </a:pPr>
            <a:r>
              <a:rPr dirty="0"/>
              <a:t>1</a:t>
            </a:r>
            <a:r>
              <a:rPr lang="en-ZW" dirty="0"/>
              <a:t>4</a:t>
            </a:r>
            <a:r>
              <a:rPr dirty="0"/>
              <a:t>:</a:t>
            </a:r>
            <a:r>
              <a:rPr lang="en-ZW" dirty="0"/>
              <a:t>3</a:t>
            </a:r>
            <a:r>
              <a:rPr dirty="0"/>
              <a:t>0</a:t>
            </a:r>
          </a:p>
        </p:txBody>
      </p:sp>
      <p:sp>
        <p:nvSpPr>
          <p:cNvPr id="437" name="Show case Visit Registration"/>
          <p:cNvSpPr txBox="1">
            <a:spLocks noGrp="1"/>
          </p:cNvSpPr>
          <p:nvPr>
            <p:ph type="title"/>
          </p:nvPr>
        </p:nvSpPr>
        <p:spPr>
          <a:xfrm>
            <a:off x="981943" y="1954102"/>
            <a:ext cx="1708394" cy="1011239"/>
          </a:xfrm>
          <a:prstGeom prst="rect">
            <a:avLst/>
          </a:prstGeom>
        </p:spPr>
        <p:txBody>
          <a:bodyPr/>
          <a:lstStyle>
            <a:lvl1pPr algn="ctr">
              <a:defRPr sz="2100"/>
            </a:lvl1pPr>
          </a:lstStyle>
          <a:p>
            <a:r>
              <a:t>Show case Visit Registration</a:t>
            </a:r>
          </a:p>
        </p:txBody>
      </p:sp>
      <p:sp>
        <p:nvSpPr>
          <p:cNvPr id="438" name="Pink Mango - Kigali…"/>
          <p:cNvSpPr/>
          <p:nvPr/>
        </p:nvSpPr>
        <p:spPr>
          <a:xfrm>
            <a:off x="3882605" y="4136159"/>
            <a:ext cx="4963793" cy="2269509"/>
          </a:xfrm>
          <a:prstGeom prst="roundRect">
            <a:avLst>
              <a:gd name="adj" fmla="val 6359"/>
            </a:avLst>
          </a:prstGeom>
          <a:solidFill>
            <a:srgbClr val="FFFFFF"/>
          </a:solidFill>
          <a:ln w="25400">
            <a:solidFill>
              <a:srgbClr val="009193"/>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lstStyle/>
          <a:p>
            <a:pPr marL="342900" lvl="1" indent="-342900" algn="just">
              <a:spcBef>
                <a:spcPts val="400"/>
              </a:spcBef>
              <a:buClr>
                <a:srgbClr val="4582A7"/>
              </a:buClr>
              <a:buSzPct val="85000"/>
              <a:buFont typeface="+mj-lt"/>
              <a:buAutoNum type="arabicPeriod"/>
              <a:defRPr sz="1500" b="0">
                <a:latin typeface="+mn-lt"/>
                <a:ea typeface="+mn-ea"/>
                <a:cs typeface="+mn-cs"/>
                <a:sym typeface="Arial"/>
              </a:defRPr>
            </a:pPr>
            <a:r>
              <a:rPr sz="1200" dirty="0"/>
              <a:t>Pink Mango - Kigali</a:t>
            </a:r>
          </a:p>
          <a:p>
            <a:pPr marL="342900" lvl="1" indent="-342900" algn="just">
              <a:spcBef>
                <a:spcPts val="400"/>
              </a:spcBef>
              <a:buClr>
                <a:srgbClr val="4582A7"/>
              </a:buClr>
              <a:buSzPct val="85000"/>
              <a:buFont typeface="+mj-lt"/>
              <a:buAutoNum type="arabicPeriod"/>
              <a:defRPr sz="1500" b="0">
                <a:latin typeface="+mn-lt"/>
                <a:ea typeface="+mn-ea"/>
                <a:cs typeface="+mn-cs"/>
                <a:sym typeface="Arial"/>
              </a:defRPr>
            </a:pPr>
            <a:r>
              <a:rPr sz="1200" dirty="0" err="1"/>
              <a:t>Muhanga</a:t>
            </a:r>
            <a:r>
              <a:rPr sz="1200" dirty="0"/>
              <a:t> ICPC - </a:t>
            </a:r>
            <a:r>
              <a:rPr sz="1200" dirty="0" err="1"/>
              <a:t>Muhanga</a:t>
            </a:r>
            <a:endParaRPr sz="1200" dirty="0"/>
          </a:p>
          <a:p>
            <a:pPr marL="342900" lvl="1" indent="-342900" algn="just">
              <a:spcBef>
                <a:spcPts val="400"/>
              </a:spcBef>
              <a:buClr>
                <a:srgbClr val="4582A7"/>
              </a:buClr>
              <a:buSzPct val="85000"/>
              <a:buFont typeface="+mj-lt"/>
              <a:buAutoNum type="arabicPeriod"/>
              <a:defRPr sz="1500" b="0">
                <a:latin typeface="+mn-lt"/>
                <a:ea typeface="+mn-ea"/>
                <a:cs typeface="+mn-cs"/>
                <a:sym typeface="Arial"/>
              </a:defRPr>
            </a:pPr>
            <a:r>
              <a:rPr sz="1200" dirty="0"/>
              <a:t>Center of excellency Rwanda coding academy - </a:t>
            </a:r>
            <a:r>
              <a:rPr sz="1200" dirty="0" err="1"/>
              <a:t>Nyabihu</a:t>
            </a:r>
            <a:endParaRPr sz="1200" dirty="0"/>
          </a:p>
          <a:p>
            <a:pPr marL="342900" lvl="1" indent="-342900" algn="just">
              <a:spcBef>
                <a:spcPts val="400"/>
              </a:spcBef>
              <a:buClr>
                <a:srgbClr val="4582A7"/>
              </a:buClr>
              <a:buSzPct val="85000"/>
              <a:buFont typeface="+mj-lt"/>
              <a:buAutoNum type="arabicPeriod"/>
              <a:defRPr sz="1500" b="0">
                <a:latin typeface="+mn-lt"/>
                <a:ea typeface="+mn-ea"/>
                <a:cs typeface="+mn-cs"/>
                <a:sym typeface="Arial"/>
              </a:defRPr>
            </a:pPr>
            <a:r>
              <a:rPr sz="1200" dirty="0"/>
              <a:t>IPRC </a:t>
            </a:r>
            <a:r>
              <a:rPr sz="1200" dirty="0" err="1"/>
              <a:t>Tumba</a:t>
            </a:r>
            <a:r>
              <a:rPr sz="1200" dirty="0"/>
              <a:t> - </a:t>
            </a:r>
            <a:r>
              <a:rPr sz="1200" dirty="0" err="1"/>
              <a:t>Musanze</a:t>
            </a:r>
            <a:endParaRPr sz="1200" dirty="0"/>
          </a:p>
          <a:p>
            <a:pPr marL="342900" lvl="1" indent="-342900" algn="just">
              <a:spcBef>
                <a:spcPts val="400"/>
              </a:spcBef>
              <a:buClr>
                <a:srgbClr val="4582A7"/>
              </a:buClr>
              <a:buSzPct val="85000"/>
              <a:buFont typeface="+mj-lt"/>
              <a:buAutoNum type="arabicPeriod"/>
              <a:defRPr sz="1500" b="0">
                <a:latin typeface="+mn-lt"/>
                <a:ea typeface="+mn-ea"/>
                <a:cs typeface="+mn-cs"/>
                <a:sym typeface="Arial"/>
              </a:defRPr>
            </a:pPr>
            <a:r>
              <a:rPr sz="1200" dirty="0"/>
              <a:t>Ampersand - Kigali</a:t>
            </a:r>
          </a:p>
          <a:p>
            <a:pPr marL="342900" lvl="1" indent="-342900" algn="just">
              <a:spcBef>
                <a:spcPts val="400"/>
              </a:spcBef>
              <a:buClr>
                <a:srgbClr val="4582A7"/>
              </a:buClr>
              <a:buSzPct val="85000"/>
              <a:buFont typeface="+mj-lt"/>
              <a:buAutoNum type="arabicPeriod"/>
              <a:defRPr sz="1500" b="0">
                <a:latin typeface="+mn-lt"/>
                <a:ea typeface="+mn-ea"/>
                <a:cs typeface="+mn-cs"/>
                <a:sym typeface="Arial"/>
              </a:defRPr>
            </a:pPr>
            <a:r>
              <a:rPr sz="1200" dirty="0" err="1"/>
              <a:t>Kinigi</a:t>
            </a:r>
            <a:r>
              <a:rPr sz="1200" dirty="0"/>
              <a:t> IDG Model Village - </a:t>
            </a:r>
            <a:r>
              <a:rPr sz="1200" dirty="0" err="1"/>
              <a:t>Musanze</a:t>
            </a:r>
            <a:endParaRPr sz="1200" dirty="0"/>
          </a:p>
          <a:p>
            <a:pPr marL="342900" lvl="1" indent="-342900" algn="just">
              <a:spcBef>
                <a:spcPts val="400"/>
              </a:spcBef>
              <a:buClr>
                <a:srgbClr val="4582A7"/>
              </a:buClr>
              <a:buSzPct val="85000"/>
              <a:buFont typeface="+mj-lt"/>
              <a:buAutoNum type="arabicPeriod"/>
              <a:defRPr sz="1500" b="0">
                <a:latin typeface="+mn-lt"/>
                <a:ea typeface="+mn-ea"/>
                <a:cs typeface="+mn-cs"/>
                <a:sym typeface="Arial"/>
              </a:defRPr>
            </a:pPr>
            <a:r>
              <a:rPr sz="1200" dirty="0"/>
              <a:t>Green </a:t>
            </a:r>
            <a:r>
              <a:rPr sz="1200" dirty="0" err="1"/>
              <a:t>Gicumbi</a:t>
            </a:r>
            <a:r>
              <a:rPr sz="1200" dirty="0"/>
              <a:t> - </a:t>
            </a:r>
            <a:r>
              <a:rPr sz="1200" dirty="0" err="1"/>
              <a:t>Gicumbi</a:t>
            </a:r>
            <a:endParaRPr sz="1200" dirty="0"/>
          </a:p>
          <a:p>
            <a:pPr marL="342900" lvl="1" indent="-342900" algn="just">
              <a:spcBef>
                <a:spcPts val="400"/>
              </a:spcBef>
              <a:buClr>
                <a:srgbClr val="4582A7"/>
              </a:buClr>
              <a:buSzPct val="85000"/>
              <a:buFont typeface="+mj-lt"/>
              <a:buAutoNum type="arabicPeriod"/>
              <a:defRPr sz="1500" b="0">
                <a:latin typeface="+mn-lt"/>
                <a:ea typeface="+mn-ea"/>
                <a:cs typeface="+mn-cs"/>
                <a:sym typeface="Arial"/>
              </a:defRPr>
            </a:pPr>
            <a:r>
              <a:rPr sz="1200" dirty="0"/>
              <a:t>Kigali Tourist Venues  - Kigali</a:t>
            </a:r>
          </a:p>
        </p:txBody>
      </p:sp>
      <p:sp>
        <p:nvSpPr>
          <p:cNvPr id="439" name="List of locations"/>
          <p:cNvSpPr txBox="1"/>
          <p:nvPr/>
        </p:nvSpPr>
        <p:spPr>
          <a:xfrm>
            <a:off x="3882605" y="3340356"/>
            <a:ext cx="4812616" cy="5847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u="sng">
                <a:solidFill>
                  <a:srgbClr val="005493"/>
                </a:solidFill>
              </a:defRPr>
            </a:lvl1pPr>
          </a:lstStyle>
          <a:p>
            <a:pPr algn="l"/>
            <a:r>
              <a:rPr sz="1600" dirty="0">
                <a:latin typeface="+mn-lt"/>
              </a:rPr>
              <a:t>List of locations</a:t>
            </a:r>
            <a:r>
              <a:rPr lang="en-ZW" sz="1600" dirty="0">
                <a:latin typeface="+mn-lt"/>
              </a:rPr>
              <a:t> </a:t>
            </a:r>
            <a:r>
              <a:rPr lang="en-ZW" sz="1600" u="none" dirty="0">
                <a:latin typeface="+mn-lt"/>
              </a:rPr>
              <a:t>( if you click on the site name, details of the sites visit are available)</a:t>
            </a:r>
            <a:r>
              <a:rPr sz="1600" u="none" dirty="0">
                <a:latin typeface="+mn-lt"/>
              </a:rPr>
              <a:t> </a:t>
            </a:r>
          </a:p>
        </p:txBody>
      </p:sp>
      <p:sp>
        <p:nvSpPr>
          <p:cNvPr id="440" name="Line"/>
          <p:cNvSpPr/>
          <p:nvPr/>
        </p:nvSpPr>
        <p:spPr>
          <a:xfrm flipH="1" flipV="1">
            <a:off x="2723998" y="3270776"/>
            <a:ext cx="879213" cy="1085456"/>
          </a:xfrm>
          <a:prstGeom prst="line">
            <a:avLst/>
          </a:prstGeom>
          <a:ln w="50800">
            <a:solidFill>
              <a:srgbClr val="005493"/>
            </a:solidFill>
            <a:headEnd type="oval"/>
            <a:tailEnd type="oval"/>
          </a:ln>
        </p:spPr>
        <p:txBody>
          <a:bodyPr lIns="45718" tIns="45718" rIns="45718" bIns="45718"/>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Showcase sites information"/>
          <p:cNvSpPr txBox="1">
            <a:spLocks noGrp="1"/>
          </p:cNvSpPr>
          <p:nvPr>
            <p:ph type="title"/>
          </p:nvPr>
        </p:nvSpPr>
        <p:spPr>
          <a:xfrm>
            <a:off x="535268" y="94285"/>
            <a:ext cx="3809718" cy="721640"/>
          </a:xfrm>
          <a:prstGeom prst="rect">
            <a:avLst/>
          </a:prstGeom>
        </p:spPr>
        <p:txBody>
          <a:bodyPr/>
          <a:lstStyle>
            <a:lvl1pPr algn="ctr" defTabSz="804672">
              <a:defRPr sz="2200"/>
            </a:lvl1pPr>
          </a:lstStyle>
          <a:p>
            <a:r>
              <a:t>Showcase sites information</a:t>
            </a:r>
          </a:p>
        </p:txBody>
      </p:sp>
      <p:sp>
        <p:nvSpPr>
          <p:cNvPr id="443" name="Slide Number"/>
          <p:cNvSpPr txBox="1">
            <a:spLocks noGrp="1"/>
          </p:cNvSpPr>
          <p:nvPr>
            <p:ph type="sldNum" sz="quarter" idx="4294967295"/>
          </p:nvPr>
        </p:nvSpPr>
        <p:spPr>
          <a:xfrm>
            <a:off x="4660917" y="6616700"/>
            <a:ext cx="188897" cy="2642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444" name="Oval 19"/>
          <p:cNvSpPr/>
          <p:nvPr/>
        </p:nvSpPr>
        <p:spPr>
          <a:xfrm>
            <a:off x="1151726" y="6287317"/>
            <a:ext cx="3262623" cy="176850"/>
          </a:xfrm>
          <a:prstGeom prst="ellipse">
            <a:avLst/>
          </a:prstGeom>
          <a:solidFill>
            <a:srgbClr val="000000">
              <a:alpha val="10000"/>
            </a:srgbClr>
          </a:solidFill>
          <a:ln w="12700">
            <a:miter lim="400000"/>
          </a:ln>
        </p:spPr>
        <p:txBody>
          <a:bodyPr lIns="45719" rIns="45719" anchor="ctr"/>
          <a:lstStyle/>
          <a:p>
            <a:pPr>
              <a:defRPr b="0">
                <a:solidFill>
                  <a:srgbClr val="FFFFFF"/>
                </a:solidFill>
                <a:latin typeface="Calibri"/>
                <a:ea typeface="Calibri"/>
                <a:cs typeface="Calibri"/>
                <a:sym typeface="Calibri"/>
              </a:defRPr>
            </a:pPr>
            <a:endParaRPr/>
          </a:p>
        </p:txBody>
      </p:sp>
      <p:sp>
        <p:nvSpPr>
          <p:cNvPr id="445" name="Pink Mango…"/>
          <p:cNvSpPr/>
          <p:nvPr/>
        </p:nvSpPr>
        <p:spPr>
          <a:xfrm>
            <a:off x="794205" y="819628"/>
            <a:ext cx="3780311" cy="5503818"/>
          </a:xfrm>
          <a:prstGeom prst="roundRect">
            <a:avLst>
              <a:gd name="adj" fmla="val 5659"/>
            </a:avLst>
          </a:prstGeom>
          <a:ln w="12700">
            <a:solidFill>
              <a:srgbClr val="D6D6D6"/>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rPr dirty="0">
                <a:solidFill>
                  <a:schemeClr val="tx1"/>
                </a:solidFill>
              </a:rPr>
              <a:t>Pink Mango</a:t>
            </a:r>
          </a:p>
          <a:p>
            <a:pPr>
              <a:defRPr sz="1200"/>
            </a:pPr>
            <a:endParaRPr dirty="0"/>
          </a:p>
          <a:p>
            <a:pPr>
              <a:defRPr sz="100"/>
            </a:pPr>
            <a:endParaRPr dirty="0"/>
          </a:p>
          <a:p>
            <a:pPr>
              <a:defRPr sz="100"/>
            </a:pPr>
            <a:endParaRPr dirty="0"/>
          </a:p>
          <a:p>
            <a:pPr>
              <a:defRPr sz="100"/>
            </a:pPr>
            <a:endParaRPr dirty="0"/>
          </a:p>
          <a:p>
            <a:pPr>
              <a:defRPr sz="100"/>
            </a:pPr>
            <a:endParaRPr dirty="0"/>
          </a:p>
          <a:p>
            <a:pPr>
              <a:defRPr sz="100"/>
            </a:pPr>
            <a:endParaRPr dirty="0"/>
          </a:p>
          <a:p>
            <a:r>
              <a:rPr dirty="0"/>
              <a:t>Summary:</a:t>
            </a:r>
          </a:p>
          <a:p>
            <a:endParaRPr dirty="0"/>
          </a:p>
          <a:p>
            <a:pPr algn="just">
              <a:defRPr b="0">
                <a:latin typeface="Times New Roman"/>
                <a:ea typeface="Times New Roman"/>
                <a:cs typeface="Times New Roman"/>
                <a:sym typeface="Times New Roman"/>
              </a:defRPr>
            </a:pPr>
            <a:r>
              <a:rPr sz="1600" dirty="0">
                <a:solidFill>
                  <a:schemeClr val="tx1"/>
                </a:solidFill>
                <a:latin typeface="+mn-lt"/>
              </a:rPr>
              <a:t>Pink Mango is a textile industry located in Kigali Special Economic Zone that employs 4,681 staff.</a:t>
            </a:r>
          </a:p>
          <a:p>
            <a:pPr algn="just">
              <a:defRPr b="0">
                <a:latin typeface="Times New Roman"/>
                <a:ea typeface="Times New Roman"/>
                <a:cs typeface="Times New Roman"/>
                <a:sym typeface="Times New Roman"/>
              </a:defRPr>
            </a:pPr>
            <a:endParaRPr sz="1600" dirty="0">
              <a:solidFill>
                <a:schemeClr val="tx1"/>
              </a:solidFill>
              <a:latin typeface="+mn-lt"/>
            </a:endParaRPr>
          </a:p>
          <a:p>
            <a:pPr algn="just">
              <a:defRPr b="0">
                <a:latin typeface="Times New Roman"/>
                <a:ea typeface="Times New Roman"/>
                <a:cs typeface="Times New Roman"/>
                <a:sym typeface="Times New Roman"/>
              </a:defRPr>
            </a:pPr>
            <a:r>
              <a:rPr sz="1600" dirty="0">
                <a:solidFill>
                  <a:schemeClr val="tx1"/>
                </a:solidFill>
                <a:latin typeface="+mn-lt"/>
              </a:rPr>
              <a:t>Pink Mango works with the aim of protecting the environment through the following methods:</a:t>
            </a:r>
            <a:endParaRPr lang="en-ZW" sz="1600" dirty="0">
              <a:solidFill>
                <a:schemeClr val="tx1"/>
              </a:solidFill>
              <a:latin typeface="+mn-lt"/>
            </a:endParaRPr>
          </a:p>
          <a:p>
            <a:pPr algn="l">
              <a:defRPr b="0">
                <a:latin typeface="Times New Roman"/>
                <a:ea typeface="Times New Roman"/>
                <a:cs typeface="Times New Roman"/>
                <a:sym typeface="Times New Roman"/>
              </a:defRPr>
            </a:pPr>
            <a:endParaRPr sz="1600" dirty="0">
              <a:solidFill>
                <a:schemeClr val="tx1"/>
              </a:solidFill>
              <a:latin typeface="+mn-lt"/>
            </a:endParaRPr>
          </a:p>
          <a:p>
            <a:pPr marR="457200" indent="228600" algn="l" defTabSz="457200">
              <a:buSzPct val="100000"/>
              <a:buFont typeface="Symbol"/>
              <a:buChar char="·"/>
              <a:defRPr b="0">
                <a:solidFill>
                  <a:srgbClr val="000000"/>
                </a:solidFill>
                <a:latin typeface="Times New Roman"/>
                <a:ea typeface="Times New Roman"/>
                <a:cs typeface="Times New Roman"/>
                <a:sym typeface="Times New Roman"/>
              </a:defRPr>
            </a:pPr>
            <a:r>
              <a:rPr sz="1600" dirty="0">
                <a:solidFill>
                  <a:schemeClr val="tx1"/>
                </a:solidFill>
                <a:latin typeface="+mn-lt"/>
              </a:rPr>
              <a:t> Handling plastics bags;</a:t>
            </a:r>
          </a:p>
          <a:p>
            <a:pPr marR="457200" indent="228600" algn="l" defTabSz="457200">
              <a:buSzPct val="100000"/>
              <a:buFont typeface="Symbol"/>
              <a:buChar char="·"/>
              <a:defRPr b="0">
                <a:solidFill>
                  <a:srgbClr val="000000"/>
                </a:solidFill>
                <a:latin typeface="Times New Roman"/>
                <a:ea typeface="Times New Roman"/>
                <a:cs typeface="Times New Roman"/>
                <a:sym typeface="Times New Roman"/>
              </a:defRPr>
            </a:pPr>
            <a:r>
              <a:rPr sz="1600" dirty="0">
                <a:solidFill>
                  <a:schemeClr val="tx1"/>
                </a:solidFill>
                <a:latin typeface="+mn-lt"/>
              </a:rPr>
              <a:t> Handling Sewage system</a:t>
            </a:r>
          </a:p>
          <a:p>
            <a:pPr marR="457200" indent="228600" algn="l" defTabSz="457200">
              <a:buSzPct val="100000"/>
              <a:buFont typeface="Symbol"/>
              <a:buChar char="·"/>
              <a:defRPr b="0">
                <a:solidFill>
                  <a:srgbClr val="000000"/>
                </a:solidFill>
                <a:latin typeface="Times New Roman"/>
                <a:ea typeface="Times New Roman"/>
                <a:cs typeface="Times New Roman"/>
                <a:sym typeface="Times New Roman"/>
              </a:defRPr>
            </a:pPr>
            <a:r>
              <a:rPr sz="1600" dirty="0">
                <a:solidFill>
                  <a:schemeClr val="tx1"/>
                </a:solidFill>
                <a:latin typeface="+mn-lt"/>
              </a:rPr>
              <a:t>  Waste management system;</a:t>
            </a:r>
          </a:p>
          <a:p>
            <a:pPr marR="457200" indent="228600" algn="l" defTabSz="457200">
              <a:buSzPct val="100000"/>
              <a:buFont typeface="Symbol"/>
              <a:buChar char="·"/>
              <a:defRPr sz="2000" b="0">
                <a:solidFill>
                  <a:srgbClr val="000000"/>
                </a:solidFill>
                <a:latin typeface="Times New Roman"/>
                <a:ea typeface="Times New Roman"/>
                <a:cs typeface="Times New Roman"/>
                <a:sym typeface="Times New Roman"/>
              </a:defRPr>
            </a:pPr>
            <a:r>
              <a:rPr sz="1600" dirty="0">
                <a:solidFill>
                  <a:schemeClr val="tx1"/>
                </a:solidFill>
                <a:latin typeface="+mn-lt"/>
              </a:rPr>
              <a:t> PINK – MANGO is ISO 14001 certified (EMS-Environment Management System)</a:t>
            </a:r>
          </a:p>
        </p:txBody>
      </p:sp>
      <p:sp>
        <p:nvSpPr>
          <p:cNvPr id="446" name="Oval 19"/>
          <p:cNvSpPr/>
          <p:nvPr/>
        </p:nvSpPr>
        <p:spPr>
          <a:xfrm>
            <a:off x="4837616" y="6351995"/>
            <a:ext cx="3342444" cy="181176"/>
          </a:xfrm>
          <a:prstGeom prst="ellipse">
            <a:avLst/>
          </a:prstGeom>
          <a:solidFill>
            <a:srgbClr val="000000">
              <a:alpha val="10000"/>
            </a:srgbClr>
          </a:solidFill>
          <a:ln w="12700">
            <a:miter lim="400000"/>
          </a:ln>
        </p:spPr>
        <p:txBody>
          <a:bodyPr lIns="45719" rIns="45719" anchor="ctr"/>
          <a:lstStyle/>
          <a:p>
            <a:pPr>
              <a:defRPr b="0">
                <a:solidFill>
                  <a:srgbClr val="FFFFFF"/>
                </a:solidFill>
                <a:latin typeface="Calibri"/>
                <a:ea typeface="Calibri"/>
                <a:cs typeface="Calibri"/>
                <a:sym typeface="Calibri"/>
              </a:defRPr>
            </a:pPr>
            <a:endParaRPr/>
          </a:p>
        </p:txBody>
      </p:sp>
      <p:sp>
        <p:nvSpPr>
          <p:cNvPr id="447" name="MUHANGA Integrated Craft Production Center (ICPC)…"/>
          <p:cNvSpPr/>
          <p:nvPr/>
        </p:nvSpPr>
        <p:spPr>
          <a:xfrm>
            <a:off x="4729653" y="848177"/>
            <a:ext cx="3973720" cy="5358505"/>
          </a:xfrm>
          <a:prstGeom prst="roundRect">
            <a:avLst>
              <a:gd name="adj" fmla="val 5516"/>
            </a:avLst>
          </a:prstGeom>
          <a:ln w="12700">
            <a:solidFill>
              <a:srgbClr val="EBEBEB"/>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lstStyle/>
          <a:p>
            <a:r>
              <a:rPr dirty="0"/>
              <a:t>MUHANGA Integrated Craft Production Center (ICPC) </a:t>
            </a:r>
          </a:p>
          <a:p>
            <a:pPr>
              <a:defRPr sz="800"/>
            </a:pPr>
            <a:endParaRPr dirty="0"/>
          </a:p>
          <a:p>
            <a:pPr>
              <a:defRPr sz="100"/>
            </a:pPr>
            <a:endParaRPr dirty="0"/>
          </a:p>
          <a:p>
            <a:r>
              <a:rPr dirty="0"/>
              <a:t>Summary:</a:t>
            </a:r>
          </a:p>
          <a:p>
            <a:pPr marR="457200" algn="just" defTabSz="457200">
              <a:buSzPct val="100000"/>
              <a:defRPr b="0">
                <a:latin typeface="Times New Roman"/>
                <a:ea typeface="Times New Roman"/>
                <a:cs typeface="Times New Roman"/>
                <a:sym typeface="Times New Roman"/>
              </a:defRPr>
            </a:pPr>
            <a:endParaRPr lang="en-ZW" sz="1600" b="0" dirty="0">
              <a:solidFill>
                <a:schemeClr val="tx1"/>
              </a:solidFill>
              <a:latin typeface="+mn-lt"/>
              <a:cs typeface="Times New Roman"/>
            </a:endParaRPr>
          </a:p>
          <a:p>
            <a:pPr marR="457200" algn="just" defTabSz="457200">
              <a:buSzPct val="100000"/>
              <a:defRPr b="0">
                <a:latin typeface="Times New Roman"/>
                <a:ea typeface="Times New Roman"/>
                <a:cs typeface="Times New Roman"/>
                <a:sym typeface="Times New Roman"/>
              </a:defRPr>
            </a:pPr>
            <a:r>
              <a:rPr sz="1600" b="0" dirty="0" err="1">
                <a:solidFill>
                  <a:schemeClr val="tx1"/>
                </a:solidFill>
                <a:latin typeface="+mn-lt"/>
                <a:cs typeface="Times New Roman"/>
              </a:rPr>
              <a:t>Muhanga</a:t>
            </a:r>
            <a:r>
              <a:rPr sz="1600" b="0" dirty="0">
                <a:solidFill>
                  <a:schemeClr val="tx1"/>
                </a:solidFill>
                <a:latin typeface="+mn-lt"/>
                <a:cs typeface="Times New Roman"/>
              </a:rPr>
              <a:t> ICPCs is established to improve employment of local artisans, and it aims to facilitate technology transfer and technical skills. This Center hosts two crafts with 555 working on irregular basis: (1) woodworking (carpentry) and (2) metal working (welding) as well as other support services like hardware shops, restaurant, etc.</a:t>
            </a:r>
          </a:p>
          <a:p>
            <a:pPr algn="just">
              <a:defRPr b="0">
                <a:latin typeface="Times New Roman"/>
                <a:ea typeface="Times New Roman"/>
                <a:cs typeface="Times New Roman"/>
                <a:sym typeface="Times New Roman"/>
              </a:defRPr>
            </a:pPr>
            <a:endParaRPr dirty="0"/>
          </a:p>
          <a:p>
            <a:pPr algn="just">
              <a:defRPr b="0">
                <a:latin typeface="Times New Roman"/>
                <a:ea typeface="Times New Roman"/>
                <a:cs typeface="Times New Roman"/>
                <a:sym typeface="Times New Roman"/>
              </a:defRPr>
            </a:pP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Slide Number"/>
          <p:cNvSpPr txBox="1">
            <a:spLocks noGrp="1"/>
          </p:cNvSpPr>
          <p:nvPr>
            <p:ph type="sldNum" sz="quarter" idx="4294967295"/>
          </p:nvPr>
        </p:nvSpPr>
        <p:spPr>
          <a:xfrm>
            <a:off x="4660917" y="6616700"/>
            <a:ext cx="188897" cy="2642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450" name="Oval 19"/>
          <p:cNvSpPr/>
          <p:nvPr/>
        </p:nvSpPr>
        <p:spPr>
          <a:xfrm>
            <a:off x="1151726" y="6287317"/>
            <a:ext cx="3262623" cy="176850"/>
          </a:xfrm>
          <a:prstGeom prst="ellipse">
            <a:avLst/>
          </a:prstGeom>
          <a:solidFill>
            <a:srgbClr val="000000">
              <a:alpha val="10000"/>
            </a:srgbClr>
          </a:solidFill>
          <a:ln w="12700">
            <a:miter lim="400000"/>
          </a:ln>
        </p:spPr>
        <p:txBody>
          <a:bodyPr lIns="45719" rIns="45719" anchor="ctr"/>
          <a:lstStyle/>
          <a:p>
            <a:pPr>
              <a:defRPr b="0">
                <a:solidFill>
                  <a:srgbClr val="FFFFFF"/>
                </a:solidFill>
                <a:latin typeface="Calibri"/>
                <a:ea typeface="Calibri"/>
                <a:cs typeface="Calibri"/>
                <a:sym typeface="Calibri"/>
              </a:defRPr>
            </a:pPr>
            <a:endParaRPr/>
          </a:p>
        </p:txBody>
      </p:sp>
      <p:sp>
        <p:nvSpPr>
          <p:cNvPr id="451" name="Center of Excellency - Rwanda Coding Academy…"/>
          <p:cNvSpPr/>
          <p:nvPr/>
        </p:nvSpPr>
        <p:spPr>
          <a:xfrm>
            <a:off x="794205" y="819628"/>
            <a:ext cx="3780311" cy="5503818"/>
          </a:xfrm>
          <a:prstGeom prst="roundRect">
            <a:avLst>
              <a:gd name="adj" fmla="val 5659"/>
            </a:avLst>
          </a:prstGeom>
          <a:ln w="12700">
            <a:solidFill>
              <a:srgbClr val="D6D6D6"/>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rPr dirty="0"/>
              <a:t>Center of Excellency - Rwanda Coding Academy</a:t>
            </a:r>
          </a:p>
          <a:p>
            <a:pPr>
              <a:defRPr sz="1200"/>
            </a:pPr>
            <a:endParaRPr dirty="0"/>
          </a:p>
          <a:p>
            <a:pPr>
              <a:defRPr sz="100"/>
            </a:pPr>
            <a:endParaRPr dirty="0"/>
          </a:p>
          <a:p>
            <a:r>
              <a:rPr dirty="0"/>
              <a:t>Summary:</a:t>
            </a:r>
          </a:p>
          <a:p>
            <a:endParaRPr dirty="0"/>
          </a:p>
          <a:p>
            <a:pPr algn="l">
              <a:defRPr b="0">
                <a:latin typeface="Times New Roman"/>
                <a:ea typeface="Times New Roman"/>
                <a:cs typeface="Times New Roman"/>
                <a:sym typeface="Times New Roman"/>
              </a:defRPr>
            </a:pPr>
            <a:r>
              <a:rPr dirty="0">
                <a:solidFill>
                  <a:schemeClr val="tx1"/>
                </a:solidFill>
                <a:latin typeface="+mn-lt"/>
              </a:rPr>
              <a:t>This is a TVET that combines Digitalization solutions also providing needed skills on the </a:t>
            </a:r>
            <a:r>
              <a:rPr dirty="0" err="1">
                <a:solidFill>
                  <a:schemeClr val="tx1"/>
                </a:solidFill>
                <a:latin typeface="+mn-lt"/>
              </a:rPr>
              <a:t>Labour</a:t>
            </a:r>
            <a:r>
              <a:rPr dirty="0">
                <a:solidFill>
                  <a:schemeClr val="tx1"/>
                </a:solidFill>
                <a:latin typeface="+mn-lt"/>
              </a:rPr>
              <a:t> market in terms of Technology and IT innovation.</a:t>
            </a:r>
          </a:p>
          <a:p>
            <a:pPr algn="l">
              <a:defRPr b="0">
                <a:latin typeface="Times New Roman"/>
                <a:ea typeface="Times New Roman"/>
                <a:cs typeface="Times New Roman"/>
                <a:sym typeface="Times New Roman"/>
              </a:defRPr>
            </a:pPr>
            <a:endParaRPr dirty="0">
              <a:solidFill>
                <a:schemeClr val="tx1"/>
              </a:solidFill>
              <a:latin typeface="+mn-lt"/>
            </a:endParaRPr>
          </a:p>
          <a:p>
            <a:pPr algn="l">
              <a:defRPr b="0">
                <a:latin typeface="Times New Roman"/>
                <a:ea typeface="Times New Roman"/>
                <a:cs typeface="Times New Roman"/>
                <a:sym typeface="Times New Roman"/>
              </a:defRPr>
            </a:pPr>
            <a:r>
              <a:rPr dirty="0">
                <a:solidFill>
                  <a:schemeClr val="tx1"/>
                </a:solidFill>
                <a:latin typeface="+mn-lt"/>
              </a:rPr>
              <a:t>The school has 240 students with a uniqueness of enhancing digital literacy, entrepreneurship development for creating sustainable jobs.</a:t>
            </a:r>
          </a:p>
          <a:p>
            <a:pPr algn="just">
              <a:defRPr b="0">
                <a:latin typeface="Times New Roman"/>
                <a:ea typeface="Times New Roman"/>
                <a:cs typeface="Times New Roman"/>
                <a:sym typeface="Times New Roman"/>
              </a:defRPr>
            </a:pPr>
            <a:endParaRPr dirty="0"/>
          </a:p>
          <a:p>
            <a:pPr marR="457200" indent="228600" algn="just" defTabSz="457200">
              <a:buSzPct val="100000"/>
              <a:buFont typeface="Symbol"/>
              <a:buChar char="·"/>
              <a:defRPr sz="2000" b="0">
                <a:solidFill>
                  <a:srgbClr val="000000"/>
                </a:solidFill>
                <a:latin typeface="Times New Roman"/>
                <a:ea typeface="Times New Roman"/>
                <a:cs typeface="Times New Roman"/>
                <a:sym typeface="Times New Roman"/>
              </a:defRPr>
            </a:pPr>
            <a:endParaRPr dirty="0"/>
          </a:p>
        </p:txBody>
      </p:sp>
      <p:sp>
        <p:nvSpPr>
          <p:cNvPr id="452" name="Oval 19"/>
          <p:cNvSpPr/>
          <p:nvPr/>
        </p:nvSpPr>
        <p:spPr>
          <a:xfrm>
            <a:off x="4837617" y="6351995"/>
            <a:ext cx="3342443" cy="181176"/>
          </a:xfrm>
          <a:prstGeom prst="ellipse">
            <a:avLst/>
          </a:prstGeom>
          <a:solidFill>
            <a:srgbClr val="000000">
              <a:alpha val="10000"/>
            </a:srgbClr>
          </a:solidFill>
          <a:ln w="12700">
            <a:miter lim="400000"/>
          </a:ln>
        </p:spPr>
        <p:txBody>
          <a:bodyPr lIns="45719" rIns="45719" anchor="ctr"/>
          <a:lstStyle/>
          <a:p>
            <a:pPr>
              <a:defRPr b="0">
                <a:solidFill>
                  <a:srgbClr val="FFFFFF"/>
                </a:solidFill>
                <a:latin typeface="Calibri"/>
                <a:ea typeface="Calibri"/>
                <a:cs typeface="Calibri"/>
                <a:sym typeface="Calibri"/>
              </a:defRPr>
            </a:pPr>
            <a:endParaRPr/>
          </a:p>
        </p:txBody>
      </p:sp>
      <p:sp>
        <p:nvSpPr>
          <p:cNvPr id="453" name="Integrated Polytechnic Regional College of Tumba (IPRC TUMBA)…"/>
          <p:cNvSpPr/>
          <p:nvPr/>
        </p:nvSpPr>
        <p:spPr>
          <a:xfrm>
            <a:off x="4729653" y="829225"/>
            <a:ext cx="3973720" cy="5503818"/>
          </a:xfrm>
          <a:prstGeom prst="roundRect">
            <a:avLst>
              <a:gd name="adj" fmla="val 5516"/>
            </a:avLst>
          </a:prstGeom>
          <a:ln w="12700">
            <a:solidFill>
              <a:srgbClr val="EBEBEB"/>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lstStyle/>
          <a:p>
            <a:endParaRPr lang="en-ZW" dirty="0"/>
          </a:p>
          <a:p>
            <a:endParaRPr lang="en-ZW" dirty="0"/>
          </a:p>
          <a:p>
            <a:r>
              <a:rPr dirty="0"/>
              <a:t>Integrated Polytechnic Regional College of </a:t>
            </a:r>
            <a:r>
              <a:rPr dirty="0" err="1"/>
              <a:t>Tumba</a:t>
            </a:r>
            <a:r>
              <a:rPr dirty="0"/>
              <a:t> (IPRC TUMBA)</a:t>
            </a:r>
          </a:p>
          <a:p>
            <a:pPr>
              <a:defRPr sz="800"/>
            </a:pPr>
            <a:endParaRPr dirty="0"/>
          </a:p>
          <a:p>
            <a:pPr>
              <a:defRPr sz="100"/>
            </a:pPr>
            <a:endParaRPr dirty="0"/>
          </a:p>
          <a:p>
            <a:endParaRPr lang="en-ZW" dirty="0"/>
          </a:p>
          <a:p>
            <a:r>
              <a:rPr dirty="0"/>
              <a:t>Summary:</a:t>
            </a:r>
          </a:p>
          <a:p>
            <a:endParaRPr dirty="0"/>
          </a:p>
          <a:p>
            <a:pPr algn="l">
              <a:defRPr b="0">
                <a:latin typeface="Times New Roman"/>
                <a:ea typeface="Times New Roman"/>
                <a:cs typeface="Times New Roman"/>
                <a:sym typeface="Times New Roman"/>
              </a:defRPr>
            </a:pPr>
            <a:r>
              <a:rPr b="0" dirty="0">
                <a:solidFill>
                  <a:schemeClr val="tx1"/>
                </a:solidFill>
                <a:latin typeface="+mn-lt"/>
                <a:cs typeface="Times New Roman"/>
              </a:rPr>
              <a:t>IPRC </a:t>
            </a:r>
            <a:r>
              <a:rPr b="0" dirty="0" err="1">
                <a:solidFill>
                  <a:schemeClr val="tx1"/>
                </a:solidFill>
                <a:latin typeface="+mn-lt"/>
                <a:cs typeface="Times New Roman"/>
              </a:rPr>
              <a:t>Tumba</a:t>
            </a:r>
            <a:r>
              <a:rPr b="0" dirty="0">
                <a:solidFill>
                  <a:schemeClr val="tx1"/>
                </a:solidFill>
                <a:latin typeface="+mn-lt"/>
                <a:cs typeface="Times New Roman"/>
              </a:rPr>
              <a:t> is know for its incubation program whereby it organizes competitions among its students.</a:t>
            </a:r>
            <a:endParaRPr lang="en-ZW" b="0" dirty="0">
              <a:solidFill>
                <a:schemeClr val="tx1"/>
              </a:solidFill>
              <a:latin typeface="+mn-lt"/>
              <a:cs typeface="Times New Roman"/>
            </a:endParaRPr>
          </a:p>
          <a:p>
            <a:pPr algn="l">
              <a:defRPr b="0">
                <a:latin typeface="Times New Roman"/>
                <a:ea typeface="Times New Roman"/>
                <a:cs typeface="Times New Roman"/>
                <a:sym typeface="Times New Roman"/>
              </a:defRPr>
            </a:pPr>
            <a:endParaRPr b="0" dirty="0">
              <a:solidFill>
                <a:schemeClr val="tx1"/>
              </a:solidFill>
              <a:latin typeface="+mn-lt"/>
              <a:cs typeface="Times New Roman"/>
            </a:endParaRPr>
          </a:p>
          <a:p>
            <a:pPr algn="l">
              <a:defRPr b="0">
                <a:latin typeface="Times New Roman"/>
                <a:ea typeface="Times New Roman"/>
                <a:cs typeface="Times New Roman"/>
                <a:sym typeface="Times New Roman"/>
              </a:defRPr>
            </a:pPr>
            <a:r>
              <a:rPr b="0" dirty="0">
                <a:solidFill>
                  <a:schemeClr val="tx1"/>
                </a:solidFill>
                <a:latin typeface="+mn-lt"/>
                <a:cs typeface="Times New Roman"/>
              </a:rPr>
              <a:t>Its purpose is to produce higher skilled technicians to benefit Rwanda and the region's economy</a:t>
            </a:r>
          </a:p>
          <a:p>
            <a:pPr algn="just">
              <a:defRPr b="0">
                <a:latin typeface="Times New Roman"/>
                <a:ea typeface="Times New Roman"/>
                <a:cs typeface="Times New Roman"/>
                <a:sym typeface="Times New Roman"/>
              </a:defRPr>
            </a:pPr>
            <a:endParaRPr dirty="0"/>
          </a:p>
          <a:p>
            <a:pPr algn="just">
              <a:defRPr b="0">
                <a:latin typeface="Times New Roman"/>
                <a:ea typeface="Times New Roman"/>
                <a:cs typeface="Times New Roman"/>
                <a:sym typeface="Times New Roman"/>
              </a:defRPr>
            </a:pPr>
            <a:endParaRPr dirty="0"/>
          </a:p>
          <a:p>
            <a:pPr algn="just">
              <a:defRPr b="0">
                <a:latin typeface="Times New Roman"/>
                <a:ea typeface="Times New Roman"/>
                <a:cs typeface="Times New Roman"/>
                <a:sym typeface="Times New Roman"/>
              </a:defRPr>
            </a:pPr>
            <a:endParaRPr dirty="0"/>
          </a:p>
          <a:p>
            <a:pPr algn="just">
              <a:defRPr b="0">
                <a:latin typeface="Times New Roman"/>
                <a:ea typeface="Times New Roman"/>
                <a:cs typeface="Times New Roman"/>
                <a:sym typeface="Times New Roman"/>
              </a:defRPr>
            </a:pPr>
            <a:endParaRPr dirty="0"/>
          </a:p>
          <a:p>
            <a:pPr algn="just">
              <a:defRPr b="0">
                <a:latin typeface="Times New Roman"/>
                <a:ea typeface="Times New Roman"/>
                <a:cs typeface="Times New Roman"/>
                <a:sym typeface="Times New Roman"/>
              </a:defRPr>
            </a:pPr>
            <a:endParaRPr dirty="0"/>
          </a:p>
          <a:p>
            <a:pPr algn="just">
              <a:defRPr b="0">
                <a:latin typeface="Times New Roman"/>
                <a:ea typeface="Times New Roman"/>
                <a:cs typeface="Times New Roman"/>
                <a:sym typeface="Times New Roman"/>
              </a:defRPr>
            </a:pPr>
            <a:endParaRPr dirty="0"/>
          </a:p>
          <a:p>
            <a:pPr algn="just">
              <a:defRPr b="0">
                <a:latin typeface="Times New Roman"/>
                <a:ea typeface="Times New Roman"/>
                <a:cs typeface="Times New Roman"/>
                <a:sym typeface="Times New Roman"/>
              </a:defRPr>
            </a:pPr>
            <a:endParaRPr dirty="0"/>
          </a:p>
          <a:p>
            <a:pPr algn="just">
              <a:defRPr b="0">
                <a:latin typeface="Times New Roman"/>
                <a:ea typeface="Times New Roman"/>
                <a:cs typeface="Times New Roman"/>
                <a:sym typeface="Times New Roman"/>
              </a:defRPr>
            </a:pPr>
            <a:endParaRPr dirty="0"/>
          </a:p>
        </p:txBody>
      </p:sp>
      <p:sp>
        <p:nvSpPr>
          <p:cNvPr id="454" name="Showcase sites information"/>
          <p:cNvSpPr txBox="1">
            <a:spLocks noGrp="1"/>
          </p:cNvSpPr>
          <p:nvPr>
            <p:ph type="title"/>
          </p:nvPr>
        </p:nvSpPr>
        <p:spPr>
          <a:xfrm>
            <a:off x="535268" y="94285"/>
            <a:ext cx="3809718" cy="721640"/>
          </a:xfrm>
          <a:prstGeom prst="rect">
            <a:avLst/>
          </a:prstGeom>
        </p:spPr>
        <p:txBody>
          <a:bodyPr/>
          <a:lstStyle>
            <a:lvl1pPr algn="ctr" defTabSz="804672">
              <a:defRPr sz="2200"/>
            </a:lvl1pPr>
          </a:lstStyle>
          <a:p>
            <a:r>
              <a:t>Showcase sites information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Slide Number"/>
          <p:cNvSpPr txBox="1">
            <a:spLocks noGrp="1"/>
          </p:cNvSpPr>
          <p:nvPr>
            <p:ph type="sldNum" sz="quarter" idx="4294967295"/>
          </p:nvPr>
        </p:nvSpPr>
        <p:spPr>
          <a:xfrm>
            <a:off x="4660917" y="6616700"/>
            <a:ext cx="188897" cy="2642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457" name="Oval 19"/>
          <p:cNvSpPr/>
          <p:nvPr/>
        </p:nvSpPr>
        <p:spPr>
          <a:xfrm>
            <a:off x="1151726" y="6287317"/>
            <a:ext cx="3262623" cy="176850"/>
          </a:xfrm>
          <a:prstGeom prst="ellipse">
            <a:avLst/>
          </a:prstGeom>
          <a:solidFill>
            <a:srgbClr val="000000">
              <a:alpha val="10000"/>
            </a:srgbClr>
          </a:solidFill>
          <a:ln w="12700">
            <a:miter lim="400000"/>
          </a:ln>
        </p:spPr>
        <p:txBody>
          <a:bodyPr lIns="45719" rIns="45719" anchor="ctr"/>
          <a:lstStyle/>
          <a:p>
            <a:pPr>
              <a:defRPr b="0">
                <a:solidFill>
                  <a:srgbClr val="FFFFFF"/>
                </a:solidFill>
                <a:latin typeface="Calibri"/>
                <a:ea typeface="Calibri"/>
                <a:cs typeface="Calibri"/>
                <a:sym typeface="Calibri"/>
              </a:defRPr>
            </a:pPr>
            <a:endParaRPr/>
          </a:p>
        </p:txBody>
      </p:sp>
      <p:sp>
        <p:nvSpPr>
          <p:cNvPr id="458" name="Ampersand…"/>
          <p:cNvSpPr/>
          <p:nvPr/>
        </p:nvSpPr>
        <p:spPr>
          <a:xfrm>
            <a:off x="794205" y="819628"/>
            <a:ext cx="3780311" cy="5503818"/>
          </a:xfrm>
          <a:prstGeom prst="roundRect">
            <a:avLst>
              <a:gd name="adj" fmla="val 5659"/>
            </a:avLst>
          </a:prstGeom>
          <a:ln w="12700">
            <a:solidFill>
              <a:srgbClr val="D6D6D6"/>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rPr dirty="0"/>
              <a:t>Ampersand</a:t>
            </a:r>
          </a:p>
          <a:p>
            <a:pPr>
              <a:defRPr sz="1200"/>
            </a:pPr>
            <a:endParaRPr dirty="0"/>
          </a:p>
          <a:p>
            <a:pPr>
              <a:defRPr sz="100"/>
            </a:pPr>
            <a:endParaRPr dirty="0"/>
          </a:p>
          <a:p>
            <a:r>
              <a:rPr dirty="0"/>
              <a:t>Summary:</a:t>
            </a:r>
          </a:p>
          <a:p>
            <a:endParaRPr dirty="0"/>
          </a:p>
          <a:p>
            <a:pPr algn="just">
              <a:defRPr b="0">
                <a:latin typeface="Times New Roman"/>
                <a:ea typeface="Times New Roman"/>
                <a:cs typeface="Times New Roman"/>
                <a:sym typeface="Times New Roman"/>
              </a:defRPr>
            </a:pPr>
            <a:r>
              <a:rPr sz="1600" b="0" dirty="0">
                <a:solidFill>
                  <a:schemeClr val="tx1"/>
                </a:solidFill>
                <a:latin typeface="+mn-lt"/>
                <a:cs typeface="Times New Roman"/>
              </a:rPr>
              <a:t>Ampersand is East Africa’s first and leading integrated electric motorcycle and transport energy solution.</a:t>
            </a:r>
          </a:p>
          <a:p>
            <a:pPr algn="just">
              <a:defRPr b="0">
                <a:latin typeface="Times New Roman"/>
                <a:ea typeface="Times New Roman"/>
                <a:cs typeface="Times New Roman"/>
                <a:sym typeface="Times New Roman"/>
              </a:defRPr>
            </a:pPr>
            <a:endParaRPr sz="1600" b="0" dirty="0">
              <a:solidFill>
                <a:schemeClr val="tx1"/>
              </a:solidFill>
              <a:latin typeface="+mn-lt"/>
              <a:cs typeface="Times New Roman"/>
            </a:endParaRPr>
          </a:p>
          <a:p>
            <a:pPr algn="just">
              <a:defRPr b="0">
                <a:latin typeface="Times New Roman"/>
                <a:ea typeface="Times New Roman"/>
                <a:cs typeface="Times New Roman"/>
                <a:sym typeface="Times New Roman"/>
              </a:defRPr>
            </a:pPr>
            <a:r>
              <a:rPr sz="1600" b="0" dirty="0">
                <a:solidFill>
                  <a:schemeClr val="tx1"/>
                </a:solidFill>
                <a:latin typeface="+mn-lt"/>
                <a:cs typeface="Times New Roman"/>
              </a:rPr>
              <a:t>Ampersand is an energy and mobility startup based in Kigali. Which specializes in building electric taxi motorcycles that perform better and easier to drive, cost less to buy and operate, and take less time to refuel</a:t>
            </a:r>
          </a:p>
        </p:txBody>
      </p:sp>
      <p:sp>
        <p:nvSpPr>
          <p:cNvPr id="459" name="Oval 19"/>
          <p:cNvSpPr/>
          <p:nvPr/>
        </p:nvSpPr>
        <p:spPr>
          <a:xfrm>
            <a:off x="4837617" y="6351995"/>
            <a:ext cx="3342443" cy="181176"/>
          </a:xfrm>
          <a:prstGeom prst="ellipse">
            <a:avLst/>
          </a:prstGeom>
          <a:solidFill>
            <a:srgbClr val="000000">
              <a:alpha val="10000"/>
            </a:srgbClr>
          </a:solidFill>
          <a:ln w="12700">
            <a:miter lim="400000"/>
          </a:ln>
        </p:spPr>
        <p:txBody>
          <a:bodyPr lIns="45719" rIns="45719" anchor="ctr"/>
          <a:lstStyle/>
          <a:p>
            <a:pPr>
              <a:defRPr b="0">
                <a:solidFill>
                  <a:srgbClr val="FFFFFF"/>
                </a:solidFill>
                <a:latin typeface="Calibri"/>
                <a:ea typeface="Calibri"/>
                <a:cs typeface="Calibri"/>
                <a:sym typeface="Calibri"/>
              </a:defRPr>
            </a:pPr>
            <a:endParaRPr/>
          </a:p>
        </p:txBody>
      </p:sp>
      <p:sp>
        <p:nvSpPr>
          <p:cNvPr id="460" name="KINIGI Intergrated Development Program - IDP Model Village…"/>
          <p:cNvSpPr/>
          <p:nvPr/>
        </p:nvSpPr>
        <p:spPr>
          <a:xfrm>
            <a:off x="4702507" y="717053"/>
            <a:ext cx="3973720" cy="5634942"/>
          </a:xfrm>
          <a:prstGeom prst="roundRect">
            <a:avLst>
              <a:gd name="adj" fmla="val 5516"/>
            </a:avLst>
          </a:prstGeom>
          <a:ln w="12700">
            <a:solidFill>
              <a:srgbClr val="EBEBEB"/>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lstStyle/>
          <a:p>
            <a:r>
              <a:rPr dirty="0"/>
              <a:t>KINIGI </a:t>
            </a:r>
            <a:r>
              <a:rPr dirty="0" err="1"/>
              <a:t>Intergrated</a:t>
            </a:r>
            <a:r>
              <a:rPr dirty="0"/>
              <a:t> Development Program - IDP Model Village</a:t>
            </a:r>
          </a:p>
          <a:p>
            <a:pPr>
              <a:defRPr sz="800"/>
            </a:pPr>
            <a:endParaRPr dirty="0"/>
          </a:p>
          <a:p>
            <a:pPr>
              <a:defRPr sz="100"/>
            </a:pPr>
            <a:endParaRPr dirty="0"/>
          </a:p>
          <a:p>
            <a:r>
              <a:rPr dirty="0"/>
              <a:t>Summary:</a:t>
            </a:r>
          </a:p>
          <a:p>
            <a:endParaRPr dirty="0"/>
          </a:p>
          <a:p>
            <a:pPr algn="just">
              <a:defRPr b="0">
                <a:latin typeface="Times New Roman"/>
                <a:ea typeface="Times New Roman"/>
                <a:cs typeface="Times New Roman"/>
                <a:sym typeface="Times New Roman"/>
              </a:defRPr>
            </a:pPr>
            <a:r>
              <a:rPr sz="1600" b="0" dirty="0">
                <a:solidFill>
                  <a:schemeClr val="tx1"/>
                </a:solidFill>
                <a:latin typeface="+mn-lt"/>
                <a:cs typeface="Times New Roman"/>
              </a:rPr>
              <a:t>IDP Model village settlements are a government initiative to provide proper housing to disadvantaged and persons in high risk areas.</a:t>
            </a:r>
          </a:p>
          <a:p>
            <a:pPr algn="just">
              <a:defRPr b="0">
                <a:latin typeface="Times New Roman"/>
                <a:ea typeface="Times New Roman"/>
                <a:cs typeface="Times New Roman"/>
                <a:sym typeface="Times New Roman"/>
              </a:defRPr>
            </a:pPr>
            <a:endParaRPr sz="1600" b="0" dirty="0">
              <a:solidFill>
                <a:schemeClr val="tx1"/>
              </a:solidFill>
              <a:latin typeface="+mn-lt"/>
              <a:cs typeface="Times New Roman"/>
            </a:endParaRPr>
          </a:p>
          <a:p>
            <a:pPr algn="just">
              <a:defRPr b="0">
                <a:latin typeface="Times New Roman"/>
                <a:ea typeface="Times New Roman"/>
                <a:cs typeface="Times New Roman"/>
                <a:sym typeface="Times New Roman"/>
              </a:defRPr>
            </a:pPr>
            <a:r>
              <a:rPr sz="1600" b="0" dirty="0">
                <a:solidFill>
                  <a:schemeClr val="tx1"/>
                </a:solidFill>
                <a:latin typeface="+mn-lt"/>
                <a:cs typeface="Times New Roman"/>
              </a:rPr>
              <a:t>The KINIGI IDP Model Village consists of 6 Apartments that accommodate 144 families, Groupe </a:t>
            </a:r>
            <a:r>
              <a:rPr sz="1600" b="0" dirty="0" err="1">
                <a:solidFill>
                  <a:schemeClr val="tx1"/>
                </a:solidFill>
                <a:latin typeface="+mn-lt"/>
                <a:cs typeface="Times New Roman"/>
              </a:rPr>
              <a:t>Scolaire</a:t>
            </a:r>
            <a:r>
              <a:rPr sz="1600" b="0" dirty="0">
                <a:solidFill>
                  <a:schemeClr val="tx1"/>
                </a:solidFill>
                <a:latin typeface="+mn-lt"/>
                <a:cs typeface="Times New Roman"/>
              </a:rPr>
              <a:t> </a:t>
            </a:r>
            <a:r>
              <a:rPr sz="1600" b="0" dirty="0" err="1">
                <a:solidFill>
                  <a:schemeClr val="tx1"/>
                </a:solidFill>
                <a:latin typeface="+mn-lt"/>
                <a:cs typeface="Times New Roman"/>
              </a:rPr>
              <a:t>Kampanga</a:t>
            </a:r>
            <a:r>
              <a:rPr sz="1600" b="0" dirty="0">
                <a:solidFill>
                  <a:schemeClr val="tx1"/>
                </a:solidFill>
                <a:latin typeface="+mn-lt"/>
                <a:cs typeface="Times New Roman"/>
              </a:rPr>
              <a:t>, an Early Childhood Development ()ECD, </a:t>
            </a:r>
            <a:r>
              <a:rPr sz="1600" b="0" dirty="0" err="1">
                <a:solidFill>
                  <a:schemeClr val="tx1"/>
                </a:solidFill>
                <a:latin typeface="+mn-lt"/>
                <a:cs typeface="Times New Roman"/>
              </a:rPr>
              <a:t>Kinigi</a:t>
            </a:r>
            <a:r>
              <a:rPr sz="1600" b="0" dirty="0">
                <a:solidFill>
                  <a:schemeClr val="tx1"/>
                </a:solidFill>
                <a:latin typeface="+mn-lt"/>
                <a:cs typeface="Times New Roman"/>
              </a:rPr>
              <a:t> Health Centre and other welfare support facilities such as cowsheds for 102 cows, poultry cages for 8000 chicken, livestock hall and </a:t>
            </a:r>
            <a:r>
              <a:rPr sz="1600" b="0" dirty="0" err="1">
                <a:solidFill>
                  <a:schemeClr val="tx1"/>
                </a:solidFill>
                <a:latin typeface="+mn-lt"/>
                <a:cs typeface="Times New Roman"/>
              </a:rPr>
              <a:t>Agakiriro</a:t>
            </a:r>
            <a:r>
              <a:rPr sz="1600" b="0" dirty="0">
                <a:solidFill>
                  <a:schemeClr val="tx1"/>
                </a:solidFill>
                <a:latin typeface="+mn-lt"/>
                <a:cs typeface="Times New Roman"/>
              </a:rPr>
              <a:t> among others.</a:t>
            </a:r>
          </a:p>
        </p:txBody>
      </p:sp>
      <p:sp>
        <p:nvSpPr>
          <p:cNvPr id="461" name="Showcase sites information"/>
          <p:cNvSpPr txBox="1">
            <a:spLocks noGrp="1"/>
          </p:cNvSpPr>
          <p:nvPr>
            <p:ph type="title"/>
          </p:nvPr>
        </p:nvSpPr>
        <p:spPr>
          <a:xfrm>
            <a:off x="535268" y="94285"/>
            <a:ext cx="3809718" cy="721640"/>
          </a:xfrm>
          <a:prstGeom prst="rect">
            <a:avLst/>
          </a:prstGeom>
        </p:spPr>
        <p:txBody>
          <a:bodyPr/>
          <a:lstStyle>
            <a:lvl1pPr algn="ctr" defTabSz="804672">
              <a:defRPr sz="2200"/>
            </a:lvl1pPr>
          </a:lstStyle>
          <a:p>
            <a:r>
              <a:t>Showcase sites information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Slide Number"/>
          <p:cNvSpPr txBox="1">
            <a:spLocks noGrp="1"/>
          </p:cNvSpPr>
          <p:nvPr>
            <p:ph type="sldNum" sz="quarter" idx="4294967295"/>
          </p:nvPr>
        </p:nvSpPr>
        <p:spPr>
          <a:xfrm>
            <a:off x="4660917" y="6616700"/>
            <a:ext cx="188897" cy="26425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464" name="Oval 19"/>
          <p:cNvSpPr/>
          <p:nvPr/>
        </p:nvSpPr>
        <p:spPr>
          <a:xfrm>
            <a:off x="1151726" y="6287317"/>
            <a:ext cx="3262623" cy="176850"/>
          </a:xfrm>
          <a:prstGeom prst="ellipse">
            <a:avLst/>
          </a:prstGeom>
          <a:solidFill>
            <a:srgbClr val="000000">
              <a:alpha val="10000"/>
            </a:srgbClr>
          </a:solidFill>
          <a:ln w="12700">
            <a:miter lim="400000"/>
          </a:ln>
        </p:spPr>
        <p:txBody>
          <a:bodyPr lIns="45719" rIns="45719" anchor="ctr"/>
          <a:lstStyle/>
          <a:p>
            <a:pPr>
              <a:defRPr b="0">
                <a:solidFill>
                  <a:srgbClr val="FFFFFF"/>
                </a:solidFill>
                <a:latin typeface="Calibri"/>
                <a:ea typeface="Calibri"/>
                <a:cs typeface="Calibri"/>
                <a:sym typeface="Calibri"/>
              </a:defRPr>
            </a:pPr>
            <a:endParaRPr/>
          </a:p>
        </p:txBody>
      </p:sp>
      <p:sp>
        <p:nvSpPr>
          <p:cNvPr id="465" name="Green Gicumbi…"/>
          <p:cNvSpPr/>
          <p:nvPr/>
        </p:nvSpPr>
        <p:spPr>
          <a:xfrm>
            <a:off x="794205" y="819628"/>
            <a:ext cx="3780311" cy="5503818"/>
          </a:xfrm>
          <a:prstGeom prst="roundRect">
            <a:avLst>
              <a:gd name="adj" fmla="val 5659"/>
            </a:avLst>
          </a:prstGeom>
          <a:ln w="12700">
            <a:solidFill>
              <a:srgbClr val="D6D6D6"/>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rPr dirty="0"/>
              <a:t>Green </a:t>
            </a:r>
            <a:r>
              <a:rPr dirty="0" err="1"/>
              <a:t>Gicumbi</a:t>
            </a:r>
            <a:endParaRPr dirty="0"/>
          </a:p>
          <a:p>
            <a:pPr>
              <a:defRPr sz="200"/>
            </a:pPr>
            <a:endParaRPr dirty="0"/>
          </a:p>
          <a:p>
            <a:pPr>
              <a:defRPr sz="100"/>
            </a:pPr>
            <a:endParaRPr dirty="0"/>
          </a:p>
          <a:p>
            <a:endParaRPr lang="en-ZW" dirty="0"/>
          </a:p>
          <a:p>
            <a:r>
              <a:rPr dirty="0"/>
              <a:t>Summary:</a:t>
            </a:r>
            <a:endParaRPr lang="en-ZW" dirty="0"/>
          </a:p>
          <a:p>
            <a:endParaRPr dirty="0"/>
          </a:p>
          <a:p>
            <a:pPr>
              <a:defRPr sz="400"/>
            </a:pPr>
            <a:endParaRPr dirty="0"/>
          </a:p>
          <a:p>
            <a:pPr algn="just">
              <a:defRPr b="0">
                <a:latin typeface="Times New Roman"/>
                <a:ea typeface="Times New Roman"/>
                <a:cs typeface="Times New Roman"/>
                <a:sym typeface="Times New Roman"/>
              </a:defRPr>
            </a:pPr>
            <a:r>
              <a:rPr sz="1200" b="0" dirty="0">
                <a:solidFill>
                  <a:schemeClr val="tx1"/>
                </a:solidFill>
                <a:latin typeface="+mn-lt"/>
                <a:cs typeface="Times New Roman"/>
              </a:rPr>
              <a:t>Green </a:t>
            </a:r>
            <a:r>
              <a:rPr sz="1200" b="0" dirty="0" err="1">
                <a:solidFill>
                  <a:schemeClr val="tx1"/>
                </a:solidFill>
                <a:latin typeface="+mn-lt"/>
                <a:cs typeface="Times New Roman"/>
              </a:rPr>
              <a:t>Gicumbi</a:t>
            </a:r>
            <a:r>
              <a:rPr sz="1200" b="0" dirty="0">
                <a:solidFill>
                  <a:schemeClr val="tx1"/>
                </a:solidFill>
                <a:latin typeface="+mn-lt"/>
                <a:cs typeface="Times New Roman"/>
              </a:rPr>
              <a:t> aims at strengthening climate resilience of rural communities in Northern Rwanda (locally know as</a:t>
            </a:r>
            <a:r>
              <a:rPr lang="en-ZW" sz="1200" b="0" dirty="0">
                <a:solidFill>
                  <a:schemeClr val="tx1"/>
                </a:solidFill>
                <a:latin typeface="+mn-lt"/>
                <a:cs typeface="Times New Roman"/>
              </a:rPr>
              <a:t> </a:t>
            </a:r>
            <a:r>
              <a:rPr sz="1200" b="0" dirty="0">
                <a:solidFill>
                  <a:schemeClr val="tx1"/>
                </a:solidFill>
                <a:latin typeface="+mn-lt"/>
                <a:cs typeface="Times New Roman"/>
              </a:rPr>
              <a:t>Green </a:t>
            </a:r>
            <a:r>
              <a:rPr sz="1200" b="0" dirty="0" err="1">
                <a:solidFill>
                  <a:schemeClr val="tx1"/>
                </a:solidFill>
                <a:latin typeface="+mn-lt"/>
                <a:cs typeface="Times New Roman"/>
              </a:rPr>
              <a:t>Gicumbi</a:t>
            </a:r>
            <a:r>
              <a:rPr sz="1200" b="0" dirty="0">
                <a:solidFill>
                  <a:schemeClr val="tx1"/>
                </a:solidFill>
                <a:latin typeface="+mn-lt"/>
                <a:cs typeface="Times New Roman"/>
              </a:rPr>
              <a:t> Project) is an integrated adaptation project focusing on reducing vulnerability</a:t>
            </a:r>
          </a:p>
          <a:p>
            <a:pPr algn="just">
              <a:defRPr b="0">
                <a:latin typeface="Times New Roman"/>
                <a:ea typeface="Times New Roman"/>
                <a:cs typeface="Times New Roman"/>
                <a:sym typeface="Times New Roman"/>
              </a:defRPr>
            </a:pPr>
            <a:r>
              <a:rPr sz="1200" b="0" dirty="0">
                <a:solidFill>
                  <a:schemeClr val="tx1"/>
                </a:solidFill>
                <a:latin typeface="+mn-lt"/>
                <a:cs typeface="Times New Roman"/>
              </a:rPr>
              <a:t>to climate change by enhancing the adaptive capacity of the targeted groups as well as</a:t>
            </a:r>
          </a:p>
          <a:p>
            <a:pPr algn="just">
              <a:defRPr b="0">
                <a:latin typeface="Times New Roman"/>
                <a:ea typeface="Times New Roman"/>
                <a:cs typeface="Times New Roman"/>
                <a:sym typeface="Times New Roman"/>
              </a:defRPr>
            </a:pPr>
            <a:r>
              <a:rPr sz="1200" b="0" dirty="0">
                <a:solidFill>
                  <a:schemeClr val="tx1"/>
                </a:solidFill>
                <a:latin typeface="+mn-lt"/>
                <a:cs typeface="Times New Roman"/>
              </a:rPr>
              <a:t>reducing their exposure to climate risks.</a:t>
            </a:r>
          </a:p>
          <a:p>
            <a:pPr algn="just">
              <a:defRPr b="0">
                <a:latin typeface="Times New Roman"/>
                <a:ea typeface="Times New Roman"/>
                <a:cs typeface="Times New Roman"/>
                <a:sym typeface="Times New Roman"/>
              </a:defRPr>
            </a:pPr>
            <a:endParaRPr sz="1200" b="0" dirty="0">
              <a:solidFill>
                <a:schemeClr val="tx1"/>
              </a:solidFill>
              <a:latin typeface="+mn-lt"/>
              <a:cs typeface="Times New Roman"/>
            </a:endParaRPr>
          </a:p>
          <a:p>
            <a:pPr algn="just">
              <a:defRPr b="0">
                <a:latin typeface="Times New Roman"/>
                <a:ea typeface="Times New Roman"/>
                <a:cs typeface="Times New Roman"/>
                <a:sym typeface="Times New Roman"/>
              </a:defRPr>
            </a:pPr>
            <a:r>
              <a:rPr sz="1200" b="0" dirty="0">
                <a:solidFill>
                  <a:schemeClr val="tx1"/>
                </a:solidFill>
                <a:latin typeface="+mn-lt"/>
                <a:cs typeface="Times New Roman"/>
              </a:rPr>
              <a:t>Green </a:t>
            </a:r>
            <a:r>
              <a:rPr sz="1200" b="0" dirty="0" err="1">
                <a:solidFill>
                  <a:schemeClr val="tx1"/>
                </a:solidFill>
                <a:latin typeface="+mn-lt"/>
                <a:cs typeface="Times New Roman"/>
              </a:rPr>
              <a:t>Gicumbi</a:t>
            </a:r>
            <a:r>
              <a:rPr sz="1200" b="0" dirty="0">
                <a:solidFill>
                  <a:schemeClr val="tx1"/>
                </a:solidFill>
                <a:latin typeface="+mn-lt"/>
                <a:cs typeface="Times New Roman"/>
              </a:rPr>
              <a:t> employs over 25.000 casual jobs. The visit will provide with the participants a unique experience in the following:</a:t>
            </a:r>
          </a:p>
          <a:p>
            <a:pPr algn="just">
              <a:defRPr b="0">
                <a:latin typeface="Times New Roman"/>
                <a:ea typeface="Times New Roman"/>
                <a:cs typeface="Times New Roman"/>
                <a:sym typeface="Times New Roman"/>
              </a:defRPr>
            </a:pPr>
            <a:r>
              <a:rPr sz="1200" b="0" dirty="0">
                <a:solidFill>
                  <a:schemeClr val="tx1"/>
                </a:solidFill>
                <a:latin typeface="+mn-lt"/>
                <a:cs typeface="Times New Roman"/>
              </a:rPr>
              <a:t>Presentation on Green </a:t>
            </a:r>
            <a:r>
              <a:rPr sz="1200" b="0" dirty="0" err="1">
                <a:solidFill>
                  <a:schemeClr val="tx1"/>
                </a:solidFill>
                <a:latin typeface="+mn-lt"/>
                <a:cs typeface="Times New Roman"/>
              </a:rPr>
              <a:t>Gicumbi</a:t>
            </a:r>
            <a:r>
              <a:rPr sz="1200" b="0" dirty="0">
                <a:solidFill>
                  <a:schemeClr val="tx1"/>
                </a:solidFill>
                <a:latin typeface="+mn-lt"/>
                <a:cs typeface="Times New Roman"/>
              </a:rPr>
              <a:t> Project: to be hosted at Green </a:t>
            </a:r>
            <a:r>
              <a:rPr sz="1200" b="0" dirty="0" err="1">
                <a:solidFill>
                  <a:schemeClr val="tx1"/>
                </a:solidFill>
                <a:latin typeface="+mn-lt"/>
                <a:cs typeface="Times New Roman"/>
              </a:rPr>
              <a:t>Gicumbi</a:t>
            </a:r>
            <a:r>
              <a:rPr sz="1200" b="0" dirty="0">
                <a:solidFill>
                  <a:schemeClr val="tx1"/>
                </a:solidFill>
                <a:latin typeface="+mn-lt"/>
                <a:cs typeface="Times New Roman"/>
              </a:rPr>
              <a:t> Head office</a:t>
            </a:r>
            <a:endParaRPr sz="1200" b="0" dirty="0">
              <a:solidFill>
                <a:schemeClr val="tx1"/>
              </a:solidFill>
              <a:latin typeface="+mn-lt"/>
              <a:cs typeface="Times New Roman"/>
              <a:sym typeface="Times"/>
            </a:endParaRPr>
          </a:p>
          <a:p>
            <a:pPr algn="just">
              <a:defRPr b="0">
                <a:latin typeface="Times New Roman"/>
                <a:ea typeface="Times New Roman"/>
                <a:cs typeface="Times New Roman"/>
                <a:sym typeface="Times New Roman"/>
              </a:defRPr>
            </a:pPr>
            <a:r>
              <a:rPr sz="1200" b="0" dirty="0">
                <a:solidFill>
                  <a:schemeClr val="tx1"/>
                </a:solidFill>
                <a:latin typeface="+mn-lt"/>
                <a:cs typeface="Times New Roman"/>
              </a:rPr>
              <a:t>Visiting Green </a:t>
            </a:r>
            <a:r>
              <a:rPr sz="1200" b="0" dirty="0" err="1">
                <a:solidFill>
                  <a:schemeClr val="tx1"/>
                </a:solidFill>
                <a:latin typeface="+mn-lt"/>
                <a:cs typeface="Times New Roman"/>
              </a:rPr>
              <a:t>Gicumbi</a:t>
            </a:r>
            <a:r>
              <a:rPr sz="1200" b="0" dirty="0">
                <a:solidFill>
                  <a:schemeClr val="tx1"/>
                </a:solidFill>
                <a:latin typeface="+mn-lt"/>
                <a:cs typeface="Times New Roman"/>
              </a:rPr>
              <a:t> Project: the itinerary will be shared by Felix from Head quarter</a:t>
            </a:r>
            <a:endParaRPr sz="1200" b="0" dirty="0">
              <a:solidFill>
                <a:schemeClr val="tx1"/>
              </a:solidFill>
              <a:latin typeface="+mn-lt"/>
              <a:cs typeface="Times New Roman"/>
              <a:sym typeface="Times"/>
            </a:endParaRPr>
          </a:p>
          <a:p>
            <a:pPr algn="just">
              <a:defRPr b="0">
                <a:latin typeface="Times New Roman"/>
                <a:ea typeface="Times New Roman"/>
                <a:cs typeface="Times New Roman"/>
                <a:sym typeface="Times New Roman"/>
              </a:defRPr>
            </a:pPr>
            <a:r>
              <a:rPr sz="1200" b="0" dirty="0">
                <a:solidFill>
                  <a:schemeClr val="tx1"/>
                </a:solidFill>
                <a:latin typeface="+mn-lt"/>
                <a:cs typeface="Times New Roman"/>
              </a:rPr>
              <a:t>Planting a tree: During the visit, it is expected that participants can have a chance to plant a tree in the designated zone if time and climate allows</a:t>
            </a:r>
          </a:p>
        </p:txBody>
      </p:sp>
      <p:sp>
        <p:nvSpPr>
          <p:cNvPr id="466" name="Oval 19"/>
          <p:cNvSpPr/>
          <p:nvPr/>
        </p:nvSpPr>
        <p:spPr>
          <a:xfrm>
            <a:off x="4837617" y="6351995"/>
            <a:ext cx="3342443" cy="181176"/>
          </a:xfrm>
          <a:prstGeom prst="ellipse">
            <a:avLst/>
          </a:prstGeom>
          <a:solidFill>
            <a:srgbClr val="000000">
              <a:alpha val="10000"/>
            </a:srgbClr>
          </a:solidFill>
          <a:ln w="12700">
            <a:miter lim="400000"/>
          </a:ln>
        </p:spPr>
        <p:txBody>
          <a:bodyPr lIns="45719" rIns="45719" anchor="ctr"/>
          <a:lstStyle/>
          <a:p>
            <a:pPr>
              <a:defRPr b="0">
                <a:solidFill>
                  <a:srgbClr val="FFFFFF"/>
                </a:solidFill>
                <a:latin typeface="Calibri"/>
                <a:ea typeface="Calibri"/>
                <a:cs typeface="Calibri"/>
                <a:sym typeface="Calibri"/>
              </a:defRPr>
            </a:pPr>
            <a:endParaRPr/>
          </a:p>
        </p:txBody>
      </p:sp>
      <p:sp>
        <p:nvSpPr>
          <p:cNvPr id="467" name="KIGALI TOUR…"/>
          <p:cNvSpPr/>
          <p:nvPr/>
        </p:nvSpPr>
        <p:spPr>
          <a:xfrm>
            <a:off x="4673531" y="754066"/>
            <a:ext cx="3973720" cy="5634942"/>
          </a:xfrm>
          <a:prstGeom prst="roundRect">
            <a:avLst>
              <a:gd name="adj" fmla="val 5516"/>
            </a:avLst>
          </a:prstGeom>
          <a:ln w="12700">
            <a:solidFill>
              <a:srgbClr val="EBEBEB"/>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lstStyle/>
          <a:p>
            <a:r>
              <a:rPr dirty="0"/>
              <a:t>KIGALI TOUR</a:t>
            </a:r>
          </a:p>
          <a:p>
            <a:pPr>
              <a:defRPr sz="800"/>
            </a:pPr>
            <a:endParaRPr dirty="0"/>
          </a:p>
          <a:p>
            <a:pPr>
              <a:defRPr sz="100"/>
            </a:pPr>
            <a:endParaRPr dirty="0"/>
          </a:p>
          <a:p>
            <a:endParaRPr lang="en-ZW" dirty="0"/>
          </a:p>
          <a:p>
            <a:r>
              <a:rPr dirty="0"/>
              <a:t>Summary:</a:t>
            </a:r>
          </a:p>
          <a:p>
            <a:endParaRPr sz="1600" b="0" dirty="0">
              <a:solidFill>
                <a:schemeClr val="tx1"/>
              </a:solidFill>
              <a:latin typeface="+mn-lt"/>
              <a:cs typeface="Times New Roman"/>
            </a:endParaRPr>
          </a:p>
          <a:p>
            <a:pPr algn="just">
              <a:defRPr b="0">
                <a:latin typeface="Times New Roman"/>
                <a:ea typeface="Times New Roman"/>
                <a:cs typeface="Times New Roman"/>
                <a:sym typeface="Times New Roman"/>
              </a:defRPr>
            </a:pPr>
            <a:r>
              <a:rPr sz="1600" b="0" dirty="0">
                <a:solidFill>
                  <a:schemeClr val="tx1"/>
                </a:solidFill>
                <a:latin typeface="+mn-lt"/>
                <a:cs typeface="Times New Roman"/>
              </a:rPr>
              <a:t>Kigali tour will comprise of </a:t>
            </a:r>
            <a:r>
              <a:rPr sz="1600" b="0" dirty="0" err="1">
                <a:solidFill>
                  <a:schemeClr val="tx1"/>
                </a:solidFill>
                <a:latin typeface="+mn-lt"/>
                <a:cs typeface="Times New Roman"/>
              </a:rPr>
              <a:t>Gisozi</a:t>
            </a:r>
            <a:r>
              <a:rPr sz="1600" b="0" dirty="0">
                <a:solidFill>
                  <a:schemeClr val="tx1"/>
                </a:solidFill>
                <a:latin typeface="+mn-lt"/>
                <a:cs typeface="Times New Roman"/>
              </a:rPr>
              <a:t> Genocide Museum, </a:t>
            </a:r>
            <a:r>
              <a:rPr sz="1600" b="0" dirty="0" err="1">
                <a:solidFill>
                  <a:schemeClr val="tx1"/>
                </a:solidFill>
                <a:latin typeface="+mn-lt"/>
                <a:cs typeface="Times New Roman"/>
              </a:rPr>
              <a:t>Nyandungu</a:t>
            </a:r>
            <a:r>
              <a:rPr sz="1600" b="0" dirty="0">
                <a:solidFill>
                  <a:schemeClr val="tx1"/>
                </a:solidFill>
                <a:latin typeface="+mn-lt"/>
                <a:cs typeface="Times New Roman"/>
              </a:rPr>
              <a:t> urban Wetland - Eco Tourism park and other touristic venues across numerous hills, ridges and valleys in Kigali</a:t>
            </a:r>
          </a:p>
          <a:p>
            <a:pPr algn="just">
              <a:defRPr b="0">
                <a:latin typeface="Times New Roman"/>
                <a:ea typeface="Times New Roman"/>
                <a:cs typeface="Times New Roman"/>
                <a:sym typeface="Times New Roman"/>
              </a:defRPr>
            </a:pPr>
            <a:endParaRPr dirty="0"/>
          </a:p>
          <a:p>
            <a:pPr algn="just">
              <a:defRPr b="0">
                <a:latin typeface="Times New Roman"/>
                <a:ea typeface="Times New Roman"/>
                <a:cs typeface="Times New Roman"/>
                <a:sym typeface="Times New Roman"/>
              </a:defRPr>
            </a:pPr>
            <a:endParaRPr dirty="0"/>
          </a:p>
          <a:p>
            <a:pPr algn="just">
              <a:defRPr b="0">
                <a:latin typeface="Times New Roman"/>
                <a:ea typeface="Times New Roman"/>
                <a:cs typeface="Times New Roman"/>
                <a:sym typeface="Times New Roman"/>
              </a:defRPr>
            </a:pPr>
            <a:endParaRPr dirty="0"/>
          </a:p>
          <a:p>
            <a:pPr algn="just">
              <a:defRPr b="0">
                <a:latin typeface="Times New Roman"/>
                <a:ea typeface="Times New Roman"/>
                <a:cs typeface="Times New Roman"/>
                <a:sym typeface="Times New Roman"/>
              </a:defRPr>
            </a:pPr>
            <a:endParaRPr dirty="0"/>
          </a:p>
          <a:p>
            <a:pPr algn="just">
              <a:defRPr b="0">
                <a:latin typeface="Times New Roman"/>
                <a:ea typeface="Times New Roman"/>
                <a:cs typeface="Times New Roman"/>
                <a:sym typeface="Times New Roman"/>
              </a:defRPr>
            </a:pPr>
            <a:endParaRPr dirty="0"/>
          </a:p>
          <a:p>
            <a:pPr algn="just">
              <a:defRPr b="0">
                <a:latin typeface="Times New Roman"/>
                <a:ea typeface="Times New Roman"/>
                <a:cs typeface="Times New Roman"/>
                <a:sym typeface="Times New Roman"/>
              </a:defRPr>
            </a:pPr>
            <a:endParaRPr dirty="0"/>
          </a:p>
          <a:p>
            <a:pPr algn="just">
              <a:defRPr sz="1500" b="0">
                <a:latin typeface="Times New Roman"/>
                <a:ea typeface="Times New Roman"/>
                <a:cs typeface="Times New Roman"/>
                <a:sym typeface="Times New Roman"/>
              </a:defRPr>
            </a:pPr>
            <a:endParaRPr dirty="0"/>
          </a:p>
          <a:p>
            <a:pPr algn="just">
              <a:defRPr b="0">
                <a:latin typeface="Times New Roman"/>
                <a:ea typeface="Times New Roman"/>
                <a:cs typeface="Times New Roman"/>
                <a:sym typeface="Times New Roman"/>
              </a:defRPr>
            </a:pPr>
            <a:endParaRPr dirty="0"/>
          </a:p>
          <a:p>
            <a:pPr algn="just">
              <a:defRPr b="0">
                <a:latin typeface="Times New Roman"/>
                <a:ea typeface="Times New Roman"/>
                <a:cs typeface="Times New Roman"/>
                <a:sym typeface="Times New Roman"/>
              </a:defRPr>
            </a:pPr>
            <a:endParaRPr dirty="0"/>
          </a:p>
          <a:p>
            <a:pPr algn="just">
              <a:defRPr b="0">
                <a:latin typeface="Times New Roman"/>
                <a:ea typeface="Times New Roman"/>
                <a:cs typeface="Times New Roman"/>
                <a:sym typeface="Times New Roman"/>
              </a:defRPr>
            </a:pPr>
            <a:endParaRPr dirty="0"/>
          </a:p>
        </p:txBody>
      </p:sp>
      <p:sp>
        <p:nvSpPr>
          <p:cNvPr id="468" name="Showcase sites information"/>
          <p:cNvSpPr txBox="1">
            <a:spLocks noGrp="1"/>
          </p:cNvSpPr>
          <p:nvPr>
            <p:ph type="title"/>
          </p:nvPr>
        </p:nvSpPr>
        <p:spPr>
          <a:xfrm>
            <a:off x="535268" y="94285"/>
            <a:ext cx="3809718" cy="721640"/>
          </a:xfrm>
          <a:prstGeom prst="rect">
            <a:avLst/>
          </a:prstGeom>
        </p:spPr>
        <p:txBody>
          <a:bodyPr/>
          <a:lstStyle>
            <a:lvl1pPr algn="ctr" defTabSz="804672">
              <a:defRPr sz="2200"/>
            </a:lvl1pPr>
          </a:lstStyle>
          <a:p>
            <a:r>
              <a:t>Showcase sites information</a:t>
            </a:r>
          </a:p>
        </p:txBody>
      </p:sp>
    </p:spTree>
  </p:cSld>
  <p:clrMapOvr>
    <a:masterClrMapping/>
  </p:clrMapOvr>
  <p:transition spd="med"/>
</p:sld>
</file>

<file path=ppt/theme/theme1.xml><?xml version="1.0" encoding="utf-8"?>
<a:theme xmlns:a="http://schemas.openxmlformats.org/drawingml/2006/main" name="437TGp_bizpeople_light_ani">
  <a:themeElements>
    <a:clrScheme name="437TGp_bizpeople_light_ani">
      <a:dk1>
        <a:srgbClr val="30311D"/>
      </a:dk1>
      <a:lt1>
        <a:srgbClr val="FFFFFF"/>
      </a:lt1>
      <a:dk2>
        <a:srgbClr val="A7A7A7"/>
      </a:dk2>
      <a:lt2>
        <a:srgbClr val="535353"/>
      </a:lt2>
      <a:accent1>
        <a:srgbClr val="7E52CC"/>
      </a:accent1>
      <a:accent2>
        <a:srgbClr val="4A9ACC"/>
      </a:accent2>
      <a:accent3>
        <a:srgbClr val="8F8F8F"/>
      </a:accent3>
      <a:accent4>
        <a:srgbClr val="272817"/>
      </a:accent4>
      <a:accent5>
        <a:srgbClr val="C0B3E2"/>
      </a:accent5>
      <a:accent6>
        <a:srgbClr val="428BB9"/>
      </a:accent6>
      <a:hlink>
        <a:srgbClr val="0000FF"/>
      </a:hlink>
      <a:folHlink>
        <a:srgbClr val="FF00FF"/>
      </a:folHlink>
    </a:clrScheme>
    <a:fontScheme name="437TGp_bizpeople_light_ani">
      <a:majorFont>
        <a:latin typeface="Helvetica"/>
        <a:ea typeface="Helvetica"/>
        <a:cs typeface="Helvetica"/>
      </a:majorFont>
      <a:minorFont>
        <a:latin typeface="Arial"/>
        <a:ea typeface="Arial"/>
        <a:cs typeface="Arial"/>
      </a:minorFont>
    </a:fontScheme>
    <a:fmtScheme name="437TGp_bizpeople_light_an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30311D"/>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30311D"/>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437TGp_bizpeople_light_ani">
  <a:themeElements>
    <a:clrScheme name="437TGp_bizpeople_light_ani">
      <a:dk1>
        <a:srgbClr val="000000"/>
      </a:dk1>
      <a:lt1>
        <a:srgbClr val="FFFFFF"/>
      </a:lt1>
      <a:dk2>
        <a:srgbClr val="A7A7A7"/>
      </a:dk2>
      <a:lt2>
        <a:srgbClr val="535353"/>
      </a:lt2>
      <a:accent1>
        <a:srgbClr val="7E52CC"/>
      </a:accent1>
      <a:accent2>
        <a:srgbClr val="4A9ACC"/>
      </a:accent2>
      <a:accent3>
        <a:srgbClr val="8F8F8F"/>
      </a:accent3>
      <a:accent4>
        <a:srgbClr val="272817"/>
      </a:accent4>
      <a:accent5>
        <a:srgbClr val="C0B3E2"/>
      </a:accent5>
      <a:accent6>
        <a:srgbClr val="428BB9"/>
      </a:accent6>
      <a:hlink>
        <a:srgbClr val="0000FF"/>
      </a:hlink>
      <a:folHlink>
        <a:srgbClr val="FF00FF"/>
      </a:folHlink>
    </a:clrScheme>
    <a:fontScheme name="437TGp_bizpeople_light_ani">
      <a:majorFont>
        <a:latin typeface="Helvetica"/>
        <a:ea typeface="Helvetica"/>
        <a:cs typeface="Helvetica"/>
      </a:majorFont>
      <a:minorFont>
        <a:latin typeface="Arial"/>
        <a:ea typeface="Arial"/>
        <a:cs typeface="Arial"/>
      </a:minorFont>
    </a:fontScheme>
    <a:fmtScheme name="437TGp_bizpeople_light_an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30311D"/>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30311D"/>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TotalTime>
  <Words>681</Words>
  <Application>Microsoft Office PowerPoint</Application>
  <PresentationFormat>On-screen Show (4:3)</PresentationFormat>
  <Paragraphs>124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Cambria</vt:lpstr>
      <vt:lpstr>Helvetica</vt:lpstr>
      <vt:lpstr>Symbol</vt:lpstr>
      <vt:lpstr>Times New Roman</vt:lpstr>
      <vt:lpstr>437TGp_bizpeople_light_ani</vt:lpstr>
      <vt:lpstr>PowerPoint Presentation</vt:lpstr>
      <vt:lpstr>Show case Visit Registration</vt:lpstr>
      <vt:lpstr>Showcase sites information</vt:lpstr>
      <vt:lpstr>Showcase sites information</vt:lpstr>
      <vt:lpstr>Showcase sites information</vt:lpstr>
      <vt:lpstr>Showcase sites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2</cp:revision>
  <dcterms:modified xsi:type="dcterms:W3CDTF">2023-05-16T10:51:48Z</dcterms:modified>
</cp:coreProperties>
</file>