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Bree Serif"/>
      <p:regular r:id="rId7"/>
    </p:embeddedFont>
    <p:embeddedFont>
      <p:font typeface="Merriweather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Merriweather-boldItalic.fntdata"/><Relationship Id="rId10" Type="http://schemas.openxmlformats.org/officeDocument/2006/relationships/font" Target="fonts/Merriweather-italic.fntdata"/><Relationship Id="rId9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BreeSerif-regular.fntdata"/><Relationship Id="rId8" Type="http://schemas.openxmlformats.org/officeDocument/2006/relationships/font" Target="fonts/Merriweath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latin typeface="Bree Serif"/>
                <a:ea typeface="Bree Serif"/>
                <a:cs typeface="Bree Serif"/>
                <a:sym typeface="Bree Serif"/>
              </a:rPr>
              <a:t>10 Days Of Prayer</a:t>
            </a:r>
            <a:endParaRPr sz="7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Merriweather"/>
                <a:ea typeface="Merriweather"/>
                <a:cs typeface="Merriweather"/>
                <a:sym typeface="Merriweather"/>
              </a:rPr>
              <a:t>Tim Doolan, 07928 615101</a:t>
            </a:r>
            <a:endParaRPr sz="4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latin typeface="Bree Serif"/>
                <a:ea typeface="Bree Serif"/>
                <a:cs typeface="Bree Serif"/>
                <a:sym typeface="Bree Serif"/>
              </a:rPr>
              <a:t>10 Days Of Prayer</a:t>
            </a:r>
            <a:endParaRPr sz="7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Merriweather"/>
                <a:ea typeface="Merriweather"/>
                <a:cs typeface="Merriweather"/>
                <a:sym typeface="Merriweather"/>
              </a:rPr>
              <a:t>Ian Stanley</a:t>
            </a:r>
            <a:r>
              <a:rPr lang="en-GB" sz="4300">
                <a:latin typeface="Merriweather"/>
                <a:ea typeface="Merriweather"/>
                <a:cs typeface="Merriweather"/>
                <a:sym typeface="Merriweather"/>
              </a:rPr>
              <a:t>, 079135 13808</a:t>
            </a:r>
            <a:endParaRPr sz="4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