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5" r:id="rId10"/>
    <p:sldId id="266" r:id="rId11"/>
    <p:sldId id="267" r:id="rId12"/>
    <p:sldId id="274" r:id="rId13"/>
    <p:sldId id="316" r:id="rId14"/>
    <p:sldId id="315" r:id="rId15"/>
    <p:sldId id="317" r:id="rId16"/>
    <p:sldId id="314" r:id="rId17"/>
    <p:sldId id="318" r:id="rId18"/>
    <p:sldId id="294" r:id="rId19"/>
    <p:sldId id="295" r:id="rId20"/>
    <p:sldId id="296" r:id="rId21"/>
    <p:sldId id="268" r:id="rId22"/>
    <p:sldId id="283" r:id="rId23"/>
    <p:sldId id="282" r:id="rId24"/>
    <p:sldId id="279" r:id="rId25"/>
    <p:sldId id="319" r:id="rId26"/>
    <p:sldId id="276" r:id="rId27"/>
    <p:sldId id="277" r:id="rId28"/>
    <p:sldId id="287" r:id="rId29"/>
    <p:sldId id="285" r:id="rId30"/>
    <p:sldId id="280" r:id="rId31"/>
    <p:sldId id="284" r:id="rId32"/>
    <p:sldId id="286" r:id="rId33"/>
    <p:sldId id="297" r:id="rId34"/>
    <p:sldId id="298" r:id="rId35"/>
    <p:sldId id="299" r:id="rId36"/>
    <p:sldId id="300" r:id="rId37"/>
    <p:sldId id="275" r:id="rId38"/>
    <p:sldId id="291" r:id="rId39"/>
    <p:sldId id="292" r:id="rId40"/>
    <p:sldId id="293" r:id="rId41"/>
    <p:sldId id="271" r:id="rId42"/>
    <p:sldId id="310" r:id="rId43"/>
    <p:sldId id="288" r:id="rId44"/>
    <p:sldId id="272" r:id="rId45"/>
    <p:sldId id="302" r:id="rId46"/>
    <p:sldId id="303" r:id="rId47"/>
    <p:sldId id="304" r:id="rId48"/>
    <p:sldId id="305" r:id="rId49"/>
    <p:sldId id="306" r:id="rId50"/>
    <p:sldId id="289" r:id="rId51"/>
    <p:sldId id="301" r:id="rId52"/>
    <p:sldId id="307" r:id="rId53"/>
    <p:sldId id="308" r:id="rId54"/>
    <p:sldId id="309" r:id="rId55"/>
    <p:sldId id="312" r:id="rId56"/>
    <p:sldId id="320" r:id="rId5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F0A"/>
    <a:srgbClr val="D4D400"/>
    <a:srgbClr val="7DBD00"/>
    <a:srgbClr val="E20000"/>
    <a:srgbClr val="DCF600"/>
    <a:srgbClr val="948A54"/>
    <a:srgbClr val="ECF613"/>
    <a:srgbClr val="FFFF00"/>
    <a:srgbClr val="003C8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04" autoAdjust="0"/>
    <p:restoredTop sz="95969" autoAdjust="0"/>
  </p:normalViewPr>
  <p:slideViewPr>
    <p:cSldViewPr>
      <p:cViewPr>
        <p:scale>
          <a:sx n="145" d="100"/>
          <a:sy n="145" d="100"/>
        </p:scale>
        <p:origin x="1864" y="1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645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54C44-2B29-5045-AE90-B29BA596D7EF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11BCE6-76AB-8C40-ADD0-A30AE2EDD7EC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Health Endpoint Monitoring</a:t>
          </a:r>
        </a:p>
      </dgm:t>
    </dgm:pt>
    <dgm:pt modelId="{B8AE1AF3-218F-AE44-8741-E00AC19DB6F1}" type="parTrans" cxnId="{09093443-3379-B94F-B133-9D4F002DCC65}">
      <dgm:prSet/>
      <dgm:spPr/>
      <dgm:t>
        <a:bodyPr/>
        <a:lstStyle/>
        <a:p>
          <a:endParaRPr lang="en-US"/>
        </a:p>
      </dgm:t>
    </dgm:pt>
    <dgm:pt modelId="{5BD5AFF0-F459-8D4B-983D-EC950652E006}" type="sibTrans" cxnId="{09093443-3379-B94F-B133-9D4F002DCC65}">
      <dgm:prSet/>
      <dgm:spPr/>
      <dgm:t>
        <a:bodyPr/>
        <a:lstStyle/>
        <a:p>
          <a:endParaRPr lang="en-US"/>
        </a:p>
      </dgm:t>
    </dgm:pt>
    <dgm:pt modelId="{AFF3FE83-E121-1248-AF2E-37DE93D57296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Queue based Load Leveling</a:t>
          </a:r>
        </a:p>
      </dgm:t>
    </dgm:pt>
    <dgm:pt modelId="{ED02F790-BD42-2649-B6AF-9502DA6DC94B}" type="parTrans" cxnId="{FB37F867-3AA3-C444-B9A3-092850B13894}">
      <dgm:prSet/>
      <dgm:spPr/>
      <dgm:t>
        <a:bodyPr/>
        <a:lstStyle/>
        <a:p>
          <a:endParaRPr lang="en-US"/>
        </a:p>
      </dgm:t>
    </dgm:pt>
    <dgm:pt modelId="{120CA403-8507-644C-B0A3-AEF1D5B41C1A}" type="sibTrans" cxnId="{FB37F867-3AA3-C444-B9A3-092850B13894}">
      <dgm:prSet/>
      <dgm:spPr/>
      <dgm:t>
        <a:bodyPr/>
        <a:lstStyle/>
        <a:p>
          <a:endParaRPr lang="en-US"/>
        </a:p>
      </dgm:t>
    </dgm:pt>
    <dgm:pt modelId="{44804C6D-7168-8F4B-9970-800939A5CA29}">
      <dgm:prSet phldrT="[Text]"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Data Management</a:t>
          </a:r>
        </a:p>
      </dgm:t>
    </dgm:pt>
    <dgm:pt modelId="{06CBDEED-C984-7144-9318-89367AB25ED2}" type="parTrans" cxnId="{DB6F7179-9FD2-0246-AF92-A5355D8F7ACB}">
      <dgm:prSet/>
      <dgm:spPr/>
      <dgm:t>
        <a:bodyPr/>
        <a:lstStyle/>
        <a:p>
          <a:endParaRPr lang="en-US"/>
        </a:p>
      </dgm:t>
    </dgm:pt>
    <dgm:pt modelId="{06E3362A-9B4E-5F4C-988C-DC7171E39AB4}" type="sibTrans" cxnId="{DB6F7179-9FD2-0246-AF92-A5355D8F7ACB}">
      <dgm:prSet/>
      <dgm:spPr/>
      <dgm:t>
        <a:bodyPr/>
        <a:lstStyle/>
        <a:p>
          <a:endParaRPr lang="en-US"/>
        </a:p>
      </dgm:t>
    </dgm:pt>
    <dgm:pt modelId="{A04875CF-054D-5A4C-911E-48DEB7008D57}">
      <dgm:prSet phldrT="[Text]" custT="1"/>
      <dgm:spPr/>
      <dgm:t>
        <a:bodyPr/>
        <a:lstStyle/>
        <a:p>
          <a:pPr>
            <a:spcAft>
              <a:spcPct val="150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Cache Aside</a:t>
          </a:r>
        </a:p>
      </dgm:t>
    </dgm:pt>
    <dgm:pt modelId="{AD532508-71A9-3848-968B-175D1AC6E9F4}" type="parTrans" cxnId="{01D6D1B7-152F-3645-8655-5C479FCE54CD}">
      <dgm:prSet/>
      <dgm:spPr/>
      <dgm:t>
        <a:bodyPr/>
        <a:lstStyle/>
        <a:p>
          <a:endParaRPr lang="en-US"/>
        </a:p>
      </dgm:t>
    </dgm:pt>
    <dgm:pt modelId="{B1A619A1-CFC9-7844-9520-1F2D2FD41922}" type="sibTrans" cxnId="{01D6D1B7-152F-3645-8655-5C479FCE54CD}">
      <dgm:prSet/>
      <dgm:spPr/>
      <dgm:t>
        <a:bodyPr/>
        <a:lstStyle/>
        <a:p>
          <a:endParaRPr lang="en-US"/>
        </a:p>
      </dgm:t>
    </dgm:pt>
    <dgm:pt modelId="{4B2D3B0C-C7EF-FC40-A5E0-AE2F0FC9DD1D}">
      <dgm:prSet phldrT="[Text]" custT="1"/>
      <dgm:spPr/>
      <dgm:t>
        <a:bodyPr/>
        <a:lstStyle/>
        <a:p>
          <a:pPr>
            <a:spcAft>
              <a:spcPct val="150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CQRS</a:t>
          </a:r>
        </a:p>
      </dgm:t>
    </dgm:pt>
    <dgm:pt modelId="{0E6336EC-CCC4-DD41-8233-9543C919E0D4}" type="parTrans" cxnId="{B72CBBD3-A010-F244-BA3B-638FD312BF84}">
      <dgm:prSet/>
      <dgm:spPr/>
      <dgm:t>
        <a:bodyPr/>
        <a:lstStyle/>
        <a:p>
          <a:endParaRPr lang="en-US"/>
        </a:p>
      </dgm:t>
    </dgm:pt>
    <dgm:pt modelId="{FF9C9B35-C98B-A94F-8D13-A19D60321CBA}" type="sibTrans" cxnId="{B72CBBD3-A010-F244-BA3B-638FD312BF84}">
      <dgm:prSet/>
      <dgm:spPr/>
      <dgm:t>
        <a:bodyPr/>
        <a:lstStyle/>
        <a:p>
          <a:endParaRPr lang="en-US"/>
        </a:p>
      </dgm:t>
    </dgm:pt>
    <dgm:pt modelId="{EF6451F3-8119-1146-B669-5AD281849305}">
      <dgm:prSet phldrT="[Text]"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Messaging</a:t>
          </a:r>
        </a:p>
      </dgm:t>
    </dgm:pt>
    <dgm:pt modelId="{E4F5B520-1DDA-FF48-994F-417A0C6E6FBD}" type="parTrans" cxnId="{E990829C-2A6E-E14F-8C8A-2717308DD00D}">
      <dgm:prSet/>
      <dgm:spPr/>
      <dgm:t>
        <a:bodyPr/>
        <a:lstStyle/>
        <a:p>
          <a:endParaRPr lang="en-US"/>
        </a:p>
      </dgm:t>
    </dgm:pt>
    <dgm:pt modelId="{B109345C-F5B7-C444-AC1E-B5F3BFF5AD52}" type="sibTrans" cxnId="{E990829C-2A6E-E14F-8C8A-2717308DD00D}">
      <dgm:prSet/>
      <dgm:spPr/>
      <dgm:t>
        <a:bodyPr/>
        <a:lstStyle/>
        <a:p>
          <a:endParaRPr lang="en-US"/>
        </a:p>
      </dgm:t>
    </dgm:pt>
    <dgm:pt modelId="{FA39934B-B5BF-934E-B47C-82D4DA11DB1F}">
      <dgm:prSet phldrT="[Text]"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Competing Consumers</a:t>
          </a:r>
        </a:p>
      </dgm:t>
    </dgm:pt>
    <dgm:pt modelId="{4DFD0F13-AE57-EB47-B094-D96D43D1DFDE}" type="parTrans" cxnId="{0804DAAC-96DB-774B-8D3F-30B3E05FB760}">
      <dgm:prSet/>
      <dgm:spPr/>
      <dgm:t>
        <a:bodyPr/>
        <a:lstStyle/>
        <a:p>
          <a:endParaRPr lang="en-US"/>
        </a:p>
      </dgm:t>
    </dgm:pt>
    <dgm:pt modelId="{A143D83E-6C11-EF4C-BBD5-53143C09C529}" type="sibTrans" cxnId="{0804DAAC-96DB-774B-8D3F-30B3E05FB760}">
      <dgm:prSet/>
      <dgm:spPr/>
      <dgm:t>
        <a:bodyPr/>
        <a:lstStyle/>
        <a:p>
          <a:endParaRPr lang="en-US"/>
        </a:p>
      </dgm:t>
    </dgm:pt>
    <dgm:pt modelId="{643A1F99-FEB6-4244-AB67-0367425352B3}">
      <dgm:prSet phldrT="[Text]"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Pipes and Filter</a:t>
          </a:r>
        </a:p>
      </dgm:t>
    </dgm:pt>
    <dgm:pt modelId="{14676C61-B378-1642-9488-11A9556CA15E}" type="parTrans" cxnId="{F14E6E24-3B78-8440-9EA1-B3A154968EB7}">
      <dgm:prSet/>
      <dgm:spPr/>
      <dgm:t>
        <a:bodyPr/>
        <a:lstStyle/>
        <a:p>
          <a:endParaRPr lang="en-US"/>
        </a:p>
      </dgm:t>
    </dgm:pt>
    <dgm:pt modelId="{B174A65E-3FA9-6C48-A824-9E84F1CFA2E4}" type="sibTrans" cxnId="{F14E6E24-3B78-8440-9EA1-B3A154968EB7}">
      <dgm:prSet/>
      <dgm:spPr/>
      <dgm:t>
        <a:bodyPr/>
        <a:lstStyle/>
        <a:p>
          <a:endParaRPr lang="en-US"/>
        </a:p>
      </dgm:t>
    </dgm:pt>
    <dgm:pt modelId="{F4AAB80E-065C-6446-9B8C-4E7F46FD8D63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Throttling</a:t>
          </a:r>
        </a:p>
      </dgm:t>
    </dgm:pt>
    <dgm:pt modelId="{E619103C-A9E7-7F42-99B6-05FFBF4D04B8}" type="parTrans" cxnId="{E199A1EA-6EE8-2948-A9F4-432EA70FC95D}">
      <dgm:prSet/>
      <dgm:spPr/>
      <dgm:t>
        <a:bodyPr/>
        <a:lstStyle/>
        <a:p>
          <a:endParaRPr lang="en-US"/>
        </a:p>
      </dgm:t>
    </dgm:pt>
    <dgm:pt modelId="{062839A8-94A7-8C41-B0A3-403F004F7158}" type="sibTrans" cxnId="{E199A1EA-6EE8-2948-A9F4-432EA70FC95D}">
      <dgm:prSet/>
      <dgm:spPr/>
      <dgm:t>
        <a:bodyPr/>
        <a:lstStyle/>
        <a:p>
          <a:endParaRPr lang="en-US"/>
        </a:p>
      </dgm:t>
    </dgm:pt>
    <dgm:pt modelId="{B45FFCE6-8EE1-A24D-A357-77AD98E1C7F8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Event Sourcing</a:t>
          </a:r>
        </a:p>
      </dgm:t>
    </dgm:pt>
    <dgm:pt modelId="{22182A94-7180-B44F-B744-EB7593061433}" type="parTrans" cxnId="{9F35C8DC-485F-3941-ABA5-E52D183BB517}">
      <dgm:prSet/>
      <dgm:spPr/>
      <dgm:t>
        <a:bodyPr/>
        <a:lstStyle/>
        <a:p>
          <a:endParaRPr lang="en-US"/>
        </a:p>
      </dgm:t>
    </dgm:pt>
    <dgm:pt modelId="{0AAB83DF-5898-9043-8299-61C32B06F169}" type="sibTrans" cxnId="{9F35C8DC-485F-3941-ABA5-E52D183BB517}">
      <dgm:prSet/>
      <dgm:spPr/>
      <dgm:t>
        <a:bodyPr/>
        <a:lstStyle/>
        <a:p>
          <a:endParaRPr lang="en-US"/>
        </a:p>
      </dgm:t>
    </dgm:pt>
    <dgm:pt modelId="{3F05F125-A62F-EF4B-9095-607F239FCD51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Index Table</a:t>
          </a:r>
        </a:p>
      </dgm:t>
    </dgm:pt>
    <dgm:pt modelId="{67BF2E17-68BA-A648-A26B-CE00690AAC4A}" type="parTrans" cxnId="{8B091905-F385-1F46-AC92-94B0DBE4EF32}">
      <dgm:prSet/>
      <dgm:spPr/>
      <dgm:t>
        <a:bodyPr/>
        <a:lstStyle/>
        <a:p>
          <a:endParaRPr lang="en-US"/>
        </a:p>
      </dgm:t>
    </dgm:pt>
    <dgm:pt modelId="{B1CA6BFD-112A-3741-AE41-9F36ECB2A672}" type="sibTrans" cxnId="{8B091905-F385-1F46-AC92-94B0DBE4EF32}">
      <dgm:prSet/>
      <dgm:spPr/>
      <dgm:t>
        <a:bodyPr/>
        <a:lstStyle/>
        <a:p>
          <a:endParaRPr lang="en-US"/>
        </a:p>
      </dgm:t>
    </dgm:pt>
    <dgm:pt modelId="{DD8690E0-4773-604C-892F-48309AAA2B2B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Materialized View</a:t>
          </a:r>
        </a:p>
      </dgm:t>
    </dgm:pt>
    <dgm:pt modelId="{5D8E4EEC-8F1F-2D44-9BCF-6355AB73B8F6}" type="parTrans" cxnId="{F7F06DFC-FB33-774C-A241-43DFAAD6D356}">
      <dgm:prSet/>
      <dgm:spPr/>
      <dgm:t>
        <a:bodyPr/>
        <a:lstStyle/>
        <a:p>
          <a:endParaRPr lang="en-US"/>
        </a:p>
      </dgm:t>
    </dgm:pt>
    <dgm:pt modelId="{603930FB-6EFF-D942-940E-B96547EB39C7}" type="sibTrans" cxnId="{F7F06DFC-FB33-774C-A241-43DFAAD6D356}">
      <dgm:prSet/>
      <dgm:spPr/>
      <dgm:t>
        <a:bodyPr/>
        <a:lstStyle/>
        <a:p>
          <a:endParaRPr lang="en-US"/>
        </a:p>
      </dgm:t>
    </dgm:pt>
    <dgm:pt modelId="{CD116564-30F6-1643-A538-0B530447B606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Sharding</a:t>
          </a:r>
        </a:p>
      </dgm:t>
    </dgm:pt>
    <dgm:pt modelId="{F83C4CF9-598E-DD4C-AEE3-04A9BD6DA9E9}" type="parTrans" cxnId="{350CFCDF-EDEB-2748-981D-C49DAFA3C966}">
      <dgm:prSet/>
      <dgm:spPr/>
      <dgm:t>
        <a:bodyPr/>
        <a:lstStyle/>
        <a:p>
          <a:endParaRPr lang="en-US"/>
        </a:p>
      </dgm:t>
    </dgm:pt>
    <dgm:pt modelId="{A5D570AE-E881-674C-93E9-FF3715819579}" type="sibTrans" cxnId="{350CFCDF-EDEB-2748-981D-C49DAFA3C966}">
      <dgm:prSet/>
      <dgm:spPr/>
      <dgm:t>
        <a:bodyPr/>
        <a:lstStyle/>
        <a:p>
          <a:endParaRPr lang="en-US"/>
        </a:p>
      </dgm:t>
    </dgm:pt>
    <dgm:pt modelId="{10B8349C-2A3C-3340-B148-0262893E3096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Static Content</a:t>
          </a:r>
        </a:p>
      </dgm:t>
    </dgm:pt>
    <dgm:pt modelId="{C42E1F67-2D46-274E-A952-E983FC7B076F}" type="parTrans" cxnId="{70E7DE80-8889-D84D-B260-45A50E62E9C3}">
      <dgm:prSet/>
      <dgm:spPr/>
      <dgm:t>
        <a:bodyPr/>
        <a:lstStyle/>
        <a:p>
          <a:endParaRPr lang="en-US"/>
        </a:p>
      </dgm:t>
    </dgm:pt>
    <dgm:pt modelId="{B36F3E05-0A31-8C4E-B1C1-0EC669288443}" type="sibTrans" cxnId="{70E7DE80-8889-D84D-B260-45A50E62E9C3}">
      <dgm:prSet/>
      <dgm:spPr/>
      <dgm:t>
        <a:bodyPr/>
        <a:lstStyle/>
        <a:p>
          <a:endParaRPr lang="en-US"/>
        </a:p>
      </dgm:t>
    </dgm:pt>
    <dgm:pt modelId="{CC739D5B-2771-7649-AB94-5F111332BAEF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1800">
              <a:latin typeface="Open Sans" charset="0"/>
              <a:ea typeface="Open Sans" charset="0"/>
              <a:cs typeface="Open Sans" charset="0"/>
            </a:rPr>
            <a:t>Valet Key</a:t>
          </a:r>
        </a:p>
      </dgm:t>
    </dgm:pt>
    <dgm:pt modelId="{37B51029-D3F1-6D43-931A-8E3E45090265}" type="parTrans" cxnId="{44A9B1B7-BA9F-604E-92A2-05FA20B6BC23}">
      <dgm:prSet/>
      <dgm:spPr/>
      <dgm:t>
        <a:bodyPr/>
        <a:lstStyle/>
        <a:p>
          <a:endParaRPr lang="en-US"/>
        </a:p>
      </dgm:t>
    </dgm:pt>
    <dgm:pt modelId="{60AA4378-3D3B-8C47-9BDD-48DB331D2586}" type="sibTrans" cxnId="{44A9B1B7-BA9F-604E-92A2-05FA20B6BC23}">
      <dgm:prSet/>
      <dgm:spPr/>
      <dgm:t>
        <a:bodyPr/>
        <a:lstStyle/>
        <a:p>
          <a:endParaRPr lang="en-US"/>
        </a:p>
      </dgm:t>
    </dgm:pt>
    <dgm:pt modelId="{E3B82238-96F9-FC4D-9B26-A5B0B57D8806}">
      <dgm:prSet phldrT="[Text]"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Priority Queue</a:t>
          </a:r>
        </a:p>
      </dgm:t>
    </dgm:pt>
    <dgm:pt modelId="{36C22545-F74E-9F4B-AE36-9A8AB9E79AAD}" type="parTrans" cxnId="{AF39C9B6-A939-794B-AF6A-E46167444008}">
      <dgm:prSet/>
      <dgm:spPr/>
      <dgm:t>
        <a:bodyPr/>
        <a:lstStyle/>
        <a:p>
          <a:endParaRPr lang="en-US"/>
        </a:p>
      </dgm:t>
    </dgm:pt>
    <dgm:pt modelId="{96D0BC3F-DE00-FD4D-94B6-A02437D1E922}" type="sibTrans" cxnId="{AF39C9B6-A939-794B-AF6A-E46167444008}">
      <dgm:prSet/>
      <dgm:spPr/>
      <dgm:t>
        <a:bodyPr/>
        <a:lstStyle/>
        <a:p>
          <a:endParaRPr lang="en-US"/>
        </a:p>
      </dgm:t>
    </dgm:pt>
    <dgm:pt modelId="{A08E99C4-E64E-7C4B-8A95-D8D2C402E84C}">
      <dgm:prSet phldrT="[Text]"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Queue </a:t>
          </a:r>
          <a:r>
            <a:rPr lang="mr-IN" sz="1800">
              <a:latin typeface="Open Sans" charset="0"/>
              <a:ea typeface="Open Sans" charset="0"/>
              <a:cs typeface="Open Sans" charset="0"/>
            </a:rPr>
            <a:t>–</a:t>
          </a:r>
          <a:r>
            <a:rPr lang="en-US" sz="1800">
              <a:latin typeface="Open Sans" charset="0"/>
              <a:ea typeface="Open Sans" charset="0"/>
              <a:cs typeface="Open Sans" charset="0"/>
            </a:rPr>
            <a:t> Load Balancing</a:t>
          </a:r>
        </a:p>
      </dgm:t>
    </dgm:pt>
    <dgm:pt modelId="{26D8FF42-5E6E-0140-85B1-C17923729F33}" type="parTrans" cxnId="{C2B7E2E8-39E0-5F43-ADCE-8E0DB417DBF6}">
      <dgm:prSet/>
      <dgm:spPr/>
      <dgm:t>
        <a:bodyPr/>
        <a:lstStyle/>
        <a:p>
          <a:endParaRPr lang="en-US"/>
        </a:p>
      </dgm:t>
    </dgm:pt>
    <dgm:pt modelId="{3774662F-DF53-8449-8857-3CE9D8A1A63E}" type="sibTrans" cxnId="{C2B7E2E8-39E0-5F43-ADCE-8E0DB417DBF6}">
      <dgm:prSet/>
      <dgm:spPr/>
      <dgm:t>
        <a:bodyPr/>
        <a:lstStyle/>
        <a:p>
          <a:endParaRPr lang="en-US"/>
        </a:p>
      </dgm:t>
    </dgm:pt>
    <dgm:pt modelId="{73FB34D3-216C-E64E-AB2B-005E6B9619ED}">
      <dgm:prSet phldrT="[Text]" custT="1"/>
      <dgm:spPr/>
      <dgm:t>
        <a:bodyPr/>
        <a:lstStyle/>
        <a:p>
          <a:endParaRPr lang="en-US" sz="1800">
            <a:latin typeface="Open Sans" charset="0"/>
            <a:ea typeface="Open Sans" charset="0"/>
            <a:cs typeface="Open Sans" charset="0"/>
          </a:endParaRPr>
        </a:p>
      </dgm:t>
    </dgm:pt>
    <dgm:pt modelId="{D9B1F17C-66E3-8A43-8A1E-F216C8C3E7F2}" type="parTrans" cxnId="{766B416B-8661-AB44-B03E-64BEC434F843}">
      <dgm:prSet/>
      <dgm:spPr/>
      <dgm:t>
        <a:bodyPr/>
        <a:lstStyle/>
        <a:p>
          <a:endParaRPr lang="en-US"/>
        </a:p>
      </dgm:t>
    </dgm:pt>
    <dgm:pt modelId="{94C34D49-99B6-F846-A48C-920F0F3B157C}" type="sibTrans" cxnId="{766B416B-8661-AB44-B03E-64BEC434F843}">
      <dgm:prSet/>
      <dgm:spPr/>
      <dgm:t>
        <a:bodyPr/>
        <a:lstStyle/>
        <a:p>
          <a:endParaRPr lang="en-US"/>
        </a:p>
      </dgm:t>
    </dgm:pt>
    <dgm:pt modelId="{3AD99880-C5F9-F047-95F0-A912852A7E7B}">
      <dgm:prSet phldrT="[Text]"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Scheduler </a:t>
          </a:r>
          <a:r>
            <a:rPr lang="mr-IN" sz="1800">
              <a:latin typeface="Open Sans" charset="0"/>
              <a:ea typeface="Open Sans" charset="0"/>
              <a:cs typeface="Open Sans" charset="0"/>
            </a:rPr>
            <a:t>–</a:t>
          </a:r>
          <a:r>
            <a:rPr lang="en-US" sz="1800">
              <a:latin typeface="Open Sans" charset="0"/>
              <a:ea typeface="Open Sans" charset="0"/>
              <a:cs typeface="Open Sans" charset="0"/>
            </a:rPr>
            <a:t> Agent - Supervisor</a:t>
          </a:r>
        </a:p>
      </dgm:t>
    </dgm:pt>
    <dgm:pt modelId="{39FDBE86-A776-2F4F-B55C-AA245EDAC0C6}" type="parTrans" cxnId="{4814C697-DA56-C54A-990A-058034AA7151}">
      <dgm:prSet/>
      <dgm:spPr/>
      <dgm:t>
        <a:bodyPr/>
        <a:lstStyle/>
        <a:p>
          <a:endParaRPr lang="en-US"/>
        </a:p>
      </dgm:t>
    </dgm:pt>
    <dgm:pt modelId="{55BEE874-D01B-F943-B985-3304C7DEC9EC}" type="sibTrans" cxnId="{4814C697-DA56-C54A-990A-058034AA7151}">
      <dgm:prSet/>
      <dgm:spPr/>
      <dgm:t>
        <a:bodyPr/>
        <a:lstStyle/>
        <a:p>
          <a:endParaRPr lang="en-US"/>
        </a:p>
      </dgm:t>
    </dgm:pt>
    <dgm:pt modelId="{36C0C42C-2D92-2F47-8B14-25E7DD797423}">
      <dgm:prSet phldrT="[Text]"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Availability</a:t>
          </a:r>
        </a:p>
      </dgm:t>
    </dgm:pt>
    <dgm:pt modelId="{16FE4C60-AC65-704F-8F31-333870B5DD37}" type="sibTrans" cxnId="{8180574A-6E21-944E-BCA6-67486BE464C2}">
      <dgm:prSet/>
      <dgm:spPr/>
      <dgm:t>
        <a:bodyPr/>
        <a:lstStyle/>
        <a:p>
          <a:endParaRPr lang="en-US"/>
        </a:p>
      </dgm:t>
    </dgm:pt>
    <dgm:pt modelId="{8E2FA5E1-67B5-A942-9112-F231D8E89A83}" type="parTrans" cxnId="{8180574A-6E21-944E-BCA6-67486BE464C2}">
      <dgm:prSet/>
      <dgm:spPr/>
      <dgm:t>
        <a:bodyPr/>
        <a:lstStyle/>
        <a:p>
          <a:endParaRPr lang="en-US"/>
        </a:p>
      </dgm:t>
    </dgm:pt>
    <dgm:pt modelId="{6281F036-691D-9946-9606-A7E606FD3A5C}" type="pres">
      <dgm:prSet presAssocID="{ACC54C44-2B29-5045-AE90-B29BA596D7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C1DAB6-1642-964B-8A99-98F921718432}" type="pres">
      <dgm:prSet presAssocID="{36C0C42C-2D92-2F47-8B14-25E7DD797423}" presName="composite" presStyleCnt="0"/>
      <dgm:spPr/>
    </dgm:pt>
    <dgm:pt modelId="{A26BB247-5306-E348-A7BD-CF933990DCB5}" type="pres">
      <dgm:prSet presAssocID="{36C0C42C-2D92-2F47-8B14-25E7DD79742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9441D-06F8-0C42-BB39-DAD785CB3483}" type="pres">
      <dgm:prSet presAssocID="{36C0C42C-2D92-2F47-8B14-25E7DD797423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928828-6378-A04B-AC91-BD51E47B87A2}" type="pres">
      <dgm:prSet presAssocID="{16FE4C60-AC65-704F-8F31-333870B5DD37}" presName="space" presStyleCnt="0"/>
      <dgm:spPr/>
    </dgm:pt>
    <dgm:pt modelId="{5EEBFB93-67BB-A14B-BC23-61C6F9439141}" type="pres">
      <dgm:prSet presAssocID="{44804C6D-7168-8F4B-9970-800939A5CA29}" presName="composite" presStyleCnt="0"/>
      <dgm:spPr/>
    </dgm:pt>
    <dgm:pt modelId="{E3092C97-CEB1-634A-B396-11132F20952F}" type="pres">
      <dgm:prSet presAssocID="{44804C6D-7168-8F4B-9970-800939A5CA2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481E24-B5AE-0540-938C-B16A147E2853}" type="pres">
      <dgm:prSet presAssocID="{44804C6D-7168-8F4B-9970-800939A5CA2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3AA386-21F0-F14B-A781-0D93039B29B8}" type="pres">
      <dgm:prSet presAssocID="{06E3362A-9B4E-5F4C-988C-DC7171E39AB4}" presName="space" presStyleCnt="0"/>
      <dgm:spPr/>
    </dgm:pt>
    <dgm:pt modelId="{2CFEC765-21BB-E146-A259-1BBC0652C2C2}" type="pres">
      <dgm:prSet presAssocID="{EF6451F3-8119-1146-B669-5AD281849305}" presName="composite" presStyleCnt="0"/>
      <dgm:spPr/>
    </dgm:pt>
    <dgm:pt modelId="{B820753D-E2A3-B841-B8E5-EBA670F9F397}" type="pres">
      <dgm:prSet presAssocID="{EF6451F3-8119-1146-B669-5AD28184930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F10DAE-4F88-9B41-8C91-0A2004B679A8}" type="pres">
      <dgm:prSet presAssocID="{EF6451F3-8119-1146-B669-5AD28184930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EF514D-EA56-2B4B-B518-F9B7B495D87A}" type="presOf" srcId="{A04875CF-054D-5A4C-911E-48DEB7008D57}" destId="{2D481E24-B5AE-0540-938C-B16A147E2853}" srcOrd="0" destOrd="0" presId="urn:microsoft.com/office/officeart/2005/8/layout/hList1"/>
    <dgm:cxn modelId="{766B416B-8661-AB44-B03E-64BEC434F843}" srcId="{EF6451F3-8119-1146-B669-5AD281849305}" destId="{73FB34D3-216C-E64E-AB2B-005E6B9619ED}" srcOrd="5" destOrd="0" parTransId="{D9B1F17C-66E3-8A43-8A1E-F216C8C3E7F2}" sibTransId="{94C34D49-99B6-F846-A48C-920F0F3B157C}"/>
    <dgm:cxn modelId="{9BB5CBD0-F30A-6B4F-8693-1A495D782F15}" type="presOf" srcId="{DD8690E0-4773-604C-892F-48309AAA2B2B}" destId="{2D481E24-B5AE-0540-938C-B16A147E2853}" srcOrd="0" destOrd="4" presId="urn:microsoft.com/office/officeart/2005/8/layout/hList1"/>
    <dgm:cxn modelId="{AF39C9B6-A939-794B-AF6A-E46167444008}" srcId="{EF6451F3-8119-1146-B669-5AD281849305}" destId="{E3B82238-96F9-FC4D-9B26-A5B0B57D8806}" srcOrd="2" destOrd="0" parTransId="{36C22545-F74E-9F4B-AE36-9A8AB9E79AAD}" sibTransId="{96D0BC3F-DE00-FD4D-94B6-A02437D1E922}"/>
    <dgm:cxn modelId="{44A9B1B7-BA9F-604E-92A2-05FA20B6BC23}" srcId="{44804C6D-7168-8F4B-9970-800939A5CA29}" destId="{CC739D5B-2771-7649-AB94-5F111332BAEF}" srcOrd="7" destOrd="0" parTransId="{37B51029-D3F1-6D43-931A-8E3E45090265}" sibTransId="{60AA4378-3D3B-8C47-9BDD-48DB331D2586}"/>
    <dgm:cxn modelId="{DB6F7179-9FD2-0246-AF92-A5355D8F7ACB}" srcId="{ACC54C44-2B29-5045-AE90-B29BA596D7EF}" destId="{44804C6D-7168-8F4B-9970-800939A5CA29}" srcOrd="1" destOrd="0" parTransId="{06CBDEED-C984-7144-9318-89367AB25ED2}" sibTransId="{06E3362A-9B4E-5F4C-988C-DC7171E39AB4}"/>
    <dgm:cxn modelId="{87353821-BE37-034B-ADEA-0FD78B5C1AAF}" type="presOf" srcId="{ACC54C44-2B29-5045-AE90-B29BA596D7EF}" destId="{6281F036-691D-9946-9606-A7E606FD3A5C}" srcOrd="0" destOrd="0" presId="urn:microsoft.com/office/officeart/2005/8/layout/hList1"/>
    <dgm:cxn modelId="{C2B7E2E8-39E0-5F43-ADCE-8E0DB417DBF6}" srcId="{EF6451F3-8119-1146-B669-5AD281849305}" destId="{A08E99C4-E64E-7C4B-8A95-D8D2C402E84C}" srcOrd="3" destOrd="0" parTransId="{26D8FF42-5E6E-0140-85B1-C17923729F33}" sibTransId="{3774662F-DF53-8449-8857-3CE9D8A1A63E}"/>
    <dgm:cxn modelId="{4814C697-DA56-C54A-990A-058034AA7151}" srcId="{EF6451F3-8119-1146-B669-5AD281849305}" destId="{3AD99880-C5F9-F047-95F0-A912852A7E7B}" srcOrd="4" destOrd="0" parTransId="{39FDBE86-A776-2F4F-B55C-AA245EDAC0C6}" sibTransId="{55BEE874-D01B-F943-B985-3304C7DEC9EC}"/>
    <dgm:cxn modelId="{10C443B2-A4EE-C347-8B65-C0B3E4FAC7FD}" type="presOf" srcId="{36C0C42C-2D92-2F47-8B14-25E7DD797423}" destId="{A26BB247-5306-E348-A7BD-CF933990DCB5}" srcOrd="0" destOrd="0" presId="urn:microsoft.com/office/officeart/2005/8/layout/hList1"/>
    <dgm:cxn modelId="{C25B9776-ADA9-0947-82C4-B2103404B25D}" type="presOf" srcId="{BA11BCE6-76AB-8C40-ADD0-A30AE2EDD7EC}" destId="{86D9441D-06F8-0C42-BB39-DAD785CB3483}" srcOrd="0" destOrd="0" presId="urn:microsoft.com/office/officeart/2005/8/layout/hList1"/>
    <dgm:cxn modelId="{B72CBBD3-A010-F244-BA3B-638FD312BF84}" srcId="{44804C6D-7168-8F4B-9970-800939A5CA29}" destId="{4B2D3B0C-C7EF-FC40-A5E0-AE2F0FC9DD1D}" srcOrd="1" destOrd="0" parTransId="{0E6336EC-CCC4-DD41-8233-9543C919E0D4}" sibTransId="{FF9C9B35-C98B-A94F-8D13-A19D60321CBA}"/>
    <dgm:cxn modelId="{6D97EDCD-AC3B-664C-A4DE-ED6D33E49706}" type="presOf" srcId="{F4AAB80E-065C-6446-9B8C-4E7F46FD8D63}" destId="{86D9441D-06F8-0C42-BB39-DAD785CB3483}" srcOrd="0" destOrd="2" presId="urn:microsoft.com/office/officeart/2005/8/layout/hList1"/>
    <dgm:cxn modelId="{01D6D1B7-152F-3645-8655-5C479FCE54CD}" srcId="{44804C6D-7168-8F4B-9970-800939A5CA29}" destId="{A04875CF-054D-5A4C-911E-48DEB7008D57}" srcOrd="0" destOrd="0" parTransId="{AD532508-71A9-3848-968B-175D1AC6E9F4}" sibTransId="{B1A619A1-CFC9-7844-9520-1F2D2FD41922}"/>
    <dgm:cxn modelId="{353657A0-60E7-A043-92DA-7FB479D3E4F8}" type="presOf" srcId="{CD116564-30F6-1643-A538-0B530447B606}" destId="{2D481E24-B5AE-0540-938C-B16A147E2853}" srcOrd="0" destOrd="5" presId="urn:microsoft.com/office/officeart/2005/8/layout/hList1"/>
    <dgm:cxn modelId="{F7F06DFC-FB33-774C-A241-43DFAAD6D356}" srcId="{44804C6D-7168-8F4B-9970-800939A5CA29}" destId="{DD8690E0-4773-604C-892F-48309AAA2B2B}" srcOrd="4" destOrd="0" parTransId="{5D8E4EEC-8F1F-2D44-9BCF-6355AB73B8F6}" sibTransId="{603930FB-6EFF-D942-940E-B96547EB39C7}"/>
    <dgm:cxn modelId="{F2C8A985-6D2B-9C41-ADDC-5A4FA8DF7EE9}" type="presOf" srcId="{A08E99C4-E64E-7C4B-8A95-D8D2C402E84C}" destId="{F5F10DAE-4F88-9B41-8C91-0A2004B679A8}" srcOrd="0" destOrd="3" presId="urn:microsoft.com/office/officeart/2005/8/layout/hList1"/>
    <dgm:cxn modelId="{35B8C9D5-645A-8E44-AF19-50AB33E732FF}" type="presOf" srcId="{4B2D3B0C-C7EF-FC40-A5E0-AE2F0FC9DD1D}" destId="{2D481E24-B5AE-0540-938C-B16A147E2853}" srcOrd="0" destOrd="1" presId="urn:microsoft.com/office/officeart/2005/8/layout/hList1"/>
    <dgm:cxn modelId="{0804DAAC-96DB-774B-8D3F-30B3E05FB760}" srcId="{EF6451F3-8119-1146-B669-5AD281849305}" destId="{FA39934B-B5BF-934E-B47C-82D4DA11DB1F}" srcOrd="0" destOrd="0" parTransId="{4DFD0F13-AE57-EB47-B094-D96D43D1DFDE}" sibTransId="{A143D83E-6C11-EF4C-BBD5-53143C09C529}"/>
    <dgm:cxn modelId="{9A008403-77A6-0540-8FBA-E0054E7610FE}" type="presOf" srcId="{3F05F125-A62F-EF4B-9095-607F239FCD51}" destId="{2D481E24-B5AE-0540-938C-B16A147E2853}" srcOrd="0" destOrd="3" presId="urn:microsoft.com/office/officeart/2005/8/layout/hList1"/>
    <dgm:cxn modelId="{8B091905-F385-1F46-AC92-94B0DBE4EF32}" srcId="{44804C6D-7168-8F4B-9970-800939A5CA29}" destId="{3F05F125-A62F-EF4B-9095-607F239FCD51}" srcOrd="3" destOrd="0" parTransId="{67BF2E17-68BA-A648-A26B-CE00690AAC4A}" sibTransId="{B1CA6BFD-112A-3741-AE41-9F36ECB2A672}"/>
    <dgm:cxn modelId="{07A6614D-8971-1843-B30E-55BCB671E9AE}" type="presOf" srcId="{EF6451F3-8119-1146-B669-5AD281849305}" destId="{B820753D-E2A3-B841-B8E5-EBA670F9F397}" srcOrd="0" destOrd="0" presId="urn:microsoft.com/office/officeart/2005/8/layout/hList1"/>
    <dgm:cxn modelId="{F14E6E24-3B78-8440-9EA1-B3A154968EB7}" srcId="{EF6451F3-8119-1146-B669-5AD281849305}" destId="{643A1F99-FEB6-4244-AB67-0367425352B3}" srcOrd="1" destOrd="0" parTransId="{14676C61-B378-1642-9488-11A9556CA15E}" sibTransId="{B174A65E-3FA9-6C48-A824-9E84F1CFA2E4}"/>
    <dgm:cxn modelId="{44E641F4-2354-8742-AEF5-A8AD3C33B23B}" type="presOf" srcId="{643A1F99-FEB6-4244-AB67-0367425352B3}" destId="{F5F10DAE-4F88-9B41-8C91-0A2004B679A8}" srcOrd="0" destOrd="1" presId="urn:microsoft.com/office/officeart/2005/8/layout/hList1"/>
    <dgm:cxn modelId="{3C48F7E7-AF3D-494E-ACFB-751CEF33E039}" type="presOf" srcId="{FA39934B-B5BF-934E-B47C-82D4DA11DB1F}" destId="{F5F10DAE-4F88-9B41-8C91-0A2004B679A8}" srcOrd="0" destOrd="0" presId="urn:microsoft.com/office/officeart/2005/8/layout/hList1"/>
    <dgm:cxn modelId="{70E7DE80-8889-D84D-B260-45A50E62E9C3}" srcId="{44804C6D-7168-8F4B-9970-800939A5CA29}" destId="{10B8349C-2A3C-3340-B148-0262893E3096}" srcOrd="6" destOrd="0" parTransId="{C42E1F67-2D46-274E-A952-E983FC7B076F}" sibTransId="{B36F3E05-0A31-8C4E-B1C1-0EC669288443}"/>
    <dgm:cxn modelId="{BABCD433-699A-EB4D-86B1-7BA4DD4B404A}" type="presOf" srcId="{3AD99880-C5F9-F047-95F0-A912852A7E7B}" destId="{F5F10DAE-4F88-9B41-8C91-0A2004B679A8}" srcOrd="0" destOrd="4" presId="urn:microsoft.com/office/officeart/2005/8/layout/hList1"/>
    <dgm:cxn modelId="{FB37F867-3AA3-C444-B9A3-092850B13894}" srcId="{36C0C42C-2D92-2F47-8B14-25E7DD797423}" destId="{AFF3FE83-E121-1248-AF2E-37DE93D57296}" srcOrd="1" destOrd="0" parTransId="{ED02F790-BD42-2649-B6AF-9502DA6DC94B}" sibTransId="{120CA403-8507-644C-B0A3-AEF1D5B41C1A}"/>
    <dgm:cxn modelId="{C226FFAF-5438-1D41-AE4A-EC841F296D5D}" type="presOf" srcId="{10B8349C-2A3C-3340-B148-0262893E3096}" destId="{2D481E24-B5AE-0540-938C-B16A147E2853}" srcOrd="0" destOrd="6" presId="urn:microsoft.com/office/officeart/2005/8/layout/hList1"/>
    <dgm:cxn modelId="{1B3DA914-AF3C-1140-B39B-705F816D4D92}" type="presOf" srcId="{AFF3FE83-E121-1248-AF2E-37DE93D57296}" destId="{86D9441D-06F8-0C42-BB39-DAD785CB3483}" srcOrd="0" destOrd="1" presId="urn:microsoft.com/office/officeart/2005/8/layout/hList1"/>
    <dgm:cxn modelId="{B6F45673-23FE-824C-9A84-545CD9D6E2AB}" type="presOf" srcId="{CC739D5B-2771-7649-AB94-5F111332BAEF}" destId="{2D481E24-B5AE-0540-938C-B16A147E2853}" srcOrd="0" destOrd="7" presId="urn:microsoft.com/office/officeart/2005/8/layout/hList1"/>
    <dgm:cxn modelId="{350CFCDF-EDEB-2748-981D-C49DAFA3C966}" srcId="{44804C6D-7168-8F4B-9970-800939A5CA29}" destId="{CD116564-30F6-1643-A538-0B530447B606}" srcOrd="5" destOrd="0" parTransId="{F83C4CF9-598E-DD4C-AEE3-04A9BD6DA9E9}" sibTransId="{A5D570AE-E881-674C-93E9-FF3715819579}"/>
    <dgm:cxn modelId="{09093443-3379-B94F-B133-9D4F002DCC65}" srcId="{36C0C42C-2D92-2F47-8B14-25E7DD797423}" destId="{BA11BCE6-76AB-8C40-ADD0-A30AE2EDD7EC}" srcOrd="0" destOrd="0" parTransId="{B8AE1AF3-218F-AE44-8741-E00AC19DB6F1}" sibTransId="{5BD5AFF0-F459-8D4B-983D-EC950652E006}"/>
    <dgm:cxn modelId="{9F35C8DC-485F-3941-ABA5-E52D183BB517}" srcId="{44804C6D-7168-8F4B-9970-800939A5CA29}" destId="{B45FFCE6-8EE1-A24D-A357-77AD98E1C7F8}" srcOrd="2" destOrd="0" parTransId="{22182A94-7180-B44F-B744-EB7593061433}" sibTransId="{0AAB83DF-5898-9043-8299-61C32B06F169}"/>
    <dgm:cxn modelId="{8180574A-6E21-944E-BCA6-67486BE464C2}" srcId="{ACC54C44-2B29-5045-AE90-B29BA596D7EF}" destId="{36C0C42C-2D92-2F47-8B14-25E7DD797423}" srcOrd="0" destOrd="0" parTransId="{8E2FA5E1-67B5-A942-9112-F231D8E89A83}" sibTransId="{16FE4C60-AC65-704F-8F31-333870B5DD37}"/>
    <dgm:cxn modelId="{743AD071-2592-B648-9FB1-2D0C83218BE2}" type="presOf" srcId="{E3B82238-96F9-FC4D-9B26-A5B0B57D8806}" destId="{F5F10DAE-4F88-9B41-8C91-0A2004B679A8}" srcOrd="0" destOrd="2" presId="urn:microsoft.com/office/officeart/2005/8/layout/hList1"/>
    <dgm:cxn modelId="{577F863F-FD22-D04E-A1BD-20C3B8F0A8AE}" type="presOf" srcId="{73FB34D3-216C-E64E-AB2B-005E6B9619ED}" destId="{F5F10DAE-4F88-9B41-8C91-0A2004B679A8}" srcOrd="0" destOrd="5" presId="urn:microsoft.com/office/officeart/2005/8/layout/hList1"/>
    <dgm:cxn modelId="{C7D1D773-A66E-ED44-AA3A-422A5793BC42}" type="presOf" srcId="{B45FFCE6-8EE1-A24D-A357-77AD98E1C7F8}" destId="{2D481E24-B5AE-0540-938C-B16A147E2853}" srcOrd="0" destOrd="2" presId="urn:microsoft.com/office/officeart/2005/8/layout/hList1"/>
    <dgm:cxn modelId="{E199A1EA-6EE8-2948-A9F4-432EA70FC95D}" srcId="{36C0C42C-2D92-2F47-8B14-25E7DD797423}" destId="{F4AAB80E-065C-6446-9B8C-4E7F46FD8D63}" srcOrd="2" destOrd="0" parTransId="{E619103C-A9E7-7F42-99B6-05FFBF4D04B8}" sibTransId="{062839A8-94A7-8C41-B0A3-403F004F7158}"/>
    <dgm:cxn modelId="{E990829C-2A6E-E14F-8C8A-2717308DD00D}" srcId="{ACC54C44-2B29-5045-AE90-B29BA596D7EF}" destId="{EF6451F3-8119-1146-B669-5AD281849305}" srcOrd="2" destOrd="0" parTransId="{E4F5B520-1DDA-FF48-994F-417A0C6E6FBD}" sibTransId="{B109345C-F5B7-C444-AC1E-B5F3BFF5AD52}"/>
    <dgm:cxn modelId="{5C570617-06C5-C247-99E6-24E1998722E5}" type="presOf" srcId="{44804C6D-7168-8F4B-9970-800939A5CA29}" destId="{E3092C97-CEB1-634A-B396-11132F20952F}" srcOrd="0" destOrd="0" presId="urn:microsoft.com/office/officeart/2005/8/layout/hList1"/>
    <dgm:cxn modelId="{DE09BE6E-DD24-6C4D-BE9D-719E91FEE44A}" type="presParOf" srcId="{6281F036-691D-9946-9606-A7E606FD3A5C}" destId="{88C1DAB6-1642-964B-8A99-98F921718432}" srcOrd="0" destOrd="0" presId="urn:microsoft.com/office/officeart/2005/8/layout/hList1"/>
    <dgm:cxn modelId="{CCD1025B-D274-7A41-9BD1-6AA6B48C3D29}" type="presParOf" srcId="{88C1DAB6-1642-964B-8A99-98F921718432}" destId="{A26BB247-5306-E348-A7BD-CF933990DCB5}" srcOrd="0" destOrd="0" presId="urn:microsoft.com/office/officeart/2005/8/layout/hList1"/>
    <dgm:cxn modelId="{1FC9C768-F1D0-CF4A-B2FC-38C11FD34B0B}" type="presParOf" srcId="{88C1DAB6-1642-964B-8A99-98F921718432}" destId="{86D9441D-06F8-0C42-BB39-DAD785CB3483}" srcOrd="1" destOrd="0" presId="urn:microsoft.com/office/officeart/2005/8/layout/hList1"/>
    <dgm:cxn modelId="{95217F89-6BA2-CE45-A4CD-A621BD88E51E}" type="presParOf" srcId="{6281F036-691D-9946-9606-A7E606FD3A5C}" destId="{5E928828-6378-A04B-AC91-BD51E47B87A2}" srcOrd="1" destOrd="0" presId="urn:microsoft.com/office/officeart/2005/8/layout/hList1"/>
    <dgm:cxn modelId="{76C8C14B-3A0D-1247-A510-CB09F233906A}" type="presParOf" srcId="{6281F036-691D-9946-9606-A7E606FD3A5C}" destId="{5EEBFB93-67BB-A14B-BC23-61C6F9439141}" srcOrd="2" destOrd="0" presId="urn:microsoft.com/office/officeart/2005/8/layout/hList1"/>
    <dgm:cxn modelId="{C5FDA3C0-8826-1741-B9DB-7CC32DB59AF7}" type="presParOf" srcId="{5EEBFB93-67BB-A14B-BC23-61C6F9439141}" destId="{E3092C97-CEB1-634A-B396-11132F20952F}" srcOrd="0" destOrd="0" presId="urn:microsoft.com/office/officeart/2005/8/layout/hList1"/>
    <dgm:cxn modelId="{99924E82-55AB-AC45-A90F-E0739D5670DC}" type="presParOf" srcId="{5EEBFB93-67BB-A14B-BC23-61C6F9439141}" destId="{2D481E24-B5AE-0540-938C-B16A147E2853}" srcOrd="1" destOrd="0" presId="urn:microsoft.com/office/officeart/2005/8/layout/hList1"/>
    <dgm:cxn modelId="{C9B37E51-D09E-F148-92F3-4D88319F271D}" type="presParOf" srcId="{6281F036-691D-9946-9606-A7E606FD3A5C}" destId="{F63AA386-21F0-F14B-A781-0D93039B29B8}" srcOrd="3" destOrd="0" presId="urn:microsoft.com/office/officeart/2005/8/layout/hList1"/>
    <dgm:cxn modelId="{F9574393-E0BD-9645-A0A0-3A5419EDB337}" type="presParOf" srcId="{6281F036-691D-9946-9606-A7E606FD3A5C}" destId="{2CFEC765-21BB-E146-A259-1BBC0652C2C2}" srcOrd="4" destOrd="0" presId="urn:microsoft.com/office/officeart/2005/8/layout/hList1"/>
    <dgm:cxn modelId="{1D183DB3-415F-BD47-B605-5D13FA2A9610}" type="presParOf" srcId="{2CFEC765-21BB-E146-A259-1BBC0652C2C2}" destId="{B820753D-E2A3-B841-B8E5-EBA670F9F397}" srcOrd="0" destOrd="0" presId="urn:microsoft.com/office/officeart/2005/8/layout/hList1"/>
    <dgm:cxn modelId="{587C59FA-6628-1B49-96CA-A69CD91ED002}" type="presParOf" srcId="{2CFEC765-21BB-E146-A259-1BBC0652C2C2}" destId="{F5F10DAE-4F88-9B41-8C91-0A2004B679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C54C44-2B29-5045-AE90-B29BA596D7EF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A1B0D4C-1CC9-DF48-A84C-009BA0EEC009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Management</a:t>
          </a:r>
          <a:br>
            <a:rPr lang="en-US" sz="1800">
              <a:latin typeface="Open Sans" charset="0"/>
              <a:ea typeface="Open Sans" charset="0"/>
              <a:cs typeface="Open Sans" charset="0"/>
            </a:rPr>
          </a:br>
          <a:r>
            <a:rPr lang="en-US" sz="1800">
              <a:latin typeface="Open Sans" charset="0"/>
              <a:ea typeface="Open Sans" charset="0"/>
              <a:cs typeface="Open Sans" charset="0"/>
            </a:rPr>
            <a:t>and Monitor</a:t>
          </a:r>
        </a:p>
      </dgm:t>
    </dgm:pt>
    <dgm:pt modelId="{5A3A70B6-9408-794A-999D-1F793A1BC472}" type="parTrans" cxnId="{A3E8C73C-185B-F44E-857B-A11AEC068D3A}">
      <dgm:prSet/>
      <dgm:spPr/>
      <dgm:t>
        <a:bodyPr/>
        <a:lstStyle/>
        <a:p>
          <a:endParaRPr lang="en-US"/>
        </a:p>
      </dgm:t>
    </dgm:pt>
    <dgm:pt modelId="{777BCCD1-3184-AE45-815F-E3351BD268C1}" type="sibTrans" cxnId="{A3E8C73C-185B-F44E-857B-A11AEC068D3A}">
      <dgm:prSet/>
      <dgm:spPr/>
      <dgm:t>
        <a:bodyPr/>
        <a:lstStyle/>
        <a:p>
          <a:endParaRPr lang="en-US"/>
        </a:p>
      </dgm:t>
    </dgm:pt>
    <dgm:pt modelId="{5BE3FE00-FBA8-D247-895C-4ACB3B677F8D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Performance Scalability</a:t>
          </a:r>
        </a:p>
      </dgm:t>
    </dgm:pt>
    <dgm:pt modelId="{34955F60-8B18-D444-B503-AF340B7C6255}" type="parTrans" cxnId="{8A4E9BC1-31A8-BD44-93CF-76A5C6236130}">
      <dgm:prSet/>
      <dgm:spPr/>
      <dgm:t>
        <a:bodyPr/>
        <a:lstStyle/>
        <a:p>
          <a:endParaRPr lang="en-US"/>
        </a:p>
      </dgm:t>
    </dgm:pt>
    <dgm:pt modelId="{C97F49C2-1EFB-914C-8868-21FC3C9BC3FE}" type="sibTrans" cxnId="{8A4E9BC1-31A8-BD44-93CF-76A5C6236130}">
      <dgm:prSet/>
      <dgm:spPr/>
      <dgm:t>
        <a:bodyPr/>
        <a:lstStyle/>
        <a:p>
          <a:endParaRPr lang="en-US"/>
        </a:p>
      </dgm:t>
    </dgm:pt>
    <dgm:pt modelId="{C3670E0B-E3A4-F24D-906F-97D99365F82D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Resilency</a:t>
          </a:r>
        </a:p>
      </dgm:t>
    </dgm:pt>
    <dgm:pt modelId="{E6EA906C-650F-564C-91A4-5D56A87E9037}" type="parTrans" cxnId="{AA5156C7-06C7-5B4C-8E09-2FB1472F70EB}">
      <dgm:prSet/>
      <dgm:spPr/>
      <dgm:t>
        <a:bodyPr/>
        <a:lstStyle/>
        <a:p>
          <a:endParaRPr lang="en-US"/>
        </a:p>
      </dgm:t>
    </dgm:pt>
    <dgm:pt modelId="{C6E01017-1ECA-F24E-BCBB-F68DF5A41D15}" type="sibTrans" cxnId="{AA5156C7-06C7-5B4C-8E09-2FB1472F70EB}">
      <dgm:prSet/>
      <dgm:spPr/>
      <dgm:t>
        <a:bodyPr/>
        <a:lstStyle/>
        <a:p>
          <a:endParaRPr lang="en-US"/>
        </a:p>
      </dgm:t>
    </dgm:pt>
    <dgm:pt modelId="{A7F480BD-378A-894F-979B-13DC808080C6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Ambassador</a:t>
          </a:r>
        </a:p>
      </dgm:t>
    </dgm:pt>
    <dgm:pt modelId="{9D094FE5-E784-2047-8C40-BC1269EE6D8C}" type="parTrans" cxnId="{16312F46-507C-1E4D-A7B7-A10134BECE2E}">
      <dgm:prSet/>
      <dgm:spPr/>
      <dgm:t>
        <a:bodyPr/>
        <a:lstStyle/>
        <a:p>
          <a:endParaRPr lang="en-US"/>
        </a:p>
      </dgm:t>
    </dgm:pt>
    <dgm:pt modelId="{BF80556C-7E58-E043-9BF6-6CEB6009088A}" type="sibTrans" cxnId="{16312F46-507C-1E4D-A7B7-A10134BECE2E}">
      <dgm:prSet/>
      <dgm:spPr/>
      <dgm:t>
        <a:bodyPr/>
        <a:lstStyle/>
        <a:p>
          <a:endParaRPr lang="en-US"/>
        </a:p>
      </dgm:t>
    </dgm:pt>
    <dgm:pt modelId="{4ADDCF27-DD14-6740-82FF-B023957CF74E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Anti Corruption Layer</a:t>
          </a:r>
        </a:p>
      </dgm:t>
    </dgm:pt>
    <dgm:pt modelId="{92615172-5071-084F-B7D1-406951339046}" type="parTrans" cxnId="{3B77DA98-D2D6-7744-9317-D6C1DD34282B}">
      <dgm:prSet/>
      <dgm:spPr/>
      <dgm:t>
        <a:bodyPr/>
        <a:lstStyle/>
        <a:p>
          <a:endParaRPr lang="en-US"/>
        </a:p>
      </dgm:t>
    </dgm:pt>
    <dgm:pt modelId="{8EE392A8-16C5-D649-88A4-093A0F48097C}" type="sibTrans" cxnId="{3B77DA98-D2D6-7744-9317-D6C1DD34282B}">
      <dgm:prSet/>
      <dgm:spPr/>
      <dgm:t>
        <a:bodyPr/>
        <a:lstStyle/>
        <a:p>
          <a:endParaRPr lang="en-US"/>
        </a:p>
      </dgm:t>
    </dgm:pt>
    <dgm:pt modelId="{808A05FD-0715-5F4F-B765-11EAB6621D0A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External Configuration Store</a:t>
          </a:r>
        </a:p>
      </dgm:t>
    </dgm:pt>
    <dgm:pt modelId="{A397DF17-BE8A-D244-83E1-B209EC82B734}" type="parTrans" cxnId="{1EDB31C1-B607-A147-A333-4140FC65BB18}">
      <dgm:prSet/>
      <dgm:spPr/>
      <dgm:t>
        <a:bodyPr/>
        <a:lstStyle/>
        <a:p>
          <a:endParaRPr lang="en-US"/>
        </a:p>
      </dgm:t>
    </dgm:pt>
    <dgm:pt modelId="{81F02A6F-37F2-7742-B014-896062501BD8}" type="sibTrans" cxnId="{1EDB31C1-B607-A147-A333-4140FC65BB18}">
      <dgm:prSet/>
      <dgm:spPr/>
      <dgm:t>
        <a:bodyPr/>
        <a:lstStyle/>
        <a:p>
          <a:endParaRPr lang="en-US"/>
        </a:p>
      </dgm:t>
    </dgm:pt>
    <dgm:pt modelId="{098EFDB6-65C1-D248-8E63-F2A97DE9CD3F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Gateway Aggregation</a:t>
          </a:r>
        </a:p>
      </dgm:t>
    </dgm:pt>
    <dgm:pt modelId="{F0E4D343-9C88-0D4F-BA55-053919B3516D}" type="parTrans" cxnId="{24C6C06A-9698-3C4C-A7CD-6E29E3BF827E}">
      <dgm:prSet/>
      <dgm:spPr/>
      <dgm:t>
        <a:bodyPr/>
        <a:lstStyle/>
        <a:p>
          <a:endParaRPr lang="en-US"/>
        </a:p>
      </dgm:t>
    </dgm:pt>
    <dgm:pt modelId="{C34E12CB-7582-E34B-B778-B0CBFF137F00}" type="sibTrans" cxnId="{24C6C06A-9698-3C4C-A7CD-6E29E3BF827E}">
      <dgm:prSet/>
      <dgm:spPr/>
      <dgm:t>
        <a:bodyPr/>
        <a:lstStyle/>
        <a:p>
          <a:endParaRPr lang="en-US"/>
        </a:p>
      </dgm:t>
    </dgm:pt>
    <dgm:pt modelId="{9AAD2921-52FF-634E-BCB6-4691F0FB9ED3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Gateway Offloading</a:t>
          </a:r>
        </a:p>
      </dgm:t>
    </dgm:pt>
    <dgm:pt modelId="{9E4C068C-4F75-9947-9AC9-BB8D459D0C48}" type="parTrans" cxnId="{D65EC612-F2C9-0F44-8202-80B4691D29A6}">
      <dgm:prSet/>
      <dgm:spPr/>
      <dgm:t>
        <a:bodyPr/>
        <a:lstStyle/>
        <a:p>
          <a:endParaRPr lang="en-US"/>
        </a:p>
      </dgm:t>
    </dgm:pt>
    <dgm:pt modelId="{B3B3B3C9-9BAF-424E-911B-9F061F0AC4A8}" type="sibTrans" cxnId="{D65EC612-F2C9-0F44-8202-80B4691D29A6}">
      <dgm:prSet/>
      <dgm:spPr/>
      <dgm:t>
        <a:bodyPr/>
        <a:lstStyle/>
        <a:p>
          <a:endParaRPr lang="en-US"/>
        </a:p>
      </dgm:t>
    </dgm:pt>
    <dgm:pt modelId="{55B47076-8CDE-5A4A-BEBE-C0D8C8CA1D87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Gateway Routing</a:t>
          </a:r>
        </a:p>
      </dgm:t>
    </dgm:pt>
    <dgm:pt modelId="{F3BEF1EA-7CD4-0B40-8939-9308E2D9E61D}" type="parTrans" cxnId="{83506794-F5B6-7546-A72B-6ED0EDEAB5BB}">
      <dgm:prSet/>
      <dgm:spPr/>
      <dgm:t>
        <a:bodyPr/>
        <a:lstStyle/>
        <a:p>
          <a:endParaRPr lang="en-US"/>
        </a:p>
      </dgm:t>
    </dgm:pt>
    <dgm:pt modelId="{281982BC-62E9-9848-8935-B783E1BD2917}" type="sibTrans" cxnId="{83506794-F5B6-7546-A72B-6ED0EDEAB5BB}">
      <dgm:prSet/>
      <dgm:spPr/>
      <dgm:t>
        <a:bodyPr/>
        <a:lstStyle/>
        <a:p>
          <a:endParaRPr lang="en-US"/>
        </a:p>
      </dgm:t>
    </dgm:pt>
    <dgm:pt modelId="{63B07510-257D-254B-ABF9-3B3972227793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SideCar</a:t>
          </a:r>
        </a:p>
      </dgm:t>
    </dgm:pt>
    <dgm:pt modelId="{4FA9B49F-E7A5-FE4D-B688-9F3611EDBE4A}" type="parTrans" cxnId="{71006620-4997-8445-8F86-0138B554B2A8}">
      <dgm:prSet/>
      <dgm:spPr/>
      <dgm:t>
        <a:bodyPr/>
        <a:lstStyle/>
        <a:p>
          <a:endParaRPr lang="en-US"/>
        </a:p>
      </dgm:t>
    </dgm:pt>
    <dgm:pt modelId="{DDDA5BA3-469C-374C-8685-74F42088A5FD}" type="sibTrans" cxnId="{71006620-4997-8445-8F86-0138B554B2A8}">
      <dgm:prSet/>
      <dgm:spPr/>
      <dgm:t>
        <a:bodyPr/>
        <a:lstStyle/>
        <a:p>
          <a:endParaRPr lang="en-US"/>
        </a:p>
      </dgm:t>
    </dgm:pt>
    <dgm:pt modelId="{26686BBC-A098-5646-BE53-57762D502A4B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Strangler</a:t>
          </a:r>
        </a:p>
      </dgm:t>
    </dgm:pt>
    <dgm:pt modelId="{F4C59202-CC42-7D44-89B7-62E464755DD8}" type="parTrans" cxnId="{3FAB6A94-D40F-8A45-B829-6AA3DBF028B4}">
      <dgm:prSet/>
      <dgm:spPr/>
      <dgm:t>
        <a:bodyPr/>
        <a:lstStyle/>
        <a:p>
          <a:endParaRPr lang="en-US"/>
        </a:p>
      </dgm:t>
    </dgm:pt>
    <dgm:pt modelId="{339E5719-4A6F-5848-9335-5F00C102A762}" type="sibTrans" cxnId="{3FAB6A94-D40F-8A45-B829-6AA3DBF028B4}">
      <dgm:prSet/>
      <dgm:spPr/>
      <dgm:t>
        <a:bodyPr/>
        <a:lstStyle/>
        <a:p>
          <a:endParaRPr lang="en-US"/>
        </a:p>
      </dgm:t>
    </dgm:pt>
    <dgm:pt modelId="{3B5ADCE3-9097-804E-AA89-8F4C554D9172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Bulk Head</a:t>
          </a:r>
        </a:p>
      </dgm:t>
    </dgm:pt>
    <dgm:pt modelId="{BBFF0A57-E0B6-F545-9053-3A606EEB1C10}" type="parTrans" cxnId="{E0031FA0-1D15-224E-BF0E-CA99688579B2}">
      <dgm:prSet/>
      <dgm:spPr/>
      <dgm:t>
        <a:bodyPr/>
        <a:lstStyle/>
        <a:p>
          <a:endParaRPr lang="en-US"/>
        </a:p>
      </dgm:t>
    </dgm:pt>
    <dgm:pt modelId="{8DAD8149-6D11-3545-9A97-3FDA1E2520B1}" type="sibTrans" cxnId="{E0031FA0-1D15-224E-BF0E-CA99688579B2}">
      <dgm:prSet/>
      <dgm:spPr/>
      <dgm:t>
        <a:bodyPr/>
        <a:lstStyle/>
        <a:p>
          <a:endParaRPr lang="en-US"/>
        </a:p>
      </dgm:t>
    </dgm:pt>
    <dgm:pt modelId="{B2709A7C-9F74-7241-A3F1-9BEB05A16D02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Circuit Breaker</a:t>
          </a:r>
        </a:p>
      </dgm:t>
    </dgm:pt>
    <dgm:pt modelId="{1632A15A-7F48-9141-9AF5-22E500A33957}" type="parTrans" cxnId="{22BCEEC3-72A5-504F-A0F4-BCF8C242141B}">
      <dgm:prSet/>
      <dgm:spPr/>
      <dgm:t>
        <a:bodyPr/>
        <a:lstStyle/>
        <a:p>
          <a:endParaRPr lang="en-US"/>
        </a:p>
      </dgm:t>
    </dgm:pt>
    <dgm:pt modelId="{AF4EF296-B4C2-3644-B872-1CBF1F2231ED}" type="sibTrans" cxnId="{22BCEEC3-72A5-504F-A0F4-BCF8C242141B}">
      <dgm:prSet/>
      <dgm:spPr/>
      <dgm:t>
        <a:bodyPr/>
        <a:lstStyle/>
        <a:p>
          <a:endParaRPr lang="en-US"/>
        </a:p>
      </dgm:t>
    </dgm:pt>
    <dgm:pt modelId="{28CECF9D-CB7F-014C-9B5C-EE8FF1B49559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Compensating Transaction</a:t>
          </a:r>
        </a:p>
      </dgm:t>
    </dgm:pt>
    <dgm:pt modelId="{C656FBF8-F89F-3D4E-9E90-BD05C76FEA3C}" type="parTrans" cxnId="{243E7904-6F87-C249-ABE3-B8A781F6A3B9}">
      <dgm:prSet/>
      <dgm:spPr/>
      <dgm:t>
        <a:bodyPr/>
        <a:lstStyle/>
        <a:p>
          <a:endParaRPr lang="en-US"/>
        </a:p>
      </dgm:t>
    </dgm:pt>
    <dgm:pt modelId="{CF0BA716-FD31-4547-AF89-D3F7FEC7476C}" type="sibTrans" cxnId="{243E7904-6F87-C249-ABE3-B8A781F6A3B9}">
      <dgm:prSet/>
      <dgm:spPr/>
      <dgm:t>
        <a:bodyPr/>
        <a:lstStyle/>
        <a:p>
          <a:endParaRPr lang="en-US"/>
        </a:p>
      </dgm:t>
    </dgm:pt>
    <dgm:pt modelId="{35B9F91A-D556-3D4B-B0A4-84421EEACC92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Heald Endpoint Monitor</a:t>
          </a:r>
        </a:p>
      </dgm:t>
    </dgm:pt>
    <dgm:pt modelId="{D8F259D7-4A97-FA49-A5EF-68799A4B035E}" type="parTrans" cxnId="{7C583241-67CC-5E43-84F7-98BB26A99DEC}">
      <dgm:prSet/>
      <dgm:spPr/>
      <dgm:t>
        <a:bodyPr/>
        <a:lstStyle/>
        <a:p>
          <a:endParaRPr lang="en-US"/>
        </a:p>
      </dgm:t>
    </dgm:pt>
    <dgm:pt modelId="{913F34F0-3734-3648-9AEA-87268028742B}" type="sibTrans" cxnId="{7C583241-67CC-5E43-84F7-98BB26A99DEC}">
      <dgm:prSet/>
      <dgm:spPr/>
      <dgm:t>
        <a:bodyPr/>
        <a:lstStyle/>
        <a:p>
          <a:endParaRPr lang="en-US"/>
        </a:p>
      </dgm:t>
    </dgm:pt>
    <dgm:pt modelId="{252C903E-FC73-6046-8350-9B4514D5B590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Leader Election</a:t>
          </a:r>
        </a:p>
      </dgm:t>
    </dgm:pt>
    <dgm:pt modelId="{66E24380-600D-C54B-8CC8-7C5F8BF3CE30}" type="parTrans" cxnId="{140CAC85-C847-7D4E-BFAF-B5B2009270A0}">
      <dgm:prSet/>
      <dgm:spPr/>
      <dgm:t>
        <a:bodyPr/>
        <a:lstStyle/>
        <a:p>
          <a:endParaRPr lang="en-US"/>
        </a:p>
      </dgm:t>
    </dgm:pt>
    <dgm:pt modelId="{E7602950-0DCF-5D48-9A8D-5C7332879DFA}" type="sibTrans" cxnId="{140CAC85-C847-7D4E-BFAF-B5B2009270A0}">
      <dgm:prSet/>
      <dgm:spPr/>
      <dgm:t>
        <a:bodyPr/>
        <a:lstStyle/>
        <a:p>
          <a:endParaRPr lang="en-US"/>
        </a:p>
      </dgm:t>
    </dgm:pt>
    <dgm:pt modelId="{9F7B6E7D-AC8F-CF43-B133-09D227CA84FC}">
      <dgm:prSet custT="1"/>
      <dgm:spPr/>
      <dgm:t>
        <a:bodyPr/>
        <a:lstStyle/>
        <a:p>
          <a:r>
            <a:rPr lang="en-US" sz="1800">
              <a:latin typeface="Open Sans" charset="0"/>
              <a:ea typeface="Open Sans" charset="0"/>
              <a:cs typeface="Open Sans" charset="0"/>
            </a:rPr>
            <a:t>Retry</a:t>
          </a:r>
        </a:p>
      </dgm:t>
    </dgm:pt>
    <dgm:pt modelId="{DB8D2B37-5379-AD47-B79B-687546127446}" type="parTrans" cxnId="{C4B53722-C45F-B04E-B6EE-4D29AD2EB0B0}">
      <dgm:prSet/>
      <dgm:spPr/>
      <dgm:t>
        <a:bodyPr/>
        <a:lstStyle/>
        <a:p>
          <a:endParaRPr lang="en-US"/>
        </a:p>
      </dgm:t>
    </dgm:pt>
    <dgm:pt modelId="{07D3BB1B-A396-7D48-894A-DD8FCA465D86}" type="sibTrans" cxnId="{C4B53722-C45F-B04E-B6EE-4D29AD2EB0B0}">
      <dgm:prSet/>
      <dgm:spPr/>
      <dgm:t>
        <a:bodyPr/>
        <a:lstStyle/>
        <a:p>
          <a:endParaRPr lang="en-US"/>
        </a:p>
      </dgm:t>
    </dgm:pt>
    <dgm:pt modelId="{CD08CB8E-73E7-7F4B-87A3-B7A6A7BE01D1}">
      <dgm:prSet custT="1"/>
      <dgm:spPr/>
      <dgm:t>
        <a:bodyPr/>
        <a:lstStyle/>
        <a:p>
          <a:endParaRPr lang="en-US" sz="1800">
            <a:latin typeface="Open Sans" charset="0"/>
            <a:ea typeface="Open Sans" charset="0"/>
            <a:cs typeface="Open Sans" charset="0"/>
          </a:endParaRPr>
        </a:p>
      </dgm:t>
    </dgm:pt>
    <dgm:pt modelId="{C20A273B-125B-E348-9C25-899583D23DFE}" type="parTrans" cxnId="{96E90984-4E3B-2648-924A-A84F615F1169}">
      <dgm:prSet/>
      <dgm:spPr/>
      <dgm:t>
        <a:bodyPr/>
        <a:lstStyle/>
        <a:p>
          <a:endParaRPr lang="en-US"/>
        </a:p>
      </dgm:t>
    </dgm:pt>
    <dgm:pt modelId="{F03B92D4-25AC-4542-84D3-4B65D711C7C9}" type="sibTrans" cxnId="{96E90984-4E3B-2648-924A-A84F615F1169}">
      <dgm:prSet/>
      <dgm:spPr/>
      <dgm:t>
        <a:bodyPr/>
        <a:lstStyle/>
        <a:p>
          <a:endParaRPr lang="en-US"/>
        </a:p>
      </dgm:t>
    </dgm:pt>
    <dgm:pt modelId="{BF89E8D4-0CD6-4D47-AFD4-C00F78DB0F88}">
      <dgm:prSet custT="1"/>
      <dgm:spPr/>
      <dgm:t>
        <a:bodyPr/>
        <a:lstStyle/>
        <a:p>
          <a:r>
            <a:rPr lang="en-US" sz="1800"/>
            <a:t>Cache aside</a:t>
          </a:r>
        </a:p>
      </dgm:t>
    </dgm:pt>
    <dgm:pt modelId="{A7408226-A290-4440-96AD-CB9F6A9C47D2}" type="parTrans" cxnId="{5C76FEAC-917B-CA4E-8A3D-0ED8674B27F0}">
      <dgm:prSet/>
      <dgm:spPr/>
      <dgm:t>
        <a:bodyPr/>
        <a:lstStyle/>
        <a:p>
          <a:endParaRPr lang="en-US"/>
        </a:p>
      </dgm:t>
    </dgm:pt>
    <dgm:pt modelId="{C65C5D41-2F8A-7240-9E1B-B160076E3A1C}" type="sibTrans" cxnId="{5C76FEAC-917B-CA4E-8A3D-0ED8674B27F0}">
      <dgm:prSet/>
      <dgm:spPr/>
      <dgm:t>
        <a:bodyPr/>
        <a:lstStyle/>
        <a:p>
          <a:endParaRPr lang="en-US"/>
        </a:p>
      </dgm:t>
    </dgm:pt>
    <dgm:pt modelId="{2B7A6F1B-E068-4F44-AD9C-EDA4324574A1}">
      <dgm:prSet custT="1"/>
      <dgm:spPr/>
      <dgm:t>
        <a:bodyPr/>
        <a:lstStyle/>
        <a:p>
          <a:r>
            <a:rPr lang="en-US" sz="1800"/>
            <a:t>CQRS</a:t>
          </a:r>
        </a:p>
      </dgm:t>
    </dgm:pt>
    <dgm:pt modelId="{3C235B41-2884-6544-B2CC-17BAE7C061F6}" type="parTrans" cxnId="{BF4613D1-2742-AD42-B257-55B65074E1CC}">
      <dgm:prSet/>
      <dgm:spPr/>
      <dgm:t>
        <a:bodyPr/>
        <a:lstStyle/>
        <a:p>
          <a:endParaRPr lang="en-US"/>
        </a:p>
      </dgm:t>
    </dgm:pt>
    <dgm:pt modelId="{998577CC-D00D-2D46-9CEE-E65CBB08613F}" type="sibTrans" cxnId="{BF4613D1-2742-AD42-B257-55B65074E1CC}">
      <dgm:prSet/>
      <dgm:spPr/>
      <dgm:t>
        <a:bodyPr/>
        <a:lstStyle/>
        <a:p>
          <a:endParaRPr lang="en-US"/>
        </a:p>
      </dgm:t>
    </dgm:pt>
    <dgm:pt modelId="{AB736B94-8E3B-744A-AB99-A96E97F9C3FF}">
      <dgm:prSet custT="1"/>
      <dgm:spPr/>
      <dgm:t>
        <a:bodyPr/>
        <a:lstStyle/>
        <a:p>
          <a:r>
            <a:rPr lang="en-US" sz="1800"/>
            <a:t>Event Sourcing</a:t>
          </a:r>
        </a:p>
      </dgm:t>
    </dgm:pt>
    <dgm:pt modelId="{98A8B19D-9E9E-9D4E-91E0-9F2FDC31B9C5}" type="parTrans" cxnId="{A39A39A4-D28B-014B-9673-899977B0EBF3}">
      <dgm:prSet/>
      <dgm:spPr/>
      <dgm:t>
        <a:bodyPr/>
        <a:lstStyle/>
        <a:p>
          <a:endParaRPr lang="en-US"/>
        </a:p>
      </dgm:t>
    </dgm:pt>
    <dgm:pt modelId="{B1DE61C3-7E19-0848-B642-91EE0BD4F811}" type="sibTrans" cxnId="{A39A39A4-D28B-014B-9673-899977B0EBF3}">
      <dgm:prSet/>
      <dgm:spPr/>
      <dgm:t>
        <a:bodyPr/>
        <a:lstStyle/>
        <a:p>
          <a:endParaRPr lang="en-US"/>
        </a:p>
      </dgm:t>
    </dgm:pt>
    <dgm:pt modelId="{7B9F8BE5-B1FE-3541-8523-B9A1F79C43C0}">
      <dgm:prSet custT="1"/>
      <dgm:spPr/>
      <dgm:t>
        <a:bodyPr/>
        <a:lstStyle/>
        <a:p>
          <a:r>
            <a:rPr lang="en-US" sz="1800"/>
            <a:t>Index Table</a:t>
          </a:r>
        </a:p>
      </dgm:t>
    </dgm:pt>
    <dgm:pt modelId="{B38A1B1A-ABFF-C245-A432-95478A28F5D4}" type="parTrans" cxnId="{4EE634EC-A51F-A14C-B4B9-9B746D9D3CB6}">
      <dgm:prSet/>
      <dgm:spPr/>
      <dgm:t>
        <a:bodyPr/>
        <a:lstStyle/>
        <a:p>
          <a:endParaRPr lang="en-US"/>
        </a:p>
      </dgm:t>
    </dgm:pt>
    <dgm:pt modelId="{C4CF0D3B-6FBE-964F-B1AD-DA36951CB611}" type="sibTrans" cxnId="{4EE634EC-A51F-A14C-B4B9-9B746D9D3CB6}">
      <dgm:prSet/>
      <dgm:spPr/>
      <dgm:t>
        <a:bodyPr/>
        <a:lstStyle/>
        <a:p>
          <a:endParaRPr lang="en-US"/>
        </a:p>
      </dgm:t>
    </dgm:pt>
    <dgm:pt modelId="{E5ED6329-C7D2-3244-8CB0-CB297904B81E}">
      <dgm:prSet custT="1"/>
      <dgm:spPr/>
      <dgm:t>
        <a:bodyPr/>
        <a:lstStyle/>
        <a:p>
          <a:r>
            <a:rPr lang="en-US" sz="1800"/>
            <a:t>Materialized View</a:t>
          </a:r>
        </a:p>
      </dgm:t>
    </dgm:pt>
    <dgm:pt modelId="{40324D88-FA6B-9E4D-9D25-3075F04D77B4}" type="parTrans" cxnId="{CC6666E2-81C5-9B4A-AA6C-5120723A4419}">
      <dgm:prSet/>
      <dgm:spPr/>
      <dgm:t>
        <a:bodyPr/>
        <a:lstStyle/>
        <a:p>
          <a:endParaRPr lang="en-US"/>
        </a:p>
      </dgm:t>
    </dgm:pt>
    <dgm:pt modelId="{ADDF4341-D859-AE45-9954-A983BFA513B4}" type="sibTrans" cxnId="{CC6666E2-81C5-9B4A-AA6C-5120723A4419}">
      <dgm:prSet/>
      <dgm:spPr/>
      <dgm:t>
        <a:bodyPr/>
        <a:lstStyle/>
        <a:p>
          <a:endParaRPr lang="en-US"/>
        </a:p>
      </dgm:t>
    </dgm:pt>
    <dgm:pt modelId="{6281F036-691D-9946-9606-A7E606FD3A5C}" type="pres">
      <dgm:prSet presAssocID="{ACC54C44-2B29-5045-AE90-B29BA596D7E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F7F579-232F-D04F-B39E-8396E7093546}" type="pres">
      <dgm:prSet presAssocID="{BA1B0D4C-1CC9-DF48-A84C-009BA0EEC009}" presName="composite" presStyleCnt="0"/>
      <dgm:spPr/>
    </dgm:pt>
    <dgm:pt modelId="{C534E433-E86D-8444-8659-6C02ECAAD049}" type="pres">
      <dgm:prSet presAssocID="{BA1B0D4C-1CC9-DF48-A84C-009BA0EEC00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36D12-1FC9-D04E-B4D1-D2A4F05C8863}" type="pres">
      <dgm:prSet presAssocID="{BA1B0D4C-1CC9-DF48-A84C-009BA0EEC00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71FC2-3E46-DA42-AC18-7761D50AAF87}" type="pres">
      <dgm:prSet presAssocID="{777BCCD1-3184-AE45-815F-E3351BD268C1}" presName="space" presStyleCnt="0"/>
      <dgm:spPr/>
    </dgm:pt>
    <dgm:pt modelId="{EA7C37C2-6D92-EC4B-9551-96946817303B}" type="pres">
      <dgm:prSet presAssocID="{5BE3FE00-FBA8-D247-895C-4ACB3B677F8D}" presName="composite" presStyleCnt="0"/>
      <dgm:spPr/>
    </dgm:pt>
    <dgm:pt modelId="{E4355867-6EDF-4544-BB5F-EAA71694AF6A}" type="pres">
      <dgm:prSet presAssocID="{5BE3FE00-FBA8-D247-895C-4ACB3B677F8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8B4194-7BCD-7B46-B720-AA5F8E26CEE1}" type="pres">
      <dgm:prSet presAssocID="{5BE3FE00-FBA8-D247-895C-4ACB3B677F8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4C19B0-9BA2-D846-95A6-D1FFDE6277C7}" type="pres">
      <dgm:prSet presAssocID="{C97F49C2-1EFB-914C-8868-21FC3C9BC3FE}" presName="space" presStyleCnt="0"/>
      <dgm:spPr/>
    </dgm:pt>
    <dgm:pt modelId="{23C696EE-A7D6-CB47-96B5-69C6E39E2C7B}" type="pres">
      <dgm:prSet presAssocID="{C3670E0B-E3A4-F24D-906F-97D99365F82D}" presName="composite" presStyleCnt="0"/>
      <dgm:spPr/>
    </dgm:pt>
    <dgm:pt modelId="{2DD5A14D-AB3A-3E45-A52F-4FA5BFC34295}" type="pres">
      <dgm:prSet presAssocID="{C3670E0B-E3A4-F24D-906F-97D99365F82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E168D4-F44A-F54B-AB32-0B5FDBF767EA}" type="pres">
      <dgm:prSet presAssocID="{C3670E0B-E3A4-F24D-906F-97D99365F82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0F9AB0-79ED-774E-AA90-4665B6A52A02}" type="presOf" srcId="{3B5ADCE3-9097-804E-AA89-8F4C554D9172}" destId="{41E168D4-F44A-F54B-AB32-0B5FDBF767EA}" srcOrd="0" destOrd="0" presId="urn:microsoft.com/office/officeart/2005/8/layout/hList1"/>
    <dgm:cxn modelId="{9D4766D5-AC25-9D49-8EB1-A4848BE05F01}" type="presOf" srcId="{CD08CB8E-73E7-7F4B-87A3-B7A6A7BE01D1}" destId="{41E168D4-F44A-F54B-AB32-0B5FDBF767EA}" srcOrd="0" destOrd="6" presId="urn:microsoft.com/office/officeart/2005/8/layout/hList1"/>
    <dgm:cxn modelId="{CC6CC641-7117-6E41-9810-F363680C9558}" type="presOf" srcId="{B2709A7C-9F74-7241-A3F1-9BEB05A16D02}" destId="{41E168D4-F44A-F54B-AB32-0B5FDBF767EA}" srcOrd="0" destOrd="1" presId="urn:microsoft.com/office/officeart/2005/8/layout/hList1"/>
    <dgm:cxn modelId="{21C78E30-3536-F94E-9113-EAE51AD2E918}" type="presOf" srcId="{55B47076-8CDE-5A4A-BEBE-C0D8C8CA1D87}" destId="{6DA36D12-1FC9-D04E-B4D1-D2A4F05C8863}" srcOrd="0" destOrd="5" presId="urn:microsoft.com/office/officeart/2005/8/layout/hList1"/>
    <dgm:cxn modelId="{797A6614-FA46-934D-A770-E2178E22EE25}" type="presOf" srcId="{35B9F91A-D556-3D4B-B0A4-84421EEACC92}" destId="{41E168D4-F44A-F54B-AB32-0B5FDBF767EA}" srcOrd="0" destOrd="3" presId="urn:microsoft.com/office/officeart/2005/8/layout/hList1"/>
    <dgm:cxn modelId="{76ECCAAB-C3EB-8D41-9BF2-29ADFFA64337}" type="presOf" srcId="{A7F480BD-378A-894F-979B-13DC808080C6}" destId="{6DA36D12-1FC9-D04E-B4D1-D2A4F05C8863}" srcOrd="0" destOrd="0" presId="urn:microsoft.com/office/officeart/2005/8/layout/hList1"/>
    <dgm:cxn modelId="{0B922263-7015-8943-BC78-EB9C130F7575}" type="presOf" srcId="{E5ED6329-C7D2-3244-8CB0-CB297904B81E}" destId="{A18B4194-7BCD-7B46-B720-AA5F8E26CEE1}" srcOrd="0" destOrd="4" presId="urn:microsoft.com/office/officeart/2005/8/layout/hList1"/>
    <dgm:cxn modelId="{E0031FA0-1D15-224E-BF0E-CA99688579B2}" srcId="{C3670E0B-E3A4-F24D-906F-97D99365F82D}" destId="{3B5ADCE3-9097-804E-AA89-8F4C554D9172}" srcOrd="0" destOrd="0" parTransId="{BBFF0A57-E0B6-F545-9053-3A606EEB1C10}" sibTransId="{8DAD8149-6D11-3545-9A97-3FDA1E2520B1}"/>
    <dgm:cxn modelId="{1EDB31C1-B607-A147-A333-4140FC65BB18}" srcId="{BA1B0D4C-1CC9-DF48-A84C-009BA0EEC009}" destId="{808A05FD-0715-5F4F-B765-11EAB6621D0A}" srcOrd="2" destOrd="0" parTransId="{A397DF17-BE8A-D244-83E1-B209EC82B734}" sibTransId="{81F02A6F-37F2-7742-B014-896062501BD8}"/>
    <dgm:cxn modelId="{AA5156C7-06C7-5B4C-8E09-2FB1472F70EB}" srcId="{ACC54C44-2B29-5045-AE90-B29BA596D7EF}" destId="{C3670E0B-E3A4-F24D-906F-97D99365F82D}" srcOrd="2" destOrd="0" parTransId="{E6EA906C-650F-564C-91A4-5D56A87E9037}" sibTransId="{C6E01017-1ECA-F24E-BCBB-F68DF5A41D15}"/>
    <dgm:cxn modelId="{7C583241-67CC-5E43-84F7-98BB26A99DEC}" srcId="{C3670E0B-E3A4-F24D-906F-97D99365F82D}" destId="{35B9F91A-D556-3D4B-B0A4-84421EEACC92}" srcOrd="3" destOrd="0" parTransId="{D8F259D7-4A97-FA49-A5EF-68799A4B035E}" sibTransId="{913F34F0-3734-3648-9AEA-87268028742B}"/>
    <dgm:cxn modelId="{4EE634EC-A51F-A14C-B4B9-9B746D9D3CB6}" srcId="{5BE3FE00-FBA8-D247-895C-4ACB3B677F8D}" destId="{7B9F8BE5-B1FE-3541-8523-B9A1F79C43C0}" srcOrd="3" destOrd="0" parTransId="{B38A1B1A-ABFF-C245-A432-95478A28F5D4}" sibTransId="{C4CF0D3B-6FBE-964F-B1AD-DA36951CB611}"/>
    <dgm:cxn modelId="{9E07BC4A-5833-9D49-A822-6FA068704E99}" type="presOf" srcId="{7B9F8BE5-B1FE-3541-8523-B9A1F79C43C0}" destId="{A18B4194-7BCD-7B46-B720-AA5F8E26CEE1}" srcOrd="0" destOrd="3" presId="urn:microsoft.com/office/officeart/2005/8/layout/hList1"/>
    <dgm:cxn modelId="{0925B728-B877-4246-9CBD-F5D01E5A234D}" type="presOf" srcId="{BA1B0D4C-1CC9-DF48-A84C-009BA0EEC009}" destId="{C534E433-E86D-8444-8659-6C02ECAAD049}" srcOrd="0" destOrd="0" presId="urn:microsoft.com/office/officeart/2005/8/layout/hList1"/>
    <dgm:cxn modelId="{9D3C0524-6A11-A14A-8648-AABC3E1B3E15}" type="presOf" srcId="{9F7B6E7D-AC8F-CF43-B133-09D227CA84FC}" destId="{41E168D4-F44A-F54B-AB32-0B5FDBF767EA}" srcOrd="0" destOrd="5" presId="urn:microsoft.com/office/officeart/2005/8/layout/hList1"/>
    <dgm:cxn modelId="{A3E8C73C-185B-F44E-857B-A11AEC068D3A}" srcId="{ACC54C44-2B29-5045-AE90-B29BA596D7EF}" destId="{BA1B0D4C-1CC9-DF48-A84C-009BA0EEC009}" srcOrd="0" destOrd="0" parTransId="{5A3A70B6-9408-794A-999D-1F793A1BC472}" sibTransId="{777BCCD1-3184-AE45-815F-E3351BD268C1}"/>
    <dgm:cxn modelId="{5D30B343-9AC6-5C4B-81B7-F83F769A119B}" type="presOf" srcId="{9AAD2921-52FF-634E-BCB6-4691F0FB9ED3}" destId="{6DA36D12-1FC9-D04E-B4D1-D2A4F05C8863}" srcOrd="0" destOrd="4" presId="urn:microsoft.com/office/officeart/2005/8/layout/hList1"/>
    <dgm:cxn modelId="{243E7904-6F87-C249-ABE3-B8A781F6A3B9}" srcId="{C3670E0B-E3A4-F24D-906F-97D99365F82D}" destId="{28CECF9D-CB7F-014C-9B5C-EE8FF1B49559}" srcOrd="2" destOrd="0" parTransId="{C656FBF8-F89F-3D4E-9E90-BD05C76FEA3C}" sibTransId="{CF0BA716-FD31-4547-AF89-D3F7FEC7476C}"/>
    <dgm:cxn modelId="{2FBE51CD-D665-BF48-BFB2-F55FB7B88D88}" type="presOf" srcId="{BF89E8D4-0CD6-4D47-AFD4-C00F78DB0F88}" destId="{A18B4194-7BCD-7B46-B720-AA5F8E26CEE1}" srcOrd="0" destOrd="0" presId="urn:microsoft.com/office/officeart/2005/8/layout/hList1"/>
    <dgm:cxn modelId="{FDF5B38A-619C-8142-9CD9-8F91F937EE05}" type="presOf" srcId="{ACC54C44-2B29-5045-AE90-B29BA596D7EF}" destId="{6281F036-691D-9946-9606-A7E606FD3A5C}" srcOrd="0" destOrd="0" presId="urn:microsoft.com/office/officeart/2005/8/layout/hList1"/>
    <dgm:cxn modelId="{5C76FEAC-917B-CA4E-8A3D-0ED8674B27F0}" srcId="{5BE3FE00-FBA8-D247-895C-4ACB3B677F8D}" destId="{BF89E8D4-0CD6-4D47-AFD4-C00F78DB0F88}" srcOrd="0" destOrd="0" parTransId="{A7408226-A290-4440-96AD-CB9F6A9C47D2}" sibTransId="{C65C5D41-2F8A-7240-9E1B-B160076E3A1C}"/>
    <dgm:cxn modelId="{3B77DA98-D2D6-7744-9317-D6C1DD34282B}" srcId="{BA1B0D4C-1CC9-DF48-A84C-009BA0EEC009}" destId="{4ADDCF27-DD14-6740-82FF-B023957CF74E}" srcOrd="1" destOrd="0" parTransId="{92615172-5071-084F-B7D1-406951339046}" sibTransId="{8EE392A8-16C5-D649-88A4-093A0F48097C}"/>
    <dgm:cxn modelId="{BF4613D1-2742-AD42-B257-55B65074E1CC}" srcId="{5BE3FE00-FBA8-D247-895C-4ACB3B677F8D}" destId="{2B7A6F1B-E068-4F44-AD9C-EDA4324574A1}" srcOrd="1" destOrd="0" parTransId="{3C235B41-2884-6544-B2CC-17BAE7C061F6}" sibTransId="{998577CC-D00D-2D46-9CEE-E65CBB08613F}"/>
    <dgm:cxn modelId="{A72C1949-2460-F34A-9B5E-3AF5AA0BD918}" type="presOf" srcId="{2B7A6F1B-E068-4F44-AD9C-EDA4324574A1}" destId="{A18B4194-7BCD-7B46-B720-AA5F8E26CEE1}" srcOrd="0" destOrd="1" presId="urn:microsoft.com/office/officeart/2005/8/layout/hList1"/>
    <dgm:cxn modelId="{B2C9B6A5-D9F6-294F-88A5-6F9E0EAC4E47}" type="presOf" srcId="{808A05FD-0715-5F4F-B765-11EAB6621D0A}" destId="{6DA36D12-1FC9-D04E-B4D1-D2A4F05C8863}" srcOrd="0" destOrd="2" presId="urn:microsoft.com/office/officeart/2005/8/layout/hList1"/>
    <dgm:cxn modelId="{A39A39A4-D28B-014B-9673-899977B0EBF3}" srcId="{5BE3FE00-FBA8-D247-895C-4ACB3B677F8D}" destId="{AB736B94-8E3B-744A-AB99-A96E97F9C3FF}" srcOrd="2" destOrd="0" parTransId="{98A8B19D-9E9E-9D4E-91E0-9F2FDC31B9C5}" sibTransId="{B1DE61C3-7E19-0848-B642-91EE0BD4F811}"/>
    <dgm:cxn modelId="{16312F46-507C-1E4D-A7B7-A10134BECE2E}" srcId="{BA1B0D4C-1CC9-DF48-A84C-009BA0EEC009}" destId="{A7F480BD-378A-894F-979B-13DC808080C6}" srcOrd="0" destOrd="0" parTransId="{9D094FE5-E784-2047-8C40-BC1269EE6D8C}" sibTransId="{BF80556C-7E58-E043-9BF6-6CEB6009088A}"/>
    <dgm:cxn modelId="{71006620-4997-8445-8F86-0138B554B2A8}" srcId="{BA1B0D4C-1CC9-DF48-A84C-009BA0EEC009}" destId="{63B07510-257D-254B-ABF9-3B3972227793}" srcOrd="6" destOrd="0" parTransId="{4FA9B49F-E7A5-FE4D-B688-9F3611EDBE4A}" sibTransId="{DDDA5BA3-469C-374C-8685-74F42088A5FD}"/>
    <dgm:cxn modelId="{C4B53722-C45F-B04E-B6EE-4D29AD2EB0B0}" srcId="{C3670E0B-E3A4-F24D-906F-97D99365F82D}" destId="{9F7B6E7D-AC8F-CF43-B133-09D227CA84FC}" srcOrd="5" destOrd="0" parTransId="{DB8D2B37-5379-AD47-B79B-687546127446}" sibTransId="{07D3BB1B-A396-7D48-894A-DD8FCA465D86}"/>
    <dgm:cxn modelId="{24C6C06A-9698-3C4C-A7CD-6E29E3BF827E}" srcId="{BA1B0D4C-1CC9-DF48-A84C-009BA0EEC009}" destId="{098EFDB6-65C1-D248-8E63-F2A97DE9CD3F}" srcOrd="3" destOrd="0" parTransId="{F0E4D343-9C88-0D4F-BA55-053919B3516D}" sibTransId="{C34E12CB-7582-E34B-B778-B0CBFF137F00}"/>
    <dgm:cxn modelId="{B52B8445-7A37-3F40-B010-CCC2D11C9BBD}" type="presOf" srcId="{5BE3FE00-FBA8-D247-895C-4ACB3B677F8D}" destId="{E4355867-6EDF-4544-BB5F-EAA71694AF6A}" srcOrd="0" destOrd="0" presId="urn:microsoft.com/office/officeart/2005/8/layout/hList1"/>
    <dgm:cxn modelId="{65721CEC-EE13-0747-9309-0C52BE2EE71D}" type="presOf" srcId="{28CECF9D-CB7F-014C-9B5C-EE8FF1B49559}" destId="{41E168D4-F44A-F54B-AB32-0B5FDBF767EA}" srcOrd="0" destOrd="2" presId="urn:microsoft.com/office/officeart/2005/8/layout/hList1"/>
    <dgm:cxn modelId="{22BCEEC3-72A5-504F-A0F4-BCF8C242141B}" srcId="{C3670E0B-E3A4-F24D-906F-97D99365F82D}" destId="{B2709A7C-9F74-7241-A3F1-9BEB05A16D02}" srcOrd="1" destOrd="0" parTransId="{1632A15A-7F48-9141-9AF5-22E500A33957}" sibTransId="{AF4EF296-B4C2-3644-B872-1CBF1F2231ED}"/>
    <dgm:cxn modelId="{8A4E9BC1-31A8-BD44-93CF-76A5C6236130}" srcId="{ACC54C44-2B29-5045-AE90-B29BA596D7EF}" destId="{5BE3FE00-FBA8-D247-895C-4ACB3B677F8D}" srcOrd="1" destOrd="0" parTransId="{34955F60-8B18-D444-B503-AF340B7C6255}" sibTransId="{C97F49C2-1EFB-914C-8868-21FC3C9BC3FE}"/>
    <dgm:cxn modelId="{912889FE-D1DB-BB4A-9D24-EA31938494C3}" type="presOf" srcId="{AB736B94-8E3B-744A-AB99-A96E97F9C3FF}" destId="{A18B4194-7BCD-7B46-B720-AA5F8E26CEE1}" srcOrd="0" destOrd="2" presId="urn:microsoft.com/office/officeart/2005/8/layout/hList1"/>
    <dgm:cxn modelId="{96E90984-4E3B-2648-924A-A84F615F1169}" srcId="{C3670E0B-E3A4-F24D-906F-97D99365F82D}" destId="{CD08CB8E-73E7-7F4B-87A3-B7A6A7BE01D1}" srcOrd="6" destOrd="0" parTransId="{C20A273B-125B-E348-9C25-899583D23DFE}" sibTransId="{F03B92D4-25AC-4542-84D3-4B65D711C7C9}"/>
    <dgm:cxn modelId="{338CBB84-62DD-8547-BF1C-D4FCCD86EF26}" type="presOf" srcId="{26686BBC-A098-5646-BE53-57762D502A4B}" destId="{6DA36D12-1FC9-D04E-B4D1-D2A4F05C8863}" srcOrd="0" destOrd="7" presId="urn:microsoft.com/office/officeart/2005/8/layout/hList1"/>
    <dgm:cxn modelId="{CF0ED0D8-37DC-2F4F-A253-3F05188F79F0}" type="presOf" srcId="{098EFDB6-65C1-D248-8E63-F2A97DE9CD3F}" destId="{6DA36D12-1FC9-D04E-B4D1-D2A4F05C8863}" srcOrd="0" destOrd="3" presId="urn:microsoft.com/office/officeart/2005/8/layout/hList1"/>
    <dgm:cxn modelId="{5B637403-7A8D-F249-BDA5-34427AA01FCD}" type="presOf" srcId="{4ADDCF27-DD14-6740-82FF-B023957CF74E}" destId="{6DA36D12-1FC9-D04E-B4D1-D2A4F05C8863}" srcOrd="0" destOrd="1" presId="urn:microsoft.com/office/officeart/2005/8/layout/hList1"/>
    <dgm:cxn modelId="{C9CBA742-892F-F44F-BEAB-F9F68BC3EDB7}" type="presOf" srcId="{C3670E0B-E3A4-F24D-906F-97D99365F82D}" destId="{2DD5A14D-AB3A-3E45-A52F-4FA5BFC34295}" srcOrd="0" destOrd="0" presId="urn:microsoft.com/office/officeart/2005/8/layout/hList1"/>
    <dgm:cxn modelId="{83506794-F5B6-7546-A72B-6ED0EDEAB5BB}" srcId="{BA1B0D4C-1CC9-DF48-A84C-009BA0EEC009}" destId="{55B47076-8CDE-5A4A-BEBE-C0D8C8CA1D87}" srcOrd="5" destOrd="0" parTransId="{F3BEF1EA-7CD4-0B40-8939-9308E2D9E61D}" sibTransId="{281982BC-62E9-9848-8935-B783E1BD2917}"/>
    <dgm:cxn modelId="{66A2512F-A380-604A-AB41-AE82995279C0}" type="presOf" srcId="{63B07510-257D-254B-ABF9-3B3972227793}" destId="{6DA36D12-1FC9-D04E-B4D1-D2A4F05C8863}" srcOrd="0" destOrd="6" presId="urn:microsoft.com/office/officeart/2005/8/layout/hList1"/>
    <dgm:cxn modelId="{140CAC85-C847-7D4E-BFAF-B5B2009270A0}" srcId="{C3670E0B-E3A4-F24D-906F-97D99365F82D}" destId="{252C903E-FC73-6046-8350-9B4514D5B590}" srcOrd="4" destOrd="0" parTransId="{66E24380-600D-C54B-8CC8-7C5F8BF3CE30}" sibTransId="{E7602950-0DCF-5D48-9A8D-5C7332879DFA}"/>
    <dgm:cxn modelId="{CC6666E2-81C5-9B4A-AA6C-5120723A4419}" srcId="{5BE3FE00-FBA8-D247-895C-4ACB3B677F8D}" destId="{E5ED6329-C7D2-3244-8CB0-CB297904B81E}" srcOrd="4" destOrd="0" parTransId="{40324D88-FA6B-9E4D-9D25-3075F04D77B4}" sibTransId="{ADDF4341-D859-AE45-9954-A983BFA513B4}"/>
    <dgm:cxn modelId="{F1B05F4C-5E40-4544-B13B-066F5F27D503}" type="presOf" srcId="{252C903E-FC73-6046-8350-9B4514D5B590}" destId="{41E168D4-F44A-F54B-AB32-0B5FDBF767EA}" srcOrd="0" destOrd="4" presId="urn:microsoft.com/office/officeart/2005/8/layout/hList1"/>
    <dgm:cxn modelId="{D65EC612-F2C9-0F44-8202-80B4691D29A6}" srcId="{BA1B0D4C-1CC9-DF48-A84C-009BA0EEC009}" destId="{9AAD2921-52FF-634E-BCB6-4691F0FB9ED3}" srcOrd="4" destOrd="0" parTransId="{9E4C068C-4F75-9947-9AC9-BB8D459D0C48}" sibTransId="{B3B3B3C9-9BAF-424E-911B-9F061F0AC4A8}"/>
    <dgm:cxn modelId="{3FAB6A94-D40F-8A45-B829-6AA3DBF028B4}" srcId="{BA1B0D4C-1CC9-DF48-A84C-009BA0EEC009}" destId="{26686BBC-A098-5646-BE53-57762D502A4B}" srcOrd="7" destOrd="0" parTransId="{F4C59202-CC42-7D44-89B7-62E464755DD8}" sibTransId="{339E5719-4A6F-5848-9335-5F00C102A762}"/>
    <dgm:cxn modelId="{E4EBD1F3-45A4-CB4A-8EA4-890E654C8467}" type="presParOf" srcId="{6281F036-691D-9946-9606-A7E606FD3A5C}" destId="{43F7F579-232F-D04F-B39E-8396E7093546}" srcOrd="0" destOrd="0" presId="urn:microsoft.com/office/officeart/2005/8/layout/hList1"/>
    <dgm:cxn modelId="{EFC586A4-ECDA-1643-945A-59512DA02744}" type="presParOf" srcId="{43F7F579-232F-D04F-B39E-8396E7093546}" destId="{C534E433-E86D-8444-8659-6C02ECAAD049}" srcOrd="0" destOrd="0" presId="urn:microsoft.com/office/officeart/2005/8/layout/hList1"/>
    <dgm:cxn modelId="{C53B9802-8D1E-8241-A6FA-31E3D452C139}" type="presParOf" srcId="{43F7F579-232F-D04F-B39E-8396E7093546}" destId="{6DA36D12-1FC9-D04E-B4D1-D2A4F05C8863}" srcOrd="1" destOrd="0" presId="urn:microsoft.com/office/officeart/2005/8/layout/hList1"/>
    <dgm:cxn modelId="{723CB3D5-4673-464A-B008-A02E4239CC1D}" type="presParOf" srcId="{6281F036-691D-9946-9606-A7E606FD3A5C}" destId="{94171FC2-3E46-DA42-AC18-7761D50AAF87}" srcOrd="1" destOrd="0" presId="urn:microsoft.com/office/officeart/2005/8/layout/hList1"/>
    <dgm:cxn modelId="{06A11141-7ED5-BF4B-82AA-814CA602FDD0}" type="presParOf" srcId="{6281F036-691D-9946-9606-A7E606FD3A5C}" destId="{EA7C37C2-6D92-EC4B-9551-96946817303B}" srcOrd="2" destOrd="0" presId="urn:microsoft.com/office/officeart/2005/8/layout/hList1"/>
    <dgm:cxn modelId="{77150ED2-E291-A34C-B70E-1A0E573C8C44}" type="presParOf" srcId="{EA7C37C2-6D92-EC4B-9551-96946817303B}" destId="{E4355867-6EDF-4544-BB5F-EAA71694AF6A}" srcOrd="0" destOrd="0" presId="urn:microsoft.com/office/officeart/2005/8/layout/hList1"/>
    <dgm:cxn modelId="{741FC362-269E-E04D-9CEB-6E37BD5AD10E}" type="presParOf" srcId="{EA7C37C2-6D92-EC4B-9551-96946817303B}" destId="{A18B4194-7BCD-7B46-B720-AA5F8E26CEE1}" srcOrd="1" destOrd="0" presId="urn:microsoft.com/office/officeart/2005/8/layout/hList1"/>
    <dgm:cxn modelId="{8894E7ED-DD32-484F-ABF0-7AB9C672F0B4}" type="presParOf" srcId="{6281F036-691D-9946-9606-A7E606FD3A5C}" destId="{3A4C19B0-9BA2-D846-95A6-D1FFDE6277C7}" srcOrd="3" destOrd="0" presId="urn:microsoft.com/office/officeart/2005/8/layout/hList1"/>
    <dgm:cxn modelId="{6EEE1858-1D71-A641-9D06-369865F990DC}" type="presParOf" srcId="{6281F036-691D-9946-9606-A7E606FD3A5C}" destId="{23C696EE-A7D6-CB47-96B5-69C6E39E2C7B}" srcOrd="4" destOrd="0" presId="urn:microsoft.com/office/officeart/2005/8/layout/hList1"/>
    <dgm:cxn modelId="{BB1C82C4-9AD4-CE40-B63E-B5C3B1B3055E}" type="presParOf" srcId="{23C696EE-A7D6-CB47-96B5-69C6E39E2C7B}" destId="{2DD5A14D-AB3A-3E45-A52F-4FA5BFC34295}" srcOrd="0" destOrd="0" presId="urn:microsoft.com/office/officeart/2005/8/layout/hList1"/>
    <dgm:cxn modelId="{607889BD-7F1A-1A47-8E24-3F9698DEA53F}" type="presParOf" srcId="{23C696EE-A7D6-CB47-96B5-69C6E39E2C7B}" destId="{41E168D4-F44A-F54B-AB32-0B5FDBF767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BE5C89-FC45-E049-B66C-931A4CB5D7AC}" type="doc">
      <dgm:prSet loTypeId="urn:microsoft.com/office/officeart/2005/8/layout/hierarchy2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C1761D2-C0B3-3F46-AA0E-4E3E600FB610}">
      <dgm:prSet phldrT="[Text]"/>
      <dgm:spPr/>
      <dgm:t>
        <a:bodyPr/>
        <a:lstStyle/>
        <a:p>
          <a:r>
            <a:rPr lang="en-US"/>
            <a:t>Communicate</a:t>
          </a:r>
          <a:br>
            <a:rPr lang="en-US"/>
          </a:br>
          <a:r>
            <a:rPr lang="en-US"/>
            <a:t>Style</a:t>
          </a:r>
        </a:p>
      </dgm:t>
    </dgm:pt>
    <dgm:pt modelId="{FC80A334-466F-0943-8D6D-5F2F442C5A5B}" type="parTrans" cxnId="{1E6C7407-29CA-9B48-B45E-D66B2AD7F8EC}">
      <dgm:prSet/>
      <dgm:spPr/>
      <dgm:t>
        <a:bodyPr/>
        <a:lstStyle/>
        <a:p>
          <a:endParaRPr lang="en-US"/>
        </a:p>
      </dgm:t>
    </dgm:pt>
    <dgm:pt modelId="{0B5BE4C0-64B1-C749-85A3-161F0727405D}" type="sibTrans" cxnId="{1E6C7407-29CA-9B48-B45E-D66B2AD7F8EC}">
      <dgm:prSet/>
      <dgm:spPr/>
      <dgm:t>
        <a:bodyPr/>
        <a:lstStyle/>
        <a:p>
          <a:endParaRPr lang="en-US"/>
        </a:p>
      </dgm:t>
    </dgm:pt>
    <dgm:pt modelId="{56C7E5D2-4F7A-E645-A325-C0040D702105}">
      <dgm:prSet phldrT="[Text]"/>
      <dgm:spPr/>
      <dgm:t>
        <a:bodyPr/>
        <a:lstStyle/>
        <a:p>
          <a:r>
            <a:rPr lang="en-US"/>
            <a:t>Request / Response</a:t>
          </a:r>
        </a:p>
      </dgm:t>
    </dgm:pt>
    <dgm:pt modelId="{40A5EF29-6F88-2F4C-8622-86C7093D7E9F}" type="parTrans" cxnId="{32C8F98A-8DCA-D64F-B1ED-B77E49C2A3C4}">
      <dgm:prSet/>
      <dgm:spPr/>
      <dgm:t>
        <a:bodyPr/>
        <a:lstStyle/>
        <a:p>
          <a:endParaRPr lang="en-US"/>
        </a:p>
      </dgm:t>
    </dgm:pt>
    <dgm:pt modelId="{C791CF47-577E-F34E-BA5E-3BD9C19FD18D}" type="sibTrans" cxnId="{32C8F98A-8DCA-D64F-B1ED-B77E49C2A3C4}">
      <dgm:prSet/>
      <dgm:spPr/>
      <dgm:t>
        <a:bodyPr/>
        <a:lstStyle/>
        <a:p>
          <a:endParaRPr lang="en-US"/>
        </a:p>
      </dgm:t>
    </dgm:pt>
    <dgm:pt modelId="{10000F91-9E1E-674C-89E5-C93D13B63640}">
      <dgm:prSet phldrT="[Text]"/>
      <dgm:spPr/>
      <dgm:t>
        <a:bodyPr/>
        <a:lstStyle/>
        <a:p>
          <a:r>
            <a:rPr lang="en-US"/>
            <a:t>Blocking</a:t>
          </a:r>
          <a:br>
            <a:rPr lang="en-US"/>
          </a:br>
          <a:r>
            <a:rPr lang="en-US"/>
            <a:t>Sync</a:t>
          </a:r>
        </a:p>
      </dgm:t>
    </dgm:pt>
    <dgm:pt modelId="{1492A40B-E79B-6B4C-BF63-1DB553D39A8E}" type="parTrans" cxnId="{C0CB43BA-DCD2-BB4B-96FB-F1EE7D9A249E}">
      <dgm:prSet/>
      <dgm:spPr/>
      <dgm:t>
        <a:bodyPr/>
        <a:lstStyle/>
        <a:p>
          <a:endParaRPr lang="en-US"/>
        </a:p>
      </dgm:t>
    </dgm:pt>
    <dgm:pt modelId="{79F7A5C8-A8E2-184E-A7F9-D473013D20A8}" type="sibTrans" cxnId="{C0CB43BA-DCD2-BB4B-96FB-F1EE7D9A249E}">
      <dgm:prSet/>
      <dgm:spPr/>
      <dgm:t>
        <a:bodyPr/>
        <a:lstStyle/>
        <a:p>
          <a:endParaRPr lang="en-US"/>
        </a:p>
      </dgm:t>
    </dgm:pt>
    <dgm:pt modelId="{6E0EBFE1-52FB-6847-844D-FF850EF17A87}">
      <dgm:prSet phldrT="[Text]"/>
      <dgm:spPr/>
      <dgm:t>
        <a:bodyPr/>
        <a:lstStyle/>
        <a:p>
          <a:r>
            <a:rPr lang="en-US"/>
            <a:t>Non blocking</a:t>
          </a:r>
          <a:br>
            <a:rPr lang="en-US"/>
          </a:br>
          <a:r>
            <a:rPr lang="en-US"/>
            <a:t>Async</a:t>
          </a:r>
        </a:p>
      </dgm:t>
    </dgm:pt>
    <dgm:pt modelId="{0F276689-772D-EA47-80F6-C07263351A32}" type="parTrans" cxnId="{6DEC7A8D-A0BD-AD4A-B11C-A4085649FCF5}">
      <dgm:prSet/>
      <dgm:spPr/>
      <dgm:t>
        <a:bodyPr/>
        <a:lstStyle/>
        <a:p>
          <a:endParaRPr lang="en-US"/>
        </a:p>
      </dgm:t>
    </dgm:pt>
    <dgm:pt modelId="{28E004FF-F14D-4342-84E1-C43CA7702747}" type="sibTrans" cxnId="{6DEC7A8D-A0BD-AD4A-B11C-A4085649FCF5}">
      <dgm:prSet/>
      <dgm:spPr/>
      <dgm:t>
        <a:bodyPr/>
        <a:lstStyle/>
        <a:p>
          <a:endParaRPr lang="en-US"/>
        </a:p>
      </dgm:t>
    </dgm:pt>
    <dgm:pt modelId="{ACEDF77F-93C7-7A4A-9357-AC6D0BCAF494}">
      <dgm:prSet phldrT="[Text]"/>
      <dgm:spPr/>
      <dgm:t>
        <a:bodyPr/>
        <a:lstStyle/>
        <a:p>
          <a:r>
            <a:rPr lang="en-US"/>
            <a:t>Pub Sub</a:t>
          </a:r>
        </a:p>
      </dgm:t>
    </dgm:pt>
    <dgm:pt modelId="{AD2FC584-0849-1A49-B896-C78257E75DA8}" type="parTrans" cxnId="{2ADEFA81-7D68-5248-A50F-97FF6825185B}">
      <dgm:prSet/>
      <dgm:spPr/>
      <dgm:t>
        <a:bodyPr/>
        <a:lstStyle/>
        <a:p>
          <a:endParaRPr lang="en-US"/>
        </a:p>
      </dgm:t>
    </dgm:pt>
    <dgm:pt modelId="{4E821093-95D0-E645-8547-41A6373677CA}" type="sibTrans" cxnId="{2ADEFA81-7D68-5248-A50F-97FF6825185B}">
      <dgm:prSet/>
      <dgm:spPr/>
      <dgm:t>
        <a:bodyPr/>
        <a:lstStyle/>
        <a:p>
          <a:endParaRPr lang="en-US"/>
        </a:p>
      </dgm:t>
    </dgm:pt>
    <dgm:pt modelId="{BD0376BA-E244-E840-BA0E-BA155F1EF2CC}">
      <dgm:prSet phldrT="[Text]"/>
      <dgm:spPr/>
      <dgm:t>
        <a:bodyPr/>
        <a:lstStyle/>
        <a:p>
          <a:r>
            <a:rPr lang="en-US"/>
            <a:t>Broker</a:t>
          </a:r>
        </a:p>
      </dgm:t>
    </dgm:pt>
    <dgm:pt modelId="{1A649D85-9A6A-CE43-A3AD-716CEFD81D2C}" type="parTrans" cxnId="{3A4346DF-68B5-1144-8BD1-8F2F1212B169}">
      <dgm:prSet/>
      <dgm:spPr/>
      <dgm:t>
        <a:bodyPr/>
        <a:lstStyle/>
        <a:p>
          <a:endParaRPr lang="en-US"/>
        </a:p>
      </dgm:t>
    </dgm:pt>
    <dgm:pt modelId="{1C01592E-5F5C-5F41-95F0-3119ED941B09}" type="sibTrans" cxnId="{3A4346DF-68B5-1144-8BD1-8F2F1212B169}">
      <dgm:prSet/>
      <dgm:spPr/>
      <dgm:t>
        <a:bodyPr/>
        <a:lstStyle/>
        <a:p>
          <a:endParaRPr lang="en-US"/>
        </a:p>
      </dgm:t>
    </dgm:pt>
    <dgm:pt modelId="{BCD13480-683C-614F-B9A1-F602FAA7BB16}">
      <dgm:prSet/>
      <dgm:spPr/>
      <dgm:t>
        <a:bodyPr/>
        <a:lstStyle/>
        <a:p>
          <a:r>
            <a:rPr lang="en-US"/>
            <a:t>Broker less</a:t>
          </a:r>
        </a:p>
      </dgm:t>
    </dgm:pt>
    <dgm:pt modelId="{FFC238CF-029F-A44E-9EC9-E6531C0E374E}" type="parTrans" cxnId="{34E7A7B6-E5A3-3A4A-851F-8811BBF5FFBD}">
      <dgm:prSet/>
      <dgm:spPr/>
      <dgm:t>
        <a:bodyPr/>
        <a:lstStyle/>
        <a:p>
          <a:endParaRPr lang="en-US"/>
        </a:p>
      </dgm:t>
    </dgm:pt>
    <dgm:pt modelId="{589B93B2-192E-9144-A9B1-B64A196EF6BC}" type="sibTrans" cxnId="{34E7A7B6-E5A3-3A4A-851F-8811BBF5FFBD}">
      <dgm:prSet/>
      <dgm:spPr/>
      <dgm:t>
        <a:bodyPr/>
        <a:lstStyle/>
        <a:p>
          <a:endParaRPr lang="en-US"/>
        </a:p>
      </dgm:t>
    </dgm:pt>
    <dgm:pt modelId="{612E5485-2050-F74A-B38C-8DE40791EE9C}" type="pres">
      <dgm:prSet presAssocID="{43BE5C89-FC45-E049-B66C-931A4CB5D7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5447A22-6BDF-1C41-AF41-F49681C09CF9}" type="pres">
      <dgm:prSet presAssocID="{0C1761D2-C0B3-3F46-AA0E-4E3E600FB610}" presName="root1" presStyleCnt="0"/>
      <dgm:spPr/>
    </dgm:pt>
    <dgm:pt modelId="{5D723822-A900-8A4E-9C5F-ED4C11F2A26D}" type="pres">
      <dgm:prSet presAssocID="{0C1761D2-C0B3-3F46-AA0E-4E3E600FB610}" presName="LevelOneTextNode" presStyleLbl="node0" presStyleIdx="0" presStyleCnt="1">
        <dgm:presLayoutVars>
          <dgm:chPref val="3"/>
        </dgm:presLayoutVars>
      </dgm:prSet>
      <dgm:spPr/>
    </dgm:pt>
    <dgm:pt modelId="{870DC628-4618-B542-A404-664AA209FEA1}" type="pres">
      <dgm:prSet presAssocID="{0C1761D2-C0B3-3F46-AA0E-4E3E600FB610}" presName="level2hierChild" presStyleCnt="0"/>
      <dgm:spPr/>
    </dgm:pt>
    <dgm:pt modelId="{071210E9-3063-4F43-A669-4B8D635AB7A7}" type="pres">
      <dgm:prSet presAssocID="{40A5EF29-6F88-2F4C-8622-86C7093D7E9F}" presName="conn2-1" presStyleLbl="parChTrans1D2" presStyleIdx="0" presStyleCnt="2"/>
      <dgm:spPr/>
    </dgm:pt>
    <dgm:pt modelId="{2FA02841-3799-8E40-8128-4B70070B12EC}" type="pres">
      <dgm:prSet presAssocID="{40A5EF29-6F88-2F4C-8622-86C7093D7E9F}" presName="connTx" presStyleLbl="parChTrans1D2" presStyleIdx="0" presStyleCnt="2"/>
      <dgm:spPr/>
    </dgm:pt>
    <dgm:pt modelId="{95A0FDC0-83A7-7C4A-A258-BEA2B634E949}" type="pres">
      <dgm:prSet presAssocID="{56C7E5D2-4F7A-E645-A325-C0040D702105}" presName="root2" presStyleCnt="0"/>
      <dgm:spPr/>
    </dgm:pt>
    <dgm:pt modelId="{16A6CC16-763F-A143-8C3F-B029EE2AB6A7}" type="pres">
      <dgm:prSet presAssocID="{56C7E5D2-4F7A-E645-A325-C0040D702105}" presName="LevelTwoTextNode" presStyleLbl="node2" presStyleIdx="0" presStyleCnt="2">
        <dgm:presLayoutVars>
          <dgm:chPref val="3"/>
        </dgm:presLayoutVars>
      </dgm:prSet>
      <dgm:spPr/>
    </dgm:pt>
    <dgm:pt modelId="{716B50CD-CF17-2443-879D-5FA26DDDEC9F}" type="pres">
      <dgm:prSet presAssocID="{56C7E5D2-4F7A-E645-A325-C0040D702105}" presName="level3hierChild" presStyleCnt="0"/>
      <dgm:spPr/>
    </dgm:pt>
    <dgm:pt modelId="{0BFCD523-29A7-2D4B-B508-8A7CBBF725F7}" type="pres">
      <dgm:prSet presAssocID="{1492A40B-E79B-6B4C-BF63-1DB553D39A8E}" presName="conn2-1" presStyleLbl="parChTrans1D3" presStyleIdx="0" presStyleCnt="4"/>
      <dgm:spPr/>
    </dgm:pt>
    <dgm:pt modelId="{9E3CA77E-3897-4441-988F-B03F8BAEEAEC}" type="pres">
      <dgm:prSet presAssocID="{1492A40B-E79B-6B4C-BF63-1DB553D39A8E}" presName="connTx" presStyleLbl="parChTrans1D3" presStyleIdx="0" presStyleCnt="4"/>
      <dgm:spPr/>
    </dgm:pt>
    <dgm:pt modelId="{A6EA8709-BCB9-B149-B0E4-12F92655667D}" type="pres">
      <dgm:prSet presAssocID="{10000F91-9E1E-674C-89E5-C93D13B63640}" presName="root2" presStyleCnt="0"/>
      <dgm:spPr/>
    </dgm:pt>
    <dgm:pt modelId="{6BDF1064-AAE8-0F43-9965-BFC4970D07C2}" type="pres">
      <dgm:prSet presAssocID="{10000F91-9E1E-674C-89E5-C93D13B63640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141CF6-DC09-7D4F-BEB9-C233220D964C}" type="pres">
      <dgm:prSet presAssocID="{10000F91-9E1E-674C-89E5-C93D13B63640}" presName="level3hierChild" presStyleCnt="0"/>
      <dgm:spPr/>
    </dgm:pt>
    <dgm:pt modelId="{107E6624-B329-9D42-8717-D5025B081DF3}" type="pres">
      <dgm:prSet presAssocID="{0F276689-772D-EA47-80F6-C07263351A32}" presName="conn2-1" presStyleLbl="parChTrans1D3" presStyleIdx="1" presStyleCnt="4"/>
      <dgm:spPr/>
    </dgm:pt>
    <dgm:pt modelId="{7C80AB54-942C-B842-A90F-6BEDB2A22F75}" type="pres">
      <dgm:prSet presAssocID="{0F276689-772D-EA47-80F6-C07263351A32}" presName="connTx" presStyleLbl="parChTrans1D3" presStyleIdx="1" presStyleCnt="4"/>
      <dgm:spPr/>
    </dgm:pt>
    <dgm:pt modelId="{14CBC685-4F96-DC4A-9FEF-5960499F0635}" type="pres">
      <dgm:prSet presAssocID="{6E0EBFE1-52FB-6847-844D-FF850EF17A87}" presName="root2" presStyleCnt="0"/>
      <dgm:spPr/>
    </dgm:pt>
    <dgm:pt modelId="{301EF352-8D8C-DC44-919B-623BC1F7E3FB}" type="pres">
      <dgm:prSet presAssocID="{6E0EBFE1-52FB-6847-844D-FF850EF17A87}" presName="LevelTwoTextNode" presStyleLbl="node3" presStyleIdx="1" presStyleCnt="4">
        <dgm:presLayoutVars>
          <dgm:chPref val="3"/>
        </dgm:presLayoutVars>
      </dgm:prSet>
      <dgm:spPr/>
    </dgm:pt>
    <dgm:pt modelId="{A92D9B25-0DD8-8F4A-8990-EB1070DB0A5D}" type="pres">
      <dgm:prSet presAssocID="{6E0EBFE1-52FB-6847-844D-FF850EF17A87}" presName="level3hierChild" presStyleCnt="0"/>
      <dgm:spPr/>
    </dgm:pt>
    <dgm:pt modelId="{8B893FA4-13F3-6448-9025-7B570BD46380}" type="pres">
      <dgm:prSet presAssocID="{AD2FC584-0849-1A49-B896-C78257E75DA8}" presName="conn2-1" presStyleLbl="parChTrans1D2" presStyleIdx="1" presStyleCnt="2"/>
      <dgm:spPr/>
    </dgm:pt>
    <dgm:pt modelId="{1F2F40A1-B615-8B47-8FEC-7D7B34E817AA}" type="pres">
      <dgm:prSet presAssocID="{AD2FC584-0849-1A49-B896-C78257E75DA8}" presName="connTx" presStyleLbl="parChTrans1D2" presStyleIdx="1" presStyleCnt="2"/>
      <dgm:spPr/>
    </dgm:pt>
    <dgm:pt modelId="{FF63632A-1FC6-F648-8624-F5DD1109FEA1}" type="pres">
      <dgm:prSet presAssocID="{ACEDF77F-93C7-7A4A-9357-AC6D0BCAF494}" presName="root2" presStyleCnt="0"/>
      <dgm:spPr/>
    </dgm:pt>
    <dgm:pt modelId="{F218CAFA-7CC9-7346-9E26-3E7DFA894D2A}" type="pres">
      <dgm:prSet presAssocID="{ACEDF77F-93C7-7A4A-9357-AC6D0BCAF494}" presName="LevelTwoTextNode" presStyleLbl="node2" presStyleIdx="1" presStyleCnt="2">
        <dgm:presLayoutVars>
          <dgm:chPref val="3"/>
        </dgm:presLayoutVars>
      </dgm:prSet>
      <dgm:spPr/>
    </dgm:pt>
    <dgm:pt modelId="{40A6C358-FC15-0040-9BBD-A999E37A9437}" type="pres">
      <dgm:prSet presAssocID="{ACEDF77F-93C7-7A4A-9357-AC6D0BCAF494}" presName="level3hierChild" presStyleCnt="0"/>
      <dgm:spPr/>
    </dgm:pt>
    <dgm:pt modelId="{ECAA4045-FC08-9C4B-A05D-90A12422038D}" type="pres">
      <dgm:prSet presAssocID="{1A649D85-9A6A-CE43-A3AD-716CEFD81D2C}" presName="conn2-1" presStyleLbl="parChTrans1D3" presStyleIdx="2" presStyleCnt="4"/>
      <dgm:spPr/>
    </dgm:pt>
    <dgm:pt modelId="{3BC3CF1F-8BE0-804C-88E7-08029AA1889B}" type="pres">
      <dgm:prSet presAssocID="{1A649D85-9A6A-CE43-A3AD-716CEFD81D2C}" presName="connTx" presStyleLbl="parChTrans1D3" presStyleIdx="2" presStyleCnt="4"/>
      <dgm:spPr/>
    </dgm:pt>
    <dgm:pt modelId="{A8D43A5C-F0B2-D34B-8E41-78994E2B6E3B}" type="pres">
      <dgm:prSet presAssocID="{BD0376BA-E244-E840-BA0E-BA155F1EF2CC}" presName="root2" presStyleCnt="0"/>
      <dgm:spPr/>
    </dgm:pt>
    <dgm:pt modelId="{A1E3F4BC-0395-7C4B-8149-97D9E2D0A898}" type="pres">
      <dgm:prSet presAssocID="{BD0376BA-E244-E840-BA0E-BA155F1EF2CC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240F50-CD9C-864C-B8AA-62A0C19597EC}" type="pres">
      <dgm:prSet presAssocID="{BD0376BA-E244-E840-BA0E-BA155F1EF2CC}" presName="level3hierChild" presStyleCnt="0"/>
      <dgm:spPr/>
    </dgm:pt>
    <dgm:pt modelId="{030B7BBC-CBC9-3645-B33B-ABBCD64F1CA3}" type="pres">
      <dgm:prSet presAssocID="{FFC238CF-029F-A44E-9EC9-E6531C0E374E}" presName="conn2-1" presStyleLbl="parChTrans1D3" presStyleIdx="3" presStyleCnt="4"/>
      <dgm:spPr/>
    </dgm:pt>
    <dgm:pt modelId="{27D47CC0-31CE-3345-883A-A6BB90949502}" type="pres">
      <dgm:prSet presAssocID="{FFC238CF-029F-A44E-9EC9-E6531C0E374E}" presName="connTx" presStyleLbl="parChTrans1D3" presStyleIdx="3" presStyleCnt="4"/>
      <dgm:spPr/>
    </dgm:pt>
    <dgm:pt modelId="{F4131DA4-18F4-2343-8F9B-C6557CED48F6}" type="pres">
      <dgm:prSet presAssocID="{BCD13480-683C-614F-B9A1-F602FAA7BB16}" presName="root2" presStyleCnt="0"/>
      <dgm:spPr/>
    </dgm:pt>
    <dgm:pt modelId="{9EF72147-8D70-0A40-AF63-E35EC3786BDA}" type="pres">
      <dgm:prSet presAssocID="{BCD13480-683C-614F-B9A1-F602FAA7BB16}" presName="LevelTwoTextNode" presStyleLbl="node3" presStyleIdx="3" presStyleCnt="4">
        <dgm:presLayoutVars>
          <dgm:chPref val="3"/>
        </dgm:presLayoutVars>
      </dgm:prSet>
      <dgm:spPr/>
    </dgm:pt>
    <dgm:pt modelId="{1850C3C3-5D57-CE46-8A7A-26606078231B}" type="pres">
      <dgm:prSet presAssocID="{BCD13480-683C-614F-B9A1-F602FAA7BB16}" presName="level3hierChild" presStyleCnt="0"/>
      <dgm:spPr/>
    </dgm:pt>
  </dgm:ptLst>
  <dgm:cxnLst>
    <dgm:cxn modelId="{2857769D-26A1-164F-B7B4-3D9A61373C23}" type="presOf" srcId="{43BE5C89-FC45-E049-B66C-931A4CB5D7AC}" destId="{612E5485-2050-F74A-B38C-8DE40791EE9C}" srcOrd="0" destOrd="0" presId="urn:microsoft.com/office/officeart/2005/8/layout/hierarchy2"/>
    <dgm:cxn modelId="{32C8F98A-8DCA-D64F-B1ED-B77E49C2A3C4}" srcId="{0C1761D2-C0B3-3F46-AA0E-4E3E600FB610}" destId="{56C7E5D2-4F7A-E645-A325-C0040D702105}" srcOrd="0" destOrd="0" parTransId="{40A5EF29-6F88-2F4C-8622-86C7093D7E9F}" sibTransId="{C791CF47-577E-F34E-BA5E-3BD9C19FD18D}"/>
    <dgm:cxn modelId="{629C9E33-2AC1-BA40-A958-7ED37F163A41}" type="presOf" srcId="{6E0EBFE1-52FB-6847-844D-FF850EF17A87}" destId="{301EF352-8D8C-DC44-919B-623BC1F7E3FB}" srcOrd="0" destOrd="0" presId="urn:microsoft.com/office/officeart/2005/8/layout/hierarchy2"/>
    <dgm:cxn modelId="{26E2A87C-9BD9-8F45-A24C-E1A28646D16F}" type="presOf" srcId="{0F276689-772D-EA47-80F6-C07263351A32}" destId="{7C80AB54-942C-B842-A90F-6BEDB2A22F75}" srcOrd="1" destOrd="0" presId="urn:microsoft.com/office/officeart/2005/8/layout/hierarchy2"/>
    <dgm:cxn modelId="{F37EFEAF-B032-4E42-A0BA-A6B76A5603D8}" type="presOf" srcId="{AD2FC584-0849-1A49-B896-C78257E75DA8}" destId="{8B893FA4-13F3-6448-9025-7B570BD46380}" srcOrd="0" destOrd="0" presId="urn:microsoft.com/office/officeart/2005/8/layout/hierarchy2"/>
    <dgm:cxn modelId="{AB1FBEE3-B464-D94F-A5A7-8D6CC59861D7}" type="presOf" srcId="{0F276689-772D-EA47-80F6-C07263351A32}" destId="{107E6624-B329-9D42-8717-D5025B081DF3}" srcOrd="0" destOrd="0" presId="urn:microsoft.com/office/officeart/2005/8/layout/hierarchy2"/>
    <dgm:cxn modelId="{5611B578-2118-BA4E-8055-9D6D4670600B}" type="presOf" srcId="{1492A40B-E79B-6B4C-BF63-1DB553D39A8E}" destId="{9E3CA77E-3897-4441-988F-B03F8BAEEAEC}" srcOrd="1" destOrd="0" presId="urn:microsoft.com/office/officeart/2005/8/layout/hierarchy2"/>
    <dgm:cxn modelId="{1A67DD8A-8B2B-0D4B-8730-8CFEE4442B9A}" type="presOf" srcId="{AD2FC584-0849-1A49-B896-C78257E75DA8}" destId="{1F2F40A1-B615-8B47-8FEC-7D7B34E817AA}" srcOrd="1" destOrd="0" presId="urn:microsoft.com/office/officeart/2005/8/layout/hierarchy2"/>
    <dgm:cxn modelId="{6A6DE995-D152-D840-A371-436D5D17FE03}" type="presOf" srcId="{1A649D85-9A6A-CE43-A3AD-716CEFD81D2C}" destId="{3BC3CF1F-8BE0-804C-88E7-08029AA1889B}" srcOrd="1" destOrd="0" presId="urn:microsoft.com/office/officeart/2005/8/layout/hierarchy2"/>
    <dgm:cxn modelId="{9FE00CC6-5CEA-774A-A3F4-95D32849BA7B}" type="presOf" srcId="{40A5EF29-6F88-2F4C-8622-86C7093D7E9F}" destId="{2FA02841-3799-8E40-8128-4B70070B12EC}" srcOrd="1" destOrd="0" presId="urn:microsoft.com/office/officeart/2005/8/layout/hierarchy2"/>
    <dgm:cxn modelId="{1E6C7407-29CA-9B48-B45E-D66B2AD7F8EC}" srcId="{43BE5C89-FC45-E049-B66C-931A4CB5D7AC}" destId="{0C1761D2-C0B3-3F46-AA0E-4E3E600FB610}" srcOrd="0" destOrd="0" parTransId="{FC80A334-466F-0943-8D6D-5F2F442C5A5B}" sibTransId="{0B5BE4C0-64B1-C749-85A3-161F0727405D}"/>
    <dgm:cxn modelId="{F9BA5195-5C3E-DC47-B809-3FC7B37B576F}" type="presOf" srcId="{1492A40B-E79B-6B4C-BF63-1DB553D39A8E}" destId="{0BFCD523-29A7-2D4B-B508-8A7CBBF725F7}" srcOrd="0" destOrd="0" presId="urn:microsoft.com/office/officeart/2005/8/layout/hierarchy2"/>
    <dgm:cxn modelId="{1413381D-D733-1842-B03E-01190F8A4ECA}" type="presOf" srcId="{1A649D85-9A6A-CE43-A3AD-716CEFD81D2C}" destId="{ECAA4045-FC08-9C4B-A05D-90A12422038D}" srcOrd="0" destOrd="0" presId="urn:microsoft.com/office/officeart/2005/8/layout/hierarchy2"/>
    <dgm:cxn modelId="{C0CB43BA-DCD2-BB4B-96FB-F1EE7D9A249E}" srcId="{56C7E5D2-4F7A-E645-A325-C0040D702105}" destId="{10000F91-9E1E-674C-89E5-C93D13B63640}" srcOrd="0" destOrd="0" parTransId="{1492A40B-E79B-6B4C-BF63-1DB553D39A8E}" sibTransId="{79F7A5C8-A8E2-184E-A7F9-D473013D20A8}"/>
    <dgm:cxn modelId="{D6C96363-4998-4447-8E75-3BCB42C13B3C}" type="presOf" srcId="{FFC238CF-029F-A44E-9EC9-E6531C0E374E}" destId="{030B7BBC-CBC9-3645-B33B-ABBCD64F1CA3}" srcOrd="0" destOrd="0" presId="urn:microsoft.com/office/officeart/2005/8/layout/hierarchy2"/>
    <dgm:cxn modelId="{FCF2E0D1-C7E9-3F46-8D1B-88F4BB5994E9}" type="presOf" srcId="{BD0376BA-E244-E840-BA0E-BA155F1EF2CC}" destId="{A1E3F4BC-0395-7C4B-8149-97D9E2D0A898}" srcOrd="0" destOrd="0" presId="urn:microsoft.com/office/officeart/2005/8/layout/hierarchy2"/>
    <dgm:cxn modelId="{3A4346DF-68B5-1144-8BD1-8F2F1212B169}" srcId="{ACEDF77F-93C7-7A4A-9357-AC6D0BCAF494}" destId="{BD0376BA-E244-E840-BA0E-BA155F1EF2CC}" srcOrd="0" destOrd="0" parTransId="{1A649D85-9A6A-CE43-A3AD-716CEFD81D2C}" sibTransId="{1C01592E-5F5C-5F41-95F0-3119ED941B09}"/>
    <dgm:cxn modelId="{45373547-3202-D74F-969A-228BBC697C58}" type="presOf" srcId="{10000F91-9E1E-674C-89E5-C93D13B63640}" destId="{6BDF1064-AAE8-0F43-9965-BFC4970D07C2}" srcOrd="0" destOrd="0" presId="urn:microsoft.com/office/officeart/2005/8/layout/hierarchy2"/>
    <dgm:cxn modelId="{87A206D9-AEA6-4349-9D2F-F0570C78E458}" type="presOf" srcId="{40A5EF29-6F88-2F4C-8622-86C7093D7E9F}" destId="{071210E9-3063-4F43-A669-4B8D635AB7A7}" srcOrd="0" destOrd="0" presId="urn:microsoft.com/office/officeart/2005/8/layout/hierarchy2"/>
    <dgm:cxn modelId="{CF63EA3B-B7BC-824A-B8E0-F6BA42247099}" type="presOf" srcId="{56C7E5D2-4F7A-E645-A325-C0040D702105}" destId="{16A6CC16-763F-A143-8C3F-B029EE2AB6A7}" srcOrd="0" destOrd="0" presId="urn:microsoft.com/office/officeart/2005/8/layout/hierarchy2"/>
    <dgm:cxn modelId="{9E18D22A-63E6-1544-A176-F4D303F6673C}" type="presOf" srcId="{0C1761D2-C0B3-3F46-AA0E-4E3E600FB610}" destId="{5D723822-A900-8A4E-9C5F-ED4C11F2A26D}" srcOrd="0" destOrd="0" presId="urn:microsoft.com/office/officeart/2005/8/layout/hierarchy2"/>
    <dgm:cxn modelId="{6DEC7A8D-A0BD-AD4A-B11C-A4085649FCF5}" srcId="{56C7E5D2-4F7A-E645-A325-C0040D702105}" destId="{6E0EBFE1-52FB-6847-844D-FF850EF17A87}" srcOrd="1" destOrd="0" parTransId="{0F276689-772D-EA47-80F6-C07263351A32}" sibTransId="{28E004FF-F14D-4342-84E1-C43CA7702747}"/>
    <dgm:cxn modelId="{B3BF1EAD-0D2F-054A-8602-248E8DA8E03B}" type="presOf" srcId="{BCD13480-683C-614F-B9A1-F602FAA7BB16}" destId="{9EF72147-8D70-0A40-AF63-E35EC3786BDA}" srcOrd="0" destOrd="0" presId="urn:microsoft.com/office/officeart/2005/8/layout/hierarchy2"/>
    <dgm:cxn modelId="{CE4DFD51-72AB-6149-B3D2-F6B966254B00}" type="presOf" srcId="{FFC238CF-029F-A44E-9EC9-E6531C0E374E}" destId="{27D47CC0-31CE-3345-883A-A6BB90949502}" srcOrd="1" destOrd="0" presId="urn:microsoft.com/office/officeart/2005/8/layout/hierarchy2"/>
    <dgm:cxn modelId="{2ADEFA81-7D68-5248-A50F-97FF6825185B}" srcId="{0C1761D2-C0B3-3F46-AA0E-4E3E600FB610}" destId="{ACEDF77F-93C7-7A4A-9357-AC6D0BCAF494}" srcOrd="1" destOrd="0" parTransId="{AD2FC584-0849-1A49-B896-C78257E75DA8}" sibTransId="{4E821093-95D0-E645-8547-41A6373677CA}"/>
    <dgm:cxn modelId="{34E7A7B6-E5A3-3A4A-851F-8811BBF5FFBD}" srcId="{ACEDF77F-93C7-7A4A-9357-AC6D0BCAF494}" destId="{BCD13480-683C-614F-B9A1-F602FAA7BB16}" srcOrd="1" destOrd="0" parTransId="{FFC238CF-029F-A44E-9EC9-E6531C0E374E}" sibTransId="{589B93B2-192E-9144-A9B1-B64A196EF6BC}"/>
    <dgm:cxn modelId="{D47CD219-AE02-554B-AC1C-D4FE27484AB2}" type="presOf" srcId="{ACEDF77F-93C7-7A4A-9357-AC6D0BCAF494}" destId="{F218CAFA-7CC9-7346-9E26-3E7DFA894D2A}" srcOrd="0" destOrd="0" presId="urn:microsoft.com/office/officeart/2005/8/layout/hierarchy2"/>
    <dgm:cxn modelId="{CC0183A1-DF8F-044E-8683-EF1666576689}" type="presParOf" srcId="{612E5485-2050-F74A-B38C-8DE40791EE9C}" destId="{65447A22-6BDF-1C41-AF41-F49681C09CF9}" srcOrd="0" destOrd="0" presId="urn:microsoft.com/office/officeart/2005/8/layout/hierarchy2"/>
    <dgm:cxn modelId="{E499FD32-C327-2941-A56C-450AE319DC98}" type="presParOf" srcId="{65447A22-6BDF-1C41-AF41-F49681C09CF9}" destId="{5D723822-A900-8A4E-9C5F-ED4C11F2A26D}" srcOrd="0" destOrd="0" presId="urn:microsoft.com/office/officeart/2005/8/layout/hierarchy2"/>
    <dgm:cxn modelId="{0F9FE043-ABEB-3941-87F1-31BF3DD89BA4}" type="presParOf" srcId="{65447A22-6BDF-1C41-AF41-F49681C09CF9}" destId="{870DC628-4618-B542-A404-664AA209FEA1}" srcOrd="1" destOrd="0" presId="urn:microsoft.com/office/officeart/2005/8/layout/hierarchy2"/>
    <dgm:cxn modelId="{4C1209CD-3C64-FF4A-AA96-B07C5BBB972D}" type="presParOf" srcId="{870DC628-4618-B542-A404-664AA209FEA1}" destId="{071210E9-3063-4F43-A669-4B8D635AB7A7}" srcOrd="0" destOrd="0" presId="urn:microsoft.com/office/officeart/2005/8/layout/hierarchy2"/>
    <dgm:cxn modelId="{12BF732C-0937-9A43-A191-FE5A436DDE00}" type="presParOf" srcId="{071210E9-3063-4F43-A669-4B8D635AB7A7}" destId="{2FA02841-3799-8E40-8128-4B70070B12EC}" srcOrd="0" destOrd="0" presId="urn:microsoft.com/office/officeart/2005/8/layout/hierarchy2"/>
    <dgm:cxn modelId="{B5945223-7DED-D241-8D7E-BD37FC9F7043}" type="presParOf" srcId="{870DC628-4618-B542-A404-664AA209FEA1}" destId="{95A0FDC0-83A7-7C4A-A258-BEA2B634E949}" srcOrd="1" destOrd="0" presId="urn:microsoft.com/office/officeart/2005/8/layout/hierarchy2"/>
    <dgm:cxn modelId="{064BF8B2-2F75-C94D-96EC-9E0E01D478DE}" type="presParOf" srcId="{95A0FDC0-83A7-7C4A-A258-BEA2B634E949}" destId="{16A6CC16-763F-A143-8C3F-B029EE2AB6A7}" srcOrd="0" destOrd="0" presId="urn:microsoft.com/office/officeart/2005/8/layout/hierarchy2"/>
    <dgm:cxn modelId="{9CCD905D-BD09-C947-BF5D-BB636A089FF0}" type="presParOf" srcId="{95A0FDC0-83A7-7C4A-A258-BEA2B634E949}" destId="{716B50CD-CF17-2443-879D-5FA26DDDEC9F}" srcOrd="1" destOrd="0" presId="urn:microsoft.com/office/officeart/2005/8/layout/hierarchy2"/>
    <dgm:cxn modelId="{0B0616E4-19FE-8D4E-B48E-82E306151FAF}" type="presParOf" srcId="{716B50CD-CF17-2443-879D-5FA26DDDEC9F}" destId="{0BFCD523-29A7-2D4B-B508-8A7CBBF725F7}" srcOrd="0" destOrd="0" presId="urn:microsoft.com/office/officeart/2005/8/layout/hierarchy2"/>
    <dgm:cxn modelId="{D6C73FE8-59C9-2D42-BAFB-1296084AC0AB}" type="presParOf" srcId="{0BFCD523-29A7-2D4B-B508-8A7CBBF725F7}" destId="{9E3CA77E-3897-4441-988F-B03F8BAEEAEC}" srcOrd="0" destOrd="0" presId="urn:microsoft.com/office/officeart/2005/8/layout/hierarchy2"/>
    <dgm:cxn modelId="{7C2F3ADD-5A77-5F4C-BCF8-9AD417441537}" type="presParOf" srcId="{716B50CD-CF17-2443-879D-5FA26DDDEC9F}" destId="{A6EA8709-BCB9-B149-B0E4-12F92655667D}" srcOrd="1" destOrd="0" presId="urn:microsoft.com/office/officeart/2005/8/layout/hierarchy2"/>
    <dgm:cxn modelId="{F376919A-112F-E04A-BC83-C8E00C29EC9D}" type="presParOf" srcId="{A6EA8709-BCB9-B149-B0E4-12F92655667D}" destId="{6BDF1064-AAE8-0F43-9965-BFC4970D07C2}" srcOrd="0" destOrd="0" presId="urn:microsoft.com/office/officeart/2005/8/layout/hierarchy2"/>
    <dgm:cxn modelId="{8A91908E-CC42-1746-ACCA-0B273673C91D}" type="presParOf" srcId="{A6EA8709-BCB9-B149-B0E4-12F92655667D}" destId="{6C141CF6-DC09-7D4F-BEB9-C233220D964C}" srcOrd="1" destOrd="0" presId="urn:microsoft.com/office/officeart/2005/8/layout/hierarchy2"/>
    <dgm:cxn modelId="{02DFE640-B001-B947-9A95-528E6A716E06}" type="presParOf" srcId="{716B50CD-CF17-2443-879D-5FA26DDDEC9F}" destId="{107E6624-B329-9D42-8717-D5025B081DF3}" srcOrd="2" destOrd="0" presId="urn:microsoft.com/office/officeart/2005/8/layout/hierarchy2"/>
    <dgm:cxn modelId="{A53FF6D2-5739-3C42-BB13-CF8061DA3217}" type="presParOf" srcId="{107E6624-B329-9D42-8717-D5025B081DF3}" destId="{7C80AB54-942C-B842-A90F-6BEDB2A22F75}" srcOrd="0" destOrd="0" presId="urn:microsoft.com/office/officeart/2005/8/layout/hierarchy2"/>
    <dgm:cxn modelId="{1F017CAD-6569-2343-8170-BF3F94645C5B}" type="presParOf" srcId="{716B50CD-CF17-2443-879D-5FA26DDDEC9F}" destId="{14CBC685-4F96-DC4A-9FEF-5960499F0635}" srcOrd="3" destOrd="0" presId="urn:microsoft.com/office/officeart/2005/8/layout/hierarchy2"/>
    <dgm:cxn modelId="{613AEDAD-BA4D-8645-A95D-873D274BB7FB}" type="presParOf" srcId="{14CBC685-4F96-DC4A-9FEF-5960499F0635}" destId="{301EF352-8D8C-DC44-919B-623BC1F7E3FB}" srcOrd="0" destOrd="0" presId="urn:microsoft.com/office/officeart/2005/8/layout/hierarchy2"/>
    <dgm:cxn modelId="{68419C3A-A251-094E-8D8A-B7FAFB733B68}" type="presParOf" srcId="{14CBC685-4F96-DC4A-9FEF-5960499F0635}" destId="{A92D9B25-0DD8-8F4A-8990-EB1070DB0A5D}" srcOrd="1" destOrd="0" presId="urn:microsoft.com/office/officeart/2005/8/layout/hierarchy2"/>
    <dgm:cxn modelId="{7D9DDD61-F2DD-0048-A04E-9DE9A71D9E8A}" type="presParOf" srcId="{870DC628-4618-B542-A404-664AA209FEA1}" destId="{8B893FA4-13F3-6448-9025-7B570BD46380}" srcOrd="2" destOrd="0" presId="urn:microsoft.com/office/officeart/2005/8/layout/hierarchy2"/>
    <dgm:cxn modelId="{E02B39FE-806B-DD45-9CAE-CAF200EE823C}" type="presParOf" srcId="{8B893FA4-13F3-6448-9025-7B570BD46380}" destId="{1F2F40A1-B615-8B47-8FEC-7D7B34E817AA}" srcOrd="0" destOrd="0" presId="urn:microsoft.com/office/officeart/2005/8/layout/hierarchy2"/>
    <dgm:cxn modelId="{F4E0760C-2481-B244-A8F7-9DD9CAD6B94B}" type="presParOf" srcId="{870DC628-4618-B542-A404-664AA209FEA1}" destId="{FF63632A-1FC6-F648-8624-F5DD1109FEA1}" srcOrd="3" destOrd="0" presId="urn:microsoft.com/office/officeart/2005/8/layout/hierarchy2"/>
    <dgm:cxn modelId="{AF4A8FB2-B666-9648-905D-7D893590708D}" type="presParOf" srcId="{FF63632A-1FC6-F648-8624-F5DD1109FEA1}" destId="{F218CAFA-7CC9-7346-9E26-3E7DFA894D2A}" srcOrd="0" destOrd="0" presId="urn:microsoft.com/office/officeart/2005/8/layout/hierarchy2"/>
    <dgm:cxn modelId="{74EF04AB-565F-984B-8702-095811015644}" type="presParOf" srcId="{FF63632A-1FC6-F648-8624-F5DD1109FEA1}" destId="{40A6C358-FC15-0040-9BBD-A999E37A9437}" srcOrd="1" destOrd="0" presId="urn:microsoft.com/office/officeart/2005/8/layout/hierarchy2"/>
    <dgm:cxn modelId="{98C3339D-A969-894B-B0FD-7322CBFA7FAD}" type="presParOf" srcId="{40A6C358-FC15-0040-9BBD-A999E37A9437}" destId="{ECAA4045-FC08-9C4B-A05D-90A12422038D}" srcOrd="0" destOrd="0" presId="urn:microsoft.com/office/officeart/2005/8/layout/hierarchy2"/>
    <dgm:cxn modelId="{266CCC5F-009E-E946-B7C3-C0EB0E401DDB}" type="presParOf" srcId="{ECAA4045-FC08-9C4B-A05D-90A12422038D}" destId="{3BC3CF1F-8BE0-804C-88E7-08029AA1889B}" srcOrd="0" destOrd="0" presId="urn:microsoft.com/office/officeart/2005/8/layout/hierarchy2"/>
    <dgm:cxn modelId="{36D07E03-B59B-0C4B-A024-1AC430674C40}" type="presParOf" srcId="{40A6C358-FC15-0040-9BBD-A999E37A9437}" destId="{A8D43A5C-F0B2-D34B-8E41-78994E2B6E3B}" srcOrd="1" destOrd="0" presId="urn:microsoft.com/office/officeart/2005/8/layout/hierarchy2"/>
    <dgm:cxn modelId="{7F7D86A8-817D-774B-84AD-BCB47DE6DC33}" type="presParOf" srcId="{A8D43A5C-F0B2-D34B-8E41-78994E2B6E3B}" destId="{A1E3F4BC-0395-7C4B-8149-97D9E2D0A898}" srcOrd="0" destOrd="0" presId="urn:microsoft.com/office/officeart/2005/8/layout/hierarchy2"/>
    <dgm:cxn modelId="{8997A3D6-BB66-4E4D-973F-24971DD9C60D}" type="presParOf" srcId="{A8D43A5C-F0B2-D34B-8E41-78994E2B6E3B}" destId="{4E240F50-CD9C-864C-B8AA-62A0C19597EC}" srcOrd="1" destOrd="0" presId="urn:microsoft.com/office/officeart/2005/8/layout/hierarchy2"/>
    <dgm:cxn modelId="{4EC3D938-319E-7641-A533-2ECE49BFA127}" type="presParOf" srcId="{40A6C358-FC15-0040-9BBD-A999E37A9437}" destId="{030B7BBC-CBC9-3645-B33B-ABBCD64F1CA3}" srcOrd="2" destOrd="0" presId="urn:microsoft.com/office/officeart/2005/8/layout/hierarchy2"/>
    <dgm:cxn modelId="{76C16108-A388-F440-A274-7963AA0A22A4}" type="presParOf" srcId="{030B7BBC-CBC9-3645-B33B-ABBCD64F1CA3}" destId="{27D47CC0-31CE-3345-883A-A6BB90949502}" srcOrd="0" destOrd="0" presId="urn:microsoft.com/office/officeart/2005/8/layout/hierarchy2"/>
    <dgm:cxn modelId="{962371B5-3E39-BA4E-B210-4E2D74F7B970}" type="presParOf" srcId="{40A6C358-FC15-0040-9BBD-A999E37A9437}" destId="{F4131DA4-18F4-2343-8F9B-C6557CED48F6}" srcOrd="3" destOrd="0" presId="urn:microsoft.com/office/officeart/2005/8/layout/hierarchy2"/>
    <dgm:cxn modelId="{90A32A7C-DC7A-D042-87A3-F84C6ACB988C}" type="presParOf" srcId="{F4131DA4-18F4-2343-8F9B-C6557CED48F6}" destId="{9EF72147-8D70-0A40-AF63-E35EC3786BDA}" srcOrd="0" destOrd="0" presId="urn:microsoft.com/office/officeart/2005/8/layout/hierarchy2"/>
    <dgm:cxn modelId="{405072C7-2FA7-EC46-BB67-AB319DE2C04E}" type="presParOf" srcId="{F4131DA4-18F4-2343-8F9B-C6557CED48F6}" destId="{1850C3C3-5D57-CE46-8A7A-26606078231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BB247-5306-E348-A7BD-CF933990DCB5}">
      <dsp:nvSpPr>
        <dsp:cNvPr id="0" name=""/>
        <dsp:cNvSpPr/>
      </dsp:nvSpPr>
      <dsp:spPr>
        <a:xfrm>
          <a:off x="2762" y="383148"/>
          <a:ext cx="2693193" cy="10772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Availability</a:t>
          </a:r>
        </a:p>
      </dsp:txBody>
      <dsp:txXfrm>
        <a:off x="2762" y="383148"/>
        <a:ext cx="2693193" cy="1077277"/>
      </dsp:txXfrm>
    </dsp:sp>
    <dsp:sp modelId="{86D9441D-06F8-0C42-BB39-DAD785CB3483}">
      <dsp:nvSpPr>
        <dsp:cNvPr id="0" name=""/>
        <dsp:cNvSpPr/>
      </dsp:nvSpPr>
      <dsp:spPr>
        <a:xfrm>
          <a:off x="2762" y="1460426"/>
          <a:ext cx="2693193" cy="303322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Health Endpoint Monitoring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Queue based Load Leveling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Throttling</a:t>
          </a:r>
        </a:p>
      </dsp:txBody>
      <dsp:txXfrm>
        <a:off x="2762" y="1460426"/>
        <a:ext cx="2693193" cy="3033224"/>
      </dsp:txXfrm>
    </dsp:sp>
    <dsp:sp modelId="{E3092C97-CEB1-634A-B396-11132F20952F}">
      <dsp:nvSpPr>
        <dsp:cNvPr id="0" name=""/>
        <dsp:cNvSpPr/>
      </dsp:nvSpPr>
      <dsp:spPr>
        <a:xfrm>
          <a:off x="3073003" y="383148"/>
          <a:ext cx="2693193" cy="107727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Data Management</a:t>
          </a:r>
        </a:p>
      </dsp:txBody>
      <dsp:txXfrm>
        <a:off x="3073003" y="383148"/>
        <a:ext cx="2693193" cy="1077277"/>
      </dsp:txXfrm>
    </dsp:sp>
    <dsp:sp modelId="{2D481E24-B5AE-0540-938C-B16A147E2853}">
      <dsp:nvSpPr>
        <dsp:cNvPr id="0" name=""/>
        <dsp:cNvSpPr/>
      </dsp:nvSpPr>
      <dsp:spPr>
        <a:xfrm>
          <a:off x="3073003" y="1460426"/>
          <a:ext cx="2693193" cy="303322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Cache Aside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CQRS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Event Sourcing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Index Table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Materialized View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Sharding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Static Content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6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Valet Key</a:t>
          </a:r>
        </a:p>
      </dsp:txBody>
      <dsp:txXfrm>
        <a:off x="3073003" y="1460426"/>
        <a:ext cx="2693193" cy="3033224"/>
      </dsp:txXfrm>
    </dsp:sp>
    <dsp:sp modelId="{B820753D-E2A3-B841-B8E5-EBA670F9F397}">
      <dsp:nvSpPr>
        <dsp:cNvPr id="0" name=""/>
        <dsp:cNvSpPr/>
      </dsp:nvSpPr>
      <dsp:spPr>
        <a:xfrm>
          <a:off x="6143244" y="383148"/>
          <a:ext cx="2693193" cy="107727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Messaging</a:t>
          </a:r>
        </a:p>
      </dsp:txBody>
      <dsp:txXfrm>
        <a:off x="6143244" y="383148"/>
        <a:ext cx="2693193" cy="1077277"/>
      </dsp:txXfrm>
    </dsp:sp>
    <dsp:sp modelId="{F5F10DAE-4F88-9B41-8C91-0A2004B679A8}">
      <dsp:nvSpPr>
        <dsp:cNvPr id="0" name=""/>
        <dsp:cNvSpPr/>
      </dsp:nvSpPr>
      <dsp:spPr>
        <a:xfrm>
          <a:off x="6143244" y="1460426"/>
          <a:ext cx="2693193" cy="303322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Competing Consumers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Pipes and Filter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Priority Queue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Queue </a:t>
          </a:r>
          <a:r>
            <a:rPr lang="mr-IN" sz="1800" kern="1200">
              <a:latin typeface="Open Sans" charset="0"/>
              <a:ea typeface="Open Sans" charset="0"/>
              <a:cs typeface="Open Sans" charset="0"/>
            </a:rPr>
            <a:t>–</a:t>
          </a: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 Load Balancing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Scheduler </a:t>
          </a:r>
          <a:r>
            <a:rPr lang="mr-IN" sz="1800" kern="1200">
              <a:latin typeface="Open Sans" charset="0"/>
              <a:ea typeface="Open Sans" charset="0"/>
              <a:cs typeface="Open Sans" charset="0"/>
            </a:rPr>
            <a:t>–</a:t>
          </a: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 Agent - Supervisor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>
            <a:latin typeface="Open Sans" charset="0"/>
            <a:ea typeface="Open Sans" charset="0"/>
            <a:cs typeface="Open Sans" charset="0"/>
          </a:endParaRPr>
        </a:p>
      </dsp:txBody>
      <dsp:txXfrm>
        <a:off x="6143244" y="1460426"/>
        <a:ext cx="2693193" cy="3033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4E433-E86D-8444-8659-6C02ECAAD049}">
      <dsp:nvSpPr>
        <dsp:cNvPr id="0" name=""/>
        <dsp:cNvSpPr/>
      </dsp:nvSpPr>
      <dsp:spPr>
        <a:xfrm>
          <a:off x="2786" y="324374"/>
          <a:ext cx="2716410" cy="10865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Management</a:t>
          </a:r>
          <a:br>
            <a:rPr lang="en-US" sz="1800" kern="1200">
              <a:latin typeface="Open Sans" charset="0"/>
              <a:ea typeface="Open Sans" charset="0"/>
              <a:cs typeface="Open Sans" charset="0"/>
            </a:rPr>
          </a:b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and Monitor</a:t>
          </a:r>
        </a:p>
      </dsp:txBody>
      <dsp:txXfrm>
        <a:off x="2786" y="324374"/>
        <a:ext cx="2716410" cy="1086564"/>
      </dsp:txXfrm>
    </dsp:sp>
    <dsp:sp modelId="{6DA36D12-1FC9-D04E-B4D1-D2A4F05C8863}">
      <dsp:nvSpPr>
        <dsp:cNvPr id="0" name=""/>
        <dsp:cNvSpPr/>
      </dsp:nvSpPr>
      <dsp:spPr>
        <a:xfrm>
          <a:off x="2786" y="1410938"/>
          <a:ext cx="2716410" cy="312243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Ambassador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Anti Corruption Layer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External Configuration Store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Gateway Aggregation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Gateway Offloading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Gateway Routing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SideCar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Strangler</a:t>
          </a:r>
        </a:p>
      </dsp:txBody>
      <dsp:txXfrm>
        <a:off x="2786" y="1410938"/>
        <a:ext cx="2716410" cy="3122437"/>
      </dsp:txXfrm>
    </dsp:sp>
    <dsp:sp modelId="{E4355867-6EDF-4544-BB5F-EAA71694AF6A}">
      <dsp:nvSpPr>
        <dsp:cNvPr id="0" name=""/>
        <dsp:cNvSpPr/>
      </dsp:nvSpPr>
      <dsp:spPr>
        <a:xfrm>
          <a:off x="3099494" y="324374"/>
          <a:ext cx="2716410" cy="10865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Performance Scalability</a:t>
          </a:r>
        </a:p>
      </dsp:txBody>
      <dsp:txXfrm>
        <a:off x="3099494" y="324374"/>
        <a:ext cx="2716410" cy="1086564"/>
      </dsp:txXfrm>
    </dsp:sp>
    <dsp:sp modelId="{A18B4194-7BCD-7B46-B720-AA5F8E26CEE1}">
      <dsp:nvSpPr>
        <dsp:cNvPr id="0" name=""/>
        <dsp:cNvSpPr/>
      </dsp:nvSpPr>
      <dsp:spPr>
        <a:xfrm>
          <a:off x="3099494" y="1410938"/>
          <a:ext cx="2716410" cy="312243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Cache aside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CQRS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Event Sourcing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Index Table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/>
            <a:t>Materialized View</a:t>
          </a:r>
        </a:p>
      </dsp:txBody>
      <dsp:txXfrm>
        <a:off x="3099494" y="1410938"/>
        <a:ext cx="2716410" cy="3122437"/>
      </dsp:txXfrm>
    </dsp:sp>
    <dsp:sp modelId="{2DD5A14D-AB3A-3E45-A52F-4FA5BFC34295}">
      <dsp:nvSpPr>
        <dsp:cNvPr id="0" name=""/>
        <dsp:cNvSpPr/>
      </dsp:nvSpPr>
      <dsp:spPr>
        <a:xfrm>
          <a:off x="6196202" y="324374"/>
          <a:ext cx="2716410" cy="10865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Resilency</a:t>
          </a:r>
        </a:p>
      </dsp:txBody>
      <dsp:txXfrm>
        <a:off x="6196202" y="324374"/>
        <a:ext cx="2716410" cy="1086564"/>
      </dsp:txXfrm>
    </dsp:sp>
    <dsp:sp modelId="{41E168D4-F44A-F54B-AB32-0B5FDBF767EA}">
      <dsp:nvSpPr>
        <dsp:cNvPr id="0" name=""/>
        <dsp:cNvSpPr/>
      </dsp:nvSpPr>
      <dsp:spPr>
        <a:xfrm>
          <a:off x="6196202" y="1410938"/>
          <a:ext cx="2716410" cy="312243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Bulk Head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Circuit Breaker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Compensating Transaction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Heald Endpoint Monitor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Leader Election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>
              <a:latin typeface="Open Sans" charset="0"/>
              <a:ea typeface="Open Sans" charset="0"/>
              <a:cs typeface="Open Sans" charset="0"/>
            </a:rPr>
            <a:t>Retry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>
            <a:latin typeface="Open Sans" charset="0"/>
            <a:ea typeface="Open Sans" charset="0"/>
            <a:cs typeface="Open Sans" charset="0"/>
          </a:endParaRPr>
        </a:p>
      </dsp:txBody>
      <dsp:txXfrm>
        <a:off x="6196202" y="1410938"/>
        <a:ext cx="2716410" cy="31224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23822-A900-8A4E-9C5F-ED4C11F2A26D}">
      <dsp:nvSpPr>
        <dsp:cNvPr id="0" name=""/>
        <dsp:cNvSpPr/>
      </dsp:nvSpPr>
      <dsp:spPr>
        <a:xfrm>
          <a:off x="548878" y="1654373"/>
          <a:ext cx="1916906" cy="958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Communicate</a:t>
          </a:r>
          <a:br>
            <a:rPr lang="en-US" sz="2500" kern="1200"/>
          </a:br>
          <a:r>
            <a:rPr lang="en-US" sz="2500" kern="1200"/>
            <a:t>Style</a:t>
          </a:r>
        </a:p>
      </dsp:txBody>
      <dsp:txXfrm>
        <a:off x="576950" y="1682445"/>
        <a:ext cx="1860762" cy="902309"/>
      </dsp:txXfrm>
    </dsp:sp>
    <dsp:sp modelId="{071210E9-3063-4F43-A669-4B8D635AB7A7}">
      <dsp:nvSpPr>
        <dsp:cNvPr id="0" name=""/>
        <dsp:cNvSpPr/>
      </dsp:nvSpPr>
      <dsp:spPr>
        <a:xfrm rot="18289469">
          <a:off x="2177820" y="1562274"/>
          <a:ext cx="13426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42689" y="2021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15598" y="1548922"/>
        <a:ext cx="67134" cy="67134"/>
      </dsp:txXfrm>
    </dsp:sp>
    <dsp:sp modelId="{16A6CC16-763F-A143-8C3F-B029EE2AB6A7}">
      <dsp:nvSpPr>
        <dsp:cNvPr id="0" name=""/>
        <dsp:cNvSpPr/>
      </dsp:nvSpPr>
      <dsp:spPr>
        <a:xfrm>
          <a:off x="3232546" y="552152"/>
          <a:ext cx="1916906" cy="958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Request / Response</a:t>
          </a:r>
        </a:p>
      </dsp:txBody>
      <dsp:txXfrm>
        <a:off x="3260618" y="580224"/>
        <a:ext cx="1860762" cy="902309"/>
      </dsp:txXfrm>
    </dsp:sp>
    <dsp:sp modelId="{0BFCD523-29A7-2D4B-B508-8A7CBBF725F7}">
      <dsp:nvSpPr>
        <dsp:cNvPr id="0" name=""/>
        <dsp:cNvSpPr/>
      </dsp:nvSpPr>
      <dsp:spPr>
        <a:xfrm rot="19457599">
          <a:off x="5060698" y="735608"/>
          <a:ext cx="9442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44270" y="2021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9227" y="732216"/>
        <a:ext cx="47213" cy="47213"/>
      </dsp:txXfrm>
    </dsp:sp>
    <dsp:sp modelId="{6BDF1064-AAE8-0F43-9965-BFC4970D07C2}">
      <dsp:nvSpPr>
        <dsp:cNvPr id="0" name=""/>
        <dsp:cNvSpPr/>
      </dsp:nvSpPr>
      <dsp:spPr>
        <a:xfrm>
          <a:off x="5916215" y="1041"/>
          <a:ext cx="1916906" cy="958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Blocking</a:t>
          </a:r>
          <a:br>
            <a:rPr lang="en-US" sz="2500" kern="1200"/>
          </a:br>
          <a:r>
            <a:rPr lang="en-US" sz="2500" kern="1200"/>
            <a:t>Sync</a:t>
          </a:r>
        </a:p>
      </dsp:txBody>
      <dsp:txXfrm>
        <a:off x="5944287" y="29113"/>
        <a:ext cx="1860762" cy="902309"/>
      </dsp:txXfrm>
    </dsp:sp>
    <dsp:sp modelId="{107E6624-B329-9D42-8717-D5025B081DF3}">
      <dsp:nvSpPr>
        <dsp:cNvPr id="0" name=""/>
        <dsp:cNvSpPr/>
      </dsp:nvSpPr>
      <dsp:spPr>
        <a:xfrm rot="2142401">
          <a:off x="5060698" y="1286719"/>
          <a:ext cx="9442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44270" y="2021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9227" y="1283327"/>
        <a:ext cx="47213" cy="47213"/>
      </dsp:txXfrm>
    </dsp:sp>
    <dsp:sp modelId="{301EF352-8D8C-DC44-919B-623BC1F7E3FB}">
      <dsp:nvSpPr>
        <dsp:cNvPr id="0" name=""/>
        <dsp:cNvSpPr/>
      </dsp:nvSpPr>
      <dsp:spPr>
        <a:xfrm>
          <a:off x="5916215" y="1103262"/>
          <a:ext cx="1916906" cy="958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Non blocking</a:t>
          </a:r>
          <a:br>
            <a:rPr lang="en-US" sz="2500" kern="1200"/>
          </a:br>
          <a:r>
            <a:rPr lang="en-US" sz="2500" kern="1200"/>
            <a:t>Async</a:t>
          </a:r>
        </a:p>
      </dsp:txBody>
      <dsp:txXfrm>
        <a:off x="5944287" y="1131334"/>
        <a:ext cx="1860762" cy="902309"/>
      </dsp:txXfrm>
    </dsp:sp>
    <dsp:sp modelId="{8B893FA4-13F3-6448-9025-7B570BD46380}">
      <dsp:nvSpPr>
        <dsp:cNvPr id="0" name=""/>
        <dsp:cNvSpPr/>
      </dsp:nvSpPr>
      <dsp:spPr>
        <a:xfrm rot="3310531">
          <a:off x="2177820" y="2664495"/>
          <a:ext cx="134268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342689" y="20214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15598" y="2651143"/>
        <a:ext cx="67134" cy="67134"/>
      </dsp:txXfrm>
    </dsp:sp>
    <dsp:sp modelId="{F218CAFA-7CC9-7346-9E26-3E7DFA894D2A}">
      <dsp:nvSpPr>
        <dsp:cNvPr id="0" name=""/>
        <dsp:cNvSpPr/>
      </dsp:nvSpPr>
      <dsp:spPr>
        <a:xfrm>
          <a:off x="3232546" y="2756594"/>
          <a:ext cx="1916906" cy="958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Pub Sub</a:t>
          </a:r>
        </a:p>
      </dsp:txBody>
      <dsp:txXfrm>
        <a:off x="3260618" y="2784666"/>
        <a:ext cx="1860762" cy="902309"/>
      </dsp:txXfrm>
    </dsp:sp>
    <dsp:sp modelId="{ECAA4045-FC08-9C4B-A05D-90A12422038D}">
      <dsp:nvSpPr>
        <dsp:cNvPr id="0" name=""/>
        <dsp:cNvSpPr/>
      </dsp:nvSpPr>
      <dsp:spPr>
        <a:xfrm rot="19457599">
          <a:off x="5060698" y="2940050"/>
          <a:ext cx="9442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44270" y="2021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9227" y="2936659"/>
        <a:ext cx="47213" cy="47213"/>
      </dsp:txXfrm>
    </dsp:sp>
    <dsp:sp modelId="{A1E3F4BC-0395-7C4B-8149-97D9E2D0A898}">
      <dsp:nvSpPr>
        <dsp:cNvPr id="0" name=""/>
        <dsp:cNvSpPr/>
      </dsp:nvSpPr>
      <dsp:spPr>
        <a:xfrm>
          <a:off x="5916215" y="2205483"/>
          <a:ext cx="1916906" cy="958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Broker</a:t>
          </a:r>
        </a:p>
      </dsp:txBody>
      <dsp:txXfrm>
        <a:off x="5944287" y="2233555"/>
        <a:ext cx="1860762" cy="902309"/>
      </dsp:txXfrm>
    </dsp:sp>
    <dsp:sp modelId="{030B7BBC-CBC9-3645-B33B-ABBCD64F1CA3}">
      <dsp:nvSpPr>
        <dsp:cNvPr id="0" name=""/>
        <dsp:cNvSpPr/>
      </dsp:nvSpPr>
      <dsp:spPr>
        <a:xfrm rot="2142401">
          <a:off x="5060698" y="3491161"/>
          <a:ext cx="94427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944270" y="2021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09227" y="3487769"/>
        <a:ext cx="47213" cy="47213"/>
      </dsp:txXfrm>
    </dsp:sp>
    <dsp:sp modelId="{9EF72147-8D70-0A40-AF63-E35EC3786BDA}">
      <dsp:nvSpPr>
        <dsp:cNvPr id="0" name=""/>
        <dsp:cNvSpPr/>
      </dsp:nvSpPr>
      <dsp:spPr>
        <a:xfrm>
          <a:off x="5916215" y="3307705"/>
          <a:ext cx="1916906" cy="9584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Broker less</a:t>
          </a:r>
        </a:p>
      </dsp:txBody>
      <dsp:txXfrm>
        <a:off x="5944287" y="3335777"/>
        <a:ext cx="1860762" cy="902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D1D14-BC69-4E81-A241-7829F68D9A94}" type="datetimeFigureOut">
              <a:rPr lang="en-US" smtClean="0"/>
              <a:t>7/22/18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7907-7A40-454E-B822-A1454CCC2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3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27907-7A40-454E-B822-A1454CCC2A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lang="en-US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8572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3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7150"/>
            <a:ext cx="8686800" cy="5369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151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65151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65151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486400" y="65151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6515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0"/>
            <a:ext cx="1143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05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ctr">
              <a:defRPr sz="3600" b="1" cap="none" spc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051560"/>
            <a:ext cx="1828800" cy="34290"/>
          </a:xfrm>
          <a:prstGeom prst="rect">
            <a:avLst/>
          </a:prstGeom>
          <a:solidFill>
            <a:srgbClr val="295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828800" y="914400"/>
            <a:ext cx="1828800" cy="34290"/>
          </a:xfrm>
          <a:prstGeom prst="rect">
            <a:avLst/>
          </a:prstGeom>
          <a:solidFill>
            <a:srgbClr val="659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72396" y="800100"/>
            <a:ext cx="1828800" cy="34290"/>
          </a:xfrm>
          <a:prstGeom prst="rect">
            <a:avLst/>
          </a:prstGeom>
          <a:solidFill>
            <a:srgbClr val="7DB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5501196" y="685800"/>
            <a:ext cx="1828800" cy="34290"/>
          </a:xfrm>
          <a:prstGeom prst="rect">
            <a:avLst/>
          </a:prstGeom>
          <a:solidFill>
            <a:srgbClr val="DCF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315200" y="537210"/>
            <a:ext cx="1828800" cy="34290"/>
          </a:xfrm>
          <a:prstGeom prst="rect">
            <a:avLst/>
          </a:prstGeom>
          <a:solidFill>
            <a:srgbClr val="FF5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7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33350"/>
            <a:ext cx="4114800" cy="479822"/>
          </a:xfrm>
          <a:solidFill>
            <a:schemeClr val="accent3">
              <a:lumMod val="75000"/>
            </a:schemeClr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742950"/>
            <a:ext cx="41148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33350"/>
            <a:ext cx="4343400" cy="457200"/>
          </a:xfrm>
          <a:solidFill>
            <a:srgbClr val="FF9900"/>
          </a:solidFill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742950"/>
            <a:ext cx="4343400" cy="4191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3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16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40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3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14300"/>
            <a:ext cx="8686800" cy="536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742950"/>
            <a:ext cx="8686800" cy="4123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6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65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Char char="•"/>
        <a:defRPr sz="32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742950" indent="-285750" algn="l" defTabSz="914400" rtl="0" eaLnBrk="1" latinLnBrk="0" hangingPunct="1">
        <a:spcBef>
          <a:spcPts val="1800"/>
        </a:spcBef>
        <a:buFont typeface="Arial" pitchFamily="34" charset="0"/>
        <a:buChar char="–"/>
        <a:defRPr sz="2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1143000" indent="-228600" algn="l" defTabSz="914400" rtl="0" eaLnBrk="1" latinLnBrk="0" hangingPunct="1">
        <a:spcBef>
          <a:spcPts val="1800"/>
        </a:spcBef>
        <a:buFont typeface="Arial" pitchFamily="34" charset="0"/>
        <a:buChar char="•"/>
        <a:defRPr sz="2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600200" indent="-228600" algn="l" defTabSz="914400" rtl="0" eaLnBrk="1" latinLnBrk="0" hangingPunct="1">
        <a:spcBef>
          <a:spcPts val="18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2057400" indent="-228600" algn="l" defTabSz="914400" rtl="0" eaLnBrk="1" latinLnBrk="0" hangingPunct="1">
        <a:spcBef>
          <a:spcPts val="18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uong@techmaster.v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ro/go-micro" TargetMode="Externa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icro/go-micr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772400" cy="1271588"/>
          </a:xfrm>
        </p:spPr>
        <p:txBody>
          <a:bodyPr>
            <a:noAutofit/>
          </a:bodyPr>
          <a:lstStyle/>
          <a:p>
            <a:r>
              <a:rPr lang="en-US" sz="4400"/>
              <a:t>Xây dựng Go microservice </a:t>
            </a:r>
            <a:br>
              <a:rPr lang="en-US" sz="4400"/>
            </a:br>
            <a:r>
              <a:rPr lang="en-US" sz="4400"/>
              <a:t>với Golang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6831" y="3707509"/>
            <a:ext cx="4521928" cy="9144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sz="2400">
                <a:hlinkClick r:id="rId2"/>
              </a:rPr>
              <a:t>cuong@techmaster.vn</a:t>
            </a:r>
            <a:r>
              <a:rPr lang="en-US" sz="2400"/>
              <a:t/>
            </a:r>
            <a:br>
              <a:rPr lang="en-US" sz="2400"/>
            </a:br>
            <a:r>
              <a:rPr lang="en-US" sz="4000" b="1"/>
              <a:t>bit.ly/gomicros</a:t>
            </a:r>
            <a:endParaRPr lang="en-US" sz="2400" b="1"/>
          </a:p>
        </p:txBody>
      </p:sp>
      <p:pic>
        <p:nvPicPr>
          <p:cNvPr id="4" name="Shape 56"/>
          <p:cNvPicPr preferRelativeResize="0"/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635" y="234580"/>
            <a:ext cx="2407655" cy="37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63" y="234580"/>
            <a:ext cx="1324623" cy="35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732784"/>
            <a:ext cx="3294845" cy="194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71716"/>
              </p:ext>
            </p:extLst>
          </p:nvPr>
        </p:nvGraphicFramePr>
        <p:xfrm>
          <a:off x="152398" y="209550"/>
          <a:ext cx="8686800" cy="4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633082">
                <a:tc>
                  <a:txBody>
                    <a:bodyPr/>
                    <a:lstStyle/>
                    <a:p>
                      <a:endParaRPr lang="en-US" b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Nginx HAProxy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Tyk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Go</a:t>
                      </a:r>
                      <a:r>
                        <a:rPr lang="en-US" b="0" baseline="0">
                          <a:latin typeface="Open Sans" charset="0"/>
                          <a:ea typeface="Open Sans" charset="0"/>
                          <a:cs typeface="Open Sans" charset="0"/>
                        </a:rPr>
                        <a:t> micro</a:t>
                      </a:r>
                      <a:endParaRPr lang="en-US" b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/>
                </a:tc>
              </a:tr>
              <a:tr h="512496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Open Sans" charset="0"/>
                          <a:ea typeface="Open Sans" charset="0"/>
                          <a:cs typeface="Open Sans" charset="0"/>
                        </a:rPr>
                        <a:t>Reverse</a:t>
                      </a:r>
                      <a:r>
                        <a:rPr lang="en-US" sz="1600" b="0" baseline="0">
                          <a:latin typeface="Open Sans" charset="0"/>
                          <a:ea typeface="Open Sans" charset="0"/>
                          <a:cs typeface="Open Sans" charset="0"/>
                        </a:rPr>
                        <a:t> Proxy</a:t>
                      </a:r>
                      <a:endParaRPr lang="en-US" sz="1600" b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</a:tr>
              <a:tr h="590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>
                          <a:solidFill>
                            <a:schemeClr val="dk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Plugin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</a:tr>
              <a:tr h="590144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Open Sans" charset="0"/>
                          <a:ea typeface="Open Sans" charset="0"/>
                          <a:cs typeface="Open Sans" charset="0"/>
                        </a:rPr>
                        <a:t>Easy</a:t>
                      </a:r>
                      <a:r>
                        <a:rPr lang="en-US" sz="1600" b="0" baseline="0">
                          <a:latin typeface="Open Sans" charset="0"/>
                          <a:ea typeface="Open Sans" charset="0"/>
                          <a:cs typeface="Open Sans" charset="0"/>
                        </a:rPr>
                        <a:t> customize</a:t>
                      </a:r>
                      <a:endParaRPr lang="en-US" sz="1600" b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configure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 </a:t>
                      </a: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code</a:t>
                      </a:r>
                    </a:p>
                  </a:txBody>
                  <a:tcPr anchor="ctr"/>
                </a:tc>
              </a:tr>
              <a:tr h="590144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Open Sans" charset="0"/>
                          <a:ea typeface="Open Sans" charset="0"/>
                          <a:cs typeface="Open Sans" charset="0"/>
                        </a:rPr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C/C++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LUA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Go</a:t>
                      </a:r>
                    </a:p>
                  </a:txBody>
                  <a:tcPr anchor="ctr"/>
                </a:tc>
              </a:tr>
              <a:tr h="590144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Open Sans" charset="0"/>
                          <a:ea typeface="Open Sans" charset="0"/>
                          <a:cs typeface="Open Sans" charset="0"/>
                        </a:rPr>
                        <a:t>Service</a:t>
                      </a:r>
                      <a:r>
                        <a:rPr lang="en-US" sz="1600" b="0" baseline="0">
                          <a:latin typeface="Open Sans" charset="0"/>
                          <a:ea typeface="Open Sans" charset="0"/>
                          <a:cs typeface="Open Sans" charset="0"/>
                        </a:rPr>
                        <a:t> Discovery</a:t>
                      </a:r>
                      <a:endParaRPr lang="en-US" sz="1600" b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không rõ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>
                          <a:solidFill>
                            <a:srgbClr val="00B050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✔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consul</a:t>
                      </a:r>
                      <a:endParaRPr lang="en-US" sz="2800" b="0" kern="120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anchor="ctr"/>
                </a:tc>
              </a:tr>
              <a:tr h="590144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Open Sans" charset="0"/>
                          <a:ea typeface="Open Sans" charset="0"/>
                          <a:cs typeface="Open Sans" charset="0"/>
                        </a:rPr>
                        <a:t>Authenticate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plugin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plugin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plugin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code your self</a:t>
                      </a:r>
                    </a:p>
                  </a:txBody>
                  <a:tcPr anchor="ctr"/>
                </a:tc>
              </a:tr>
              <a:tr h="628100">
                <a:tc>
                  <a:txBody>
                    <a:bodyPr/>
                    <a:lstStyle/>
                    <a:p>
                      <a:endParaRPr lang="en-US" sz="1600" b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DevOps friendly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DevOps friendly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latin typeface="Open Sans" charset="0"/>
                          <a:ea typeface="Open Sans" charset="0"/>
                          <a:cs typeface="Open Sans" charset="0"/>
                        </a:rPr>
                        <a:t>DevOps friendly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Developer</a:t>
                      </a:r>
                      <a:br>
                        <a:rPr lang="en-US" sz="1800" b="0" kern="1200">
                          <a:solidFill>
                            <a:schemeClr val="dk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</a:br>
                      <a:r>
                        <a:rPr lang="en-US" sz="1800" b="0" kern="1200">
                          <a:solidFill>
                            <a:schemeClr val="dk1"/>
                          </a:solidFill>
                          <a:latin typeface="Open Sans" charset="0"/>
                          <a:ea typeface="Open Sans" charset="0"/>
                          <a:cs typeface="Open Sans" charset="0"/>
                        </a:rPr>
                        <a:t>friendly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1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https://github.com/micro/go-micro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Mã nguồn mở + rất nhiều ví dụ</a:t>
            </a:r>
          </a:p>
          <a:p>
            <a:r>
              <a:rPr lang="en-US" sz="2800"/>
              <a:t>Service discovery &amp; configuration</a:t>
            </a:r>
          </a:p>
          <a:p>
            <a:r>
              <a:rPr lang="en-US" sz="2800"/>
              <a:t>Viết bằng Golang, dễ hiểu</a:t>
            </a:r>
          </a:p>
          <a:p>
            <a:r>
              <a:rPr lang="en-US" sz="2800"/>
              <a:t>GRPC request </a:t>
            </a:r>
            <a:r>
              <a:rPr lang="mr-IN" sz="2800"/>
              <a:t>–</a:t>
            </a:r>
            <a:r>
              <a:rPr lang="en-US" sz="2800"/>
              <a:t> reply, pub - sub</a:t>
            </a:r>
          </a:p>
          <a:p>
            <a:r>
              <a:rPr lang="en-US" sz="2800"/>
              <a:t>Chuyển đổi GRPC ←→ REST</a:t>
            </a:r>
          </a:p>
          <a:p>
            <a:endParaRPr lang="en-US" sz="2800"/>
          </a:p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50" y="1047750"/>
            <a:ext cx="2076450" cy="2076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7181" y="3142273"/>
            <a:ext cx="197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Tác giả Asim Aslam</a:t>
            </a:r>
          </a:p>
        </p:txBody>
      </p:sp>
    </p:spTree>
    <p:extLst>
      <p:ext uri="{BB962C8B-B14F-4D97-AF65-F5344CB8AC3E}">
        <p14:creationId xmlns:p14="http://schemas.microsoft.com/office/powerpoint/2010/main" val="110262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https://github.com/micro/go-micro</a:t>
            </a:r>
            <a:endParaRPr lang="en-US" sz="2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Quản lý microservice dạng GRPC hoặc Web HTTP </a:t>
            </a:r>
            <a:r>
              <a:rPr lang="en-US" sz="2000">
                <a:solidFill>
                  <a:srgbClr val="7030A0"/>
                </a:solidFill>
              </a:rPr>
              <a:t>(</a:t>
            </a:r>
            <a:r>
              <a:rPr lang="en-US" sz="2000" i="1">
                <a:solidFill>
                  <a:srgbClr val="7030A0"/>
                </a:solidFill>
              </a:rPr>
              <a:t>Microservice GRPC không hỗ trợ REST và upload binary mặc định, mà phải chuyển đổi)</a:t>
            </a:r>
            <a:endParaRPr lang="en-US" i="1">
              <a:solidFill>
                <a:srgbClr val="7030A0"/>
              </a:solidFill>
            </a:endParaRPr>
          </a:p>
          <a:p>
            <a:r>
              <a:rPr lang="en-US"/>
              <a:t>Hướng dẫn tự viết plugin bằng Golang</a:t>
            </a:r>
          </a:p>
          <a:p>
            <a:r>
              <a:rPr lang="en-US"/>
              <a:t>Hỗ trợ tích hợp Nat.io, Kafka, RabbitMQ...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Chọn Golang?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4343400"/>
          </a:xfrm>
        </p:spPr>
        <p:txBody>
          <a:bodyPr>
            <a:normAutofit/>
          </a:bodyPr>
          <a:lstStyle/>
          <a:p>
            <a:r>
              <a:rPr lang="en-US" sz="2400" b="1"/>
              <a:t>Ưu </a:t>
            </a:r>
          </a:p>
          <a:p>
            <a:pPr lvl="1"/>
            <a:r>
              <a:rPr lang="en-US" sz="1800"/>
              <a:t>Dễ học </a:t>
            </a:r>
            <a:r>
              <a:rPr lang="mr-IN" sz="1800"/>
              <a:t>–</a:t>
            </a:r>
            <a:r>
              <a:rPr lang="en-US" sz="1800"/>
              <a:t> thực thi nhanh </a:t>
            </a:r>
            <a:r>
              <a:rPr lang="mr-IN" sz="1800"/>
              <a:t>–</a:t>
            </a:r>
            <a:r>
              <a:rPr lang="en-US" sz="1800"/>
              <a:t> tiết kiệm bộ nhớ</a:t>
            </a:r>
          </a:p>
          <a:p>
            <a:pPr lvl="1"/>
            <a:r>
              <a:rPr lang="en-US" sz="1800"/>
              <a:t>Biên dịch ra binary không cần cài run time (JVM, .NET core) hay interpreter-compiler (nodejs, python)</a:t>
            </a:r>
          </a:p>
          <a:p>
            <a:pPr lvl="1"/>
            <a:r>
              <a:rPr lang="en-US" sz="1800"/>
              <a:t>Cần tạo ra nhiều microservice trong Docker container, nhưng không được tốn quá nhiều bộ nhớ, dung lương đĩa</a:t>
            </a:r>
          </a:p>
          <a:p>
            <a:r>
              <a:rPr lang="en-US" sz="2400" b="1"/>
              <a:t>Nhược</a:t>
            </a:r>
          </a:p>
          <a:p>
            <a:pPr lvl="1"/>
            <a:r>
              <a:rPr lang="en-US" sz="1800"/>
              <a:t>Ít lập trình viên. Techmaster tự đào tạo trong 2 tháng</a:t>
            </a:r>
          </a:p>
          <a:p>
            <a:pPr lvl="1"/>
            <a:r>
              <a:rPr lang="en-US" sz="1800"/>
              <a:t>Thư viện không đa dạng như Node.js và Java nhưng cũng đủ dùng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93384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7249172"/>
              </p:ext>
            </p:extLst>
          </p:nvPr>
        </p:nvGraphicFramePr>
        <p:xfrm>
          <a:off x="609600" y="438150"/>
          <a:ext cx="8382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/>
              <a:t>Truyền thông giữa microservices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8167" y="2095738"/>
            <a:ext cx="289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Create-Update-Delete-Query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57700" y="4248150"/>
            <a:ext cx="2685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Inform an event happened</a:t>
            </a:r>
          </a:p>
        </p:txBody>
      </p:sp>
    </p:spTree>
    <p:extLst>
      <p:ext uri="{BB962C8B-B14F-4D97-AF65-F5344CB8AC3E}">
        <p14:creationId xmlns:p14="http://schemas.microsoft.com/office/powerpoint/2010/main" val="96008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Định dạng truyền dữ liệu</a:t>
            </a:r>
          </a:p>
        </p:txBody>
      </p:sp>
      <p:sp>
        <p:nvSpPr>
          <p:cNvPr id="4" name="Oval 3"/>
          <p:cNvSpPr/>
          <p:nvPr/>
        </p:nvSpPr>
        <p:spPr>
          <a:xfrm>
            <a:off x="1447800" y="898922"/>
            <a:ext cx="4191000" cy="3501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REST/JSON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43600" y="2571750"/>
            <a:ext cx="1447800" cy="9144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gRPC</a:t>
            </a:r>
            <a:br>
              <a:rPr lang="en-US"/>
            </a:br>
            <a:r>
              <a:rPr lang="en-US"/>
              <a:t>Protobuf</a:t>
            </a:r>
          </a:p>
        </p:txBody>
      </p:sp>
      <p:sp>
        <p:nvSpPr>
          <p:cNvPr id="6" name="Oval 5"/>
          <p:cNvSpPr/>
          <p:nvPr/>
        </p:nvSpPr>
        <p:spPr>
          <a:xfrm>
            <a:off x="5460023" y="3790950"/>
            <a:ext cx="940777" cy="762000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Thrift</a:t>
            </a:r>
          </a:p>
        </p:txBody>
      </p:sp>
      <p:sp>
        <p:nvSpPr>
          <p:cNvPr id="7" name="Oval 6"/>
          <p:cNvSpPr/>
          <p:nvPr/>
        </p:nvSpPr>
        <p:spPr>
          <a:xfrm>
            <a:off x="6705600" y="3638550"/>
            <a:ext cx="940777" cy="76200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Avro</a:t>
            </a:r>
          </a:p>
        </p:txBody>
      </p:sp>
    </p:spTree>
    <p:extLst>
      <p:ext uri="{BB962C8B-B14F-4D97-AF65-F5344CB8AC3E}">
        <p14:creationId xmlns:p14="http://schemas.microsoft.com/office/powerpoint/2010/main" val="184561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21621"/>
              </p:ext>
            </p:extLst>
          </p:nvPr>
        </p:nvGraphicFramePr>
        <p:xfrm>
          <a:off x="0" y="2"/>
          <a:ext cx="9144000" cy="502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6262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REST / 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gRPC / Protobuf</a:t>
                      </a:r>
                    </a:p>
                  </a:txBody>
                  <a:tcPr/>
                </a:tc>
              </a:tr>
              <a:tr h="626269">
                <a:tc>
                  <a:txBody>
                    <a:bodyPr/>
                    <a:lstStyle/>
                    <a:p>
                      <a:r>
                        <a:rPr lang="en-US"/>
                        <a:t>Browser,</a:t>
                      </a:r>
                      <a:r>
                        <a:rPr lang="en-US" baseline="0"/>
                        <a:t> JavaScript friendly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gRPC web Oct 2018</a:t>
                      </a:r>
                    </a:p>
                  </a:txBody>
                  <a:tcPr/>
                </a:tc>
              </a:tr>
              <a:tr h="626269">
                <a:tc>
                  <a:txBody>
                    <a:bodyPr/>
                    <a:lstStyle/>
                    <a:p>
                      <a:r>
                        <a:rPr lang="en-US"/>
                        <a:t>Data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JSON: Text, human 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Protobuf</a:t>
                      </a:r>
                      <a:r>
                        <a:rPr lang="en-US" baseline="0"/>
                        <a:t> b</a:t>
                      </a:r>
                      <a:r>
                        <a:rPr lang="en-US"/>
                        <a:t>inary</a:t>
                      </a:r>
                    </a:p>
                  </a:txBody>
                  <a:tcPr/>
                </a:tc>
              </a:tr>
              <a:tr h="626269">
                <a:tc>
                  <a:txBody>
                    <a:bodyPr/>
                    <a:lstStyle/>
                    <a:p>
                      <a:r>
                        <a:rPr lang="en-US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HTTP,</a:t>
                      </a:r>
                      <a:r>
                        <a:rPr lang="en-US" baseline="0"/>
                        <a:t> HTTP 1.1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HTTP2</a:t>
                      </a:r>
                      <a:r>
                        <a:rPr lang="en-US" baseline="0"/>
                        <a:t> Ready</a:t>
                      </a:r>
                      <a:endParaRPr lang="en-US"/>
                    </a:p>
                  </a:txBody>
                  <a:tcPr/>
                </a:tc>
              </a:tr>
              <a:tr h="626269">
                <a:tc>
                  <a:txBody>
                    <a:bodyPr/>
                    <a:lstStyle/>
                    <a:p>
                      <a:r>
                        <a:rPr lang="en-US"/>
                        <a:t>Encode</a:t>
                      </a:r>
                      <a:r>
                        <a:rPr lang="en-US" baseline="0"/>
                        <a:t> / decode speed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Fast</a:t>
                      </a:r>
                    </a:p>
                  </a:txBody>
                  <a:tcPr/>
                </a:tc>
              </a:tr>
              <a:tr h="626269">
                <a:tc>
                  <a:txBody>
                    <a:bodyPr/>
                    <a:lstStyle/>
                    <a:p>
                      <a:r>
                        <a:rPr lang="en-US"/>
                        <a:t>Calling</a:t>
                      </a:r>
                      <a:r>
                        <a:rPr lang="en-US" baseline="0"/>
                        <a:t> style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  <a:r>
                        <a:rPr lang="en-US" baseline="0"/>
                        <a:t> + HTTP Verbs (GET/POST/PUT/DELETE)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method + params</a:t>
                      </a:r>
                      <a:r>
                        <a:rPr lang="en-US" baseline="0"/>
                        <a:t> in / out</a:t>
                      </a:r>
                      <a:endParaRPr lang="en-US"/>
                    </a:p>
                  </a:txBody>
                  <a:tcPr/>
                </a:tc>
              </a:tr>
              <a:tr h="626269">
                <a:tc>
                  <a:txBody>
                    <a:bodyPr/>
                    <a:lstStyle/>
                    <a:p>
                      <a:r>
                        <a:rPr lang="en-US"/>
                        <a:t>Self</a:t>
                      </a:r>
                      <a:r>
                        <a:rPr lang="en-US" baseline="0"/>
                        <a:t> documentation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</a:tr>
              <a:tr h="626269">
                <a:tc>
                  <a:txBody>
                    <a:bodyPr/>
                    <a:lstStyle/>
                    <a:p>
                      <a:r>
                        <a:rPr lang="en-US"/>
                        <a:t>Schema / structure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9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398"/>
            <a:ext cx="9144000" cy="31007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So sánh khi encode cùng 1 bản tin bằng JSON và Protobuf</a:t>
            </a:r>
          </a:p>
        </p:txBody>
      </p:sp>
    </p:spTree>
    <p:extLst>
      <p:ext uri="{BB962C8B-B14F-4D97-AF65-F5344CB8AC3E}">
        <p14:creationId xmlns:p14="http://schemas.microsoft.com/office/powerpoint/2010/main" val="59714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72200" y="3943350"/>
            <a:ext cx="1514231" cy="80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3943350"/>
            <a:ext cx="1524000" cy="80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276600" y="3758684"/>
            <a:ext cx="2895600" cy="369332"/>
            <a:chOff x="3276600" y="3758684"/>
            <a:chExt cx="2895600" cy="36933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276600" y="4095750"/>
              <a:ext cx="28956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350380" y="3758684"/>
              <a:ext cx="900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request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76600" y="4547577"/>
            <a:ext cx="2895600" cy="369332"/>
            <a:chOff x="3276600" y="4547577"/>
            <a:chExt cx="2895600" cy="369332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3276600" y="4552950"/>
              <a:ext cx="28956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350379" y="4547577"/>
              <a:ext cx="1037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response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REST / JSON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228600" y="742949"/>
            <a:ext cx="8686800" cy="2558535"/>
          </a:xfrm>
        </p:spPr>
        <p:txBody>
          <a:bodyPr>
            <a:normAutofit/>
          </a:bodyPr>
          <a:lstStyle/>
          <a:p>
            <a:r>
              <a:rPr lang="en-US" sz="2000"/>
              <a:t>Rất phổ biến, dễ hiểu </a:t>
            </a:r>
            <a:r>
              <a:rPr lang="mr-IN" sz="2000"/>
              <a:t>–</a:t>
            </a:r>
            <a:r>
              <a:rPr lang="en-US" sz="2000"/>
              <a:t> Noun + HTTP Verb method</a:t>
            </a:r>
          </a:p>
          <a:p>
            <a:r>
              <a:rPr lang="en-US" sz="2000"/>
              <a:t>Định dạng dữ liệu JSON, XML, Text, Binary</a:t>
            </a:r>
          </a:p>
          <a:p>
            <a:r>
              <a:rPr lang="en-US" sz="2000"/>
              <a:t>Không bắt buộc validate dữ liệu ở cả client và server. Dev tự code</a:t>
            </a:r>
          </a:p>
          <a:p>
            <a:r>
              <a:rPr lang="en-US" sz="2000"/>
              <a:t>Client và server phải đọc </a:t>
            </a:r>
            <a:r>
              <a:rPr lang="mr-IN" sz="2000"/>
              <a:t>–</a:t>
            </a:r>
            <a:r>
              <a:rPr lang="en-US" sz="2000"/>
              <a:t> phân tích </a:t>
            </a:r>
            <a:r>
              <a:rPr lang="mr-IN" sz="2000"/>
              <a:t>–</a:t>
            </a:r>
            <a:r>
              <a:rPr lang="en-US" sz="2000"/>
              <a:t> chuyển đổi dữ liệu</a:t>
            </a:r>
          </a:p>
          <a:p>
            <a:r>
              <a:rPr lang="en-US" sz="2000"/>
              <a:t>Phải dùng công cụ document API ngoài như Swagger, OpenAPI</a:t>
            </a:r>
          </a:p>
        </p:txBody>
      </p:sp>
    </p:spTree>
    <p:extLst>
      <p:ext uri="{BB962C8B-B14F-4D97-AF65-F5344CB8AC3E}">
        <p14:creationId xmlns:p14="http://schemas.microsoft.com/office/powerpoint/2010/main" val="40260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gRPC - Protobuf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gRPC = Google Remote Procedure Call ~ Verbs + Params</a:t>
            </a:r>
          </a:p>
          <a:p>
            <a:r>
              <a:rPr lang="en-US" sz="2400"/>
              <a:t>Dùng protobuf để định nghĩa định dạng dữ liệu trao đổi giữa 2 bên</a:t>
            </a:r>
          </a:p>
        </p:txBody>
      </p:sp>
      <p:sp>
        <p:nvSpPr>
          <p:cNvPr id="4" name="Rectangle 3"/>
          <p:cNvSpPr/>
          <p:nvPr/>
        </p:nvSpPr>
        <p:spPr>
          <a:xfrm>
            <a:off x="5890737" y="4212543"/>
            <a:ext cx="1514231" cy="80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7390" y="4212543"/>
            <a:ext cx="1524000" cy="80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843215" y="2220824"/>
            <a:ext cx="1219200" cy="49053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protobuf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52800" y="2711362"/>
            <a:ext cx="2209800" cy="1492369"/>
            <a:chOff x="3695699" y="1370136"/>
            <a:chExt cx="2209800" cy="1492369"/>
          </a:xfrm>
        </p:grpSpPr>
        <p:cxnSp>
          <p:nvCxnSpPr>
            <p:cNvPr id="8" name="Straight Arrow Connector 7"/>
            <p:cNvCxnSpPr>
              <a:stCxn id="8" idx="2"/>
            </p:cNvCxnSpPr>
            <p:nvPr/>
          </p:nvCxnSpPr>
          <p:spPr>
            <a:xfrm flipH="1">
              <a:off x="3695699" y="1370136"/>
              <a:ext cx="1100015" cy="1492369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4795714" y="1370136"/>
              <a:ext cx="1109785" cy="149236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330811" y="1746987"/>
              <a:ext cx="92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compile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47998" y="4212543"/>
            <a:ext cx="685802" cy="8027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stub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81600" y="4212543"/>
            <a:ext cx="685802" cy="802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stub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code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33800" y="4400550"/>
            <a:ext cx="1447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733800" y="4781550"/>
            <a:ext cx="1447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0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 phổ biến trong microservices</a:t>
            </a:r>
          </a:p>
          <a:p>
            <a:r>
              <a:rPr lang="en-US"/>
              <a:t>GRPC Protobuf vs REST</a:t>
            </a:r>
          </a:p>
          <a:p>
            <a:r>
              <a:rPr lang="en-US"/>
              <a:t>Go Micro / Service Discovery / Consul</a:t>
            </a:r>
          </a:p>
          <a:p>
            <a:r>
              <a:rPr lang="en-US"/>
              <a:t>Request Response vs Pub Sub / Nat.io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Shape 56"/>
          <p:cNvPicPr preferRelativeResize="0"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7635" y="234580"/>
            <a:ext cx="2407655" cy="37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63" y="234580"/>
            <a:ext cx="1324623" cy="3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2212"/>
            <a:ext cx="7315200" cy="5170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syntax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= </a:t>
            </a:r>
            <a:r>
              <a:rPr lang="en-US" sz="2200" b="0">
                <a:solidFill>
                  <a:srgbClr val="CE9178"/>
                </a:solidFill>
                <a:effectLst/>
                <a:latin typeface="Roboto Mono for Powerline" charset="0"/>
              </a:rPr>
              <a:t>"proto3"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package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CE9178"/>
                </a:solidFill>
                <a:effectLst/>
                <a:latin typeface="Roboto Mono for Powerline" charset="0"/>
              </a:rPr>
              <a:t>go.micro.srv.greeter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service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4EC9B0"/>
                </a:solidFill>
                <a:effectLst/>
                <a:latin typeface="Roboto Mono for Powerline" charset="0"/>
              </a:rPr>
              <a:t>Say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{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rpc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DCDCAA"/>
                </a:solidFill>
                <a:effectLst/>
                <a:latin typeface="Roboto Mono for Powerline" charset="0"/>
              </a:rPr>
              <a:t>Hello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(</a:t>
            </a:r>
            <a:r>
              <a:rPr lang="en-US" sz="2200" b="0">
                <a:solidFill>
                  <a:srgbClr val="4EC9B0"/>
                </a:solidFill>
                <a:effectLst/>
                <a:latin typeface="Roboto Mono for Powerline" charset="0"/>
              </a:rPr>
              <a:t>Request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) </a:t>
            </a: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returns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(</a:t>
            </a:r>
            <a:r>
              <a:rPr lang="en-US" sz="2200" b="0">
                <a:solidFill>
                  <a:srgbClr val="4EC9B0"/>
                </a:solidFill>
                <a:effectLst/>
                <a:latin typeface="Roboto Mono for Powerline" charset="0"/>
              </a:rPr>
              <a:t>Response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) {}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}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message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4EC9B0"/>
                </a:solidFill>
                <a:effectLst/>
                <a:latin typeface="Roboto Mono for Powerline" charset="0"/>
              </a:rPr>
              <a:t>Request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{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string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9CDCFE"/>
                </a:solidFill>
                <a:effectLst/>
                <a:latin typeface="Roboto Mono for Powerline" charset="0"/>
              </a:rPr>
              <a:t>name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= </a:t>
            </a:r>
            <a:r>
              <a:rPr lang="en-US" sz="2200" b="0">
                <a:solidFill>
                  <a:srgbClr val="B5CEA8"/>
                </a:solidFill>
                <a:effectLst/>
                <a:latin typeface="Roboto Mono for Powerline" charset="0"/>
              </a:rPr>
              <a:t>1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}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message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4EC9B0"/>
                </a:solidFill>
                <a:effectLst/>
                <a:latin typeface="Roboto Mono for Powerline" charset="0"/>
              </a:rPr>
              <a:t>Response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{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string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9CDCFE"/>
                </a:solidFill>
                <a:effectLst/>
                <a:latin typeface="Roboto Mono for Powerline" charset="0"/>
              </a:rPr>
              <a:t>msg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= </a:t>
            </a:r>
            <a:r>
              <a:rPr lang="en-US" sz="2200" b="0">
                <a:solidFill>
                  <a:srgbClr val="B5CEA8"/>
                </a:solidFill>
                <a:effectLst/>
                <a:latin typeface="Roboto Mono for Powerline" charset="0"/>
              </a:rPr>
              <a:t>1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0" y="2724150"/>
            <a:ext cx="5715000" cy="20928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sz="2000"/>
              <a:t>Định nghĩa dịch vụ, hàm, kiểu dữ liệu truyền, nhận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sz="2000"/>
              <a:t>2 phiên bản: proto2 và proto3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sz="2000"/>
              <a:t>protoc biên dịch protobuf ra stub code trên các ngôn ngữ lập trình khác nhau</a:t>
            </a:r>
          </a:p>
          <a:p>
            <a:pPr marL="285750" indent="-285750">
              <a:spcBef>
                <a:spcPts val="1200"/>
              </a:spcBef>
              <a:buFont typeface="Arial" charset="0"/>
              <a:buChar char="•"/>
            </a:pPr>
            <a:r>
              <a:rPr lang="en-US" sz="2000"/>
              <a:t>Có gogobuf thêm một số tính năng mở rộng</a:t>
            </a:r>
          </a:p>
        </p:txBody>
      </p:sp>
    </p:spTree>
    <p:extLst>
      <p:ext uri="{BB962C8B-B14F-4D97-AF65-F5344CB8AC3E}">
        <p14:creationId xmlns:p14="http://schemas.microsoft.com/office/powerpoint/2010/main" val="17594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 1: go micro trên 1 máy dev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799" y="3942464"/>
            <a:ext cx="5933831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consul agent -dev -ui</a:t>
            </a:r>
          </a:p>
        </p:txBody>
      </p:sp>
      <p:sp>
        <p:nvSpPr>
          <p:cNvPr id="6" name="Rectangle 5"/>
          <p:cNvSpPr/>
          <p:nvPr/>
        </p:nvSpPr>
        <p:spPr>
          <a:xfrm>
            <a:off x="6248400" y="2862505"/>
            <a:ext cx="1514231" cy="80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862505"/>
            <a:ext cx="1524000" cy="80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4186114" y="879598"/>
            <a:ext cx="1219200" cy="49053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7030A0"/>
                </a:solidFill>
              </a:rPr>
              <a:t>protobuf</a:t>
            </a:r>
          </a:p>
        </p:txBody>
      </p:sp>
      <p:sp>
        <p:nvSpPr>
          <p:cNvPr id="8" name="Rectangle 7"/>
          <p:cNvSpPr/>
          <p:nvPr/>
        </p:nvSpPr>
        <p:spPr>
          <a:xfrm>
            <a:off x="3352798" y="2862505"/>
            <a:ext cx="685802" cy="8027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stub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5562598" y="2862503"/>
            <a:ext cx="685802" cy="8027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stub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code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95699" y="1370136"/>
            <a:ext cx="2209800" cy="1492369"/>
            <a:chOff x="3695699" y="1370136"/>
            <a:chExt cx="2209800" cy="1492369"/>
          </a:xfrm>
        </p:grpSpPr>
        <p:cxnSp>
          <p:nvCxnSpPr>
            <p:cNvPr id="13" name="Straight Arrow Connector 12"/>
            <p:cNvCxnSpPr>
              <a:stCxn id="4" idx="2"/>
              <a:endCxn id="8" idx="0"/>
            </p:cNvCxnSpPr>
            <p:nvPr/>
          </p:nvCxnSpPr>
          <p:spPr>
            <a:xfrm flipH="1">
              <a:off x="3695699" y="1370136"/>
              <a:ext cx="1100015" cy="1492369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2"/>
              <a:endCxn id="9" idx="0"/>
            </p:cNvCxnSpPr>
            <p:nvPr/>
          </p:nvCxnSpPr>
          <p:spPr>
            <a:xfrm>
              <a:off x="4795714" y="1370136"/>
              <a:ext cx="1109785" cy="1492367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30811" y="1746987"/>
              <a:ext cx="929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compile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038600" y="2912429"/>
            <a:ext cx="1523998" cy="646331"/>
            <a:chOff x="4038600" y="2912429"/>
            <a:chExt cx="1523998" cy="646331"/>
          </a:xfrm>
        </p:grpSpPr>
        <p:cxnSp>
          <p:nvCxnSpPr>
            <p:cNvPr id="22" name="Straight Arrow Connector 21"/>
            <p:cNvCxnSpPr>
              <a:stCxn id="8" idx="3"/>
              <a:endCxn id="9" idx="1"/>
            </p:cNvCxnSpPr>
            <p:nvPr/>
          </p:nvCxnSpPr>
          <p:spPr>
            <a:xfrm flipV="1">
              <a:off x="4038600" y="3263897"/>
              <a:ext cx="1523998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365870" y="2912429"/>
              <a:ext cx="10376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request</a:t>
              </a:r>
              <a:br>
                <a:rPr lang="en-US"/>
              </a:br>
              <a:r>
                <a:rPr lang="en-US"/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97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4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 1: go micro trên 1 máy dev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440055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Khởi động consul: </a:t>
            </a:r>
            <a:r>
              <a:rPr lang="en-US" b="1"/>
              <a:t>consul agent -ui -dev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Tạo protobuf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Biên dịch protobuf ra stub code</a:t>
            </a:r>
          </a:p>
          <a:p>
            <a:pPr marL="514350" indent="-514350">
              <a:buFont typeface="+mj-lt"/>
              <a:buAutoNum type="arabicPeriod"/>
            </a:pPr>
            <a:r>
              <a:rPr lang="vi-VN"/>
              <a:t>Viết method ở server</a:t>
            </a:r>
          </a:p>
          <a:p>
            <a:pPr marL="514350" indent="-514350">
              <a:buFont typeface="+mj-lt"/>
              <a:buAutoNum type="arabicPeriod"/>
            </a:pPr>
            <a:r>
              <a:rPr lang="vi-VN"/>
              <a:t>Viết client gọi method trên server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micro cli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micro api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micro web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0"/>
            <a:ext cx="7315200" cy="5170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syntax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= </a:t>
            </a:r>
            <a:r>
              <a:rPr lang="en-US" sz="2200" b="0">
                <a:solidFill>
                  <a:srgbClr val="CE9178"/>
                </a:solidFill>
                <a:effectLst/>
                <a:latin typeface="Roboto Mono for Powerline" charset="0"/>
              </a:rPr>
              <a:t>"proto3"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package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CE9178"/>
                </a:solidFill>
                <a:effectLst/>
                <a:latin typeface="Roboto Mono for Powerline" charset="0"/>
              </a:rPr>
              <a:t>go.micro.srv.greeter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service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4EC9B0"/>
                </a:solidFill>
                <a:effectLst/>
                <a:latin typeface="Roboto Mono for Powerline" charset="0"/>
              </a:rPr>
              <a:t>Say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{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rpc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DCDCAA"/>
                </a:solidFill>
                <a:effectLst/>
                <a:latin typeface="Roboto Mono for Powerline" charset="0"/>
              </a:rPr>
              <a:t>Hello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(</a:t>
            </a:r>
            <a:r>
              <a:rPr lang="en-US" sz="2200" b="0">
                <a:solidFill>
                  <a:srgbClr val="4EC9B0"/>
                </a:solidFill>
                <a:effectLst/>
                <a:latin typeface="Roboto Mono for Powerline" charset="0"/>
              </a:rPr>
              <a:t>Request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) </a:t>
            </a: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returns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(</a:t>
            </a:r>
            <a:r>
              <a:rPr lang="en-US" sz="2200" b="0">
                <a:solidFill>
                  <a:srgbClr val="4EC9B0"/>
                </a:solidFill>
                <a:effectLst/>
                <a:latin typeface="Roboto Mono for Powerline" charset="0"/>
              </a:rPr>
              <a:t>Response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) {}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}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message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4EC9B0"/>
                </a:solidFill>
                <a:effectLst/>
                <a:latin typeface="Roboto Mono for Powerline" charset="0"/>
              </a:rPr>
              <a:t>Request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{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string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9CDCFE"/>
                </a:solidFill>
                <a:effectLst/>
                <a:latin typeface="Roboto Mono for Powerline" charset="0"/>
              </a:rPr>
              <a:t>name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= </a:t>
            </a:r>
            <a:r>
              <a:rPr lang="en-US" sz="2200" b="0">
                <a:solidFill>
                  <a:srgbClr val="B5CEA8"/>
                </a:solidFill>
                <a:effectLst/>
                <a:latin typeface="Roboto Mono for Powerline" charset="0"/>
              </a:rPr>
              <a:t>1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}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message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4EC9B0"/>
                </a:solidFill>
                <a:effectLst/>
                <a:latin typeface="Roboto Mono for Powerline" charset="0"/>
              </a:rPr>
              <a:t>Response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{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2200" b="0">
                <a:solidFill>
                  <a:srgbClr val="569CD6"/>
                </a:solidFill>
                <a:effectLst/>
                <a:latin typeface="Roboto Mono for Powerline" charset="0"/>
              </a:rPr>
              <a:t>string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200" b="0">
                <a:solidFill>
                  <a:srgbClr val="9CDCFE"/>
                </a:solidFill>
                <a:effectLst/>
                <a:latin typeface="Roboto Mono for Powerline" charset="0"/>
              </a:rPr>
              <a:t>msg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 = </a:t>
            </a:r>
            <a:r>
              <a:rPr lang="en-US" sz="2200" b="0">
                <a:solidFill>
                  <a:srgbClr val="B5CEA8"/>
                </a:solidFill>
                <a:effectLst/>
                <a:latin typeface="Roboto Mono for Powerline" charset="0"/>
              </a:rPr>
              <a:t>1</a:t>
            </a:r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2200" b="0">
                <a:solidFill>
                  <a:srgbClr val="D4D4D4"/>
                </a:solidFill>
                <a:effectLst/>
                <a:latin typeface="Roboto Mono for Powerlin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4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Biên dịch protobuf ra golang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46" y="1962150"/>
            <a:ext cx="8686800" cy="54215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/>
              <a:t>protoc --proto_path=$GOPATH/src:. --micro_out=. --</a:t>
            </a:r>
            <a:r>
              <a:rPr lang="en-US" sz="2100" b="1">
                <a:solidFill>
                  <a:srgbClr val="FF0000"/>
                </a:solidFill>
              </a:rPr>
              <a:t>go_out</a:t>
            </a:r>
            <a:r>
              <a:rPr lang="en-US" sz="2100"/>
              <a:t>=. *.proto</a:t>
            </a:r>
            <a:endParaRPr lang="en-US" sz="2100">
              <a:latin typeface="Roboto Mono for Powerline" charset="0"/>
              <a:ea typeface="Roboto Mono for Powerline" charset="0"/>
              <a:cs typeface="Roboto Mono for Powerline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046" y="971550"/>
            <a:ext cx="866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Phải biên dịch protobuf ra ngôn ngữ cụ thể Python, C, JavaScript, Dart, Ruby... </a:t>
            </a:r>
          </a:p>
        </p:txBody>
      </p:sp>
      <p:sp>
        <p:nvSpPr>
          <p:cNvPr id="6" name="Up Arrow 5"/>
          <p:cNvSpPr/>
          <p:nvPr/>
        </p:nvSpPr>
        <p:spPr>
          <a:xfrm>
            <a:off x="5029200" y="2343150"/>
            <a:ext cx="914400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Up Arrow 6"/>
          <p:cNvSpPr/>
          <p:nvPr/>
        </p:nvSpPr>
        <p:spPr>
          <a:xfrm>
            <a:off x="6629400" y="2343150"/>
            <a:ext cx="914400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18547" y="3543984"/>
            <a:ext cx="171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Cho riêng</a:t>
            </a:r>
          </a:p>
          <a:p>
            <a:r>
              <a:rPr lang="en-US"/>
              <a:t>go micro 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925" y="3543984"/>
            <a:ext cx="152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Xuất ra golang</a:t>
            </a:r>
          </a:p>
        </p:txBody>
      </p:sp>
    </p:spTree>
    <p:extLst>
      <p:ext uri="{BB962C8B-B14F-4D97-AF65-F5344CB8AC3E}">
        <p14:creationId xmlns:p14="http://schemas.microsoft.com/office/powerpoint/2010/main" val="20262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Sinh tài liệu từ protobuf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86868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https://github.com/pseudomuto/protoc-gen-doc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809750"/>
            <a:ext cx="7315200" cy="2677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0">
                <a:solidFill>
                  <a:srgbClr val="608B4E"/>
                </a:solidFill>
                <a:effectLst/>
                <a:latin typeface="Roboto Mono for Powerline" charset="0"/>
              </a:rPr>
              <a:t>#!/bin/sh</a:t>
            </a:r>
            <a:endParaRPr lang="en-US" sz="2400" b="0">
              <a:solidFill>
                <a:srgbClr val="D4D4D4"/>
              </a:solidFill>
              <a:effectLst/>
              <a:latin typeface="Roboto Mono for Powerline" charset="0"/>
            </a:endParaRPr>
          </a:p>
          <a:p>
            <a:r>
              <a:rPr lang="en-US" sz="2400" b="0">
                <a:solidFill>
                  <a:srgbClr val="D4D4D4"/>
                </a:solidFill>
                <a:effectLst/>
                <a:latin typeface="Roboto Mono for Powerline" charset="0"/>
              </a:rPr>
              <a:t>docker run --rm \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Roboto Mono for Powerline" charset="0"/>
              </a:rPr>
              <a:t>-v </a:t>
            </a:r>
            <a:r>
              <a:rPr lang="en-US" sz="2400" b="0">
                <a:solidFill>
                  <a:srgbClr val="CE9178"/>
                </a:solidFill>
                <a:effectLst/>
                <a:latin typeface="Roboto Mono for Powerline" charset="0"/>
              </a:rPr>
              <a:t>$(pwd)</a:t>
            </a:r>
            <a:r>
              <a:rPr lang="en-US" sz="2400" b="0">
                <a:solidFill>
                  <a:srgbClr val="D4D4D4"/>
                </a:solidFill>
                <a:effectLst/>
                <a:latin typeface="Roboto Mono for Powerline" charset="0"/>
              </a:rPr>
              <a:t>/doc:/out \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Roboto Mono for Powerline" charset="0"/>
              </a:rPr>
              <a:t>-v </a:t>
            </a:r>
            <a:r>
              <a:rPr lang="en-US" sz="2400" b="0">
                <a:solidFill>
                  <a:srgbClr val="CE9178"/>
                </a:solidFill>
                <a:effectLst/>
                <a:latin typeface="Roboto Mono for Powerline" charset="0"/>
              </a:rPr>
              <a:t>$(pwd)</a:t>
            </a:r>
            <a:r>
              <a:rPr lang="en-US" sz="2400" b="0">
                <a:solidFill>
                  <a:srgbClr val="D4D4D4"/>
                </a:solidFill>
                <a:effectLst/>
                <a:latin typeface="Roboto Mono for Powerline" charset="0"/>
              </a:rPr>
              <a:t>/srv/proto/hello:/protos \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Roboto Mono for Powerline" charset="0"/>
              </a:rPr>
              <a:t>pseudomuto/protoc-gen-doc</a:t>
            </a:r>
          </a:p>
          <a:p>
            <a:r>
              <a:rPr lang="en-US" sz="24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24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2400" b="0">
                <a:solidFill>
                  <a:srgbClr val="D4D4D4"/>
                </a:solidFill>
                <a:effectLst/>
                <a:latin typeface="Roboto Mono for Powerline" charset="0"/>
              </a:rPr>
              <a:t>open -a </a:t>
            </a:r>
            <a:r>
              <a:rPr lang="en-US" sz="2400" b="0">
                <a:solidFill>
                  <a:srgbClr val="CE9178"/>
                </a:solidFill>
                <a:effectLst/>
                <a:latin typeface="Roboto Mono for Powerline" charset="0"/>
              </a:rPr>
              <a:t>"Google Chrome"</a:t>
            </a:r>
            <a:r>
              <a:rPr lang="en-US" sz="2400" b="0">
                <a:solidFill>
                  <a:srgbClr val="D4D4D4"/>
                </a:solidFill>
                <a:effectLst/>
                <a:latin typeface="Roboto Mono for Powerline" charset="0"/>
              </a:rPr>
              <a:t> doc/index.html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469" y="4629150"/>
            <a:ext cx="11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gendoc.sh</a:t>
            </a:r>
          </a:p>
        </p:txBody>
      </p:sp>
    </p:spTree>
    <p:extLst>
      <p:ext uri="{BB962C8B-B14F-4D97-AF65-F5344CB8AC3E}">
        <p14:creationId xmlns:p14="http://schemas.microsoft.com/office/powerpoint/2010/main" val="1856292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1576168"/>
            <a:ext cx="8763000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>
                <a:latin typeface="Roboto Mono for Powerline" charset="0"/>
                <a:ea typeface="Roboto Mono for Powerline" charset="0"/>
                <a:cs typeface="Roboto Mono for Powerline" charset="0"/>
              </a:rPr>
              <a:t>micro&gt; list</a:t>
            </a: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/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consul</a:t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go.micro.api</a:t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go.micro.srv.greeter</a:t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/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 b="1">
                <a:latin typeface="Roboto Mono for Powerline" charset="0"/>
                <a:ea typeface="Roboto Mono for Powerline" charset="0"/>
                <a:cs typeface="Roboto Mono for Powerline" charset="0"/>
              </a:rPr>
              <a:t>micro&gt; get go.micro.srv.greeter</a:t>
            </a: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/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/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 b="1">
                <a:latin typeface="Roboto Mono for Powerline" charset="0"/>
                <a:ea typeface="Roboto Mono for Powerline" charset="0"/>
                <a:cs typeface="Roboto Mono for Powerline" charset="0"/>
              </a:rPr>
              <a:t>micro&gt; call go.micro.srv.greeter Say.Hello {"name": "John"}</a:t>
            </a:r>
          </a:p>
          <a:p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{	</a:t>
            </a:r>
          </a:p>
          <a:p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  "msg": "Hello John”</a:t>
            </a:r>
          </a:p>
          <a:p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micro cli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895350"/>
            <a:ext cx="766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Tập lệnh command line để giao tiếp nhanh với các microservices trong hệ thống</a:t>
            </a:r>
          </a:p>
        </p:txBody>
      </p:sp>
    </p:spTree>
    <p:extLst>
      <p:ext uri="{BB962C8B-B14F-4D97-AF65-F5344CB8AC3E}">
        <p14:creationId xmlns:p14="http://schemas.microsoft.com/office/powerpoint/2010/main" val="22516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micro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" y="3105150"/>
            <a:ext cx="8305800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$ </a:t>
            </a:r>
            <a:r>
              <a:rPr lang="mr-IN">
                <a:latin typeface="Roboto Mono for Powerline" charset="0"/>
                <a:ea typeface="Roboto Mono for Powerline" charset="0"/>
                <a:cs typeface="Roboto Mono for Powerline" charset="0"/>
              </a:rPr>
              <a:t>curl -d 'service=go.micro.srv.greeter' \</a:t>
            </a: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/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       </a:t>
            </a:r>
            <a:r>
              <a:rPr lang="mr-IN">
                <a:latin typeface="Roboto Mono for Powerline" charset="0"/>
                <a:ea typeface="Roboto Mono for Powerline" charset="0"/>
                <a:cs typeface="Roboto Mono for Powerline" charset="0"/>
              </a:rPr>
              <a:t>-d 'method=Say.Hello' \</a:t>
            </a: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/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       </a:t>
            </a:r>
            <a:r>
              <a:rPr lang="mr-IN">
                <a:latin typeface="Roboto Mono for Powerline" charset="0"/>
                <a:ea typeface="Roboto Mono for Powerline" charset="0"/>
                <a:cs typeface="Roboto Mono for Powerline" charset="0"/>
              </a:rPr>
              <a:t>-d 'request={"name": "John"}' \</a:t>
            </a: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/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       </a:t>
            </a:r>
            <a:r>
              <a:rPr lang="mr-IN">
                <a:latin typeface="Roboto Mono for Powerline" charset="0"/>
                <a:ea typeface="Roboto Mono for Powerline" charset="0"/>
                <a:cs typeface="Roboto Mono for Powerline" charset="0"/>
              </a:rPr>
              <a:t>http://localhost:8080/rpc</a:t>
            </a:r>
            <a:endParaRPr lang="en-US">
              <a:latin typeface="Roboto Mono for Powerline" charset="0"/>
              <a:ea typeface="Roboto Mono for Powerline" charset="0"/>
              <a:cs typeface="Roboto Mono for Powerline" charset="0"/>
            </a:endParaRPr>
          </a:p>
          <a:p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/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{"msg":"Hello John"}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42875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browser /</a:t>
            </a:r>
            <a:br>
              <a:rPr lang="en-US"/>
            </a:br>
            <a:r>
              <a:rPr lang="en-US"/>
              <a:t>web front 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1428750"/>
            <a:ext cx="1295400" cy="914400"/>
          </a:xfrm>
          <a:prstGeom prst="rect">
            <a:avLst/>
          </a:prstGeom>
          <a:solidFill>
            <a:srgbClr val="FBC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micro api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819150"/>
            <a:ext cx="1219200" cy="61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 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7400" y="1615494"/>
            <a:ext cx="1219200" cy="61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 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67400" y="2420907"/>
            <a:ext cx="1219200" cy="61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 C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828800" y="1556091"/>
            <a:ext cx="1676400" cy="369332"/>
            <a:chOff x="1828800" y="1556091"/>
            <a:chExt cx="1676400" cy="369332"/>
          </a:xfrm>
        </p:grpSpPr>
        <p:cxnSp>
          <p:nvCxnSpPr>
            <p:cNvPr id="9" name="Straight Arrow Connector 8"/>
            <p:cNvCxnSpPr>
              <a:stCxn id="3" idx="3"/>
              <a:endCxn id="6" idx="1"/>
            </p:cNvCxnSpPr>
            <p:nvPr/>
          </p:nvCxnSpPr>
          <p:spPr>
            <a:xfrm>
              <a:off x="1828800" y="1885950"/>
              <a:ext cx="16764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071516" y="1556091"/>
              <a:ext cx="1190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REST/JSON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800600" y="1129079"/>
            <a:ext cx="1066800" cy="1601757"/>
            <a:chOff x="4800600" y="1129079"/>
            <a:chExt cx="1066800" cy="1601757"/>
          </a:xfrm>
        </p:grpSpPr>
        <p:cxnSp>
          <p:nvCxnSpPr>
            <p:cNvPr id="12" name="Straight Arrow Connector 11"/>
            <p:cNvCxnSpPr>
              <a:stCxn id="6" idx="3"/>
              <a:endCxn id="7" idx="1"/>
            </p:cNvCxnSpPr>
            <p:nvPr/>
          </p:nvCxnSpPr>
          <p:spPr>
            <a:xfrm flipV="1">
              <a:off x="4800600" y="1129079"/>
              <a:ext cx="1066800" cy="7568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3"/>
              <a:endCxn id="17" idx="1"/>
            </p:cNvCxnSpPr>
            <p:nvPr/>
          </p:nvCxnSpPr>
          <p:spPr>
            <a:xfrm>
              <a:off x="4800600" y="1885950"/>
              <a:ext cx="1066800" cy="3947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3"/>
              <a:endCxn id="18" idx="1"/>
            </p:cNvCxnSpPr>
            <p:nvPr/>
          </p:nvCxnSpPr>
          <p:spPr>
            <a:xfrm>
              <a:off x="4800600" y="1885950"/>
              <a:ext cx="1066800" cy="8448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79821" y="1536354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gRPC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00600" y="971550"/>
            <a:ext cx="1066800" cy="1996696"/>
            <a:chOff x="4800600" y="971550"/>
            <a:chExt cx="1066800" cy="1996696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4800600" y="971550"/>
              <a:ext cx="1066800" cy="74947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4800600" y="2038350"/>
              <a:ext cx="1066800" cy="6009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4800600" y="2128296"/>
              <a:ext cx="1066800" cy="83995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/>
          <p:cNvCxnSpPr/>
          <p:nvPr/>
        </p:nvCxnSpPr>
        <p:spPr>
          <a:xfrm flipH="1">
            <a:off x="1828800" y="2084501"/>
            <a:ext cx="1676400" cy="6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3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micro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42950"/>
            <a:ext cx="35052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/>
              <a:t>Gọi grpc method của micro service từ giao diện web.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/>
              <a:t>Debug trực quan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644" y="742950"/>
            <a:ext cx="5136356" cy="436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1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 2: Thêm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Sửa file protobuf, thêm method Add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Biên dịch lại protobuf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Bổ xung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Gọi thử</a:t>
            </a:r>
          </a:p>
        </p:txBody>
      </p:sp>
    </p:spTree>
    <p:extLst>
      <p:ext uri="{BB962C8B-B14F-4D97-AF65-F5344CB8AC3E}">
        <p14:creationId xmlns:p14="http://schemas.microsoft.com/office/powerpoint/2010/main" val="10201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Monolithic sang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Không chạy theo trào lưu</a:t>
            </a:r>
          </a:p>
          <a:p>
            <a:r>
              <a:rPr lang="en-US" sz="2800"/>
              <a:t>Giải quyết vấn đề hiện tại (khó bảo trì, không bảo mật code)</a:t>
            </a:r>
          </a:p>
          <a:p>
            <a:r>
              <a:rPr lang="en-US" sz="2800"/>
              <a:t>Học hỏi kinh nghiệm của người đi trước</a:t>
            </a:r>
          </a:p>
          <a:p>
            <a:r>
              <a:rPr lang="en-US" sz="2800"/>
              <a:t>Tận dụng mã nguồn mở</a:t>
            </a:r>
          </a:p>
          <a:p>
            <a:r>
              <a:rPr lang="en-US" sz="2800"/>
              <a:t>Từ nhỏ đến lớn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62" y="6350"/>
            <a:ext cx="5306646" cy="50937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>syntax = "proto3";</a:t>
            </a:r>
          </a:p>
          <a:p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/>
            </a:r>
            <a:b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</a:br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>package go.micro.srv.greeter;</a:t>
            </a:r>
          </a:p>
          <a:p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/>
            </a:r>
            <a:b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</a:br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>service Say {</a:t>
            </a:r>
          </a:p>
          <a:p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>  rpc Hello(Request) returns (Response) {}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1300" b="0">
                <a:solidFill>
                  <a:srgbClr val="569CD6"/>
                </a:solidFill>
                <a:effectLst/>
                <a:latin typeface="Roboto Mono for Powerline" charset="0"/>
              </a:rPr>
              <a:t>rpc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1300" b="0">
                <a:solidFill>
                  <a:srgbClr val="DCDCAA"/>
                </a:solidFill>
                <a:effectLst/>
                <a:latin typeface="Roboto Mono for Powerline" charset="0"/>
              </a:rPr>
              <a:t>Add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(</a:t>
            </a:r>
            <a:r>
              <a:rPr lang="en-US" sz="1300" b="0">
                <a:solidFill>
                  <a:srgbClr val="4EC9B0"/>
                </a:solidFill>
                <a:effectLst/>
                <a:latin typeface="Roboto Mono for Powerline" charset="0"/>
              </a:rPr>
              <a:t>OperandRequest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) </a:t>
            </a:r>
            <a:r>
              <a:rPr lang="en-US" sz="1300" b="0">
                <a:solidFill>
                  <a:srgbClr val="569CD6"/>
                </a:solidFill>
                <a:effectLst/>
                <a:latin typeface="Roboto Mono for Powerline" charset="0"/>
              </a:rPr>
              <a:t>returns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(</a:t>
            </a:r>
            <a:r>
              <a:rPr lang="en-US" sz="1300" b="0">
                <a:solidFill>
                  <a:srgbClr val="4EC9B0"/>
                </a:solidFill>
                <a:effectLst/>
                <a:latin typeface="Roboto Mono for Powerline" charset="0"/>
              </a:rPr>
              <a:t>NumResponse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) {}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}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>message Request {</a:t>
            </a:r>
          </a:p>
          <a:p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>  string name = 1;</a:t>
            </a:r>
          </a:p>
          <a:p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>}</a:t>
            </a:r>
          </a:p>
          <a:p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/>
            </a:r>
            <a:b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</a:br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>message Response {</a:t>
            </a:r>
          </a:p>
          <a:p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>  string msg = 1;</a:t>
            </a:r>
          </a:p>
          <a:p>
            <a:r>
              <a:rPr lang="en-US" sz="1300" b="0">
                <a:solidFill>
                  <a:schemeClr val="bg1">
                    <a:lumMod val="65000"/>
                  </a:schemeClr>
                </a:solidFill>
                <a:effectLst/>
                <a:latin typeface="Roboto Mono for Powerline" charset="0"/>
              </a:rPr>
              <a:t>}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1300" b="0">
                <a:solidFill>
                  <a:srgbClr val="569CD6"/>
                </a:solidFill>
                <a:effectLst/>
                <a:latin typeface="Roboto Mono for Powerline" charset="0"/>
              </a:rPr>
              <a:t>message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1300" b="0">
                <a:solidFill>
                  <a:srgbClr val="4EC9B0"/>
                </a:solidFill>
                <a:effectLst/>
                <a:latin typeface="Roboto Mono for Powerline" charset="0"/>
              </a:rPr>
              <a:t>OperandRequest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{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1300" b="0">
                <a:solidFill>
                  <a:srgbClr val="569CD6"/>
                </a:solidFill>
                <a:effectLst/>
                <a:latin typeface="Roboto Mono for Powerline" charset="0"/>
              </a:rPr>
              <a:t>int64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1300" b="0">
                <a:solidFill>
                  <a:srgbClr val="9CDCFE"/>
                </a:solidFill>
                <a:effectLst/>
                <a:latin typeface="Roboto Mono for Powerline" charset="0"/>
              </a:rPr>
              <a:t>a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= </a:t>
            </a:r>
            <a:r>
              <a:rPr lang="en-US" sz="1300" b="0">
                <a:solidFill>
                  <a:srgbClr val="B5CEA8"/>
                </a:solidFill>
                <a:effectLst/>
                <a:latin typeface="Roboto Mono for Powerline" charset="0"/>
              </a:rPr>
              <a:t>1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1300" b="0">
                <a:solidFill>
                  <a:srgbClr val="569CD6"/>
                </a:solidFill>
                <a:effectLst/>
                <a:latin typeface="Roboto Mono for Powerline" charset="0"/>
              </a:rPr>
              <a:t>int64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1300" b="0">
                <a:solidFill>
                  <a:srgbClr val="9CDCFE"/>
                </a:solidFill>
                <a:effectLst/>
                <a:latin typeface="Roboto Mono for Powerline" charset="0"/>
              </a:rPr>
              <a:t>b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= </a:t>
            </a:r>
            <a:r>
              <a:rPr lang="en-US" sz="1300" b="0">
                <a:solidFill>
                  <a:srgbClr val="B5CEA8"/>
                </a:solidFill>
                <a:effectLst/>
                <a:latin typeface="Roboto Mono for Powerline" charset="0"/>
              </a:rPr>
              <a:t>2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}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/>
            </a:r>
            <a:b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1300" b="0">
                <a:solidFill>
                  <a:srgbClr val="569CD6"/>
                </a:solidFill>
                <a:effectLst/>
                <a:latin typeface="Roboto Mono for Powerline" charset="0"/>
              </a:rPr>
              <a:t>message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1300" b="0">
                <a:solidFill>
                  <a:srgbClr val="4EC9B0"/>
                </a:solidFill>
                <a:effectLst/>
                <a:latin typeface="Roboto Mono for Powerline" charset="0"/>
              </a:rPr>
              <a:t>NumResponse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{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1300" b="0">
                <a:solidFill>
                  <a:srgbClr val="569CD6"/>
                </a:solidFill>
                <a:effectLst/>
                <a:latin typeface="Roboto Mono for Powerline" charset="0"/>
              </a:rPr>
              <a:t>int64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1300" b="0">
                <a:solidFill>
                  <a:srgbClr val="9CDCFE"/>
                </a:solidFill>
                <a:effectLst/>
                <a:latin typeface="Roboto Mono for Powerline" charset="0"/>
              </a:rPr>
              <a:t>result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 = </a:t>
            </a:r>
            <a:r>
              <a:rPr lang="en-US" sz="1300" b="0">
                <a:solidFill>
                  <a:srgbClr val="B5CEA8"/>
                </a:solidFill>
                <a:effectLst/>
                <a:latin typeface="Roboto Mono for Powerline" charset="0"/>
              </a:rPr>
              <a:t>1</a:t>
            </a:r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;</a:t>
            </a:r>
          </a:p>
          <a:p>
            <a:r>
              <a:rPr lang="en-US" sz="1300" b="0">
                <a:solidFill>
                  <a:srgbClr val="D4D4D4"/>
                </a:solidFill>
                <a:effectLst/>
                <a:latin typeface="Roboto Mono for Powerline" charset="0"/>
              </a:rPr>
              <a:t>}</a:t>
            </a:r>
          </a:p>
        </p:txBody>
      </p:sp>
      <p:sp>
        <p:nvSpPr>
          <p:cNvPr id="5" name="Left Arrow 4"/>
          <p:cNvSpPr/>
          <p:nvPr/>
        </p:nvSpPr>
        <p:spPr>
          <a:xfrm>
            <a:off x="5105400" y="895350"/>
            <a:ext cx="220980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Thêm method Add</a:t>
            </a:r>
          </a:p>
        </p:txBody>
      </p:sp>
      <p:sp>
        <p:nvSpPr>
          <p:cNvPr id="6" name="Left Arrow 5"/>
          <p:cNvSpPr/>
          <p:nvPr/>
        </p:nvSpPr>
        <p:spPr>
          <a:xfrm>
            <a:off x="2625970" y="3257550"/>
            <a:ext cx="240323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Kiểu message vào</a:t>
            </a:r>
          </a:p>
        </p:txBody>
      </p:sp>
      <p:sp>
        <p:nvSpPr>
          <p:cNvPr id="7" name="Left Arrow 6"/>
          <p:cNvSpPr/>
          <p:nvPr/>
        </p:nvSpPr>
        <p:spPr>
          <a:xfrm>
            <a:off x="2625970" y="4262340"/>
            <a:ext cx="2403230" cy="83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Kiểu message trả về</a:t>
            </a:r>
          </a:p>
        </p:txBody>
      </p:sp>
    </p:spTree>
    <p:extLst>
      <p:ext uri="{BB962C8B-B14F-4D97-AF65-F5344CB8AC3E}">
        <p14:creationId xmlns:p14="http://schemas.microsoft.com/office/powerpoint/2010/main" val="8878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279089"/>
            <a:ext cx="8915400" cy="22467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>
                <a:solidFill>
                  <a:srgbClr val="569CD6"/>
                </a:solidFill>
                <a:effectLst/>
                <a:latin typeface="Roboto Mono for Powerline" charset="0"/>
              </a:rPr>
              <a:t>func</a:t>
            </a:r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 (s *Say) </a:t>
            </a:r>
            <a:r>
              <a:rPr lang="en-US" sz="2000" b="0">
                <a:solidFill>
                  <a:srgbClr val="DCDCAA"/>
                </a:solidFill>
                <a:effectLst/>
                <a:latin typeface="Roboto Mono for Powerline" charset="0"/>
              </a:rPr>
              <a:t>Add</a:t>
            </a:r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(ctx context.Context, </a:t>
            </a:r>
            <a:b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</a:br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req *hello.OperandRequest, rsp *hello.NumResponse) </a:t>
            </a:r>
            <a:r>
              <a:rPr lang="en-US" sz="2000" b="0">
                <a:solidFill>
                  <a:srgbClr val="569CD6"/>
                </a:solidFill>
                <a:effectLst/>
                <a:latin typeface="Roboto Mono for Powerline" charset="0"/>
              </a:rPr>
              <a:t>error</a:t>
            </a:r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 {</a:t>
            </a:r>
          </a:p>
          <a:p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  log.</a:t>
            </a:r>
            <a:r>
              <a:rPr lang="en-US" sz="2000" b="0">
                <a:solidFill>
                  <a:srgbClr val="DCDCAA"/>
                </a:solidFill>
                <a:effectLst/>
                <a:latin typeface="Roboto Mono for Powerline" charset="0"/>
              </a:rPr>
              <a:t>Print</a:t>
            </a:r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(</a:t>
            </a:r>
            <a:r>
              <a:rPr lang="en-US" sz="2000" b="0">
                <a:solidFill>
                  <a:srgbClr val="CE9178"/>
                </a:solidFill>
                <a:effectLst/>
                <a:latin typeface="Roboto Mono for Powerline" charset="0"/>
              </a:rPr>
              <a:t>"Received Say.Add request"</a:t>
            </a:r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)</a:t>
            </a:r>
          </a:p>
          <a:p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2000" b="0">
                <a:solidFill>
                  <a:srgbClr val="9CDCFE"/>
                </a:solidFill>
                <a:effectLst/>
                <a:latin typeface="Roboto Mono for Powerline" charset="0"/>
              </a:rPr>
              <a:t>rsp.Result</a:t>
            </a:r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 = req.A + req.B</a:t>
            </a:r>
          </a:p>
          <a:p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  </a:t>
            </a:r>
            <a:r>
              <a:rPr lang="en-US" sz="2000" b="0">
                <a:solidFill>
                  <a:srgbClr val="C586C0"/>
                </a:solidFill>
                <a:effectLst/>
                <a:latin typeface="Roboto Mono for Powerline" charset="0"/>
              </a:rPr>
              <a:t>return</a:t>
            </a:r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 </a:t>
            </a:r>
            <a:r>
              <a:rPr lang="en-US" sz="2000" b="0">
                <a:solidFill>
                  <a:srgbClr val="569CD6"/>
                </a:solidFill>
                <a:effectLst/>
                <a:latin typeface="Roboto Mono for Powerline" charset="0"/>
              </a:rPr>
              <a:t>nil</a:t>
            </a:r>
            <a:endParaRPr lang="en-US" sz="2000" b="0">
              <a:solidFill>
                <a:srgbClr val="D4D4D4"/>
              </a:solidFill>
              <a:effectLst/>
              <a:latin typeface="Roboto Mono for Powerline" charset="0"/>
            </a:endParaRPr>
          </a:p>
          <a:p>
            <a:r>
              <a:rPr lang="en-US" sz="2000" b="0">
                <a:solidFill>
                  <a:srgbClr val="D4D4D4"/>
                </a:solidFill>
                <a:effectLst/>
                <a:latin typeface="Roboto Mono for Powerline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85" y="0"/>
            <a:ext cx="74034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186749"/>
            <a:ext cx="8686800" cy="747512"/>
          </a:xfrm>
        </p:spPr>
        <p:txBody>
          <a:bodyPr>
            <a:noAutofit/>
          </a:bodyPr>
          <a:lstStyle/>
          <a:p>
            <a:r>
              <a:rPr lang="en-US" sz="2800"/>
              <a:t>2 microservice nói chuyện với nhau </a:t>
            </a:r>
            <a:br>
              <a:rPr lang="en-US" sz="2800"/>
            </a:br>
            <a:r>
              <a:rPr lang="en-US" sz="2800"/>
              <a:t>khi chúng </a:t>
            </a:r>
            <a:r>
              <a:rPr lang="en-US" sz="2800" b="1"/>
              <a:t>nhìn thấy nhau</a:t>
            </a:r>
            <a:r>
              <a:rPr lang="en-US" sz="2800"/>
              <a:t> và </a:t>
            </a:r>
            <a:r>
              <a:rPr lang="en-US" sz="2800" b="1"/>
              <a:t>hiểu được nhau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97269"/>
            <a:ext cx="2682366" cy="3572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79" y="2086219"/>
            <a:ext cx="3071906" cy="3048000"/>
          </a:xfrm>
          <a:prstGeom prst="rect">
            <a:avLst/>
          </a:prstGeom>
        </p:spPr>
      </p:pic>
      <p:sp>
        <p:nvSpPr>
          <p:cNvPr id="6" name="Cloud 5"/>
          <p:cNvSpPr/>
          <p:nvPr/>
        </p:nvSpPr>
        <p:spPr>
          <a:xfrm rot="20988794">
            <a:off x="2226221" y="2438073"/>
            <a:ext cx="2057400" cy="137160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/>
              <a:t>こんにちは</a:t>
            </a:r>
            <a:endParaRPr lang="en-US"/>
          </a:p>
        </p:txBody>
      </p:sp>
      <p:sp>
        <p:nvSpPr>
          <p:cNvPr id="7" name="Cloud 6"/>
          <p:cNvSpPr/>
          <p:nvPr/>
        </p:nvSpPr>
        <p:spPr>
          <a:xfrm rot="571831">
            <a:off x="4416205" y="2660650"/>
            <a:ext cx="2057400" cy="1371600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Hello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5800" y="1246680"/>
            <a:ext cx="181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192.168.1.55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10400" y="1308476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192.168.1.100</a:t>
            </a:r>
          </a:p>
        </p:txBody>
      </p:sp>
    </p:spTree>
    <p:extLst>
      <p:ext uri="{BB962C8B-B14F-4D97-AF65-F5344CB8AC3E}">
        <p14:creationId xmlns:p14="http://schemas.microsoft.com/office/powerpoint/2010/main" val="7937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7834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537200" y="2257669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67600" y="631092"/>
            <a:ext cx="457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77200" y="1850292"/>
            <a:ext cx="609600" cy="609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3243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7772400" y="3831492"/>
            <a:ext cx="762000" cy="609600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19800" y="4248150"/>
            <a:ext cx="609600" cy="609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5461000" y="326292"/>
            <a:ext cx="762000" cy="609600"/>
          </a:xfrm>
          <a:prstGeom prst="triangle">
            <a:avLst/>
          </a:prstGeom>
          <a:solidFill>
            <a:srgbClr val="7DB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3350846" y="2579565"/>
            <a:ext cx="762000" cy="6096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6934200" y="2993292"/>
            <a:ext cx="533400" cy="533400"/>
          </a:xfrm>
          <a:prstGeom prst="snip2SameRect">
            <a:avLst/>
          </a:prstGeom>
          <a:solidFill>
            <a:srgbClr val="D4D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2" idx="3"/>
            <a:endCxn id="9" idx="1"/>
          </p:cNvCxnSpPr>
          <p:nvPr/>
        </p:nvCxnSpPr>
        <p:spPr>
          <a:xfrm flipV="1">
            <a:off x="4114800" y="631092"/>
            <a:ext cx="15367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  <a:endCxn id="10" idx="0"/>
          </p:cNvCxnSpPr>
          <p:nvPr/>
        </p:nvCxnSpPr>
        <p:spPr>
          <a:xfrm flipH="1">
            <a:off x="3731846" y="1240692"/>
            <a:ext cx="154354" cy="13388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2"/>
            <a:endCxn id="3" idx="1"/>
          </p:cNvCxnSpPr>
          <p:nvPr/>
        </p:nvCxnSpPr>
        <p:spPr>
          <a:xfrm>
            <a:off x="3886200" y="1240692"/>
            <a:ext cx="1740274" cy="1106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8" idx="2"/>
          </p:cNvCxnSpPr>
          <p:nvPr/>
        </p:nvCxnSpPr>
        <p:spPr>
          <a:xfrm flipH="1">
            <a:off x="5719884" y="927344"/>
            <a:ext cx="154354" cy="13388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1"/>
            <a:endCxn id="7" idx="1"/>
          </p:cNvCxnSpPr>
          <p:nvPr/>
        </p:nvCxnSpPr>
        <p:spPr>
          <a:xfrm>
            <a:off x="7200900" y="3526692"/>
            <a:ext cx="76200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2"/>
            <a:endCxn id="8" idx="1"/>
          </p:cNvCxnSpPr>
          <p:nvPr/>
        </p:nvCxnSpPr>
        <p:spPr>
          <a:xfrm>
            <a:off x="3886200" y="1240692"/>
            <a:ext cx="2222874" cy="3096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0"/>
          </p:cNvCxnSpPr>
          <p:nvPr/>
        </p:nvCxnSpPr>
        <p:spPr>
          <a:xfrm flipH="1">
            <a:off x="4495800" y="931928"/>
            <a:ext cx="1371226" cy="3392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" idx="5"/>
            <a:endCxn id="11" idx="2"/>
          </p:cNvCxnSpPr>
          <p:nvPr/>
        </p:nvCxnSpPr>
        <p:spPr>
          <a:xfrm>
            <a:off x="6057526" y="2777995"/>
            <a:ext cx="876674" cy="4819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3" idx="7"/>
          </p:cNvCxnSpPr>
          <p:nvPr/>
        </p:nvCxnSpPr>
        <p:spPr>
          <a:xfrm flipH="1">
            <a:off x="6057526" y="1088292"/>
            <a:ext cx="1638674" cy="12586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6" idx="0"/>
          </p:cNvCxnSpPr>
          <p:nvPr/>
        </p:nvCxnSpPr>
        <p:spPr>
          <a:xfrm flipH="1">
            <a:off x="4495800" y="2370618"/>
            <a:ext cx="3670674" cy="1953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1"/>
            <a:endCxn id="9" idx="5"/>
          </p:cNvCxnSpPr>
          <p:nvPr/>
        </p:nvCxnSpPr>
        <p:spPr>
          <a:xfrm flipH="1" flipV="1">
            <a:off x="6032500" y="631092"/>
            <a:ext cx="14351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1"/>
          </p:cNvCxnSpPr>
          <p:nvPr/>
        </p:nvCxnSpPr>
        <p:spPr>
          <a:xfrm flipH="1">
            <a:off x="6614975" y="4136292"/>
            <a:ext cx="1347925" cy="462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50589" y="4569013"/>
            <a:ext cx="1269211" cy="38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3"/>
            <a:endCxn id="6" idx="0"/>
          </p:cNvCxnSpPr>
          <p:nvPr/>
        </p:nvCxnSpPr>
        <p:spPr>
          <a:xfrm>
            <a:off x="3731846" y="3189165"/>
            <a:ext cx="763954" cy="11351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3"/>
            <a:endCxn id="5" idx="1"/>
          </p:cNvCxnSpPr>
          <p:nvPr/>
        </p:nvCxnSpPr>
        <p:spPr>
          <a:xfrm>
            <a:off x="5842000" y="935892"/>
            <a:ext cx="2324474" cy="1003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2"/>
            <a:endCxn id="3" idx="6"/>
          </p:cNvCxnSpPr>
          <p:nvPr/>
        </p:nvCxnSpPr>
        <p:spPr>
          <a:xfrm flipH="1">
            <a:off x="6146800" y="2155092"/>
            <a:ext cx="1930400" cy="407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4"/>
            <a:endCxn id="7" idx="0"/>
          </p:cNvCxnSpPr>
          <p:nvPr/>
        </p:nvCxnSpPr>
        <p:spPr>
          <a:xfrm flipH="1">
            <a:off x="8153400" y="2459892"/>
            <a:ext cx="22860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0" idx="4"/>
            <a:endCxn id="8" idx="1"/>
          </p:cNvCxnSpPr>
          <p:nvPr/>
        </p:nvCxnSpPr>
        <p:spPr>
          <a:xfrm>
            <a:off x="4112846" y="3189165"/>
            <a:ext cx="1996228" cy="1148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" idx="2"/>
            <a:endCxn id="10" idx="5"/>
          </p:cNvCxnSpPr>
          <p:nvPr/>
        </p:nvCxnSpPr>
        <p:spPr>
          <a:xfrm flipH="1">
            <a:off x="3922346" y="935892"/>
            <a:ext cx="1538654" cy="1948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" idx="3"/>
            <a:endCxn id="10" idx="5"/>
          </p:cNvCxnSpPr>
          <p:nvPr/>
        </p:nvCxnSpPr>
        <p:spPr>
          <a:xfrm flipH="1">
            <a:off x="3922346" y="2777995"/>
            <a:ext cx="1704128" cy="106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5" idx="0"/>
          </p:cNvCxnSpPr>
          <p:nvPr/>
        </p:nvCxnSpPr>
        <p:spPr>
          <a:xfrm>
            <a:off x="7961924" y="1088292"/>
            <a:ext cx="420076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3"/>
            <a:endCxn id="11" idx="3"/>
          </p:cNvCxnSpPr>
          <p:nvPr/>
        </p:nvCxnSpPr>
        <p:spPr>
          <a:xfrm>
            <a:off x="5842000" y="935892"/>
            <a:ext cx="135890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1"/>
          </p:cNvCxnSpPr>
          <p:nvPr/>
        </p:nvCxnSpPr>
        <p:spPr>
          <a:xfrm flipH="1">
            <a:off x="6438900" y="3526692"/>
            <a:ext cx="762000" cy="774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" idx="4"/>
          </p:cNvCxnSpPr>
          <p:nvPr/>
        </p:nvCxnSpPr>
        <p:spPr>
          <a:xfrm>
            <a:off x="5842000" y="2867269"/>
            <a:ext cx="472529" cy="144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" idx="4"/>
          </p:cNvCxnSpPr>
          <p:nvPr/>
        </p:nvCxnSpPr>
        <p:spPr>
          <a:xfrm flipH="1">
            <a:off x="4703210" y="2867269"/>
            <a:ext cx="1138790" cy="14511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09547" y="1945659"/>
            <a:ext cx="20351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microservice</a:t>
            </a:r>
          </a:p>
          <a:p>
            <a:r>
              <a:rPr lang="en-US" sz="2800"/>
              <a:t>mesh</a:t>
            </a:r>
          </a:p>
        </p:txBody>
      </p:sp>
    </p:spTree>
    <p:extLst>
      <p:ext uri="{BB962C8B-B14F-4D97-AF65-F5344CB8AC3E}">
        <p14:creationId xmlns:p14="http://schemas.microsoft.com/office/powerpoint/2010/main" val="11988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783492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537200" y="2257669"/>
            <a:ext cx="609600" cy="609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467600" y="631092"/>
            <a:ext cx="4572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77200" y="1850292"/>
            <a:ext cx="609600" cy="609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32435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/>
          <p:cNvSpPr/>
          <p:nvPr/>
        </p:nvSpPr>
        <p:spPr>
          <a:xfrm>
            <a:off x="7772400" y="3831492"/>
            <a:ext cx="762000" cy="609600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19800" y="4248150"/>
            <a:ext cx="609600" cy="6096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/>
          <p:cNvSpPr/>
          <p:nvPr/>
        </p:nvSpPr>
        <p:spPr>
          <a:xfrm>
            <a:off x="5461000" y="326292"/>
            <a:ext cx="762000" cy="609600"/>
          </a:xfrm>
          <a:prstGeom prst="triangle">
            <a:avLst/>
          </a:prstGeom>
          <a:solidFill>
            <a:srgbClr val="7DB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/>
          <p:cNvSpPr/>
          <p:nvPr/>
        </p:nvSpPr>
        <p:spPr>
          <a:xfrm>
            <a:off x="3350846" y="2579565"/>
            <a:ext cx="762000" cy="609600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Same Side Corner Rectangle 10"/>
          <p:cNvSpPr/>
          <p:nvPr/>
        </p:nvSpPr>
        <p:spPr>
          <a:xfrm>
            <a:off x="6934200" y="2993292"/>
            <a:ext cx="533400" cy="533400"/>
          </a:xfrm>
          <a:prstGeom prst="snip2SameRect">
            <a:avLst/>
          </a:prstGeom>
          <a:solidFill>
            <a:srgbClr val="D4D4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2" idx="3"/>
            <a:endCxn id="9" idx="1"/>
          </p:cNvCxnSpPr>
          <p:nvPr/>
        </p:nvCxnSpPr>
        <p:spPr>
          <a:xfrm flipV="1">
            <a:off x="4114800" y="631092"/>
            <a:ext cx="15367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" idx="2"/>
            <a:endCxn id="10" idx="0"/>
          </p:cNvCxnSpPr>
          <p:nvPr/>
        </p:nvCxnSpPr>
        <p:spPr>
          <a:xfrm flipH="1">
            <a:off x="3731846" y="1240692"/>
            <a:ext cx="154354" cy="13388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2"/>
            <a:endCxn id="3" idx="1"/>
          </p:cNvCxnSpPr>
          <p:nvPr/>
        </p:nvCxnSpPr>
        <p:spPr>
          <a:xfrm>
            <a:off x="3886200" y="1240692"/>
            <a:ext cx="1740274" cy="11062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8" idx="2"/>
          </p:cNvCxnSpPr>
          <p:nvPr/>
        </p:nvCxnSpPr>
        <p:spPr>
          <a:xfrm flipH="1">
            <a:off x="5719884" y="927344"/>
            <a:ext cx="154354" cy="13388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1"/>
            <a:endCxn id="7" idx="1"/>
          </p:cNvCxnSpPr>
          <p:nvPr/>
        </p:nvCxnSpPr>
        <p:spPr>
          <a:xfrm>
            <a:off x="7200900" y="3526692"/>
            <a:ext cx="76200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" idx="2"/>
            <a:endCxn id="8" idx="1"/>
          </p:cNvCxnSpPr>
          <p:nvPr/>
        </p:nvCxnSpPr>
        <p:spPr>
          <a:xfrm>
            <a:off x="3886200" y="1240692"/>
            <a:ext cx="2222874" cy="3096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6" idx="0"/>
          </p:cNvCxnSpPr>
          <p:nvPr/>
        </p:nvCxnSpPr>
        <p:spPr>
          <a:xfrm flipH="1">
            <a:off x="4495800" y="931928"/>
            <a:ext cx="1371226" cy="3392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3" idx="5"/>
            <a:endCxn id="11" idx="2"/>
          </p:cNvCxnSpPr>
          <p:nvPr/>
        </p:nvCxnSpPr>
        <p:spPr>
          <a:xfrm>
            <a:off x="6057526" y="2777995"/>
            <a:ext cx="876674" cy="4819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2"/>
            <a:endCxn id="3" idx="7"/>
          </p:cNvCxnSpPr>
          <p:nvPr/>
        </p:nvCxnSpPr>
        <p:spPr>
          <a:xfrm flipH="1">
            <a:off x="6057526" y="1088292"/>
            <a:ext cx="1638674" cy="125865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3"/>
            <a:endCxn id="6" idx="0"/>
          </p:cNvCxnSpPr>
          <p:nvPr/>
        </p:nvCxnSpPr>
        <p:spPr>
          <a:xfrm flipH="1">
            <a:off x="4495800" y="2370618"/>
            <a:ext cx="3670674" cy="19537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1"/>
            <a:endCxn id="9" idx="5"/>
          </p:cNvCxnSpPr>
          <p:nvPr/>
        </p:nvCxnSpPr>
        <p:spPr>
          <a:xfrm flipH="1" flipV="1">
            <a:off x="6032500" y="631092"/>
            <a:ext cx="143510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1"/>
          </p:cNvCxnSpPr>
          <p:nvPr/>
        </p:nvCxnSpPr>
        <p:spPr>
          <a:xfrm flipH="1">
            <a:off x="6614975" y="4136292"/>
            <a:ext cx="1347925" cy="4625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4750589" y="4569013"/>
            <a:ext cx="1269211" cy="38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0" idx="3"/>
            <a:endCxn id="6" idx="0"/>
          </p:cNvCxnSpPr>
          <p:nvPr/>
        </p:nvCxnSpPr>
        <p:spPr>
          <a:xfrm>
            <a:off x="3731846" y="3189165"/>
            <a:ext cx="763954" cy="11351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3"/>
            <a:endCxn id="5" idx="1"/>
          </p:cNvCxnSpPr>
          <p:nvPr/>
        </p:nvCxnSpPr>
        <p:spPr>
          <a:xfrm>
            <a:off x="5842000" y="935892"/>
            <a:ext cx="2324474" cy="10036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" idx="2"/>
            <a:endCxn id="3" idx="6"/>
          </p:cNvCxnSpPr>
          <p:nvPr/>
        </p:nvCxnSpPr>
        <p:spPr>
          <a:xfrm flipH="1">
            <a:off x="6146800" y="2155092"/>
            <a:ext cx="1930400" cy="407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" idx="4"/>
            <a:endCxn id="7" idx="0"/>
          </p:cNvCxnSpPr>
          <p:nvPr/>
        </p:nvCxnSpPr>
        <p:spPr>
          <a:xfrm flipH="1">
            <a:off x="8153400" y="2459892"/>
            <a:ext cx="228600" cy="1371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0" idx="4"/>
            <a:endCxn id="8" idx="1"/>
          </p:cNvCxnSpPr>
          <p:nvPr/>
        </p:nvCxnSpPr>
        <p:spPr>
          <a:xfrm>
            <a:off x="4112846" y="3189165"/>
            <a:ext cx="1996228" cy="11482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9" idx="2"/>
            <a:endCxn id="10" idx="5"/>
          </p:cNvCxnSpPr>
          <p:nvPr/>
        </p:nvCxnSpPr>
        <p:spPr>
          <a:xfrm flipH="1">
            <a:off x="3922346" y="935892"/>
            <a:ext cx="1538654" cy="194847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" idx="3"/>
            <a:endCxn id="10" idx="5"/>
          </p:cNvCxnSpPr>
          <p:nvPr/>
        </p:nvCxnSpPr>
        <p:spPr>
          <a:xfrm flipH="1">
            <a:off x="3922346" y="2777995"/>
            <a:ext cx="1704128" cy="1063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5" idx="0"/>
          </p:cNvCxnSpPr>
          <p:nvPr/>
        </p:nvCxnSpPr>
        <p:spPr>
          <a:xfrm>
            <a:off x="7961924" y="1088292"/>
            <a:ext cx="420076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3"/>
            <a:endCxn id="11" idx="3"/>
          </p:cNvCxnSpPr>
          <p:nvPr/>
        </p:nvCxnSpPr>
        <p:spPr>
          <a:xfrm>
            <a:off x="5842000" y="935892"/>
            <a:ext cx="1358900" cy="2057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1" idx="1"/>
          </p:cNvCxnSpPr>
          <p:nvPr/>
        </p:nvCxnSpPr>
        <p:spPr>
          <a:xfrm flipH="1">
            <a:off x="6438900" y="3526692"/>
            <a:ext cx="762000" cy="774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" idx="4"/>
          </p:cNvCxnSpPr>
          <p:nvPr/>
        </p:nvCxnSpPr>
        <p:spPr>
          <a:xfrm>
            <a:off x="5842000" y="2867269"/>
            <a:ext cx="472529" cy="1444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3" idx="4"/>
          </p:cNvCxnSpPr>
          <p:nvPr/>
        </p:nvCxnSpPr>
        <p:spPr>
          <a:xfrm flipH="1">
            <a:off x="4703210" y="2867269"/>
            <a:ext cx="1138790" cy="14511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30990" y="306438"/>
            <a:ext cx="24593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Một microservice</a:t>
            </a:r>
          </a:p>
          <a:p>
            <a:r>
              <a:rPr lang="en-US" sz="2400"/>
              <a:t>đổi IP hoặc chết</a:t>
            </a:r>
          </a:p>
          <a:p>
            <a:r>
              <a:rPr lang="en-US" sz="2400"/>
              <a:t/>
            </a:r>
            <a:br>
              <a:rPr lang="en-US" sz="2400"/>
            </a:br>
            <a:r>
              <a:rPr lang="en-US" sz="2400"/>
              <a:t>Một microservice</a:t>
            </a:r>
          </a:p>
          <a:p>
            <a:r>
              <a:rPr lang="en-US" sz="2400"/>
              <a:t>tham gia hệ thống</a:t>
            </a:r>
          </a:p>
        </p:txBody>
      </p:sp>
      <p:sp>
        <p:nvSpPr>
          <p:cNvPr id="12" name="Multiply 11"/>
          <p:cNvSpPr/>
          <p:nvPr/>
        </p:nvSpPr>
        <p:spPr>
          <a:xfrm>
            <a:off x="3587937" y="1774164"/>
            <a:ext cx="381000" cy="36127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y 43"/>
          <p:cNvSpPr/>
          <p:nvPr/>
        </p:nvSpPr>
        <p:spPr>
          <a:xfrm>
            <a:off x="4063252" y="2266864"/>
            <a:ext cx="381000" cy="36127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y 44"/>
          <p:cNvSpPr/>
          <p:nvPr/>
        </p:nvSpPr>
        <p:spPr>
          <a:xfrm>
            <a:off x="4272615" y="2628139"/>
            <a:ext cx="381000" cy="36127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y 45"/>
          <p:cNvSpPr/>
          <p:nvPr/>
        </p:nvSpPr>
        <p:spPr>
          <a:xfrm>
            <a:off x="4232929" y="3165561"/>
            <a:ext cx="381000" cy="36127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/>
          <p:cNvSpPr/>
          <p:nvPr/>
        </p:nvSpPr>
        <p:spPr>
          <a:xfrm>
            <a:off x="3836974" y="3487989"/>
            <a:ext cx="381000" cy="36127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utoShape 2" descr="mage result for skull icon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4" descr="mage result for skull icon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4583" y="1322057"/>
            <a:ext cx="2121528" cy="297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0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223 0 " pathEditMode="relative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/>
              <a:t>Tăng độ ổn định, dễ kết nối, chịu lỗi của micro service mesh ???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77" y="1971428"/>
            <a:ext cx="2298700" cy="1543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77" y="1962150"/>
            <a:ext cx="2141934" cy="1600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665" y="1947008"/>
            <a:ext cx="2384612" cy="1828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1477" y="3915016"/>
            <a:ext cx="29669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/>
              <a:t>Service Discovery</a:t>
            </a:r>
          </a:p>
          <a:p>
            <a:r>
              <a:rPr lang="en-US" sz="1600" i="1"/>
              <a:t>service registry cho service</a:t>
            </a:r>
            <a:r>
              <a:rPr lang="en-US" sz="1600"/>
              <a:t> mới</a:t>
            </a:r>
          </a:p>
          <a:p>
            <a:r>
              <a:rPr lang="en-US" sz="1600" i="1"/>
              <a:t>đăng ký và nhận dạng các service</a:t>
            </a:r>
          </a:p>
          <a:p>
            <a:r>
              <a:rPr lang="en-US" sz="1600" i="1"/>
              <a:t>khác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35985" y="3915016"/>
            <a:ext cx="2126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/>
              <a:t>Service Segment</a:t>
            </a:r>
          </a:p>
          <a:p>
            <a:r>
              <a:rPr lang="en-US" sz="1600" i="1"/>
              <a:t>Phân cụm, bảo mật các</a:t>
            </a:r>
            <a:br>
              <a:rPr lang="en-US" sz="1600" i="1"/>
            </a:br>
            <a:r>
              <a:rPr lang="en-US" sz="1600" i="1"/>
              <a:t>nhóm service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72085" y="3894012"/>
            <a:ext cx="26277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/>
              <a:t>Service Configuration</a:t>
            </a:r>
          </a:p>
          <a:p>
            <a:r>
              <a:rPr lang="en-US" sz="1600" i="1"/>
              <a:t>Đồng bộ key/value store giữa</a:t>
            </a:r>
          </a:p>
          <a:p>
            <a:r>
              <a:rPr lang="en-US" sz="1600" i="1"/>
              <a:t>các node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1046690"/>
            <a:ext cx="9144000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Consul + gRPC là 2 công nghệ chính của go micro</a:t>
            </a:r>
          </a:p>
        </p:txBody>
      </p:sp>
    </p:spTree>
    <p:extLst>
      <p:ext uri="{BB962C8B-B14F-4D97-AF65-F5344CB8AC3E}">
        <p14:creationId xmlns:p14="http://schemas.microsoft.com/office/powerpoint/2010/main" val="101096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Demo 3: microservice nhiều node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Làm sao để các node nhìn thấy nhau và gọi được nhau?</a:t>
            </a:r>
          </a:p>
          <a:p>
            <a:pPr lvl="1"/>
            <a:r>
              <a:rPr lang="en-US" sz="2000"/>
              <a:t>service discovery</a:t>
            </a:r>
          </a:p>
          <a:p>
            <a:pPr lvl="1"/>
            <a:r>
              <a:rPr lang="en-US" sz="2000"/>
              <a:t>health check</a:t>
            </a:r>
          </a:p>
          <a:p>
            <a:r>
              <a:rPr lang="en-US" sz="2400"/>
              <a:t>Tạo một mạng lưới consul server và agent kết nối với nhau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7684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581150"/>
            <a:ext cx="1828800" cy="914400"/>
          </a:xfrm>
          <a:prstGeom prst="rect">
            <a:avLst/>
          </a:prstGeom>
          <a:solidFill>
            <a:srgbClr val="FBCF0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Consul Server </a:t>
            </a:r>
            <a:r>
              <a:rPr lang="mr-IN" sz="1400">
                <a:solidFill>
                  <a:schemeClr val="tx1"/>
                </a:solidFill>
              </a:rPr>
              <a:t>–</a:t>
            </a:r>
            <a:r>
              <a:rPr lang="en-US" sz="1400">
                <a:solidFill>
                  <a:schemeClr val="tx1"/>
                </a:solidFill>
              </a:rPr>
              <a:t> Mac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192.168.1.55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285750"/>
            <a:ext cx="1905000" cy="9144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Consul </a:t>
            </a:r>
            <a:r>
              <a:rPr lang="vi-VN" sz="1400">
                <a:solidFill>
                  <a:schemeClr val="tx1"/>
                </a:solidFill>
              </a:rPr>
              <a:t>Agent </a:t>
            </a:r>
            <a:r>
              <a:rPr lang="mr-IN" sz="1400">
                <a:solidFill>
                  <a:schemeClr val="tx1"/>
                </a:solidFill>
              </a:rPr>
              <a:t>–</a:t>
            </a:r>
            <a:r>
              <a:rPr lang="vi-VN" sz="1400">
                <a:solidFill>
                  <a:schemeClr val="tx1"/>
                </a:solidFill>
              </a:rPr>
              <a:t>Alpine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192.168.1.57</a:t>
            </a: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95600" y="372153"/>
            <a:ext cx="3581400" cy="1666197"/>
            <a:chOff x="2895600" y="372153"/>
            <a:chExt cx="3581400" cy="1666197"/>
          </a:xfrm>
        </p:grpSpPr>
        <p:cxnSp>
          <p:nvCxnSpPr>
            <p:cNvPr id="10" name="Elbow Connector 9"/>
            <p:cNvCxnSpPr>
              <a:stCxn id="4" idx="1"/>
              <a:endCxn id="3" idx="3"/>
            </p:cNvCxnSpPr>
            <p:nvPr/>
          </p:nvCxnSpPr>
          <p:spPr>
            <a:xfrm rot="10800000" flipV="1">
              <a:off x="2895600" y="742950"/>
              <a:ext cx="3581400" cy="129540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57800" y="37215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join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477000" y="2114550"/>
            <a:ext cx="1905000" cy="92853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Consul </a:t>
            </a:r>
            <a:r>
              <a:rPr lang="vi-VN" sz="1400">
                <a:solidFill>
                  <a:schemeClr val="tx1"/>
                </a:solidFill>
              </a:rPr>
              <a:t>Agent </a:t>
            </a:r>
            <a:r>
              <a:rPr lang="mr-IN" sz="1400">
                <a:solidFill>
                  <a:schemeClr val="tx1"/>
                </a:solidFill>
              </a:rPr>
              <a:t>–</a:t>
            </a:r>
            <a:r>
              <a:rPr lang="vi-VN" sz="1400">
                <a:solidFill>
                  <a:schemeClr val="tx1"/>
                </a:solidFill>
              </a:rPr>
              <a:t>Alpine2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192.168.1.58</a:t>
            </a: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29500" y="1200150"/>
            <a:ext cx="535724" cy="914400"/>
            <a:chOff x="7429500" y="1200150"/>
            <a:chExt cx="535724" cy="914400"/>
          </a:xfrm>
        </p:grpSpPr>
        <p:sp>
          <p:nvSpPr>
            <p:cNvPr id="17" name="TextBox 16"/>
            <p:cNvSpPr txBox="1"/>
            <p:nvPr/>
          </p:nvSpPr>
          <p:spPr>
            <a:xfrm>
              <a:off x="7429500" y="14643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join</a:t>
              </a:r>
            </a:p>
          </p:txBody>
        </p:sp>
        <p:cxnSp>
          <p:nvCxnSpPr>
            <p:cNvPr id="27" name="Straight Arrow Connector 26"/>
            <p:cNvCxnSpPr>
              <a:stCxn id="13" idx="0"/>
              <a:endCxn id="4" idx="2"/>
            </p:cNvCxnSpPr>
            <p:nvPr/>
          </p:nvCxnSpPr>
          <p:spPr>
            <a:xfrm flipV="1">
              <a:off x="7429500" y="1200150"/>
              <a:ext cx="0" cy="91440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6492631" y="3928750"/>
            <a:ext cx="19050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Consul </a:t>
            </a:r>
            <a:r>
              <a:rPr lang="vi-VN" sz="1400">
                <a:solidFill>
                  <a:schemeClr val="tx1"/>
                </a:solidFill>
              </a:rPr>
              <a:t>Agent </a:t>
            </a:r>
            <a:r>
              <a:rPr lang="mr-IN" sz="1400">
                <a:solidFill>
                  <a:schemeClr val="tx1"/>
                </a:solidFill>
              </a:rPr>
              <a:t>–</a:t>
            </a:r>
            <a:r>
              <a:rPr lang="vi-VN" sz="1400">
                <a:solidFill>
                  <a:schemeClr val="tx1"/>
                </a:solidFill>
              </a:rPr>
              <a:t>Alpine3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192.168.1.60</a:t>
            </a: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445131" y="3043089"/>
            <a:ext cx="535724" cy="914400"/>
            <a:chOff x="7429500" y="1200150"/>
            <a:chExt cx="535724" cy="914400"/>
          </a:xfrm>
        </p:grpSpPr>
        <p:sp>
          <p:nvSpPr>
            <p:cNvPr id="31" name="TextBox 30"/>
            <p:cNvSpPr txBox="1"/>
            <p:nvPr/>
          </p:nvSpPr>
          <p:spPr>
            <a:xfrm>
              <a:off x="7429500" y="14643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join</a:t>
              </a:r>
            </a:p>
          </p:txBody>
        </p:sp>
        <p:cxnSp>
          <p:nvCxnSpPr>
            <p:cNvPr id="32" name="Straight Arrow Connector 31"/>
            <p:cNvCxnSpPr>
              <a:endCxn id="32" idx="2"/>
            </p:cNvCxnSpPr>
            <p:nvPr/>
          </p:nvCxnSpPr>
          <p:spPr>
            <a:xfrm flipV="1">
              <a:off x="7429500" y="1200150"/>
              <a:ext cx="0" cy="91440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Elbow Connector 33"/>
          <p:cNvCxnSpPr>
            <a:stCxn id="13" idx="1"/>
            <a:endCxn id="3" idx="3"/>
          </p:cNvCxnSpPr>
          <p:nvPr/>
        </p:nvCxnSpPr>
        <p:spPr>
          <a:xfrm rot="10800000">
            <a:off x="2895600" y="2038350"/>
            <a:ext cx="3581400" cy="540470"/>
          </a:xfrm>
          <a:prstGeom prst="bentConnector3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1"/>
            <a:endCxn id="3" idx="3"/>
          </p:cNvCxnSpPr>
          <p:nvPr/>
        </p:nvCxnSpPr>
        <p:spPr>
          <a:xfrm rot="10800000">
            <a:off x="2895601" y="2038350"/>
            <a:ext cx="3597031" cy="234760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3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2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209550"/>
            <a:ext cx="89916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MacOSX host - 192.168.1.55</a:t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 b="1">
                <a:latin typeface="Roboto Mono for Powerline" charset="0"/>
                <a:ea typeface="Roboto Mono for Powerline" charset="0"/>
                <a:cs typeface="Roboto Mono for Powerline" charset="0"/>
              </a:rPr>
              <a:t>$ consul agent -ui -data-dir=/tmp/consul -node=boss -bootstrap -bind=192.168.1.55 </a:t>
            </a:r>
            <a:r>
              <a:rPr lang="mr-IN" b="1">
                <a:latin typeface="Roboto Mono for Powerline" charset="0"/>
                <a:ea typeface="Roboto Mono for Powerline" charset="0"/>
                <a:cs typeface="Roboto Mono for Powerline" charset="0"/>
              </a:rPr>
              <a:t>–</a:t>
            </a:r>
            <a:r>
              <a:rPr lang="en-US" b="1">
                <a:latin typeface="Roboto Mono for Powerline" charset="0"/>
                <a:ea typeface="Roboto Mono for Powerline" charset="0"/>
                <a:cs typeface="Roboto Mono for Powerline" charset="0"/>
              </a:rPr>
              <a:t>server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1396434"/>
            <a:ext cx="89916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VirtualBox Alpine - 192.168.1.57</a:t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 b="1">
                <a:latin typeface="Roboto Mono for Powerline" charset="0"/>
                <a:ea typeface="Roboto Mono for Powerline" charset="0"/>
                <a:cs typeface="Roboto Mono for Powerline" charset="0"/>
              </a:rPr>
              <a:t>$ consul agent -data-dir=/tmp/consul -node=alpine -bind=192.168.1.57 </a:t>
            </a:r>
            <a:r>
              <a:rPr lang="mr-IN" b="1">
                <a:solidFill>
                  <a:srgbClr val="7030A0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–</a:t>
            </a:r>
            <a:r>
              <a:rPr lang="en-US" b="1">
                <a:solidFill>
                  <a:srgbClr val="7030A0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join=192.168.1.55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2698574"/>
            <a:ext cx="89916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VirtualBox Alpine2 - 192.168.1.58</a:t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 b="1">
                <a:latin typeface="Roboto Mono for Powerline" charset="0"/>
                <a:ea typeface="Roboto Mono for Powerline" charset="0"/>
                <a:cs typeface="Roboto Mono for Powerline" charset="0"/>
              </a:rPr>
              <a:t>$ consul agent -data-dir=/tmp/consul -node=alpine2 -bind=192.168.1.58 </a:t>
            </a:r>
            <a:r>
              <a:rPr lang="mr-IN" b="1">
                <a:solidFill>
                  <a:srgbClr val="7030A0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–</a:t>
            </a:r>
            <a:r>
              <a:rPr lang="en-US" b="1">
                <a:solidFill>
                  <a:srgbClr val="7030A0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join=192.168.1.57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" y="4019550"/>
            <a:ext cx="89916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  <a:t>VMWareFusion Alpine3 - 192.168.1.60</a:t>
            </a:r>
            <a:br>
              <a:rPr lang="en-US">
                <a:latin typeface="Roboto Mono for Powerline" charset="0"/>
                <a:ea typeface="Roboto Mono for Powerline" charset="0"/>
                <a:cs typeface="Roboto Mono for Powerline" charset="0"/>
              </a:rPr>
            </a:br>
            <a:r>
              <a:rPr lang="en-US" b="1">
                <a:latin typeface="Roboto Mono for Powerline" charset="0"/>
                <a:ea typeface="Roboto Mono for Powerline" charset="0"/>
                <a:cs typeface="Roboto Mono for Powerline" charset="0"/>
              </a:rPr>
              <a:t>$ consul agent -data-dir=/tmp/consul -node=alpine3 -bind=192.168.1.60 </a:t>
            </a:r>
            <a:r>
              <a:rPr lang="mr-IN" b="1">
                <a:latin typeface="Roboto Mono for Powerline" charset="0"/>
                <a:ea typeface="Roboto Mono for Powerline" charset="0"/>
                <a:cs typeface="Roboto Mono for Powerline" charset="0"/>
              </a:rPr>
              <a:t>–</a:t>
            </a:r>
            <a:r>
              <a:rPr lang="en-US" b="1">
                <a:latin typeface="Roboto Mono for Powerline" charset="0"/>
                <a:ea typeface="Roboto Mono for Powerline" charset="0"/>
                <a:cs typeface="Roboto Mono for Powerline" charset="0"/>
              </a:rPr>
              <a:t>server </a:t>
            </a:r>
            <a:r>
              <a:rPr lang="mr-IN" b="1">
                <a:solidFill>
                  <a:srgbClr val="7030A0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–</a:t>
            </a:r>
            <a:r>
              <a:rPr lang="en-US" b="1">
                <a:solidFill>
                  <a:srgbClr val="7030A0"/>
                </a:solidFill>
                <a:latin typeface="Roboto Mono for Powerline" charset="0"/>
                <a:ea typeface="Roboto Mono for Powerline" charset="0"/>
                <a:cs typeface="Roboto Mono for Powerline" charset="0"/>
              </a:rPr>
              <a:t>join=192.168.1.58</a:t>
            </a:r>
          </a:p>
        </p:txBody>
      </p:sp>
    </p:spTree>
    <p:extLst>
      <p:ext uri="{BB962C8B-B14F-4D97-AF65-F5344CB8AC3E}">
        <p14:creationId xmlns:p14="http://schemas.microsoft.com/office/powerpoint/2010/main" val="111612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6918887" cy="48852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9199" y="3827370"/>
            <a:ext cx="6918887" cy="1316130"/>
          </a:xfrm>
          <a:prstGeom prst="rect">
            <a:avLst/>
          </a:prstGeom>
          <a:solidFill>
            <a:srgbClr val="948A54">
              <a:alpha val="81176"/>
            </a:srgb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>
                <a:latin typeface="Open Sans" charset="0"/>
                <a:ea typeface="Open Sans" charset="0"/>
                <a:cs typeface="Open Sans" charset="0"/>
              </a:rPr>
              <a:t>Pattern, lựa chọn công nghệ cho microservices thì quá nhiều</a:t>
            </a:r>
          </a:p>
        </p:txBody>
      </p:sp>
    </p:spTree>
    <p:extLst>
      <p:ext uri="{BB962C8B-B14F-4D97-AF65-F5344CB8AC3E}">
        <p14:creationId xmlns:p14="http://schemas.microsoft.com/office/powerpoint/2010/main" val="75531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0" y="1581150"/>
            <a:ext cx="1828800" cy="914400"/>
          </a:xfrm>
          <a:prstGeom prst="rect">
            <a:avLst/>
          </a:prstGeom>
          <a:solidFill>
            <a:srgbClr val="FBCF0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Consul Server </a:t>
            </a:r>
            <a:r>
              <a:rPr lang="mr-IN" sz="1400">
                <a:solidFill>
                  <a:schemeClr val="tx1"/>
                </a:solidFill>
              </a:rPr>
              <a:t>–</a:t>
            </a:r>
            <a:r>
              <a:rPr lang="en-US" sz="1400">
                <a:solidFill>
                  <a:schemeClr val="tx1"/>
                </a:solidFill>
              </a:rPr>
              <a:t> Mac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192.168.1.55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285750"/>
            <a:ext cx="1905000" cy="9144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Consul </a:t>
            </a:r>
            <a:r>
              <a:rPr lang="vi-VN" sz="1400">
                <a:solidFill>
                  <a:schemeClr val="tx1"/>
                </a:solidFill>
              </a:rPr>
              <a:t>Agent </a:t>
            </a:r>
            <a:r>
              <a:rPr lang="mr-IN" sz="1400">
                <a:solidFill>
                  <a:schemeClr val="tx1"/>
                </a:solidFill>
              </a:rPr>
              <a:t>–</a:t>
            </a:r>
            <a:r>
              <a:rPr lang="vi-VN" sz="1400">
                <a:solidFill>
                  <a:schemeClr val="tx1"/>
                </a:solidFill>
              </a:rPr>
              <a:t>Alpine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192.168.1.57</a:t>
            </a: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95600" y="372153"/>
            <a:ext cx="3581400" cy="1666197"/>
            <a:chOff x="2895600" y="372153"/>
            <a:chExt cx="3581400" cy="1666197"/>
          </a:xfrm>
        </p:grpSpPr>
        <p:cxnSp>
          <p:nvCxnSpPr>
            <p:cNvPr id="10" name="Elbow Connector 9"/>
            <p:cNvCxnSpPr>
              <a:stCxn id="4" idx="1"/>
              <a:endCxn id="3" idx="3"/>
            </p:cNvCxnSpPr>
            <p:nvPr/>
          </p:nvCxnSpPr>
          <p:spPr>
            <a:xfrm rot="10800000" flipV="1">
              <a:off x="2895600" y="742950"/>
              <a:ext cx="3581400" cy="129540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57800" y="372153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join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477000" y="2114550"/>
            <a:ext cx="1905000" cy="928539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Consul </a:t>
            </a:r>
            <a:r>
              <a:rPr lang="vi-VN" sz="1400">
                <a:solidFill>
                  <a:schemeClr val="tx1"/>
                </a:solidFill>
              </a:rPr>
              <a:t>Agent </a:t>
            </a:r>
            <a:r>
              <a:rPr lang="mr-IN" sz="1400">
                <a:solidFill>
                  <a:schemeClr val="tx1"/>
                </a:solidFill>
              </a:rPr>
              <a:t>–</a:t>
            </a:r>
            <a:r>
              <a:rPr lang="vi-VN" sz="1400">
                <a:solidFill>
                  <a:schemeClr val="tx1"/>
                </a:solidFill>
              </a:rPr>
              <a:t>Alpine2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192.168.1.58</a:t>
            </a: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29500" y="1200150"/>
            <a:ext cx="535724" cy="914400"/>
            <a:chOff x="7429500" y="1200150"/>
            <a:chExt cx="535724" cy="914400"/>
          </a:xfrm>
        </p:grpSpPr>
        <p:sp>
          <p:nvSpPr>
            <p:cNvPr id="17" name="TextBox 16"/>
            <p:cNvSpPr txBox="1"/>
            <p:nvPr/>
          </p:nvSpPr>
          <p:spPr>
            <a:xfrm>
              <a:off x="7429500" y="14643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join</a:t>
              </a:r>
            </a:p>
          </p:txBody>
        </p:sp>
        <p:cxnSp>
          <p:nvCxnSpPr>
            <p:cNvPr id="27" name="Straight Arrow Connector 26"/>
            <p:cNvCxnSpPr>
              <a:stCxn id="13" idx="0"/>
              <a:endCxn id="4" idx="2"/>
            </p:cNvCxnSpPr>
            <p:nvPr/>
          </p:nvCxnSpPr>
          <p:spPr>
            <a:xfrm flipV="1">
              <a:off x="7429500" y="1200150"/>
              <a:ext cx="0" cy="91440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/>
          <p:cNvSpPr/>
          <p:nvPr/>
        </p:nvSpPr>
        <p:spPr>
          <a:xfrm>
            <a:off x="6492631" y="3928750"/>
            <a:ext cx="1905000" cy="9144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Consul </a:t>
            </a:r>
            <a:r>
              <a:rPr lang="vi-VN" sz="1400">
                <a:solidFill>
                  <a:schemeClr val="tx1"/>
                </a:solidFill>
              </a:rPr>
              <a:t>Agent </a:t>
            </a:r>
            <a:r>
              <a:rPr lang="mr-IN" sz="1400">
                <a:solidFill>
                  <a:schemeClr val="tx1"/>
                </a:solidFill>
              </a:rPr>
              <a:t>–</a:t>
            </a:r>
            <a:r>
              <a:rPr lang="vi-VN" sz="1400">
                <a:solidFill>
                  <a:schemeClr val="tx1"/>
                </a:solidFill>
              </a:rPr>
              <a:t>Alpine3</a:t>
            </a:r>
            <a:br>
              <a:rPr lang="vi-VN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192.168.1.60</a:t>
            </a: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445131" y="3043089"/>
            <a:ext cx="535724" cy="914400"/>
            <a:chOff x="7429500" y="1200150"/>
            <a:chExt cx="535724" cy="914400"/>
          </a:xfrm>
        </p:grpSpPr>
        <p:sp>
          <p:nvSpPr>
            <p:cNvPr id="31" name="TextBox 30"/>
            <p:cNvSpPr txBox="1"/>
            <p:nvPr/>
          </p:nvSpPr>
          <p:spPr>
            <a:xfrm>
              <a:off x="7429500" y="146438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join</a:t>
              </a:r>
            </a:p>
          </p:txBody>
        </p:sp>
        <p:cxnSp>
          <p:nvCxnSpPr>
            <p:cNvPr id="32" name="Straight Arrow Connector 31"/>
            <p:cNvCxnSpPr>
              <a:endCxn id="32" idx="2"/>
            </p:cNvCxnSpPr>
            <p:nvPr/>
          </p:nvCxnSpPr>
          <p:spPr>
            <a:xfrm flipV="1">
              <a:off x="7429500" y="1200150"/>
              <a:ext cx="0" cy="914400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Elbow Connector 33"/>
          <p:cNvCxnSpPr>
            <a:stCxn id="13" idx="1"/>
            <a:endCxn id="3" idx="3"/>
          </p:cNvCxnSpPr>
          <p:nvPr/>
        </p:nvCxnSpPr>
        <p:spPr>
          <a:xfrm rot="10800000">
            <a:off x="2895600" y="2038350"/>
            <a:ext cx="3581400" cy="540470"/>
          </a:xfrm>
          <a:prstGeom prst="bentConnector3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1"/>
            <a:endCxn id="3" idx="3"/>
          </p:cNvCxnSpPr>
          <p:nvPr/>
        </p:nvCxnSpPr>
        <p:spPr>
          <a:xfrm rot="10800000">
            <a:off x="2895601" y="2038350"/>
            <a:ext cx="3597031" cy="2347600"/>
          </a:xfrm>
          <a:prstGeom prst="bent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1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2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10"/>
            <a:ext cx="9144000" cy="34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production dùng docker swarm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Mỗi docker container khởi động consul agent khi boot up, tự tìm consul agent có sẵn sau đó kết nối vào.</a:t>
            </a:r>
          </a:p>
          <a:p>
            <a:r>
              <a:rPr lang="en-US"/>
              <a:t>Lập trình viên không phải ghi rõ địa chỉ IP để gõ lệnh consul join</a:t>
            </a:r>
          </a:p>
        </p:txBody>
      </p:sp>
    </p:spTree>
    <p:extLst>
      <p:ext uri="{BB962C8B-B14F-4D97-AF65-F5344CB8AC3E}">
        <p14:creationId xmlns:p14="http://schemas.microsoft.com/office/powerpoint/2010/main" val="6146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 4: thêm web service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gRPC microservice xử lý upload file kém, không trực tiếp trả về REST API</a:t>
            </a:r>
          </a:p>
          <a:p>
            <a:r>
              <a:rPr lang="en-US" sz="2400"/>
              <a:t>Web app có thể đăng ký service registry của consul, nhưng chưa đăng ký được các method như gRPC microservice</a:t>
            </a:r>
          </a:p>
        </p:txBody>
      </p:sp>
    </p:spTree>
    <p:extLst>
      <p:ext uri="{BB962C8B-B14F-4D97-AF65-F5344CB8AC3E}">
        <p14:creationId xmlns:p14="http://schemas.microsoft.com/office/powerpoint/2010/main" val="21169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52"/>
            <a:ext cx="9144000" cy="48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- Authorization</a:t>
            </a:r>
          </a:p>
        </p:txBody>
      </p:sp>
    </p:spTree>
    <p:extLst>
      <p:ext uri="{BB962C8B-B14F-4D97-AF65-F5344CB8AC3E}">
        <p14:creationId xmlns:p14="http://schemas.microsoft.com/office/powerpoint/2010/main" val="65011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57150"/>
            <a:ext cx="8686800" cy="4124325"/>
          </a:xfrm>
        </p:spPr>
        <p:txBody>
          <a:bodyPr/>
          <a:lstStyle/>
          <a:p>
            <a:r>
              <a:rPr lang="en-US"/>
              <a:t>Chốt chặn ở các đường vào khu đô thị</a:t>
            </a:r>
          </a:p>
          <a:p>
            <a:pPr lvl="1"/>
            <a:r>
              <a:rPr lang="en-US"/>
              <a:t>Bảo vệ từng toà nhà</a:t>
            </a:r>
          </a:p>
          <a:p>
            <a:pPr lvl="2"/>
            <a:r>
              <a:rPr lang="en-US"/>
              <a:t>Tự mỗi gia đình phải khoá cửa chính</a:t>
            </a:r>
          </a:p>
          <a:p>
            <a:pPr lvl="3"/>
            <a:r>
              <a:rPr lang="en-US"/>
              <a:t>Trong một căn hộ lại có khoá cửa phòng</a:t>
            </a:r>
          </a:p>
          <a:p>
            <a:pPr lvl="4"/>
            <a:r>
              <a:rPr lang="en-US"/>
              <a:t>Có tủ, két sắt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562350"/>
            <a:ext cx="2130054" cy="1371600"/>
          </a:xfrm>
          <a:prstGeom prst="rect">
            <a:avLst/>
          </a:prstGeom>
        </p:spPr>
      </p:pic>
      <p:pic>
        <p:nvPicPr>
          <p:cNvPr id="1026" name="Picture 2" descr="mage result for guard man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67000" y="3031871"/>
            <a:ext cx="692956" cy="206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2400" y="3277957"/>
            <a:ext cx="1130661" cy="1749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787" y="3276569"/>
            <a:ext cx="1715643" cy="1809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820" y="3469224"/>
            <a:ext cx="1972853" cy="15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6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Phân quyền method tập trung tại api gate 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Do consul lưu trữ service registry, tận dụng micro api làm api gateway để xác minh</a:t>
            </a:r>
          </a:p>
          <a:p>
            <a:pPr lvl="1"/>
            <a:r>
              <a:rPr lang="en-US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Can “John” calls Blog.EditPost method ?</a:t>
            </a:r>
          </a:p>
          <a:p>
            <a:pPr lvl="2"/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</a:rPr>
              <a:t>Yes </a:t>
            </a:r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 Go Next</a:t>
            </a:r>
          </a:p>
          <a:p>
            <a:pPr lvl="2"/>
            <a:r>
              <a:rPr lang="en-US" sz="1800" b="1">
                <a:solidFill>
                  <a:schemeClr val="tx2">
                    <a:lumMod val="60000"/>
                    <a:lumOff val="40000"/>
                  </a:schemeClr>
                </a:solidFill>
                <a:sym typeface="Wingdings"/>
              </a:rPr>
              <a:t>No  Return error message</a:t>
            </a:r>
            <a:endParaRPr lang="en-US" sz="1800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2400" b="1"/>
          </a:p>
        </p:txBody>
      </p:sp>
      <p:grpSp>
        <p:nvGrpSpPr>
          <p:cNvPr id="6" name="Group 5"/>
          <p:cNvGrpSpPr/>
          <p:nvPr/>
        </p:nvGrpSpPr>
        <p:grpSpPr>
          <a:xfrm>
            <a:off x="4953000" y="2190750"/>
            <a:ext cx="2086725" cy="2045732"/>
            <a:chOff x="4953000" y="2190750"/>
            <a:chExt cx="2086725" cy="2045732"/>
          </a:xfrm>
        </p:grpSpPr>
        <p:sp>
          <p:nvSpPr>
            <p:cNvPr id="4" name="Up Arrow 3"/>
            <p:cNvSpPr/>
            <p:nvPr/>
          </p:nvSpPr>
          <p:spPr>
            <a:xfrm>
              <a:off x="5257800" y="2190750"/>
              <a:ext cx="1371600" cy="1600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53000" y="3867150"/>
              <a:ext cx="2086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Phân quyền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/>
              <a:t>Phân quyền tác động lên đối tượng </a:t>
            </a:r>
            <a:br>
              <a:rPr lang="en-US" sz="2000"/>
            </a:br>
            <a:r>
              <a:rPr lang="en-US" sz="2000"/>
              <a:t>do từng microservice quyết định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Qua chốt kiểm tra quyền gọi method, đến chốt </a:t>
            </a:r>
            <a:r>
              <a:rPr lang="en-US" sz="2400" b="1"/>
              <a:t>kiểm tra quyền tác động lên một đối tượng cụ thể</a:t>
            </a:r>
          </a:p>
          <a:p>
            <a:pPr lvl="1"/>
            <a:r>
              <a:rPr lang="en-US" sz="2400" b="1">
                <a:solidFill>
                  <a:schemeClr val="tx2">
                    <a:lumMod val="60000"/>
                    <a:lumOff val="40000"/>
                  </a:schemeClr>
                </a:solidFill>
              </a:rPr>
              <a:t>Can  “John” calls Blog.EditPost method ?</a:t>
            </a:r>
          </a:p>
          <a:p>
            <a:pPr lvl="1"/>
            <a:r>
              <a:rPr lang="en-US" sz="2200" b="1">
                <a:solidFill>
                  <a:schemeClr val="tx2">
                    <a:lumMod val="60000"/>
                    <a:lumOff val="40000"/>
                  </a:schemeClr>
                </a:solidFill>
              </a:rPr>
              <a:t>  Yes. “John” can calls Blog.EditPost !</a:t>
            </a:r>
          </a:p>
          <a:p>
            <a:pPr lvl="1"/>
            <a:r>
              <a:rPr lang="en-US" sz="2200" b="1">
                <a:solidFill>
                  <a:schemeClr val="tx2">
                    <a:lumMod val="60000"/>
                    <a:lumOff val="40000"/>
                  </a:schemeClr>
                </a:solidFill>
              </a:rPr>
              <a:t>     Can “John” calls Blog.EditPost on </a:t>
            </a:r>
            <a:r>
              <a:rPr lang="en-US" sz="2200" b="1">
                <a:solidFill>
                  <a:srgbClr val="FF0000"/>
                </a:solidFill>
              </a:rPr>
              <a:t>Post.ID = 10012?</a:t>
            </a:r>
          </a:p>
        </p:txBody>
      </p:sp>
      <p:sp>
        <p:nvSpPr>
          <p:cNvPr id="4" name="Up Arrow 3"/>
          <p:cNvSpPr/>
          <p:nvPr/>
        </p:nvSpPr>
        <p:spPr>
          <a:xfrm>
            <a:off x="6629400" y="3257550"/>
            <a:ext cx="990600" cy="1143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4453147"/>
            <a:ext cx="3561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Phần quyền tác động lên </a:t>
            </a:r>
            <a:br>
              <a:rPr lang="en-US"/>
            </a:br>
            <a:r>
              <a:rPr lang="en-US"/>
              <a:t>đối tượng cụ thể trong microservice</a:t>
            </a:r>
          </a:p>
        </p:txBody>
      </p:sp>
    </p:spTree>
    <p:extLst>
      <p:ext uri="{BB962C8B-B14F-4D97-AF65-F5344CB8AC3E}">
        <p14:creationId xmlns:p14="http://schemas.microsoft.com/office/powerpoint/2010/main" val="20718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038350"/>
            <a:ext cx="1447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browser /</a:t>
            </a:r>
            <a:br>
              <a:rPr lang="en-US"/>
            </a:br>
            <a:r>
              <a:rPr lang="en-US"/>
              <a:t>web front end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2038350"/>
            <a:ext cx="1295400" cy="1143000"/>
          </a:xfrm>
          <a:prstGeom prst="rect">
            <a:avLst/>
          </a:prstGeom>
          <a:solidFill>
            <a:srgbClr val="FBCF0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micro 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2842" y="570034"/>
            <a:ext cx="1371600" cy="61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AuthService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2842" y="4029808"/>
            <a:ext cx="1371600" cy="619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BlogService</a:t>
            </a:r>
          </a:p>
        </p:txBody>
      </p:sp>
      <p:cxnSp>
        <p:nvCxnSpPr>
          <p:cNvPr id="7" name="Straight Arrow Connector 6"/>
          <p:cNvCxnSpPr>
            <a:stCxn id="2" idx="3"/>
          </p:cNvCxnSpPr>
          <p:nvPr/>
        </p:nvCxnSpPr>
        <p:spPr>
          <a:xfrm>
            <a:off x="1600200" y="2495550"/>
            <a:ext cx="1066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42916" y="2165691"/>
            <a:ext cx="63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67000" y="971550"/>
            <a:ext cx="1295400" cy="10616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plugin intercept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request</a:t>
            </a:r>
          </a:p>
        </p:txBody>
      </p:sp>
      <p:cxnSp>
        <p:nvCxnSpPr>
          <p:cNvPr id="35" name="Straight Arrow Connector 34"/>
          <p:cNvCxnSpPr>
            <a:stCxn id="33" idx="3"/>
          </p:cNvCxnSpPr>
          <p:nvPr/>
        </p:nvCxnSpPr>
        <p:spPr>
          <a:xfrm flipV="1">
            <a:off x="3962400" y="697135"/>
            <a:ext cx="3011141" cy="8052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n 35"/>
          <p:cNvSpPr/>
          <p:nvPr/>
        </p:nvSpPr>
        <p:spPr>
          <a:xfrm>
            <a:off x="8534400" y="580292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4" idx="3"/>
            <a:endCxn id="36" idx="2"/>
          </p:cNvCxnSpPr>
          <p:nvPr/>
        </p:nvCxnSpPr>
        <p:spPr>
          <a:xfrm>
            <a:off x="8324442" y="879963"/>
            <a:ext cx="209958" cy="5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/>
        </p:nvSpPr>
        <p:spPr>
          <a:xfrm>
            <a:off x="8545227" y="4029808"/>
            <a:ext cx="4572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8164227" y="4334608"/>
            <a:ext cx="381000" cy="1441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0683911">
            <a:off x="4228272" y="663277"/>
            <a:ext cx="2479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John edit Blog.Post?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3941701" y="1047750"/>
            <a:ext cx="3011141" cy="83524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20640691">
            <a:off x="4569632" y="1413490"/>
            <a:ext cx="190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Yes John can edit !</a:t>
            </a:r>
          </a:p>
        </p:txBody>
      </p:sp>
      <p:cxnSp>
        <p:nvCxnSpPr>
          <p:cNvPr id="57" name="Straight Arrow Connector 56"/>
          <p:cNvCxnSpPr>
            <a:endCxn id="5" idx="1"/>
          </p:cNvCxnSpPr>
          <p:nvPr/>
        </p:nvCxnSpPr>
        <p:spPr>
          <a:xfrm>
            <a:off x="3941701" y="2658206"/>
            <a:ext cx="3011141" cy="1681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rot="1803964">
            <a:off x="3941334" y="3107623"/>
            <a:ext cx="305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John edit Blog.Post 1002? 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227543" y="3725008"/>
            <a:ext cx="115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Post 1002 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3941701" y="2952750"/>
            <a:ext cx="3011142" cy="16969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 rot="1766095">
            <a:off x="4243851" y="3777284"/>
            <a:ext cx="225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No, John is not author</a:t>
            </a:r>
          </a:p>
        </p:txBody>
      </p:sp>
    </p:spTree>
    <p:extLst>
      <p:ext uri="{BB962C8B-B14F-4D97-AF65-F5344CB8AC3E}">
        <p14:creationId xmlns:p14="http://schemas.microsoft.com/office/powerpoint/2010/main" val="2064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574710422"/>
              </p:ext>
            </p:extLst>
          </p:nvPr>
        </p:nvGraphicFramePr>
        <p:xfrm>
          <a:off x="152400" y="-171450"/>
          <a:ext cx="8839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76400" y="4629150"/>
            <a:ext cx="65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Open Sans" charset="0"/>
                <a:ea typeface="Open Sans" charset="0"/>
                <a:cs typeface="Open Sans" charset="0"/>
              </a:rPr>
              <a:t>Tổng hợp từ tài liệu Microservice Design Pattern của Microsoft </a:t>
            </a:r>
          </a:p>
        </p:txBody>
      </p:sp>
    </p:spTree>
    <p:extLst>
      <p:ext uri="{BB962C8B-B14F-4D97-AF65-F5344CB8AC3E}">
        <p14:creationId xmlns:p14="http://schemas.microsoft.com/office/powerpoint/2010/main" val="50535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Pub Sub Message Queue</a:t>
            </a:r>
          </a:p>
        </p:txBody>
      </p:sp>
    </p:spTree>
    <p:extLst>
      <p:ext uri="{BB962C8B-B14F-4D97-AF65-F5344CB8AC3E}">
        <p14:creationId xmlns:p14="http://schemas.microsoft.com/office/powerpoint/2010/main" val="51100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go micro, gRPC không phải là tất cả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REST vẫn rất phổ biến. Trình duyệt chưa hỗ trợ gRPC</a:t>
            </a:r>
          </a:p>
          <a:p>
            <a:r>
              <a:rPr lang="en-US" sz="2800"/>
              <a:t>gRPC không hỗ trợ tốt upload binary</a:t>
            </a:r>
          </a:p>
          <a:p>
            <a:r>
              <a:rPr lang="en-US" sz="2800"/>
              <a:t>Request </a:t>
            </a:r>
            <a:r>
              <a:rPr lang="mr-IN" sz="2800"/>
              <a:t>–</a:t>
            </a:r>
            <a:r>
              <a:rPr lang="en-US" sz="2800"/>
              <a:t> Reply Remote Procedure Call vẫn cần thiết</a:t>
            </a:r>
          </a:p>
          <a:p>
            <a:r>
              <a:rPr lang="en-US" sz="2800"/>
              <a:t>Pub Sub và MessageQueue sẽ chiếm ưu thế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736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Có nhiều lựa chọn cho message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Broker vs Brokerless</a:t>
            </a:r>
          </a:p>
          <a:p>
            <a:r>
              <a:rPr lang="en-US"/>
              <a:t>Kafka / RabbitMQ / Nat.io</a:t>
            </a:r>
          </a:p>
          <a:p>
            <a:r>
              <a:rPr lang="en-US"/>
              <a:t>Tạm thời chúng tôi dùng Nat.io vì Nat.io  dùng protobuf và đơn giản</a:t>
            </a:r>
          </a:p>
        </p:txBody>
      </p:sp>
    </p:spTree>
    <p:extLst>
      <p:ext uri="{BB962C8B-B14F-4D97-AF65-F5344CB8AC3E}">
        <p14:creationId xmlns:p14="http://schemas.microsoft.com/office/powerpoint/2010/main" val="8754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hợp trước khi hết giờ</a:t>
            </a:r>
          </a:p>
        </p:txBody>
      </p:sp>
      <p:pic>
        <p:nvPicPr>
          <p:cNvPr id="3" name="Shape 56"/>
          <p:cNvPicPr preferRelativeResize="0"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49175"/>
            <a:ext cx="2407655" cy="370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01" y="63916"/>
            <a:ext cx="1324623" cy="35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133350"/>
            <a:ext cx="9067800" cy="49398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Golang là lựa chọn tốt để code microserviceNhẹ, không cần cài run time, library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Chưa thể bỏ REST vì nó quá phổ biến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gRPC </a:t>
            </a:r>
            <a:r>
              <a:rPr lang="vi-VN" sz="2800"/>
              <a:t>hợp lý cho call request response.</a:t>
            </a:r>
            <a:endParaRPr lang="en-US" sz="2800"/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Protobuf giúp định nghĩa tốt chi tiết dữ liệu vào </a:t>
            </a:r>
            <a:r>
              <a:rPr lang="mr-IN" sz="2800"/>
              <a:t>–</a:t>
            </a:r>
            <a:r>
              <a:rPr lang="en-US" sz="2800"/>
              <a:t> ra kiêm văn bản API luôn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Consul làm service discovery tốt</a:t>
            </a:r>
          </a:p>
        </p:txBody>
      </p:sp>
    </p:spTree>
    <p:extLst>
      <p:ext uri="{BB962C8B-B14F-4D97-AF65-F5344CB8AC3E}">
        <p14:creationId xmlns:p14="http://schemas.microsoft.com/office/powerpoint/2010/main" val="112896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" y="57150"/>
            <a:ext cx="9067800" cy="50863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/>
              <a:t>gRPC hiệu suất cao, nhưng chuyển đổi gRPC sang REST hiệu suất giảm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800"/>
              <a:t>Hệ microservices sử dụng cả call request /reply và pub/sub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800"/>
              <a:t>T</a:t>
            </a:r>
            <a:r>
              <a:rPr lang="en-US" sz="2800"/>
              <a:t>ách cơ sở dữ liệu khi xây dựng microservice rất khó khăn, hãy chia nhỏ schema cho mỗi microservice</a:t>
            </a:r>
          </a:p>
        </p:txBody>
      </p:sp>
    </p:spTree>
    <p:extLst>
      <p:ext uri="{BB962C8B-B14F-4D97-AF65-F5344CB8AC3E}">
        <p14:creationId xmlns:p14="http://schemas.microsoft.com/office/powerpoint/2010/main" val="11495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0"/>
            <a:ext cx="2986289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49555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800" b="1"/>
              <a:t>Cảm ơn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187190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65614586"/>
              </p:ext>
            </p:extLst>
          </p:nvPr>
        </p:nvGraphicFramePr>
        <p:xfrm>
          <a:off x="76200" y="0"/>
          <a:ext cx="8915400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76400" y="4629150"/>
            <a:ext cx="650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atin typeface="Open Sans" charset="0"/>
                <a:ea typeface="Open Sans" charset="0"/>
                <a:cs typeface="Open Sans" charset="0"/>
              </a:rPr>
              <a:t>Tổng hợp từ tài liệu Microservice Design Pattern của Microsoft </a:t>
            </a:r>
          </a:p>
        </p:txBody>
      </p:sp>
    </p:spTree>
    <p:extLst>
      <p:ext uri="{BB962C8B-B14F-4D97-AF65-F5344CB8AC3E}">
        <p14:creationId xmlns:p14="http://schemas.microsoft.com/office/powerpoint/2010/main" val="39818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e result for leatherman ct33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20015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68077" y="971550"/>
            <a:ext cx="54102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API Gateway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Service Discovery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Logging / Monitoring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Separate Database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Message Queue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REST, GRPC, WebSocket, Upload Binary</a:t>
            </a: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endParaRPr lang="en-US" sz="240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Các pattern căn bản hay dùng</a:t>
            </a:r>
          </a:p>
        </p:txBody>
      </p:sp>
    </p:spTree>
    <p:extLst>
      <p:ext uri="{BB962C8B-B14F-4D97-AF65-F5344CB8AC3E}">
        <p14:creationId xmlns:p14="http://schemas.microsoft.com/office/powerpoint/2010/main" val="210046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obile client of ecommerce app needs a way to access the RESTful APIs of th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0" y="209550"/>
            <a:ext cx="46101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428750"/>
            <a:ext cx="3851504" cy="1695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Không dùng API Gateway,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client sẽ phải quản lý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rất nhiều API end point</a:t>
            </a:r>
          </a:p>
        </p:txBody>
      </p:sp>
    </p:spTree>
    <p:extLst>
      <p:ext uri="{BB962C8B-B14F-4D97-AF65-F5344CB8AC3E}">
        <p14:creationId xmlns:p14="http://schemas.microsoft.com/office/powerpoint/2010/main" val="21163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 API gateway enables mobile clients of ecommerce app to access 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285750"/>
            <a:ext cx="46101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586591"/>
            <a:ext cx="396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API Gateway:</a:t>
            </a:r>
            <a:br>
              <a:rPr lang="en-US" sz="2400">
                <a:latin typeface="Open Sans" charset="0"/>
                <a:ea typeface="Open Sans" charset="0"/>
                <a:cs typeface="Open Sans" charset="0"/>
              </a:rPr>
            </a:b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- routing ~ reverse proxy</a:t>
            </a:r>
            <a:br>
              <a:rPr lang="en-US" sz="2400">
                <a:latin typeface="Open Sans" charset="0"/>
                <a:ea typeface="Open Sans" charset="0"/>
                <a:cs typeface="Open Sans" charset="0"/>
              </a:rPr>
            </a:b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- authenticate</a:t>
            </a:r>
            <a:br>
              <a:rPr lang="en-US" sz="2400">
                <a:latin typeface="Open Sans" charset="0"/>
                <a:ea typeface="Open Sans" charset="0"/>
                <a:cs typeface="Open Sans" charset="0"/>
              </a:rPr>
            </a:b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- authorize</a:t>
            </a:r>
            <a:br>
              <a:rPr lang="en-US" sz="2400">
                <a:latin typeface="Open Sans" charset="0"/>
                <a:ea typeface="Open Sans" charset="0"/>
                <a:cs typeface="Open Sans" charset="0"/>
              </a:rPr>
            </a:b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- service discovery</a:t>
            </a:r>
            <a:br>
              <a:rPr lang="en-US" sz="2400">
                <a:latin typeface="Open Sans" charset="0"/>
                <a:ea typeface="Open Sans" charset="0"/>
                <a:cs typeface="Open Sans" charset="0"/>
              </a:rPr>
            </a:b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- throttle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Open Sans" charset="0"/>
                <a:ea typeface="Open Sans" charset="0"/>
                <a:cs typeface="Open Sans" charset="0"/>
              </a:rPr>
              <a:t>- 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03801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MasterBlack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32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gleExtend" id="{E6C7DDCA-3370-5D41-96E9-221114582CE1}" vid="{9E9D81AF-DEC3-5741-B9D0-D66A0308E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GoogleExtend</Template>
  <TotalTime>1426</TotalTime>
  <Words>1580</Words>
  <Application>Microsoft Macintosh PowerPoint</Application>
  <PresentationFormat>On-screen Show (16:9)</PresentationFormat>
  <Paragraphs>395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Calibri</vt:lpstr>
      <vt:lpstr>Mangal</vt:lpstr>
      <vt:lpstr>ＭＳ Ｐゴシック</vt:lpstr>
      <vt:lpstr>Open Sans</vt:lpstr>
      <vt:lpstr>Roboto Mono for Powerline</vt:lpstr>
      <vt:lpstr>Segoe UI</vt:lpstr>
      <vt:lpstr>Wingdings</vt:lpstr>
      <vt:lpstr>Arial</vt:lpstr>
      <vt:lpstr>TechMasterBlack</vt:lpstr>
      <vt:lpstr>Xây dựng Go microservice  với Golang</vt:lpstr>
      <vt:lpstr>Agenda</vt:lpstr>
      <vt:lpstr>Monolithic sang microservices</vt:lpstr>
      <vt:lpstr>PowerPoint Presentation</vt:lpstr>
      <vt:lpstr>PowerPoint Presentation</vt:lpstr>
      <vt:lpstr>PowerPoint Presentation</vt:lpstr>
      <vt:lpstr>Các pattern căn bản hay dùng</vt:lpstr>
      <vt:lpstr>PowerPoint Presentation</vt:lpstr>
      <vt:lpstr>PowerPoint Presentation</vt:lpstr>
      <vt:lpstr>PowerPoint Presentation</vt:lpstr>
      <vt:lpstr>https://github.com/micro/go-micro</vt:lpstr>
      <vt:lpstr>https://github.com/micro/go-micro</vt:lpstr>
      <vt:lpstr>Chọn Golang?</vt:lpstr>
      <vt:lpstr>Truyền thông giữa microservices</vt:lpstr>
      <vt:lpstr>Định dạng truyền dữ liệu</vt:lpstr>
      <vt:lpstr>PowerPoint Presentation</vt:lpstr>
      <vt:lpstr>So sánh khi encode cùng 1 bản tin bằng JSON và Protobuf</vt:lpstr>
      <vt:lpstr>REST / JSON</vt:lpstr>
      <vt:lpstr>gRPC - Protobuf</vt:lpstr>
      <vt:lpstr>PowerPoint Presentation</vt:lpstr>
      <vt:lpstr>Demo 1: go micro trên 1 máy dev</vt:lpstr>
      <vt:lpstr>Demo 1: go micro trên 1 máy dev</vt:lpstr>
      <vt:lpstr>PowerPoint Presentation</vt:lpstr>
      <vt:lpstr>Biên dịch protobuf ra golang</vt:lpstr>
      <vt:lpstr>Sinh tài liệu từ protobuf</vt:lpstr>
      <vt:lpstr>micro cli</vt:lpstr>
      <vt:lpstr>micro api</vt:lpstr>
      <vt:lpstr>micro web</vt:lpstr>
      <vt:lpstr>Demo 2: Thêm method</vt:lpstr>
      <vt:lpstr>PowerPoint Presentation</vt:lpstr>
      <vt:lpstr>PowerPoint Presentation</vt:lpstr>
      <vt:lpstr>PowerPoint Presentation</vt:lpstr>
      <vt:lpstr>2 microservice nói chuyện với nhau  khi chúng nhìn thấy nhau và hiểu được nhau</vt:lpstr>
      <vt:lpstr>PowerPoint Presentation</vt:lpstr>
      <vt:lpstr>PowerPoint Presentation</vt:lpstr>
      <vt:lpstr>Tăng độ ổn định, dễ kết nối, chịu lỗi của micro service mesh ???</vt:lpstr>
      <vt:lpstr>Demo 3: microservice nhiều node</vt:lpstr>
      <vt:lpstr>PowerPoint Presentation</vt:lpstr>
      <vt:lpstr>PowerPoint Presentation</vt:lpstr>
      <vt:lpstr>PowerPoint Presentation</vt:lpstr>
      <vt:lpstr>PowerPoint Presentation</vt:lpstr>
      <vt:lpstr>production dùng docker swarm</vt:lpstr>
      <vt:lpstr>demo 4: thêm web service node</vt:lpstr>
      <vt:lpstr>PowerPoint Presentation</vt:lpstr>
      <vt:lpstr>Authentication - Authorization</vt:lpstr>
      <vt:lpstr>PowerPoint Presentation</vt:lpstr>
      <vt:lpstr>Phân quyền method tập trung tại api gate way</vt:lpstr>
      <vt:lpstr>Phân quyền tác động lên đối tượng  do từng microservice quyết định</vt:lpstr>
      <vt:lpstr>PowerPoint Presentation</vt:lpstr>
      <vt:lpstr>Pub Sub Message Queue</vt:lpstr>
      <vt:lpstr>go micro, gRPC không phải là tất cả !</vt:lpstr>
      <vt:lpstr>Có nhiều lựa chọn cho message queue</vt:lpstr>
      <vt:lpstr>Tổng hợp trước khi hết giờ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Go microservice  với Golang</dc:title>
  <dc:creator>Cuong Trinh</dc:creator>
  <cp:lastModifiedBy>Cuong Trinh</cp:lastModifiedBy>
  <cp:revision>215</cp:revision>
  <dcterms:created xsi:type="dcterms:W3CDTF">2018-07-11T15:25:10Z</dcterms:created>
  <dcterms:modified xsi:type="dcterms:W3CDTF">2018-07-22T04:00:25Z</dcterms:modified>
</cp:coreProperties>
</file>