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everyone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e339d76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e339d76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e339d764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e339d764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339d764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339d76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e339d764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e339d764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339d76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339d76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339d764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339d764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339d76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339d76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339d764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339d764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339d764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339d764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339d764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339d764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6ded09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6ded09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339d764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339d764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339d764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339d764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9d1fdee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9d1fdee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751bed9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751bed9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9d1fde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9d1fde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9d1fde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9d1fde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339d76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339d76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9d1fde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9d1fde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339d7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339d7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339d76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339d76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339d76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339d76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ooglesamples/android-SliceViewer/releas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ckerhieu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.co/slices" TargetMode="External"/><Relationship Id="rId4" Type="http://schemas.openxmlformats.org/officeDocument/2006/relationships/hyperlink" Target="http://g.co/actions" TargetMode="External"/><Relationship Id="rId5" Type="http://schemas.openxmlformats.org/officeDocument/2006/relationships/hyperlink" Target="https://github.com/googlesamples/android-SliceViewer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I7cugpqambAbwXRUBj6dJ8uieW9XG5y3/view" TargetMode="External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actions/reference/built-in-inten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g.co/slic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6427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Slices - a highly portable gateway to your app</a:t>
            </a:r>
            <a:endParaRPr sz="3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 Rocker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2231700" y="4597850"/>
            <a:ext cx="4680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Studio 3.2 Preview: </a:t>
            </a:r>
            <a:r>
              <a:rPr lang="en" sz="1200"/>
              <a:t>File -&gt; New -&gt; Other -&gt; Slice Provider</a:t>
            </a:r>
            <a:endParaRPr sz="1200"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</a:t>
            </a:r>
            <a:r>
              <a:rPr lang="en"/>
              <a:t>SliceProvider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50" y="771450"/>
            <a:ext cx="4363902" cy="3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85275" y="1071750"/>
            <a:ext cx="770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Slice Viewer: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https://github.com/googlesamples/android-SliceViewer/releases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SliceProvider and deploy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Launch your SliceProvider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adb shell am start -a android.intent.action.VIEW -d slice-&lt;your slice URI&gt;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SliceProvider in AndroidManifest.xml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443075" y="1030625"/>
            <a:ext cx="7551600" cy="4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".ExampleSliceProvider"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:authorities=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"io.github.rockerhieu.slices"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:exported=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"android.intent.action.VIEW"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category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:name=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"android.app.slice.category.SLICE"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:host=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"slices.rockerhieu.github.io"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:pathPrefix=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:scheme=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"https"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intent-filter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SliceProvider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443075" y="1030625"/>
            <a:ext cx="7551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ExampleSliceProvider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SliceProvider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…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onBindSlice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(sliceUri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Uri)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Slice 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build and return the Slice associated with the URI passed in.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buildSlice(sliceUri)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method defined later.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- Hello World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443075" y="1030625"/>
            <a:ext cx="75516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fun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buildSlice(sliceUri: Uri): Slice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i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sliceUri, ListBuilder.</a:t>
            </a:r>
            <a:r>
              <a:rPr i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INFINITY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en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subtitle 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"Today is a beautiful day"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73A4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275" y="2732275"/>
            <a:ext cx="4708976" cy="20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Builders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443075" y="1030625"/>
            <a:ext cx="75516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add slice builders dependency in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build.gradle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androidx.slice:slice-builders:&lt;current version&gt;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DSL for slice builders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"androidx.slice:slice-builders-ktx: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&lt;current version&gt;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Templates - HeaderBuilder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75" y="1618138"/>
            <a:ext cx="39243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25" y="3485038"/>
            <a:ext cx="3924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149025" y="751275"/>
            <a:ext cx="48267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https://developer.android.com/guide/slices/templates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400" y="1618150"/>
            <a:ext cx="25622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Templates - RowBuilder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3694425"/>
            <a:ext cx="3924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50" y="2970525"/>
            <a:ext cx="3924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850" y="2246625"/>
            <a:ext cx="3924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9850" y="1522725"/>
            <a:ext cx="3924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3219450" y="1513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58700" y="7598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Templates - GridBuilder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0" y="1630600"/>
            <a:ext cx="39243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750" y="3831400"/>
            <a:ext cx="3924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2750" y="2536000"/>
            <a:ext cx="39243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Templates - GridBuilder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Templates - RangeBuilder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400" y="2603025"/>
            <a:ext cx="3924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400" y="1879125"/>
            <a:ext cx="3924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2854200" y="1564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974550" y="613775"/>
            <a:ext cx="37260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GDE</a:t>
            </a:r>
            <a:r>
              <a:rPr lang="en" sz="1800">
                <a:solidFill>
                  <a:srgbClr val="CFE2F3"/>
                </a:solidFill>
              </a:rPr>
              <a:t> Android</a:t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FE2F3"/>
                </a:solidFill>
              </a:rPr>
              <a:t>Tech Lead at Zalo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CFE2F3"/>
                </a:solidFill>
                <a:hlinkClick r:id="rId3"/>
              </a:rPr>
              <a:t>https://github.com/rockerhieu</a:t>
            </a:r>
            <a:endParaRPr sz="1800">
              <a:solidFill>
                <a:srgbClr val="CFE2F3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50" y="1667300"/>
            <a:ext cx="932050" cy="57994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656075" y="1289125"/>
            <a:ext cx="253800" cy="207300"/>
          </a:xfrm>
          <a:custGeom>
            <a:pathLst>
              <a:path extrusionOk="0" h="120000" w="120000">
                <a:moveTo>
                  <a:pt x="29951" y="46653"/>
                </a:moveTo>
                <a:lnTo>
                  <a:pt x="35458" y="46653"/>
                </a:lnTo>
                <a:cubicBezTo>
                  <a:pt x="37101" y="46653"/>
                  <a:pt x="38164" y="45354"/>
                  <a:pt x="38164" y="43346"/>
                </a:cubicBezTo>
                <a:cubicBezTo>
                  <a:pt x="38164" y="41338"/>
                  <a:pt x="37101" y="40039"/>
                  <a:pt x="35458" y="40039"/>
                </a:cubicBezTo>
                <a:lnTo>
                  <a:pt x="29951" y="40039"/>
                </a:lnTo>
                <a:cubicBezTo>
                  <a:pt x="28309" y="40039"/>
                  <a:pt x="27246" y="41338"/>
                  <a:pt x="27246" y="43346"/>
                </a:cubicBezTo>
                <a:cubicBezTo>
                  <a:pt x="27246" y="45354"/>
                  <a:pt x="28309" y="46653"/>
                  <a:pt x="29951" y="46653"/>
                </a:cubicBezTo>
                <a:close/>
                <a:moveTo>
                  <a:pt x="114492" y="13346"/>
                </a:moveTo>
                <a:lnTo>
                  <a:pt x="81835" y="13346"/>
                </a:lnTo>
                <a:cubicBezTo>
                  <a:pt x="81835" y="6023"/>
                  <a:pt x="76908" y="0"/>
                  <a:pt x="70917" y="0"/>
                </a:cubicBezTo>
                <a:lnTo>
                  <a:pt x="49082" y="0"/>
                </a:lnTo>
                <a:cubicBezTo>
                  <a:pt x="43091" y="0"/>
                  <a:pt x="38164" y="6023"/>
                  <a:pt x="38164" y="13346"/>
                </a:cubicBezTo>
                <a:lnTo>
                  <a:pt x="5410" y="13346"/>
                </a:lnTo>
                <a:cubicBezTo>
                  <a:pt x="2415" y="13346"/>
                  <a:pt x="0" y="16299"/>
                  <a:pt x="0" y="19960"/>
                </a:cubicBezTo>
                <a:lnTo>
                  <a:pt x="0" y="113385"/>
                </a:lnTo>
                <a:cubicBezTo>
                  <a:pt x="0" y="117047"/>
                  <a:pt x="2415" y="120000"/>
                  <a:pt x="5410" y="120000"/>
                </a:cubicBezTo>
                <a:lnTo>
                  <a:pt x="114492" y="120000"/>
                </a:lnTo>
                <a:cubicBezTo>
                  <a:pt x="117487" y="120000"/>
                  <a:pt x="120000" y="117047"/>
                  <a:pt x="120000" y="113385"/>
                </a:cubicBezTo>
                <a:lnTo>
                  <a:pt x="120000" y="19960"/>
                </a:lnTo>
                <a:cubicBezTo>
                  <a:pt x="120000" y="16299"/>
                  <a:pt x="117487" y="13346"/>
                  <a:pt x="114492" y="13346"/>
                </a:cubicBezTo>
                <a:close/>
                <a:moveTo>
                  <a:pt x="49082" y="6614"/>
                </a:moveTo>
                <a:lnTo>
                  <a:pt x="70917" y="6614"/>
                </a:lnTo>
                <a:cubicBezTo>
                  <a:pt x="73913" y="6614"/>
                  <a:pt x="76328" y="9685"/>
                  <a:pt x="76328" y="13346"/>
                </a:cubicBezTo>
                <a:lnTo>
                  <a:pt x="43574" y="13346"/>
                </a:lnTo>
                <a:cubicBezTo>
                  <a:pt x="43574" y="9685"/>
                  <a:pt x="46086" y="6614"/>
                  <a:pt x="49082" y="6614"/>
                </a:cubicBezTo>
                <a:close/>
                <a:moveTo>
                  <a:pt x="16328" y="93307"/>
                </a:moveTo>
                <a:cubicBezTo>
                  <a:pt x="14685" y="93307"/>
                  <a:pt x="13623" y="94724"/>
                  <a:pt x="13623" y="96614"/>
                </a:cubicBezTo>
                <a:cubicBezTo>
                  <a:pt x="13623" y="98622"/>
                  <a:pt x="14685" y="100039"/>
                  <a:pt x="16328" y="100039"/>
                </a:cubicBezTo>
                <a:lnTo>
                  <a:pt x="16328" y="113385"/>
                </a:lnTo>
                <a:lnTo>
                  <a:pt x="5410" y="113385"/>
                </a:lnTo>
                <a:lnTo>
                  <a:pt x="5410" y="19960"/>
                </a:lnTo>
                <a:lnTo>
                  <a:pt x="16328" y="19960"/>
                </a:lnTo>
                <a:lnTo>
                  <a:pt x="16328" y="93307"/>
                </a:lnTo>
                <a:close/>
                <a:moveTo>
                  <a:pt x="98164" y="93307"/>
                </a:moveTo>
                <a:cubicBezTo>
                  <a:pt x="96521" y="93307"/>
                  <a:pt x="95458" y="94724"/>
                  <a:pt x="95458" y="96614"/>
                </a:cubicBezTo>
                <a:cubicBezTo>
                  <a:pt x="95458" y="98622"/>
                  <a:pt x="96521" y="100039"/>
                  <a:pt x="98164" y="100039"/>
                </a:cubicBezTo>
                <a:lnTo>
                  <a:pt x="98164" y="113385"/>
                </a:lnTo>
                <a:lnTo>
                  <a:pt x="21835" y="113385"/>
                </a:lnTo>
                <a:lnTo>
                  <a:pt x="21835" y="100039"/>
                </a:lnTo>
                <a:cubicBezTo>
                  <a:pt x="23478" y="100039"/>
                  <a:pt x="24541" y="98622"/>
                  <a:pt x="24541" y="96614"/>
                </a:cubicBezTo>
                <a:cubicBezTo>
                  <a:pt x="24541" y="94724"/>
                  <a:pt x="23478" y="93307"/>
                  <a:pt x="21835" y="93307"/>
                </a:cubicBezTo>
                <a:lnTo>
                  <a:pt x="21835" y="19960"/>
                </a:lnTo>
                <a:lnTo>
                  <a:pt x="98164" y="19960"/>
                </a:lnTo>
                <a:lnTo>
                  <a:pt x="98164" y="93307"/>
                </a:lnTo>
                <a:close/>
                <a:moveTo>
                  <a:pt x="114492" y="113385"/>
                </a:moveTo>
                <a:lnTo>
                  <a:pt x="103574" y="113385"/>
                </a:lnTo>
                <a:lnTo>
                  <a:pt x="103574" y="100039"/>
                </a:lnTo>
                <a:cubicBezTo>
                  <a:pt x="105217" y="100039"/>
                  <a:pt x="106376" y="98622"/>
                  <a:pt x="106376" y="96614"/>
                </a:cubicBezTo>
                <a:cubicBezTo>
                  <a:pt x="106376" y="94724"/>
                  <a:pt x="105217" y="93307"/>
                  <a:pt x="103574" y="93307"/>
                </a:cubicBezTo>
                <a:lnTo>
                  <a:pt x="103574" y="19960"/>
                </a:lnTo>
                <a:lnTo>
                  <a:pt x="114492" y="19960"/>
                </a:lnTo>
                <a:lnTo>
                  <a:pt x="114492" y="113385"/>
                </a:lnTo>
                <a:close/>
                <a:moveTo>
                  <a:pt x="29951" y="33307"/>
                </a:moveTo>
                <a:lnTo>
                  <a:pt x="46376" y="33307"/>
                </a:lnTo>
                <a:cubicBezTo>
                  <a:pt x="48019" y="33307"/>
                  <a:pt x="49082" y="32007"/>
                  <a:pt x="49082" y="30000"/>
                </a:cubicBezTo>
                <a:cubicBezTo>
                  <a:pt x="49082" y="27992"/>
                  <a:pt x="48019" y="26692"/>
                  <a:pt x="46376" y="26692"/>
                </a:cubicBezTo>
                <a:lnTo>
                  <a:pt x="29951" y="26692"/>
                </a:lnTo>
                <a:cubicBezTo>
                  <a:pt x="28309" y="26692"/>
                  <a:pt x="27246" y="27992"/>
                  <a:pt x="27246" y="30000"/>
                </a:cubicBezTo>
                <a:cubicBezTo>
                  <a:pt x="27246" y="32007"/>
                  <a:pt x="28309" y="33307"/>
                  <a:pt x="29951" y="333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71" y="689975"/>
            <a:ext cx="253800" cy="28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Templates - Combine Templates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0" y="1414463"/>
            <a:ext cx="39243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750" y="1414463"/>
            <a:ext cx="39243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956100" y="3823925"/>
            <a:ext cx="3034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Header + grid 1 cell of image + grid 2 cells of text</a:t>
            </a:r>
            <a:endParaRPr sz="1000"/>
          </a:p>
        </p:txBody>
      </p:sp>
      <p:sp>
        <p:nvSpPr>
          <p:cNvPr id="210" name="Google Shape;210;p32"/>
          <p:cNvSpPr txBox="1"/>
          <p:nvPr/>
        </p:nvSpPr>
        <p:spPr>
          <a:xfrm>
            <a:off x="5032800" y="3244300"/>
            <a:ext cx="3034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Header + grid 3 cell of image + grid 2 cells of list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433450" y="1069150"/>
            <a:ext cx="57792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http://g.co/slices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http://g.co/actions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https://github.com/googlesamples/android-SliceViewer/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412" y="728374"/>
            <a:ext cx="4838275" cy="36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 title="20180509171753_MVI_238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271" y="-33338"/>
            <a:ext cx="9262534" cy="52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3325" y="67425"/>
            <a:ext cx="100706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43750" y="868154"/>
            <a:ext cx="86811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</a:rPr>
              <a:t>Pre-defined set of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intents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</a:rPr>
              <a:t>Integrate with Google Assistant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</a:rPr>
              <a:t>Register custom intents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750" y="0"/>
            <a:ext cx="9263751" cy="518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531475" y="2851075"/>
            <a:ext cx="1502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http://g.co/slices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2062350" y="1125075"/>
            <a:ext cx="1319700" cy="98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  <a:r>
              <a:rPr lang="en">
                <a:solidFill>
                  <a:srgbClr val="FFFFFF"/>
                </a:solidFill>
              </a:rPr>
              <a:t>ctions.xml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65300" y="1125075"/>
            <a:ext cx="1319700" cy="982500"/>
          </a:xfrm>
          <a:prstGeom prst="rect">
            <a:avLst/>
          </a:prstGeom>
          <a:solidFill>
            <a:srgbClr val="6D9EE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SliceProvider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" name="Google Shape;110;p20"/>
          <p:cNvCxnSpPr>
            <a:endCxn id="109" idx="1"/>
          </p:cNvCxnSpPr>
          <p:nvPr/>
        </p:nvCxnSpPr>
        <p:spPr>
          <a:xfrm>
            <a:off x="3382200" y="1616325"/>
            <a:ext cx="24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 txBox="1"/>
          <p:nvPr/>
        </p:nvSpPr>
        <p:spPr>
          <a:xfrm>
            <a:off x="3819375" y="1279225"/>
            <a:ext cx="1608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/ Deeplink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303675" y="1722425"/>
            <a:ext cx="2640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actions.intent.GET_CRYPTOCURRENCY_PRICE</a:t>
            </a:r>
            <a:endParaRPr sz="8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25" y="2242725"/>
            <a:ext cx="4927911" cy="17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grpSp>
        <p:nvGrpSpPr>
          <p:cNvPr id="119" name="Google Shape;119;p21"/>
          <p:cNvGrpSpPr/>
          <p:nvPr/>
        </p:nvGrpSpPr>
        <p:grpSpPr>
          <a:xfrm>
            <a:off x="3836450" y="1404150"/>
            <a:ext cx="4930950" cy="2335200"/>
            <a:chOff x="3489700" y="1404150"/>
            <a:chExt cx="4930950" cy="2335200"/>
          </a:xfrm>
        </p:grpSpPr>
        <p:sp>
          <p:nvSpPr>
            <p:cNvPr id="120" name="Google Shape;120;p21"/>
            <p:cNvSpPr/>
            <p:nvPr/>
          </p:nvSpPr>
          <p:spPr>
            <a:xfrm>
              <a:off x="6209650" y="1404150"/>
              <a:ext cx="2211000" cy="2335200"/>
            </a:xfrm>
            <a:prstGeom prst="rect">
              <a:avLst/>
            </a:prstGeom>
            <a:noFill/>
            <a:ln cap="flat" cmpd="sng" w="9525">
              <a:solidFill>
                <a:srgbClr val="6D9EEB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</a:rPr>
                <a:t>Host</a:t>
              </a:r>
              <a:r>
                <a:rPr lang="en">
                  <a:solidFill>
                    <a:srgbClr val="6D9EEB"/>
                  </a:solidFill>
                </a:rPr>
                <a:t> App</a:t>
              </a:r>
              <a:endParaRPr>
                <a:solidFill>
                  <a:srgbClr val="6D9EEB"/>
                </a:solidFill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3750575" y="1827775"/>
              <a:ext cx="1501500" cy="5271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SliceProvider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537725" y="1827775"/>
              <a:ext cx="1501500" cy="5271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SliceManager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6537725" y="2816350"/>
              <a:ext cx="1501500" cy="5271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SliceView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7171775" y="2401100"/>
              <a:ext cx="233400" cy="3690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5362400" y="1972525"/>
              <a:ext cx="1054200" cy="237600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3489700" y="1404150"/>
              <a:ext cx="2069100" cy="1229400"/>
            </a:xfrm>
            <a:prstGeom prst="rect">
              <a:avLst/>
            </a:prstGeom>
            <a:noFill/>
            <a:ln cap="flat" cmpd="sng" w="9525">
              <a:solidFill>
                <a:srgbClr val="6D9EEB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D9EEB"/>
                  </a:solidFill>
                </a:rPr>
                <a:t>Provider App</a:t>
              </a:r>
              <a:endParaRPr>
                <a:solidFill>
                  <a:srgbClr val="6D9EEB"/>
                </a:solidFill>
              </a:endParaRPr>
            </a:p>
          </p:txBody>
        </p:sp>
      </p:grpSp>
      <p:sp>
        <p:nvSpPr>
          <p:cNvPr id="127" name="Google Shape;127;p21"/>
          <p:cNvSpPr txBox="1"/>
          <p:nvPr/>
        </p:nvSpPr>
        <p:spPr>
          <a:xfrm>
            <a:off x="266975" y="918325"/>
            <a:ext cx="3354600" cy="3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TL;DR: RemoteViews 2.0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SliceProvider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 as a ContentProvider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emits Slice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SliceManager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Bind, pin, interact with Slice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SliceView#setSlice(slice)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