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comments/comment7.xml" ContentType="application/vnd.openxmlformats-officedocument.presentationml.comments+xml"/>
  <Override PartName="/ppt/notesSlides/notesSlide11.xml" ContentType="application/vnd.openxmlformats-officedocument.presentationml.notesSlide+xml"/>
  <Override PartName="/ppt/comments/comment8.xml" ContentType="application/vnd.openxmlformats-officedocument.presentationml.comments+xml"/>
  <Override PartName="/ppt/notesSlides/notesSlide12.xml" ContentType="application/vnd.openxmlformats-officedocument.presentationml.notesSlide+xml"/>
  <Override PartName="/ppt/comments/comment9.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10.xml" ContentType="application/vnd.openxmlformats-officedocument.presentationml.comments+xml"/>
  <Override PartName="/ppt/notesSlides/notesSlide22.xml" ContentType="application/vnd.openxmlformats-officedocument.presentationml.notesSlide+xml"/>
  <Override PartName="/ppt/comments/comment11.xml" ContentType="application/vnd.openxmlformats-officedocument.presentationml.comments+xml"/>
  <Override PartName="/ppt/notesSlides/notesSlide23.xml" ContentType="application/vnd.openxmlformats-officedocument.presentationml.notesSlide+xml"/>
  <Override PartName="/ppt/comments/comment12.xml" ContentType="application/vnd.openxmlformats-officedocument.presentationml.comments+xml"/>
  <Override PartName="/ppt/notesSlides/notesSlide24.xml" ContentType="application/vnd.openxmlformats-officedocument.presentationml.notesSlide+xml"/>
  <Override PartName="/ppt/comments/comment13.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4.xml" ContentType="application/vnd.openxmlformats-officedocument.presentationml.comments+xml"/>
  <Override PartName="/ppt/notesSlides/notesSlide29.xml" ContentType="application/vnd.openxmlformats-officedocument.presentationml.notesSlide+xml"/>
  <Override PartName="/ppt/comments/comment15.xml" ContentType="application/vnd.openxmlformats-officedocument.presentationml.comments+xml"/>
  <Override PartName="/ppt/notesSlides/notesSlide30.xml" ContentType="application/vnd.openxmlformats-officedocument.presentationml.notesSlide+xml"/>
  <Override PartName="/ppt/comments/comment16.xml" ContentType="application/vnd.openxmlformats-officedocument.presentationml.comment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77" r:id="rId2"/>
    <p:sldId id="276" r:id="rId3"/>
    <p:sldId id="292" r:id="rId4"/>
    <p:sldId id="324" r:id="rId5"/>
    <p:sldId id="318" r:id="rId6"/>
    <p:sldId id="279" r:id="rId7"/>
    <p:sldId id="280" r:id="rId8"/>
    <p:sldId id="282" r:id="rId9"/>
    <p:sldId id="298" r:id="rId10"/>
    <p:sldId id="300" r:id="rId11"/>
    <p:sldId id="299" r:id="rId12"/>
    <p:sldId id="302" r:id="rId13"/>
    <p:sldId id="303" r:id="rId14"/>
    <p:sldId id="304" r:id="rId15"/>
    <p:sldId id="305" r:id="rId16"/>
    <p:sldId id="306" r:id="rId17"/>
    <p:sldId id="316" r:id="rId18"/>
    <p:sldId id="325" r:id="rId19"/>
    <p:sldId id="326" r:id="rId20"/>
    <p:sldId id="327" r:id="rId21"/>
    <p:sldId id="309" r:id="rId22"/>
    <p:sldId id="328" r:id="rId23"/>
    <p:sldId id="329" r:id="rId24"/>
    <p:sldId id="330" r:id="rId25"/>
    <p:sldId id="310" r:id="rId26"/>
    <p:sldId id="311" r:id="rId27"/>
    <p:sldId id="331" r:id="rId28"/>
    <p:sldId id="332" r:id="rId29"/>
    <p:sldId id="333" r:id="rId30"/>
    <p:sldId id="334" r:id="rId31"/>
    <p:sldId id="312"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Valenciano" initials="JV" lastIdx="43" clrIdx="0">
    <p:extLst>
      <p:ext uri="{19B8F6BF-5375-455C-9EA6-DF929625EA0E}">
        <p15:presenceInfo xmlns:p15="http://schemas.microsoft.com/office/powerpoint/2012/main" userId="0baebff9008ab1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1" autoAdjust="0"/>
    <p:restoredTop sz="78097" autoAdjust="0"/>
  </p:normalViewPr>
  <p:slideViewPr>
    <p:cSldViewPr snapToGrid="0">
      <p:cViewPr varScale="1">
        <p:scale>
          <a:sx n="77" d="100"/>
          <a:sy n="77" d="100"/>
        </p:scale>
        <p:origin x="912" y="72"/>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21T12:43:18.864" idx="26">
    <p:pos x="10" y="10"/>
    <p:text>An overview of what? please highlight main topic... i get it's the overview of virtual networks... but what do you want to highlight in virtual networks? everything? that's too much... so pick some main points... then add that to the title... Virtual Networks (an overview of/to whatever)</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7-20T17:12:58.899" idx="17">
    <p:pos x="10" y="10"/>
    <p:text>split these into multiple slides with quirky font styles</p:text>
    <p:extLst>
      <p:ext uri="{C676402C-5697-4E1C-873F-D02D1690AC5C}">
        <p15:threadingInfo xmlns:p15="http://schemas.microsoft.com/office/powerpoint/2012/main" timeZoneBias="-480"/>
      </p:ext>
    </p:extLst>
  </p:cm>
  <p:cm authorId="1" dt="2018-07-21T12:56:20.394" idx="35">
    <p:pos x="106" y="106"/>
    <p:text>again... wordy</p:text>
    <p:extLst>
      <p:ext uri="{C676402C-5697-4E1C-873F-D02D1690AC5C}">
        <p15:threadingInfo xmlns:p15="http://schemas.microsoft.com/office/powerpoint/2012/main" timeZoneBias="-480"/>
      </p:ext>
    </p:extLst>
  </p:cm>
  <p:cm authorId="1" dt="2018-07-21T13:10:31.082" idx="42">
    <p:pos x="106" y="202"/>
    <p:text>oh, same comment as yesterday.. .see above :/</p:text>
    <p:extLst>
      <p:ext uri="{C676402C-5697-4E1C-873F-D02D1690AC5C}">
        <p15:threadingInfo xmlns:p15="http://schemas.microsoft.com/office/powerpoint/2012/main" timeZoneBias="-480">
          <p15:parentCm authorId="1" idx="35"/>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7-20T17:12:58.899" idx="17">
    <p:pos x="10" y="10"/>
    <p:text>split these into multiple slides with quirky font styles</p:text>
    <p:extLst>
      <p:ext uri="{C676402C-5697-4E1C-873F-D02D1690AC5C}">
        <p15:threadingInfo xmlns:p15="http://schemas.microsoft.com/office/powerpoint/2012/main" timeZoneBias="-480"/>
      </p:ext>
    </p:extLst>
  </p:cm>
  <p:cm authorId="1" dt="2018-07-21T12:56:20.394" idx="35">
    <p:pos x="106" y="106"/>
    <p:text>again... wordy</p:text>
    <p:extLst>
      <p:ext uri="{C676402C-5697-4E1C-873F-D02D1690AC5C}">
        <p15:threadingInfo xmlns:p15="http://schemas.microsoft.com/office/powerpoint/2012/main" timeZoneBias="-480"/>
      </p:ext>
    </p:extLst>
  </p:cm>
  <p:cm authorId="1" dt="2018-07-21T13:10:31.082" idx="42">
    <p:pos x="106" y="202"/>
    <p:text>oh, same comment as yesterday.. .see above :/</p:text>
    <p:extLst>
      <p:ext uri="{C676402C-5697-4E1C-873F-D02D1690AC5C}">
        <p15:threadingInfo xmlns:p15="http://schemas.microsoft.com/office/powerpoint/2012/main" timeZoneBias="-480">
          <p15:parentCm authorId="1" idx="35"/>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7-20T17:12:58.899" idx="17">
    <p:pos x="10" y="10"/>
    <p:text>split these into multiple slides with quirky font styles</p:text>
    <p:extLst>
      <p:ext uri="{C676402C-5697-4E1C-873F-D02D1690AC5C}">
        <p15:threadingInfo xmlns:p15="http://schemas.microsoft.com/office/powerpoint/2012/main" timeZoneBias="-480"/>
      </p:ext>
    </p:extLst>
  </p:cm>
  <p:cm authorId="1" dt="2018-07-21T12:56:20.394" idx="35">
    <p:pos x="106" y="106"/>
    <p:text>again... wordy</p:text>
    <p:extLst>
      <p:ext uri="{C676402C-5697-4E1C-873F-D02D1690AC5C}">
        <p15:threadingInfo xmlns:p15="http://schemas.microsoft.com/office/powerpoint/2012/main" timeZoneBias="-480"/>
      </p:ext>
    </p:extLst>
  </p:cm>
  <p:cm authorId="1" dt="2018-07-21T13:10:31.082" idx="42">
    <p:pos x="106" y="202"/>
    <p:text>oh, same comment as yesterday.. .see above :/</p:text>
    <p:extLst>
      <p:ext uri="{C676402C-5697-4E1C-873F-D02D1690AC5C}">
        <p15:threadingInfo xmlns:p15="http://schemas.microsoft.com/office/powerpoint/2012/main" timeZoneBias="-480">
          <p15:parentCm authorId="1" idx="35"/>
        </p15:threadingInfo>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7-20T17:12:58.899" idx="17">
    <p:pos x="10" y="10"/>
    <p:text>split these into multiple slides with quirky font styles</p:text>
    <p:extLst>
      <p:ext uri="{C676402C-5697-4E1C-873F-D02D1690AC5C}">
        <p15:threadingInfo xmlns:p15="http://schemas.microsoft.com/office/powerpoint/2012/main" timeZoneBias="-480"/>
      </p:ext>
    </p:extLst>
  </p:cm>
  <p:cm authorId="1" dt="2018-07-21T12:56:20.394" idx="35">
    <p:pos x="106" y="106"/>
    <p:text>again... wordy</p:text>
    <p:extLst>
      <p:ext uri="{C676402C-5697-4E1C-873F-D02D1690AC5C}">
        <p15:threadingInfo xmlns:p15="http://schemas.microsoft.com/office/powerpoint/2012/main" timeZoneBias="-480"/>
      </p:ext>
    </p:extLst>
  </p:cm>
  <p:cm authorId="1" dt="2018-07-21T13:10:31.082" idx="42">
    <p:pos x="106" y="202"/>
    <p:text>oh, same comment as yesterday.. .see above :/</p:text>
    <p:extLst>
      <p:ext uri="{C676402C-5697-4E1C-873F-D02D1690AC5C}">
        <p15:threadingInfo xmlns:p15="http://schemas.microsoft.com/office/powerpoint/2012/main" timeZoneBias="-480">
          <p15:parentCm authorId="1" idx="35"/>
        </p15:threadingInfo>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07-20T17:13:19.597" idx="18">
    <p:pos x="10" y="10"/>
    <p:text>split these into multiple slides with quirky font styles</p:text>
    <p:extLst>
      <p:ext uri="{C676402C-5697-4E1C-873F-D02D1690AC5C}">
        <p15:threadingInfo xmlns:p15="http://schemas.microsoft.com/office/powerpoint/2012/main" timeZoneBias="-480"/>
      </p:ext>
    </p:extLst>
  </p:cm>
  <p:cm authorId="1" dt="2018-07-21T13:10:38.850" idx="43">
    <p:pos x="106" y="106"/>
    <p:text>same comment as above... :/</p:text>
    <p:extLst>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07-20T17:13:19.597" idx="18">
    <p:pos x="10" y="10"/>
    <p:text>split these into multiple slides with quirky font styles</p:text>
    <p:extLst>
      <p:ext uri="{C676402C-5697-4E1C-873F-D02D1690AC5C}">
        <p15:threadingInfo xmlns:p15="http://schemas.microsoft.com/office/powerpoint/2012/main" timeZoneBias="-480"/>
      </p:ext>
    </p:extLst>
  </p:cm>
  <p:cm authorId="1" dt="2018-07-21T13:10:38.850" idx="43">
    <p:pos x="106" y="106"/>
    <p:text>same comment as above... :/</p:text>
    <p:extLst>
      <p:ext uri="{C676402C-5697-4E1C-873F-D02D1690AC5C}">
        <p15:threadingInfo xmlns:p15="http://schemas.microsoft.com/office/powerpoint/2012/main" timeZoneBias="-4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7-20T17:13:19.597" idx="18">
    <p:pos x="10" y="10"/>
    <p:text>split these into multiple slides with quirky font styles</p:text>
    <p:extLst>
      <p:ext uri="{C676402C-5697-4E1C-873F-D02D1690AC5C}">
        <p15:threadingInfo xmlns:p15="http://schemas.microsoft.com/office/powerpoint/2012/main" timeZoneBias="-480"/>
      </p:ext>
    </p:extLst>
  </p:cm>
  <p:cm authorId="1" dt="2018-07-21T13:10:38.850" idx="43">
    <p:pos x="106" y="106"/>
    <p:text>same comment as above...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7-21T12:37:25.874" idx="20">
    <p:pos x="10" y="10"/>
    <p:text>hmmm... try to consider restructuring this outline... it doesnt appeal much to me (at least to me)... i think catchy phrases won't help here (let's do the basic.. how data transfer works... cleaning it up etc)... try to lessen the points here</p:text>
    <p:extLst>
      <p:ext uri="{C676402C-5697-4E1C-873F-D02D1690AC5C}">
        <p15:threadingInfo xmlns:p15="http://schemas.microsoft.com/office/powerpoint/2012/main" timeZoneBias="-480"/>
      </p:ext>
    </p:extLst>
  </p:cm>
  <p:cm authorId="1" dt="2018-07-21T12:40:49.535" idx="21">
    <p:pos x="10" y="106"/>
    <p:text>just highlight what you want to highlight</p:text>
    <p:extLst>
      <p:ext uri="{C676402C-5697-4E1C-873F-D02D1690AC5C}">
        <p15:threadingInfo xmlns:p15="http://schemas.microsoft.com/office/powerpoint/2012/main" timeZoneBias="-480">
          <p15:parentCm authorId="1" idx="20"/>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7-21T12:50:29.906" idx="28">
    <p:pos x="10" y="10"/>
    <p:text>better than the first one you sent me</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7-21T12:50:46.169" idx="29">
    <p:pos x="10" y="10"/>
    <p:text>better than the previous one you've sent me</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7-21T12:51:52.991" idx="30">
    <p:pos x="10" y="10"/>
    <p:text>I dont follow where all the red lines are pointing or coming from... please trace all lines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7-20T16:57:21.611" idx="10">
    <p:pos x="10" y="10"/>
    <p:text>It's ok to just put the entire question on the slide... especially, if you want to provoke (yeah, bad memories) some thoughts to your audience...</p:text>
    <p:extLst>
      <p:ext uri="{C676402C-5697-4E1C-873F-D02D1690AC5C}">
        <p15:threadingInfo xmlns:p15="http://schemas.microsoft.com/office/powerpoint/2012/main" timeZoneBias="-480"/>
      </p:ext>
    </p:extLst>
  </p:cm>
  <p:cm authorId="1" dt="2018-07-20T16:57:48.368" idx="11">
    <p:pos x="106" y="106"/>
    <p:text/>
    <p:extLst>
      <p:ext uri="{C676402C-5697-4E1C-873F-D02D1690AC5C}">
        <p15:threadingInfo xmlns:p15="http://schemas.microsoft.com/office/powerpoint/2012/main" timeZoneBias="-480"/>
      </p:ext>
    </p:extLst>
  </p:cm>
  <p:cm authorId="1" dt="2018-07-21T12:52:59.478" idx="31">
    <p:pos x="106" y="202"/>
    <p:text>what happened to the quirky fonts???? these are plain flat black font here!!! :/</p:text>
    <p:extLst>
      <p:ext uri="{C676402C-5697-4E1C-873F-D02D1690AC5C}">
        <p15:threadingInfo xmlns:p15="http://schemas.microsoft.com/office/powerpoint/2012/main" timeZoneBias="-480">
          <p15:parentCm authorId="1" idx="11"/>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7-20T16:57:21.611" idx="10">
    <p:pos x="10" y="10"/>
    <p:text>It's ok to just put the entire question on the slide... especially, if you want to provoke (yeah, bad memories) some thoughts to your audience...</p:text>
    <p:extLst>
      <p:ext uri="{C676402C-5697-4E1C-873F-D02D1690AC5C}">
        <p15:threadingInfo xmlns:p15="http://schemas.microsoft.com/office/powerpoint/2012/main" timeZoneBias="-480"/>
      </p:ext>
    </p:extLst>
  </p:cm>
  <p:cm authorId="1" dt="2018-07-20T17:01:20.965" idx="12">
    <p:pos x="10" y="106"/>
    <p:text>hindi mo to post, kaya wag tanong mo, sagot mo... so remove the answer in your postulated question. ;)</p:text>
    <p:extLst>
      <p:ext uri="{C676402C-5697-4E1C-873F-D02D1690AC5C}">
        <p15:threadingInfo xmlns:p15="http://schemas.microsoft.com/office/powerpoint/2012/main" timeZoneBias="-480">
          <p15:parentCm authorId="1" idx="10"/>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7-20T16:57:21.611" idx="10">
    <p:pos x="10" y="10"/>
    <p:text>It's ok to just put the entire question on the slide... especially, if you want to provoke (yeah, bad memories) some thoughts to your audience...</p:text>
    <p:extLst>
      <p:ext uri="{C676402C-5697-4E1C-873F-D02D1690AC5C}">
        <p15:threadingInfo xmlns:p15="http://schemas.microsoft.com/office/powerpoint/2012/main" timeZoneBias="-480"/>
      </p:ext>
    </p:extLst>
  </p:cm>
  <p:cm authorId="1" dt="2018-07-20T16:57:48.368" idx="11">
    <p:pos x="106" y="106"/>
    <p:text/>
    <p:extLst>
      <p:ext uri="{C676402C-5697-4E1C-873F-D02D1690AC5C}">
        <p15:threadingInfo xmlns:p15="http://schemas.microsoft.com/office/powerpoint/2012/main" timeZoneBias="-480"/>
      </p:ext>
    </p:extLst>
  </p:cm>
  <p:cm authorId="1" dt="2018-07-21T12:53:12.448" idx="32">
    <p:pos x="106" y="202"/>
    <p:text>quirky fonts please!!!!</p:text>
    <p:extLst>
      <p:ext uri="{C676402C-5697-4E1C-873F-D02D1690AC5C}">
        <p15:threadingInfo xmlns:p15="http://schemas.microsoft.com/office/powerpoint/2012/main" timeZoneBias="-480">
          <p15:parentCm authorId="1" idx="11"/>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7-20T17:02:08.546" idx="13">
    <p:pos x="10" y="10"/>
    <p:text>split these into multiple slides with quirky font styles</p:text>
    <p:extLst>
      <p:ext uri="{C676402C-5697-4E1C-873F-D02D1690AC5C}">
        <p15:threadingInfo xmlns:p15="http://schemas.microsoft.com/office/powerpoint/2012/main" timeZoneBias="-480"/>
      </p:ext>
    </p:extLst>
  </p:cm>
  <p:cm authorId="1" dt="2018-07-21T12:53:59.862" idx="33">
    <p:pos x="106" y="106"/>
    <p:text>uhm.... remove the words??? excluding the title... limit words from 7 to 10 only... (of course excluding the stop words like prepositions and conjunctions)</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12F8E-8678-4890-8A48-7C08377380D5}" type="datetimeFigureOut">
              <a:rPr lang="en-US" smtClean="0"/>
              <a:t>7/21/2018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67D03-DFC8-49E9-A1AD-8DAA56E075CD}" type="slidenum">
              <a:rPr lang="en-US" smtClean="0"/>
              <a:t>‹#›</a:t>
            </a:fld>
            <a:endParaRPr lang="en-US"/>
          </a:p>
        </p:txBody>
      </p:sp>
    </p:spTree>
    <p:extLst>
      <p:ext uri="{BB962C8B-B14F-4D97-AF65-F5344CB8AC3E}">
        <p14:creationId xmlns:p14="http://schemas.microsoft.com/office/powerpoint/2010/main" val="310679521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redhat.com/en/topics/cloud-computing/what-is-cloud-managemen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67D03-DFC8-49E9-A1AD-8DAA56E075CD}" type="slidenum">
              <a:rPr lang="en-US" smtClean="0"/>
              <a:t>1</a:t>
            </a:fld>
            <a:endParaRPr lang="en-US"/>
          </a:p>
        </p:txBody>
      </p:sp>
    </p:spTree>
    <p:extLst>
      <p:ext uri="{BB962C8B-B14F-4D97-AF65-F5344CB8AC3E}">
        <p14:creationId xmlns:p14="http://schemas.microsoft.com/office/powerpoint/2010/main" val="17132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can clean up your network clutter by virtualizing all connections?</a:t>
            </a:r>
          </a:p>
          <a:p>
            <a:endParaRPr lang="en-US" dirty="0"/>
          </a:p>
          <a:p>
            <a:r>
              <a:rPr lang="en-US" sz="900" b="1" kern="1200" dirty="0">
                <a:solidFill>
                  <a:schemeClr val="tx1"/>
                </a:solidFill>
                <a:effectLst/>
                <a:latin typeface="+mn-lt"/>
                <a:ea typeface="+mn-ea"/>
                <a:cs typeface="+mn-cs"/>
              </a:rPr>
              <a:t>What does Virtual Networking mean?</a:t>
            </a: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Virtual networking is based on physical computer networking principles, but its functions are mostly software-driven. </a:t>
            </a:r>
          </a:p>
        </p:txBody>
      </p:sp>
      <p:sp>
        <p:nvSpPr>
          <p:cNvPr id="4" name="Slide Number Placeholder 3"/>
          <p:cNvSpPr>
            <a:spLocks noGrp="1"/>
          </p:cNvSpPr>
          <p:nvPr>
            <p:ph type="sldNum" sz="quarter" idx="10"/>
          </p:nvPr>
        </p:nvSpPr>
        <p:spPr/>
        <p:txBody>
          <a:bodyPr/>
          <a:lstStyle/>
          <a:p>
            <a:fld id="{18567D03-DFC8-49E9-A1AD-8DAA56E075CD}" type="slidenum">
              <a:rPr lang="en-US" smtClean="0"/>
              <a:t>10</a:t>
            </a:fld>
            <a:endParaRPr lang="en-US"/>
          </a:p>
        </p:txBody>
      </p:sp>
    </p:spTree>
    <p:extLst>
      <p:ext uri="{BB962C8B-B14F-4D97-AF65-F5344CB8AC3E}">
        <p14:creationId xmlns:p14="http://schemas.microsoft.com/office/powerpoint/2010/main" val="130280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can clean up your network clutter by virtualizing all connections?</a:t>
            </a:r>
          </a:p>
          <a:p>
            <a:endParaRPr lang="en-US" dirty="0"/>
          </a:p>
          <a:p>
            <a:r>
              <a:rPr lang="en-US" sz="900" b="1" kern="1200" dirty="0">
                <a:solidFill>
                  <a:schemeClr val="tx1"/>
                </a:solidFill>
                <a:effectLst/>
                <a:latin typeface="+mn-lt"/>
                <a:ea typeface="+mn-ea"/>
                <a:cs typeface="+mn-cs"/>
              </a:rPr>
              <a:t>What does Virtual Networking mean?</a:t>
            </a: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Virtual networking is based on physical computer networking principles, but its functions are mostly software-driven. </a:t>
            </a:r>
          </a:p>
        </p:txBody>
      </p:sp>
      <p:sp>
        <p:nvSpPr>
          <p:cNvPr id="4" name="Slide Number Placeholder 3"/>
          <p:cNvSpPr>
            <a:spLocks noGrp="1"/>
          </p:cNvSpPr>
          <p:nvPr>
            <p:ph type="sldNum" sz="quarter" idx="10"/>
          </p:nvPr>
        </p:nvSpPr>
        <p:spPr/>
        <p:txBody>
          <a:bodyPr/>
          <a:lstStyle/>
          <a:p>
            <a:fld id="{18567D03-DFC8-49E9-A1AD-8DAA56E075CD}" type="slidenum">
              <a:rPr lang="en-US" smtClean="0"/>
              <a:t>11</a:t>
            </a:fld>
            <a:endParaRPr lang="en-US"/>
          </a:p>
        </p:txBody>
      </p:sp>
    </p:spTree>
    <p:extLst>
      <p:ext uri="{BB962C8B-B14F-4D97-AF65-F5344CB8AC3E}">
        <p14:creationId xmlns:p14="http://schemas.microsoft.com/office/powerpoint/2010/main" val="1625832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if you can clean up your network clutter by virtualizing all connections?</a:t>
            </a:r>
          </a:p>
          <a:p>
            <a:pPr marL="171450" indent="-171450">
              <a:buFont typeface="Arial" panose="020B0604020202020204" pitchFamily="34" charset="0"/>
              <a:buChar char="•"/>
            </a:pPr>
            <a:r>
              <a:rPr lang="en-US" sz="900" b="1" kern="1200" dirty="0">
                <a:solidFill>
                  <a:schemeClr val="tx1"/>
                </a:solidFill>
                <a:effectLst/>
                <a:latin typeface="+mn-lt"/>
                <a:ea typeface="+mn-ea"/>
                <a:cs typeface="+mn-cs"/>
              </a:rPr>
              <a:t>What does Virtual Networking mean? </a:t>
            </a:r>
            <a:r>
              <a:rPr lang="en-US" sz="900" kern="1200" dirty="0">
                <a:solidFill>
                  <a:schemeClr val="tx1"/>
                </a:solidFill>
                <a:effectLst/>
                <a:latin typeface="+mn-lt"/>
                <a:ea typeface="+mn-ea"/>
                <a:cs typeface="+mn-cs"/>
              </a:rPr>
              <a:t>Virtual networking is based on physical computer networking principles, but its functions are mostly software-driven. </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In a virtual networking environment, each VM is assigned a software-based virtual Ethernet card with separate media access control (MAC) and IP addresses.</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The VMs communicate by addressing the specified IP address of each destination VM. </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Similarly, a virtual local area network(VLAN) is created through software-based virtual switches that provide network communication between all virtual and connected machines. </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Virtual networking also may be implemented on VMs that are installed or deployed on network/Internet-enabled physical servers or PCs.</a:t>
            </a:r>
          </a:p>
          <a:p>
            <a:r>
              <a:rPr lang="en-US" sz="900" b="1" kern="1200" dirty="0">
                <a:solidFill>
                  <a:schemeClr val="tx1"/>
                </a:solidFill>
                <a:effectLst/>
                <a:latin typeface="+mn-lt"/>
                <a:ea typeface="+mn-ea"/>
                <a:cs typeface="+mn-cs"/>
              </a:rPr>
              <a:t> </a:t>
            </a:r>
            <a:endParaRPr lang="en-US" sz="90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8567D03-DFC8-49E9-A1AD-8DAA56E075CD}" type="slidenum">
              <a:rPr lang="en-US" smtClean="0"/>
              <a:t>12</a:t>
            </a:fld>
            <a:endParaRPr lang="en-US"/>
          </a:p>
        </p:txBody>
      </p:sp>
    </p:spTree>
    <p:extLst>
      <p:ext uri="{BB962C8B-B14F-4D97-AF65-F5344CB8AC3E}">
        <p14:creationId xmlns:p14="http://schemas.microsoft.com/office/powerpoint/2010/main" val="3656169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if you can clean up your network clutter by virtualizing all connections?</a:t>
            </a:r>
          </a:p>
          <a:p>
            <a:pPr marL="171450" indent="-171450">
              <a:buFont typeface="Arial" panose="020B0604020202020204" pitchFamily="34" charset="0"/>
              <a:buChar char="•"/>
            </a:pPr>
            <a:r>
              <a:rPr lang="en-US" sz="900" b="1" kern="1200" dirty="0">
                <a:solidFill>
                  <a:schemeClr val="tx1"/>
                </a:solidFill>
                <a:effectLst/>
                <a:latin typeface="+mn-lt"/>
                <a:ea typeface="+mn-ea"/>
                <a:cs typeface="+mn-cs"/>
              </a:rPr>
              <a:t>What does Virtual Networking mean? </a:t>
            </a:r>
            <a:r>
              <a:rPr lang="en-US" sz="900" kern="1200" dirty="0">
                <a:solidFill>
                  <a:schemeClr val="tx1"/>
                </a:solidFill>
                <a:effectLst/>
                <a:latin typeface="+mn-lt"/>
                <a:ea typeface="+mn-ea"/>
                <a:cs typeface="+mn-cs"/>
              </a:rPr>
              <a:t>Virtual networking is based on physical computer networking principles, but its functions are mostly software-driven. </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In a virtual networking environment, each VM is assigned a software-based virtual Ethernet card with separate media access control (MAC) and IP addresses.</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The VMs communicate by addressing the specified IP address of each destination VM. </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Similarly, a virtual local area network(VLAN) is created through software-based virtual switches that provide network communication between all virtual and connected machines. </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Virtual networking also may be implemented on VMs that are installed or deployed on network/Internet-enabled physical servers or PCs.</a:t>
            </a:r>
          </a:p>
          <a:p>
            <a:r>
              <a:rPr lang="en-US" sz="900" b="1" kern="1200" dirty="0">
                <a:solidFill>
                  <a:schemeClr val="tx1"/>
                </a:solidFill>
                <a:effectLst/>
                <a:latin typeface="+mn-lt"/>
                <a:ea typeface="+mn-ea"/>
                <a:cs typeface="+mn-cs"/>
              </a:rPr>
              <a:t> </a:t>
            </a:r>
            <a:endParaRPr lang="en-US" sz="90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8567D03-DFC8-49E9-A1AD-8DAA56E075CD}" type="slidenum">
              <a:rPr lang="en-US" smtClean="0"/>
              <a:t>13</a:t>
            </a:fld>
            <a:endParaRPr lang="en-US"/>
          </a:p>
        </p:txBody>
      </p:sp>
    </p:spTree>
    <p:extLst>
      <p:ext uri="{BB962C8B-B14F-4D97-AF65-F5344CB8AC3E}">
        <p14:creationId xmlns:p14="http://schemas.microsoft.com/office/powerpoint/2010/main" val="201288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if you can clean up your network clutter by virtualizing all connections?</a:t>
            </a:r>
          </a:p>
          <a:p>
            <a:pPr marL="171450" indent="-171450">
              <a:buFont typeface="Arial" panose="020B0604020202020204" pitchFamily="34" charset="0"/>
              <a:buChar char="•"/>
            </a:pPr>
            <a:r>
              <a:rPr lang="en-US" sz="900" b="1" kern="1200" dirty="0">
                <a:solidFill>
                  <a:schemeClr val="tx1"/>
                </a:solidFill>
                <a:effectLst/>
                <a:latin typeface="+mn-lt"/>
                <a:ea typeface="+mn-ea"/>
                <a:cs typeface="+mn-cs"/>
              </a:rPr>
              <a:t>What does Virtual Networking mean? </a:t>
            </a:r>
            <a:r>
              <a:rPr lang="en-US" sz="900" kern="1200" dirty="0">
                <a:solidFill>
                  <a:schemeClr val="tx1"/>
                </a:solidFill>
                <a:effectLst/>
                <a:latin typeface="+mn-lt"/>
                <a:ea typeface="+mn-ea"/>
                <a:cs typeface="+mn-cs"/>
              </a:rPr>
              <a:t>Virtual networking is based on physical computer networking principles, but its functions are mostly software-driven. </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In a virtual networking environment, each VM is assigned a software-based virtual Ethernet card with separate media access control (MAC) and IP addresses.</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The VMs communicate by addressing the specified IP address of each destination VM. </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Similarly, a virtual local area network(VLAN) is created through software-based virtual switches that provide network communication between all virtual and connected machines. </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Virtual networking also may be implemented on VMs that are installed or deployed on network/Internet-enabled physical servers or PCs.</a:t>
            </a:r>
          </a:p>
          <a:p>
            <a:r>
              <a:rPr lang="en-US" sz="900" b="1" kern="1200" dirty="0">
                <a:solidFill>
                  <a:schemeClr val="tx1"/>
                </a:solidFill>
                <a:effectLst/>
                <a:latin typeface="+mn-lt"/>
                <a:ea typeface="+mn-ea"/>
                <a:cs typeface="+mn-cs"/>
              </a:rPr>
              <a:t> </a:t>
            </a:r>
            <a:endParaRPr lang="en-US" sz="90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8567D03-DFC8-49E9-A1AD-8DAA56E075CD}" type="slidenum">
              <a:rPr lang="en-US" smtClean="0"/>
              <a:t>14</a:t>
            </a:fld>
            <a:endParaRPr lang="en-US"/>
          </a:p>
        </p:txBody>
      </p:sp>
    </p:spTree>
    <p:extLst>
      <p:ext uri="{BB962C8B-B14F-4D97-AF65-F5344CB8AC3E}">
        <p14:creationId xmlns:p14="http://schemas.microsoft.com/office/powerpoint/2010/main" val="288339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if you can clean up your network clutter by virtualizing all connections?</a:t>
            </a:r>
          </a:p>
          <a:p>
            <a:pPr marL="171450" indent="-171450">
              <a:buFont typeface="Arial" panose="020B0604020202020204" pitchFamily="34" charset="0"/>
              <a:buChar char="•"/>
            </a:pPr>
            <a:r>
              <a:rPr lang="en-US" sz="900" b="1" kern="1200" dirty="0">
                <a:solidFill>
                  <a:schemeClr val="tx1"/>
                </a:solidFill>
                <a:effectLst/>
                <a:latin typeface="+mn-lt"/>
                <a:ea typeface="+mn-ea"/>
                <a:cs typeface="+mn-cs"/>
              </a:rPr>
              <a:t>What does Virtual Networking mean? </a:t>
            </a:r>
            <a:r>
              <a:rPr lang="en-US" sz="900" kern="1200" dirty="0">
                <a:solidFill>
                  <a:schemeClr val="tx1"/>
                </a:solidFill>
                <a:effectLst/>
                <a:latin typeface="+mn-lt"/>
                <a:ea typeface="+mn-ea"/>
                <a:cs typeface="+mn-cs"/>
              </a:rPr>
              <a:t>Virtual networking is based on physical computer networking principles, but its functions are mostly software-driven. </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In a virtual networking environment, each VM is assigned a software-based virtual Ethernet card with separate media access control (MAC) and IP addresses.</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The VMs communicate by addressing the specified IP address of each destination VM. </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Similarly, a virtual local area network(VLAN) is created through software-based virtual switches that provide network communication between all virtual and connected machines. </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Virtual networking also may be implemented on VMs that are installed or deployed on network/Internet-enabled physical servers or PCs.</a:t>
            </a:r>
          </a:p>
          <a:p>
            <a:r>
              <a:rPr lang="en-US" sz="900" b="1" kern="1200" dirty="0">
                <a:solidFill>
                  <a:schemeClr val="tx1"/>
                </a:solidFill>
                <a:effectLst/>
                <a:latin typeface="+mn-lt"/>
                <a:ea typeface="+mn-ea"/>
                <a:cs typeface="+mn-cs"/>
              </a:rPr>
              <a:t> </a:t>
            </a:r>
            <a:endParaRPr lang="en-US" sz="90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8567D03-DFC8-49E9-A1AD-8DAA56E075CD}" type="slidenum">
              <a:rPr lang="en-US" smtClean="0"/>
              <a:t>15</a:t>
            </a:fld>
            <a:endParaRPr lang="en-US"/>
          </a:p>
        </p:txBody>
      </p:sp>
    </p:spTree>
    <p:extLst>
      <p:ext uri="{BB962C8B-B14F-4D97-AF65-F5344CB8AC3E}">
        <p14:creationId xmlns:p14="http://schemas.microsoft.com/office/powerpoint/2010/main" val="42129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if you can clean up your network clutter by virtualizing all connections?</a:t>
            </a:r>
          </a:p>
          <a:p>
            <a:pPr marL="171450" indent="-171450">
              <a:buFont typeface="Arial" panose="020B0604020202020204" pitchFamily="34" charset="0"/>
              <a:buChar char="•"/>
            </a:pPr>
            <a:r>
              <a:rPr lang="en-US" sz="900" b="1" kern="1200" dirty="0">
                <a:solidFill>
                  <a:schemeClr val="tx1"/>
                </a:solidFill>
                <a:effectLst/>
                <a:latin typeface="+mn-lt"/>
                <a:ea typeface="+mn-ea"/>
                <a:cs typeface="+mn-cs"/>
              </a:rPr>
              <a:t>What does Virtual Networking mean? </a:t>
            </a:r>
            <a:r>
              <a:rPr lang="en-US" sz="900" kern="1200" dirty="0">
                <a:solidFill>
                  <a:schemeClr val="tx1"/>
                </a:solidFill>
                <a:effectLst/>
                <a:latin typeface="+mn-lt"/>
                <a:ea typeface="+mn-ea"/>
                <a:cs typeface="+mn-cs"/>
              </a:rPr>
              <a:t>Virtual networking is based on physical computer networking principles, but its functions are mostly software-driven. </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In a virtual networking environment, each VM is assigned a software-based virtual Ethernet card with separate media access control (MAC) and IP addresses.</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The VMs communicate by addressing the specified IP address of each destination VM. </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Similarly, a virtual local area network(VLAN) is created through software-based virtual switches that provide network communication between all virtual and connected machines. </a:t>
            </a:r>
          </a:p>
          <a:p>
            <a:pPr marL="171450" indent="-171450">
              <a:buFont typeface="Arial" panose="020B0604020202020204" pitchFamily="34" charset="0"/>
              <a:buChar char="•"/>
            </a:pPr>
            <a:r>
              <a:rPr lang="en-US" sz="900" kern="1200" dirty="0">
                <a:solidFill>
                  <a:schemeClr val="tx1"/>
                </a:solidFill>
                <a:effectLst/>
                <a:latin typeface="+mn-lt"/>
                <a:ea typeface="+mn-ea"/>
                <a:cs typeface="+mn-cs"/>
              </a:rPr>
              <a:t>Virtual networking also may be implemented on VMs that are installed or deployed on network/Internet-enabled physical servers or PCs.</a:t>
            </a:r>
          </a:p>
          <a:p>
            <a:r>
              <a:rPr lang="en-US" sz="900" b="1" kern="1200" dirty="0">
                <a:solidFill>
                  <a:schemeClr val="tx1"/>
                </a:solidFill>
                <a:effectLst/>
                <a:latin typeface="+mn-lt"/>
                <a:ea typeface="+mn-ea"/>
                <a:cs typeface="+mn-cs"/>
              </a:rPr>
              <a:t> </a:t>
            </a:r>
            <a:endParaRPr lang="en-US" sz="90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8567D03-DFC8-49E9-A1AD-8DAA56E075CD}" type="slidenum">
              <a:rPr lang="en-US" smtClean="0"/>
              <a:t>16</a:t>
            </a:fld>
            <a:endParaRPr lang="en-US"/>
          </a:p>
        </p:txBody>
      </p:sp>
    </p:spTree>
    <p:extLst>
      <p:ext uri="{BB962C8B-B14F-4D97-AF65-F5344CB8AC3E}">
        <p14:creationId xmlns:p14="http://schemas.microsoft.com/office/powerpoint/2010/main" val="429628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Virtualization of servers or an environment is a “part” of virtualizing a network.</a:t>
            </a:r>
          </a:p>
          <a:p>
            <a:pPr marL="171450" indent="-171450">
              <a:buFont typeface="Arial" panose="020B0604020202020204" pitchFamily="34" charset="0"/>
              <a:buChar char="•"/>
            </a:pPr>
            <a:r>
              <a:rPr lang="en-US" dirty="0"/>
              <a:t>Connecting those virtual machines and “sizing down” the servers and converting them to virtual machines and connecting them together via virtual NIC and to a virtual network switch to function like a real physical network is network virtualization.</a:t>
            </a:r>
          </a:p>
          <a:p>
            <a:pPr marL="171450" indent="-171450">
              <a:buFont typeface="Arial" panose="020B0604020202020204" pitchFamily="34" charset="0"/>
              <a:buChar char="•"/>
            </a:pPr>
            <a:r>
              <a:rPr lang="en-US" dirty="0"/>
              <a:t>Note, I used the word “connecting” and “to function” – like a real physical network. </a:t>
            </a:r>
          </a:p>
          <a:p>
            <a:pPr marL="171450" indent="-171450">
              <a:buFont typeface="Arial" panose="020B0604020202020204" pitchFamily="34" charset="0"/>
              <a:buChar char="•"/>
            </a:pPr>
            <a:r>
              <a:rPr lang="en-US" dirty="0"/>
              <a:t>Creating a virtual machine and just connecting them without any other function is just virtualization.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VMs communicate by addressing the specified IP address of each destination VM.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Similarly, a virtual local area network(VLAN) is created through software-based virtual switches that provide network communication between all virtual and connected machines.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Virtual networking also may be implemented on VMs that are installed or deployed on network/Internet-enabled physical servers or PCs.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can connect your virtual network to another department who can access the virtual machines to run as a normal computer or perform testing and other functions.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 you can configure your network to be accessed securely anywhere around the world – which is also another example of a virtual network access – called Virtual Private Network or VPN. I don’t want to diverse too far from our topic. But VPN is a very interesting topic to discuss too.</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18567D03-DFC8-49E9-A1AD-8DAA56E075CD}" type="slidenum">
              <a:rPr lang="en-US" smtClean="0"/>
              <a:t>17</a:t>
            </a:fld>
            <a:endParaRPr lang="en-US"/>
          </a:p>
        </p:txBody>
      </p:sp>
    </p:spTree>
    <p:extLst>
      <p:ext uri="{BB962C8B-B14F-4D97-AF65-F5344CB8AC3E}">
        <p14:creationId xmlns:p14="http://schemas.microsoft.com/office/powerpoint/2010/main" val="1418992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algn="just" fontAlgn="ctr"/>
            <a:r>
              <a:rPr lang="en-US" sz="900" b="1" dirty="0" smtClean="0">
                <a:solidFill>
                  <a:srgbClr val="444444"/>
                </a:solidFill>
              </a:rPr>
              <a:t>Private Virtual Network</a:t>
            </a:r>
          </a:p>
          <a:p>
            <a:pPr marL="342900" algn="just" fontAlgn="ctr"/>
            <a:r>
              <a:rPr lang="en-US" sz="900" dirty="0" smtClean="0"/>
              <a:t>A Private Virtual Network is a virtual switch to which only virtual machines can connect. Guest operating systems that are connected to the same Private Virtual Network can communicate with each other, but they cannot communicate with the Host operating system and the Host operating system cannot connect to the VMs on the Private Virtual Network. </a:t>
            </a:r>
          </a:p>
          <a:p>
            <a:pPr marL="800100" lvl="1" algn="just" fontAlgn="ctr"/>
            <a:endParaRPr lang="en-US" sz="900" dirty="0" smtClean="0">
              <a:solidFill>
                <a:srgbClr val="444444"/>
              </a:solidFill>
            </a:endParaRPr>
          </a:p>
          <a:p>
            <a:pPr marL="342900" algn="just" fontAlgn="ctr"/>
            <a:r>
              <a:rPr lang="en-US" sz="900" b="1" dirty="0" smtClean="0">
                <a:solidFill>
                  <a:srgbClr val="444444"/>
                </a:solidFill>
              </a:rPr>
              <a:t>Internal Virtual Network</a:t>
            </a:r>
          </a:p>
          <a:p>
            <a:pPr marL="342900" algn="just" fontAlgn="ctr"/>
            <a:r>
              <a:rPr lang="en-US" sz="900" dirty="0" smtClean="0"/>
              <a:t>Similar to a Private Virtual Network in that it isn’t bound to any physical NIC. The Internal Virtual Network is an isolated virtual switch like the Private Virtual Network, but in the case of the Internal Virtual Network, the Host operating system has access to the guest virtual machines through the Internal Virtual Network virtual switch. You need to assign an IP address to the virtual NIC that’s associated with that Internal Virtual Network for the Host operating system that is valid on the virtual network.</a:t>
            </a:r>
          </a:p>
          <a:p>
            <a:pPr marL="342900" algn="just" fontAlgn="ctr"/>
            <a:endParaRPr lang="en-US" sz="900" dirty="0" smtClean="0"/>
          </a:p>
          <a:p>
            <a:pPr marL="342900" algn="just" fontAlgn="ctr"/>
            <a:r>
              <a:rPr lang="en-US" sz="900" b="1" dirty="0" smtClean="0">
                <a:solidFill>
                  <a:srgbClr val="444444"/>
                </a:solidFill>
              </a:rPr>
              <a:t>External Virtual Network </a:t>
            </a:r>
          </a:p>
          <a:p>
            <a:pPr marL="342900" algn="just" fontAlgn="ctr"/>
            <a:r>
              <a:rPr lang="en-US" sz="900" dirty="0" smtClean="0">
                <a:solidFill>
                  <a:srgbClr val="444444"/>
                </a:solidFill>
              </a:rPr>
              <a:t>Is different from the other Virtual Networks because this type of virtual network is associated with physical network adapters. You can have one External Virtual Network for each physical NIC that’s installed on the Hyper-V server. The External Virtual Network switch will actually appear to take the place of the physical NIC on virtual machine – so that if you were to look at the configuration of the former NIC, it would appear to not have any IP addressing assigned to it. Instead, a virtual NIC is added to the Network Connections window and that virtual NIC is connected to the External Virtual Network switch, and it is that virtual NIC that has the IP addressing assigned to it that allows it to communicate with the physical network.</a:t>
            </a:r>
          </a:p>
          <a:p>
            <a:pPr marL="342900" algn="just" fontAlgn="ctr"/>
            <a:endParaRPr lang="en-US" sz="900" dirty="0" smtClean="0"/>
          </a:p>
          <a:p>
            <a:pPr marL="342900" algn="just" fontAlgn="ctr"/>
            <a:endParaRPr lang="en-US" sz="900" dirty="0" smtClean="0"/>
          </a:p>
          <a:p>
            <a:endParaRPr lang="en-US" dirty="0"/>
          </a:p>
        </p:txBody>
      </p:sp>
      <p:sp>
        <p:nvSpPr>
          <p:cNvPr id="4" name="Slide Number Placeholder 3"/>
          <p:cNvSpPr>
            <a:spLocks noGrp="1"/>
          </p:cNvSpPr>
          <p:nvPr>
            <p:ph type="sldNum" sz="quarter" idx="10"/>
          </p:nvPr>
        </p:nvSpPr>
        <p:spPr/>
        <p:txBody>
          <a:bodyPr/>
          <a:lstStyle/>
          <a:p>
            <a:fld id="{18567D03-DFC8-49E9-A1AD-8DAA56E075CD}" type="slidenum">
              <a:rPr lang="en-US" smtClean="0"/>
              <a:t>18</a:t>
            </a:fld>
            <a:endParaRPr lang="en-US"/>
          </a:p>
        </p:txBody>
      </p:sp>
    </p:spTree>
    <p:extLst>
      <p:ext uri="{BB962C8B-B14F-4D97-AF65-F5344CB8AC3E}">
        <p14:creationId xmlns:p14="http://schemas.microsoft.com/office/powerpoint/2010/main" val="4142926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algn="just" fontAlgn="ctr"/>
            <a:r>
              <a:rPr lang="en-US" sz="900" b="1" dirty="0" smtClean="0">
                <a:solidFill>
                  <a:srgbClr val="444444"/>
                </a:solidFill>
              </a:rPr>
              <a:t>Private Virtual Network</a:t>
            </a:r>
          </a:p>
          <a:p>
            <a:pPr marL="342900" algn="just" fontAlgn="ctr"/>
            <a:r>
              <a:rPr lang="en-US" sz="900" dirty="0" smtClean="0"/>
              <a:t>A Private Virtual Network is a virtual switch to which only virtual machines can connect. Guest operating systems that are connected to the same Private Virtual Network can communicate with each other, but they cannot communicate with the Host operating system and the Host operating system cannot connect to the VMs on the Private Virtual Network. </a:t>
            </a:r>
          </a:p>
          <a:p>
            <a:pPr marL="800100" lvl="1" algn="just" fontAlgn="ctr"/>
            <a:endParaRPr lang="en-US" sz="900" dirty="0" smtClean="0">
              <a:solidFill>
                <a:srgbClr val="444444"/>
              </a:solidFill>
            </a:endParaRPr>
          </a:p>
          <a:p>
            <a:pPr marL="342900" algn="just" fontAlgn="ctr"/>
            <a:r>
              <a:rPr lang="en-US" sz="900" b="1" dirty="0" smtClean="0">
                <a:solidFill>
                  <a:srgbClr val="444444"/>
                </a:solidFill>
              </a:rPr>
              <a:t>Internal Virtual Network</a:t>
            </a:r>
          </a:p>
          <a:p>
            <a:pPr marL="342900" algn="just" fontAlgn="ctr"/>
            <a:r>
              <a:rPr lang="en-US" sz="900" dirty="0" smtClean="0"/>
              <a:t>Similar to a Private Virtual Network in that it isn’t bound to any physical NIC. The Internal Virtual Network is an isolated virtual switch like the Private Virtual Network, but in the case of the Internal Virtual Network, the Host operating system has access to the guest virtual machines through the Internal Virtual Network virtual switch. You need to assign an IP address to the virtual NIC that’s associated with that Internal Virtual Network for the Host operating system that is valid on the virtual network.</a:t>
            </a:r>
          </a:p>
          <a:p>
            <a:pPr marL="342900" algn="just" fontAlgn="ctr"/>
            <a:endParaRPr lang="en-US" sz="900" dirty="0" smtClean="0"/>
          </a:p>
          <a:p>
            <a:pPr marL="342900" algn="just" fontAlgn="ctr"/>
            <a:r>
              <a:rPr lang="en-US" sz="900" b="1" dirty="0" smtClean="0">
                <a:solidFill>
                  <a:srgbClr val="444444"/>
                </a:solidFill>
              </a:rPr>
              <a:t>External Virtual Network </a:t>
            </a:r>
          </a:p>
          <a:p>
            <a:pPr marL="342900" algn="just" fontAlgn="ctr"/>
            <a:r>
              <a:rPr lang="en-US" sz="900" dirty="0" smtClean="0">
                <a:solidFill>
                  <a:srgbClr val="444444"/>
                </a:solidFill>
              </a:rPr>
              <a:t>Is different from the other Virtual Networks because this type of virtual network is associated with physical network adapters. You can have one External Virtual Network for each physical NIC that’s installed on the Hyper-V server. The External Virtual Network switch will actually appear to take the place of the physical NIC on virtual machine – so that if you were to look at the configuration of the former NIC, it would appear to not have any IP addressing assigned to it. Instead, a virtual NIC is added to the Network Connections window and that virtual NIC is connected to the External Virtual Network switch, and it is that virtual NIC that has the IP addressing assigned to it that allows it to communicate with the physical network.</a:t>
            </a:r>
          </a:p>
          <a:p>
            <a:pPr marL="342900" algn="just" fontAlgn="ctr"/>
            <a:endParaRPr lang="en-US" sz="900" dirty="0" smtClean="0"/>
          </a:p>
          <a:p>
            <a:pPr marL="342900" algn="just" fontAlgn="ctr"/>
            <a:endParaRPr lang="en-US" sz="900" dirty="0" smtClean="0"/>
          </a:p>
          <a:p>
            <a:endParaRPr lang="en-US" dirty="0"/>
          </a:p>
        </p:txBody>
      </p:sp>
      <p:sp>
        <p:nvSpPr>
          <p:cNvPr id="4" name="Slide Number Placeholder 3"/>
          <p:cNvSpPr>
            <a:spLocks noGrp="1"/>
          </p:cNvSpPr>
          <p:nvPr>
            <p:ph type="sldNum" sz="quarter" idx="10"/>
          </p:nvPr>
        </p:nvSpPr>
        <p:spPr/>
        <p:txBody>
          <a:bodyPr/>
          <a:lstStyle/>
          <a:p>
            <a:fld id="{18567D03-DFC8-49E9-A1AD-8DAA56E075CD}" type="slidenum">
              <a:rPr lang="en-US" smtClean="0"/>
              <a:t>19</a:t>
            </a:fld>
            <a:endParaRPr lang="en-US"/>
          </a:p>
        </p:txBody>
      </p:sp>
    </p:spTree>
    <p:extLst>
      <p:ext uri="{BB962C8B-B14F-4D97-AF65-F5344CB8AC3E}">
        <p14:creationId xmlns:p14="http://schemas.microsoft.com/office/powerpoint/2010/main" val="901377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uFillTx/>
            </a:endParaRPr>
          </a:p>
        </p:txBody>
      </p:sp>
    </p:spTree>
    <p:extLst>
      <p:ext uri="{BB962C8B-B14F-4D97-AF65-F5344CB8AC3E}">
        <p14:creationId xmlns:p14="http://schemas.microsoft.com/office/powerpoint/2010/main" val="13303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algn="just" fontAlgn="ctr"/>
            <a:r>
              <a:rPr lang="en-US" sz="900" b="1" dirty="0" smtClean="0">
                <a:solidFill>
                  <a:srgbClr val="444444"/>
                </a:solidFill>
              </a:rPr>
              <a:t>Private Virtual Network</a:t>
            </a:r>
          </a:p>
          <a:p>
            <a:pPr marL="342900" algn="just" fontAlgn="ctr"/>
            <a:r>
              <a:rPr lang="en-US" sz="900" dirty="0" smtClean="0"/>
              <a:t>A Private Virtual Network is a virtual switch to which only virtual machines can connect. Guest operating systems that are connected to the same Private Virtual Network can communicate with each other, but they cannot communicate with the Host operating system and the Host operating system cannot connect to the VMs on the Private Virtual Network. </a:t>
            </a:r>
          </a:p>
          <a:p>
            <a:pPr marL="800100" lvl="1" algn="just" fontAlgn="ctr"/>
            <a:endParaRPr lang="en-US" sz="900" dirty="0" smtClean="0">
              <a:solidFill>
                <a:srgbClr val="444444"/>
              </a:solidFill>
            </a:endParaRPr>
          </a:p>
          <a:p>
            <a:pPr marL="342900" algn="just" fontAlgn="ctr"/>
            <a:r>
              <a:rPr lang="en-US" sz="900" b="1" dirty="0" smtClean="0">
                <a:solidFill>
                  <a:srgbClr val="444444"/>
                </a:solidFill>
              </a:rPr>
              <a:t>Internal Virtual Network</a:t>
            </a:r>
          </a:p>
          <a:p>
            <a:pPr marL="342900" algn="just" fontAlgn="ctr"/>
            <a:r>
              <a:rPr lang="en-US" sz="900" dirty="0" smtClean="0"/>
              <a:t>Similar to a Private Virtual Network in that it isn’t bound to any physical NIC. The Internal Virtual Network is an isolated virtual switch like the Private Virtual Network, but in the case of the Internal Virtual Network, the Host operating system has access to the guest virtual machines through the Internal Virtual Network virtual switch. You need to assign an IP address to the virtual NIC that’s associated with that Internal Virtual Network for the Host operating system that is valid on the virtual network.</a:t>
            </a:r>
          </a:p>
          <a:p>
            <a:pPr marL="342900" algn="just" fontAlgn="ctr"/>
            <a:endParaRPr lang="en-US" sz="900" dirty="0" smtClean="0"/>
          </a:p>
          <a:p>
            <a:pPr marL="342900" algn="just" fontAlgn="ctr"/>
            <a:r>
              <a:rPr lang="en-US" sz="900" b="1" dirty="0" smtClean="0">
                <a:solidFill>
                  <a:srgbClr val="444444"/>
                </a:solidFill>
              </a:rPr>
              <a:t>External Virtual Network </a:t>
            </a:r>
          </a:p>
          <a:p>
            <a:pPr marL="342900" algn="just" fontAlgn="ctr"/>
            <a:r>
              <a:rPr lang="en-US" sz="900" dirty="0" smtClean="0">
                <a:solidFill>
                  <a:srgbClr val="444444"/>
                </a:solidFill>
              </a:rPr>
              <a:t>Is different from the other Virtual Networks because this type of virtual network is associated with physical network adapters. You can have one External Virtual Network for each physical NIC that’s installed on the Hyper-V server. The External Virtual Network switch will actually appear to take the place of the physical NIC on virtual machine – so that if you were to look at the configuration of the former NIC, it would appear to not have any IP addressing assigned to it. Instead, a virtual NIC is added to the Network Connections window and that virtual NIC is connected to the External Virtual Network switch, and it is that virtual NIC that has the IP addressing assigned to it that allows it to communicate with the physical network.</a:t>
            </a:r>
          </a:p>
          <a:p>
            <a:pPr marL="342900" algn="just" fontAlgn="ctr"/>
            <a:endParaRPr lang="en-US" sz="900" dirty="0" smtClean="0"/>
          </a:p>
          <a:p>
            <a:pPr marL="342900" algn="just" fontAlgn="ctr"/>
            <a:endParaRPr lang="en-US" sz="900" dirty="0" smtClean="0"/>
          </a:p>
          <a:p>
            <a:endParaRPr lang="en-US" dirty="0"/>
          </a:p>
        </p:txBody>
      </p:sp>
      <p:sp>
        <p:nvSpPr>
          <p:cNvPr id="4" name="Slide Number Placeholder 3"/>
          <p:cNvSpPr>
            <a:spLocks noGrp="1"/>
          </p:cNvSpPr>
          <p:nvPr>
            <p:ph type="sldNum" sz="quarter" idx="10"/>
          </p:nvPr>
        </p:nvSpPr>
        <p:spPr/>
        <p:txBody>
          <a:bodyPr/>
          <a:lstStyle/>
          <a:p>
            <a:fld id="{18567D03-DFC8-49E9-A1AD-8DAA56E075CD}" type="slidenum">
              <a:rPr lang="en-US" smtClean="0"/>
              <a:t>20</a:t>
            </a:fld>
            <a:endParaRPr lang="en-US"/>
          </a:p>
        </p:txBody>
      </p:sp>
    </p:spTree>
    <p:extLst>
      <p:ext uri="{BB962C8B-B14F-4D97-AF65-F5344CB8AC3E}">
        <p14:creationId xmlns:p14="http://schemas.microsoft.com/office/powerpoint/2010/main" val="1920847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67D03-DFC8-49E9-A1AD-8DAA56E075CD}" type="slidenum">
              <a:rPr lang="en-US" smtClean="0"/>
              <a:t>21</a:t>
            </a:fld>
            <a:endParaRPr lang="en-US"/>
          </a:p>
        </p:txBody>
      </p:sp>
    </p:spTree>
    <p:extLst>
      <p:ext uri="{BB962C8B-B14F-4D97-AF65-F5344CB8AC3E}">
        <p14:creationId xmlns:p14="http://schemas.microsoft.com/office/powerpoint/2010/main" val="91579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67D03-DFC8-49E9-A1AD-8DAA56E075CD}" type="slidenum">
              <a:rPr lang="en-US" smtClean="0"/>
              <a:t>22</a:t>
            </a:fld>
            <a:endParaRPr lang="en-US"/>
          </a:p>
        </p:txBody>
      </p:sp>
    </p:spTree>
    <p:extLst>
      <p:ext uri="{BB962C8B-B14F-4D97-AF65-F5344CB8AC3E}">
        <p14:creationId xmlns:p14="http://schemas.microsoft.com/office/powerpoint/2010/main" val="990974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67D03-DFC8-49E9-A1AD-8DAA56E075CD}" type="slidenum">
              <a:rPr lang="en-US" smtClean="0"/>
              <a:t>23</a:t>
            </a:fld>
            <a:endParaRPr lang="en-US"/>
          </a:p>
        </p:txBody>
      </p:sp>
    </p:spTree>
    <p:extLst>
      <p:ext uri="{BB962C8B-B14F-4D97-AF65-F5344CB8AC3E}">
        <p14:creationId xmlns:p14="http://schemas.microsoft.com/office/powerpoint/2010/main" val="323002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67D03-DFC8-49E9-A1AD-8DAA56E075CD}" type="slidenum">
              <a:rPr lang="en-US" smtClean="0"/>
              <a:t>24</a:t>
            </a:fld>
            <a:endParaRPr lang="en-US"/>
          </a:p>
        </p:txBody>
      </p:sp>
    </p:spTree>
    <p:extLst>
      <p:ext uri="{BB962C8B-B14F-4D97-AF65-F5344CB8AC3E}">
        <p14:creationId xmlns:p14="http://schemas.microsoft.com/office/powerpoint/2010/main" val="784809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mn-lt"/>
                <a:ea typeface="+mn-ea"/>
                <a:cs typeface="+mn-cs"/>
              </a:rPr>
              <a:t>What's the difference between cloud and virtualization? </a:t>
            </a: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Virtualization is technology that separates functions from hardware, while clouds rely on that split. It's easy to confuse the 2, particularly because they both revolve around creating useful environments from abstract resources.</a:t>
            </a:r>
          </a:p>
          <a:p>
            <a:r>
              <a:rPr lang="en-US" sz="900" kern="1200" dirty="0">
                <a:solidFill>
                  <a:schemeClr val="tx1"/>
                </a:solidFill>
                <a:effectLst/>
                <a:latin typeface="+mn-lt"/>
                <a:ea typeface="+mn-ea"/>
                <a:cs typeface="+mn-cs"/>
              </a:rPr>
              <a:t>The easiest way to describe the difference is from a purely Infrastructure-as-a-Service (IaaS) perspective. At the base of cloud computing is a stable operating system. This is the layer that gives users independence across public, private, and hybrid environments. Assuming intranet access, internet access, or both is already established, virtualization is what creates clouds. Software called a hypervisor sits on top of physical hardware and abstracts the machine's resources. These resources can be raw processing power, storage, or cloud-based applications containing all the runtime code and resources required to deploy it.</a:t>
            </a:r>
          </a:p>
          <a:p>
            <a:r>
              <a:rPr lang="en-US" sz="900" i="1" kern="1200" dirty="0">
                <a:solidFill>
                  <a:schemeClr val="tx1"/>
                </a:solidFill>
                <a:effectLst/>
                <a:latin typeface="+mn-lt"/>
                <a:ea typeface="+mn-ea"/>
                <a:cs typeface="+mn-cs"/>
              </a:rPr>
              <a:t>If the process stops here, it's not cloud computing—it's just virtualization</a:t>
            </a:r>
            <a:r>
              <a:rPr lang="en-US" sz="900" kern="1200" dirty="0">
                <a:solidFill>
                  <a:schemeClr val="tx1"/>
                </a:solidFill>
                <a:effectLst/>
                <a:latin typeface="+mn-lt"/>
                <a:ea typeface="+mn-ea"/>
                <a:cs typeface="+mn-cs"/>
              </a:rPr>
              <a:t>. Virtual resources need to be allocated into centralized pools before they're called clouds, and those clouds need to be orchestrated by </a:t>
            </a:r>
            <a:r>
              <a:rPr lang="en-US" sz="900" kern="1200" dirty="0">
                <a:solidFill>
                  <a:schemeClr val="tx1"/>
                </a:solidFill>
                <a:effectLst/>
                <a:latin typeface="+mn-lt"/>
                <a:ea typeface="+mn-ea"/>
                <a:cs typeface="+mn-cs"/>
                <a:hlinkClick r:id="rId3"/>
              </a:rPr>
              <a:t>management</a:t>
            </a:r>
            <a:r>
              <a:rPr lang="en-US" sz="900" kern="1200" dirty="0">
                <a:solidFill>
                  <a:schemeClr val="tx1"/>
                </a:solidFill>
                <a:effectLst/>
                <a:latin typeface="+mn-lt"/>
                <a:ea typeface="+mn-ea"/>
                <a:cs typeface="+mn-cs"/>
              </a:rPr>
              <a:t> and automation software before it's considered cloud computing. Clouds deliver the added benefits of self-service access, automated infrastructure scaling, and dynamic resource pools, which most clearly distinguish it from traditional virtualization.</a:t>
            </a:r>
          </a:p>
          <a:p>
            <a:endParaRPr lang="en-US" dirty="0"/>
          </a:p>
        </p:txBody>
      </p:sp>
      <p:sp>
        <p:nvSpPr>
          <p:cNvPr id="4" name="Slide Number Placeholder 3"/>
          <p:cNvSpPr>
            <a:spLocks noGrp="1"/>
          </p:cNvSpPr>
          <p:nvPr>
            <p:ph type="sldNum" sz="quarter" idx="10"/>
          </p:nvPr>
        </p:nvSpPr>
        <p:spPr/>
        <p:txBody>
          <a:bodyPr/>
          <a:lstStyle/>
          <a:p>
            <a:fld id="{18567D03-DFC8-49E9-A1AD-8DAA56E075CD}" type="slidenum">
              <a:rPr lang="en-US" smtClean="0"/>
              <a:t>25</a:t>
            </a:fld>
            <a:endParaRPr lang="en-US"/>
          </a:p>
        </p:txBody>
      </p:sp>
    </p:spTree>
    <p:extLst>
      <p:ext uri="{BB962C8B-B14F-4D97-AF65-F5344CB8AC3E}">
        <p14:creationId xmlns:p14="http://schemas.microsoft.com/office/powerpoint/2010/main" val="1861611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either get happy or sad regarding virtual networking and wrap up this topic like a burrito - here are some things we need to know and remember.</a:t>
            </a:r>
          </a:p>
          <a:p>
            <a:endParaRPr lang="en-US" dirty="0"/>
          </a:p>
          <a:p>
            <a:pPr marL="171450" indent="-171450">
              <a:buFont typeface="Arial" panose="020B0604020202020204" pitchFamily="34" charset="0"/>
              <a:buChar char="•"/>
            </a:pPr>
            <a:r>
              <a:rPr lang="en-US" dirty="0"/>
              <a:t>NV is an overlay; it’s a tunnel. Rather than physically connecting two domains in a network, NV creates a tunnel through the existing network to connect two domains. NV is valuable because it saves administrators from having to physically wire up each new domain connection, especially for virtual machines that get created. This is useful because administrators don’t have to change what they have already done. They get a new way to virtualize their infrastructure and make changes on top of an existing infrastructure.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NV runs on high-performance x86 platforms. The goal is to allow people to move VMs independently of their existing infrastructure and not have to reconfigure the network. </a:t>
            </a:r>
            <a:r>
              <a:rPr lang="en-US" dirty="0" err="1"/>
              <a:t>Nicera</a:t>
            </a:r>
            <a:r>
              <a:rPr lang="en-US" dirty="0"/>
              <a:t> (now VMware) is one vendor selling NV equipment. NV is for anybody who’s using virtual machine technology.</a:t>
            </a:r>
          </a:p>
        </p:txBody>
      </p:sp>
      <p:sp>
        <p:nvSpPr>
          <p:cNvPr id="4" name="Slide Number Placeholder 3"/>
          <p:cNvSpPr>
            <a:spLocks noGrp="1"/>
          </p:cNvSpPr>
          <p:nvPr>
            <p:ph type="sldNum" sz="quarter" idx="10"/>
          </p:nvPr>
        </p:nvSpPr>
        <p:spPr/>
        <p:txBody>
          <a:bodyPr/>
          <a:lstStyle/>
          <a:p>
            <a:fld id="{18567D03-DFC8-49E9-A1AD-8DAA56E075CD}" type="slidenum">
              <a:rPr lang="en-US" smtClean="0"/>
              <a:t>26</a:t>
            </a:fld>
            <a:endParaRPr lang="en-US"/>
          </a:p>
        </p:txBody>
      </p:sp>
    </p:spTree>
    <p:extLst>
      <p:ext uri="{BB962C8B-B14F-4D97-AF65-F5344CB8AC3E}">
        <p14:creationId xmlns:p14="http://schemas.microsoft.com/office/powerpoint/2010/main" val="3435609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either get happy or sad regarding virtual networking and wrap up this topic like a burrito - here are some things we need to know and remember.</a:t>
            </a:r>
          </a:p>
          <a:p>
            <a:endParaRPr lang="en-US" dirty="0"/>
          </a:p>
          <a:p>
            <a:pPr marL="171450" indent="-171450">
              <a:buFont typeface="Arial" panose="020B0604020202020204" pitchFamily="34" charset="0"/>
              <a:buChar char="•"/>
            </a:pPr>
            <a:r>
              <a:rPr lang="en-US" dirty="0"/>
              <a:t>NV is an overlay; it’s a tunnel. Rather than physically connecting two domains in a network, NV creates a tunnel through the existing network to connect two domains. NV is valuable because it saves administrators from having to physically wire up each new domain connection, especially for virtual machines that get created. This is useful because administrators don’t have to change what they have already done. They get a new way to virtualize their infrastructure and make changes on top of an existing infrastructure.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NV runs on high-performance x86 platforms. The goal is to allow people to move VMs independently of their existing infrastructure and not have to reconfigure the network. </a:t>
            </a:r>
            <a:r>
              <a:rPr lang="en-US" dirty="0" err="1"/>
              <a:t>Nicera</a:t>
            </a:r>
            <a:r>
              <a:rPr lang="en-US" dirty="0"/>
              <a:t> (now VMware) is one vendor selling NV equipment. NV is for anybody who’s using virtual machine technology.</a:t>
            </a:r>
          </a:p>
        </p:txBody>
      </p:sp>
      <p:sp>
        <p:nvSpPr>
          <p:cNvPr id="4" name="Slide Number Placeholder 3"/>
          <p:cNvSpPr>
            <a:spLocks noGrp="1"/>
          </p:cNvSpPr>
          <p:nvPr>
            <p:ph type="sldNum" sz="quarter" idx="10"/>
          </p:nvPr>
        </p:nvSpPr>
        <p:spPr/>
        <p:txBody>
          <a:bodyPr/>
          <a:lstStyle/>
          <a:p>
            <a:fld id="{18567D03-DFC8-49E9-A1AD-8DAA56E075CD}" type="slidenum">
              <a:rPr lang="en-US" smtClean="0"/>
              <a:t>27</a:t>
            </a:fld>
            <a:endParaRPr lang="en-US"/>
          </a:p>
        </p:txBody>
      </p:sp>
    </p:spTree>
    <p:extLst>
      <p:ext uri="{BB962C8B-B14F-4D97-AF65-F5344CB8AC3E}">
        <p14:creationId xmlns:p14="http://schemas.microsoft.com/office/powerpoint/2010/main" val="2340279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either get happy or sad regarding virtual networking and wrap up this topic like a burrito - here are some things we need to know and remember.</a:t>
            </a:r>
          </a:p>
          <a:p>
            <a:endParaRPr lang="en-US" dirty="0"/>
          </a:p>
          <a:p>
            <a:pPr marL="171450" indent="-171450">
              <a:buFont typeface="Arial" panose="020B0604020202020204" pitchFamily="34" charset="0"/>
              <a:buChar char="•"/>
            </a:pPr>
            <a:r>
              <a:rPr lang="en-US" dirty="0"/>
              <a:t>NV is an overlay; it’s a tunnel. Rather than physically connecting two domains in a network, NV creates a tunnel through the existing network to connect two domains. NV is valuable because it saves administrators from having to physically wire up each new domain connection, especially for virtual machines that get created. This is useful because administrators don’t have to change what they have already done. They get a new way to virtualize their infrastructure and make changes on top of an existing infrastructure.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NV runs on high-performance x86 platforms. The goal is to allow people to move VMs independently of their existing infrastructure and not have to reconfigure the network. </a:t>
            </a:r>
            <a:r>
              <a:rPr lang="en-US" dirty="0" err="1"/>
              <a:t>Nicera</a:t>
            </a:r>
            <a:r>
              <a:rPr lang="en-US" dirty="0"/>
              <a:t> (now VMware) is one vendor selling NV equipment. NV is for anybody who’s using virtual machine technology.</a:t>
            </a:r>
          </a:p>
        </p:txBody>
      </p:sp>
      <p:sp>
        <p:nvSpPr>
          <p:cNvPr id="4" name="Slide Number Placeholder 3"/>
          <p:cNvSpPr>
            <a:spLocks noGrp="1"/>
          </p:cNvSpPr>
          <p:nvPr>
            <p:ph type="sldNum" sz="quarter" idx="10"/>
          </p:nvPr>
        </p:nvSpPr>
        <p:spPr/>
        <p:txBody>
          <a:bodyPr/>
          <a:lstStyle/>
          <a:p>
            <a:fld id="{18567D03-DFC8-49E9-A1AD-8DAA56E075CD}" type="slidenum">
              <a:rPr lang="en-US" smtClean="0"/>
              <a:t>28</a:t>
            </a:fld>
            <a:endParaRPr lang="en-US"/>
          </a:p>
        </p:txBody>
      </p:sp>
    </p:spTree>
    <p:extLst>
      <p:ext uri="{BB962C8B-B14F-4D97-AF65-F5344CB8AC3E}">
        <p14:creationId xmlns:p14="http://schemas.microsoft.com/office/powerpoint/2010/main" val="1426803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either get happy or sad regarding virtual networking and wrap up this topic like a burrito - here are some things we need to know and remember.</a:t>
            </a:r>
          </a:p>
          <a:p>
            <a:endParaRPr lang="en-US" dirty="0"/>
          </a:p>
          <a:p>
            <a:pPr marL="171450" indent="-171450">
              <a:buFont typeface="Arial" panose="020B0604020202020204" pitchFamily="34" charset="0"/>
              <a:buChar char="•"/>
            </a:pPr>
            <a:r>
              <a:rPr lang="en-US" dirty="0"/>
              <a:t>NV is an overlay; it’s a tunnel. Rather than physically connecting two domains in a network, NV creates a tunnel through the existing network to connect two domains. NV is valuable because it saves administrators from having to physically wire up each new domain connection, especially for virtual machines that get created. This is useful because administrators don’t have to change what they have already done. They get a new way to virtualize their infrastructure and make changes on top of an existing infrastructure.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NV runs on high-performance x86 platforms. The goal is to allow people to move VMs independently of their existing infrastructure and not have to reconfigure the network. </a:t>
            </a:r>
            <a:r>
              <a:rPr lang="en-US" dirty="0" err="1"/>
              <a:t>Nicera</a:t>
            </a:r>
            <a:r>
              <a:rPr lang="en-US" dirty="0"/>
              <a:t> (now VMware) is one vendor selling NV equipment. NV is for anybody who’s using virtual machine technology.</a:t>
            </a:r>
          </a:p>
        </p:txBody>
      </p:sp>
      <p:sp>
        <p:nvSpPr>
          <p:cNvPr id="4" name="Slide Number Placeholder 3"/>
          <p:cNvSpPr>
            <a:spLocks noGrp="1"/>
          </p:cNvSpPr>
          <p:nvPr>
            <p:ph type="sldNum" sz="quarter" idx="10"/>
          </p:nvPr>
        </p:nvSpPr>
        <p:spPr/>
        <p:txBody>
          <a:bodyPr/>
          <a:lstStyle/>
          <a:p>
            <a:fld id="{18567D03-DFC8-49E9-A1AD-8DAA56E075CD}" type="slidenum">
              <a:rPr lang="en-US" smtClean="0"/>
              <a:t>29</a:t>
            </a:fld>
            <a:endParaRPr lang="en-US"/>
          </a:p>
        </p:txBody>
      </p:sp>
    </p:spTree>
    <p:extLst>
      <p:ext uri="{BB962C8B-B14F-4D97-AF65-F5344CB8AC3E}">
        <p14:creationId xmlns:p14="http://schemas.microsoft.com/office/powerpoint/2010/main" val="2725824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67D03-DFC8-49E9-A1AD-8DAA56E075CD}" type="slidenum">
              <a:rPr lang="en-US" smtClean="0"/>
              <a:t>3</a:t>
            </a:fld>
            <a:endParaRPr lang="en-US"/>
          </a:p>
        </p:txBody>
      </p:sp>
    </p:spTree>
    <p:extLst>
      <p:ext uri="{BB962C8B-B14F-4D97-AF65-F5344CB8AC3E}">
        <p14:creationId xmlns:p14="http://schemas.microsoft.com/office/powerpoint/2010/main" val="502507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either get happy or sad regarding virtual networking and wrap up this topic like a burrito - here are some things we need to know and remember.</a:t>
            </a:r>
          </a:p>
          <a:p>
            <a:endParaRPr lang="en-US" dirty="0"/>
          </a:p>
          <a:p>
            <a:pPr marL="171450" indent="-171450">
              <a:buFont typeface="Arial" panose="020B0604020202020204" pitchFamily="34" charset="0"/>
              <a:buChar char="•"/>
            </a:pPr>
            <a:r>
              <a:rPr lang="en-US" dirty="0"/>
              <a:t>NV is an overlay; it’s a tunnel. Rather than physically connecting two domains in a network, NV creates a tunnel through the existing network to connect two domains. NV is valuable because it saves administrators from having to physically wire up each new domain connection, especially for virtual machines that get created. This is useful because administrators don’t have to change what they have already done. They get a new way to virtualize their infrastructure and make changes on top of an existing infrastructure.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NV runs on high-performance x86 platforms. The goal is to allow people to move VMs independently of their existing infrastructure and not have to reconfigure the network. </a:t>
            </a:r>
            <a:r>
              <a:rPr lang="en-US" dirty="0" err="1"/>
              <a:t>Nicera</a:t>
            </a:r>
            <a:r>
              <a:rPr lang="en-US" dirty="0"/>
              <a:t> (now VMware) is one vendor selling NV equipment. NV is for anybody who’s using virtual machine technology.</a:t>
            </a:r>
          </a:p>
        </p:txBody>
      </p:sp>
      <p:sp>
        <p:nvSpPr>
          <p:cNvPr id="4" name="Slide Number Placeholder 3"/>
          <p:cNvSpPr>
            <a:spLocks noGrp="1"/>
          </p:cNvSpPr>
          <p:nvPr>
            <p:ph type="sldNum" sz="quarter" idx="10"/>
          </p:nvPr>
        </p:nvSpPr>
        <p:spPr/>
        <p:txBody>
          <a:bodyPr/>
          <a:lstStyle/>
          <a:p>
            <a:fld id="{18567D03-DFC8-49E9-A1AD-8DAA56E075CD}" type="slidenum">
              <a:rPr lang="en-US" smtClean="0"/>
              <a:t>30</a:t>
            </a:fld>
            <a:endParaRPr lang="en-US"/>
          </a:p>
        </p:txBody>
      </p:sp>
    </p:spTree>
    <p:extLst>
      <p:ext uri="{BB962C8B-B14F-4D97-AF65-F5344CB8AC3E}">
        <p14:creationId xmlns:p14="http://schemas.microsoft.com/office/powerpoint/2010/main" val="3706912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67D03-DFC8-49E9-A1AD-8DAA56E075CD}" type="slidenum">
              <a:rPr lang="en-US" smtClean="0"/>
              <a:t>31</a:t>
            </a:fld>
            <a:endParaRPr lang="en-US"/>
          </a:p>
        </p:txBody>
      </p:sp>
    </p:spTree>
    <p:extLst>
      <p:ext uri="{BB962C8B-B14F-4D97-AF65-F5344CB8AC3E}">
        <p14:creationId xmlns:p14="http://schemas.microsoft.com/office/powerpoint/2010/main" val="3956774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now.</a:t>
            </a:r>
            <a:r>
              <a:rPr lang="en-US" baseline="0" dirty="0" smtClean="0"/>
              <a:t> Most of you have no idea where we will stat.</a:t>
            </a:r>
          </a:p>
          <a:p>
            <a:r>
              <a:rPr lang="en-US" baseline="0" dirty="0" smtClean="0"/>
              <a:t>Who will benefit from this presentation?</a:t>
            </a:r>
          </a:p>
          <a:p>
            <a:r>
              <a:rPr lang="en-US" baseline="0" dirty="0" smtClean="0"/>
              <a:t>Developers?</a:t>
            </a:r>
          </a:p>
          <a:p>
            <a:r>
              <a:rPr lang="en-US" baseline="0" dirty="0" smtClean="0"/>
              <a:t>Testers?</a:t>
            </a:r>
          </a:p>
          <a:p>
            <a:r>
              <a:rPr lang="en-US" baseline="0" dirty="0" smtClean="0"/>
              <a:t>IT guys?</a:t>
            </a:r>
          </a:p>
          <a:p>
            <a:r>
              <a:rPr lang="en-US" baseline="0" dirty="0" smtClean="0"/>
              <a:t>Why?</a:t>
            </a:r>
            <a:endParaRPr lang="en-US" dirty="0"/>
          </a:p>
        </p:txBody>
      </p:sp>
      <p:sp>
        <p:nvSpPr>
          <p:cNvPr id="4" name="Slide Number Placeholder 3"/>
          <p:cNvSpPr>
            <a:spLocks noGrp="1"/>
          </p:cNvSpPr>
          <p:nvPr>
            <p:ph type="sldNum" sz="quarter" idx="10"/>
          </p:nvPr>
        </p:nvSpPr>
        <p:spPr/>
        <p:txBody>
          <a:bodyPr/>
          <a:lstStyle/>
          <a:p>
            <a:fld id="{18567D03-DFC8-49E9-A1AD-8DAA56E075CD}" type="slidenum">
              <a:rPr lang="en-US" smtClean="0"/>
              <a:t>4</a:t>
            </a:fld>
            <a:endParaRPr lang="en-US"/>
          </a:p>
        </p:txBody>
      </p:sp>
    </p:spTree>
    <p:extLst>
      <p:ext uri="{BB962C8B-B14F-4D97-AF65-F5344CB8AC3E}">
        <p14:creationId xmlns:p14="http://schemas.microsoft.com/office/powerpoint/2010/main" val="223831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So we all use and know the internet.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So lets see here an example of how we connect to the internet or lets say… any network connection.</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Here is a basic network connection with internet.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Lets say that this cloud is the internet.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Basically - Internet connect gets connected to a device which is now commonly a combination of router, firewall and switch.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From there we connect a LAN cable or via WIFI connection to your wired or wireless Network Interface Card or NIC.</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The NIC is inside your computer.</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The user accesses the internet with the help of programs installed inside your computer, like browsers for browsing the internet.</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8567D03-DFC8-49E9-A1AD-8DAA56E075CD}" type="slidenum">
              <a:rPr lang="en-US" smtClean="0"/>
              <a:t>5</a:t>
            </a:fld>
            <a:endParaRPr lang="en-US"/>
          </a:p>
        </p:txBody>
      </p:sp>
    </p:spTree>
    <p:extLst>
      <p:ext uri="{BB962C8B-B14F-4D97-AF65-F5344CB8AC3E}">
        <p14:creationId xmlns:p14="http://schemas.microsoft.com/office/powerpoint/2010/main" val="1830746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start with a simple file transfer from a physical network.</a:t>
            </a:r>
          </a:p>
          <a:p>
            <a:endParaRPr lang="en-US" dirty="0"/>
          </a:p>
          <a:p>
            <a:r>
              <a:rPr lang="en-US" dirty="0"/>
              <a:t>User1 wants to send a file to user2 which are both connected on the physical network.</a:t>
            </a:r>
          </a:p>
          <a:p>
            <a:r>
              <a:rPr lang="en-US" dirty="0"/>
              <a:t>User1 create, saved and sends the file to user2</a:t>
            </a:r>
          </a:p>
          <a:p>
            <a:r>
              <a:rPr lang="en-US" dirty="0"/>
              <a:t>From her computer, the file passes through the network via the network card which is connected on the network switch.</a:t>
            </a:r>
          </a:p>
          <a:p>
            <a:r>
              <a:rPr lang="en-US" dirty="0"/>
              <a:t>The data passes through the network switch. </a:t>
            </a:r>
          </a:p>
          <a:p>
            <a:r>
              <a:rPr lang="en-US" dirty="0"/>
              <a:t>Which transfers the data to the corresponding network address to receive the data.</a:t>
            </a:r>
          </a:p>
          <a:p>
            <a:r>
              <a:rPr lang="en-US" dirty="0"/>
              <a:t>File is temporarily stored or permanently stored on the computer.</a:t>
            </a:r>
          </a:p>
          <a:p>
            <a:r>
              <a:rPr lang="en-US" dirty="0"/>
              <a:t>User2 receives the file.</a:t>
            </a:r>
          </a:p>
        </p:txBody>
      </p:sp>
      <p:sp>
        <p:nvSpPr>
          <p:cNvPr id="4" name="Slide Number Placeholder 3"/>
          <p:cNvSpPr>
            <a:spLocks noGrp="1"/>
          </p:cNvSpPr>
          <p:nvPr>
            <p:ph type="sldNum" sz="quarter" idx="10"/>
          </p:nvPr>
        </p:nvSpPr>
        <p:spPr/>
        <p:txBody>
          <a:bodyPr/>
          <a:lstStyle/>
          <a:p>
            <a:fld id="{18567D03-DFC8-49E9-A1AD-8DAA56E075CD}" type="slidenum">
              <a:rPr lang="en-US" smtClean="0"/>
              <a:t>6</a:t>
            </a:fld>
            <a:endParaRPr lang="en-US"/>
          </a:p>
        </p:txBody>
      </p:sp>
    </p:spTree>
    <p:extLst>
      <p:ext uri="{BB962C8B-B14F-4D97-AF65-F5344CB8AC3E}">
        <p14:creationId xmlns:p14="http://schemas.microsoft.com/office/powerpoint/2010/main" val="3040452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Scenario 1:</a:t>
            </a:r>
          </a:p>
          <a:p>
            <a:r>
              <a:rPr lang="en-US" dirty="0"/>
              <a:t>Lets say your company hired new members. From only two (2) members, you grew to sixteen (16) members.</a:t>
            </a:r>
          </a:p>
          <a:p>
            <a:r>
              <a:rPr lang="en-US" dirty="0"/>
              <a:t>So we have the old switch replaced by a new switch to accommodate the demands for additional machines. **Click – drop switch*</a:t>
            </a:r>
          </a:p>
          <a:p>
            <a:r>
              <a:rPr lang="en-US" dirty="0"/>
              <a:t>So the company bought 16 physical machines. *Click – drop machines*</a:t>
            </a:r>
          </a:p>
          <a:p>
            <a:r>
              <a:rPr lang="en-US" dirty="0"/>
              <a:t>Connected them all to the new switch *click*</a:t>
            </a:r>
          </a:p>
          <a:p>
            <a:r>
              <a:rPr lang="en-US" dirty="0"/>
              <a:t>The IT team brought in some new servers to allocate it for each group so they will have separate file servers and for other needs. **Click – IT guy**</a:t>
            </a:r>
          </a:p>
          <a:p>
            <a:endParaRPr lang="en-US" dirty="0"/>
          </a:p>
          <a:p>
            <a:r>
              <a:rPr lang="en-US" dirty="0"/>
              <a:t>And you all started doing all your work happily doing your daily project tasks.</a:t>
            </a:r>
          </a:p>
          <a:p>
            <a:r>
              <a:rPr lang="en-US" dirty="0"/>
              <a:t>Sharing files across different rooms or departments.</a:t>
            </a:r>
          </a:p>
          <a:p>
            <a:endParaRPr lang="en-US" dirty="0"/>
          </a:p>
        </p:txBody>
      </p:sp>
      <p:sp>
        <p:nvSpPr>
          <p:cNvPr id="4" name="Slide Number Placeholder 3"/>
          <p:cNvSpPr>
            <a:spLocks noGrp="1"/>
          </p:cNvSpPr>
          <p:nvPr>
            <p:ph type="sldNum" sz="quarter" idx="10"/>
          </p:nvPr>
        </p:nvSpPr>
        <p:spPr/>
        <p:txBody>
          <a:bodyPr/>
          <a:lstStyle/>
          <a:p>
            <a:fld id="{18567D03-DFC8-49E9-A1AD-8DAA56E075CD}" type="slidenum">
              <a:rPr lang="en-US" smtClean="0"/>
              <a:t>7</a:t>
            </a:fld>
            <a:endParaRPr lang="en-US"/>
          </a:p>
        </p:txBody>
      </p:sp>
    </p:spTree>
    <p:extLst>
      <p:ext uri="{BB962C8B-B14F-4D97-AF65-F5344CB8AC3E}">
        <p14:creationId xmlns:p14="http://schemas.microsoft.com/office/powerpoint/2010/main" val="3909813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Scenario 2:</a:t>
            </a:r>
          </a:p>
          <a:p>
            <a:r>
              <a:rPr lang="en-US" dirty="0"/>
              <a:t>Two developers needs to test a program for a project, and so they bring in another physical machine to run and test the program.</a:t>
            </a:r>
          </a:p>
          <a:p>
            <a:r>
              <a:rPr lang="en-US" dirty="0"/>
              <a:t>A new network switch was also setup to connect the new machines.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IT team sets up servers.</a:t>
            </a:r>
          </a:p>
          <a:p>
            <a:r>
              <a:rPr lang="en-US" dirty="0"/>
              <a:t>New LAN cables has been laid down and IP addresses has been configured, assigned and connected to the new switch.</a:t>
            </a:r>
          </a:p>
          <a:p>
            <a:r>
              <a:rPr lang="en-US" dirty="0"/>
              <a:t>After a few days, the needs of the developers, designers, programmers and testers for additional servers or testing environments swelled up.</a:t>
            </a:r>
          </a:p>
          <a:p>
            <a:endParaRPr lang="en-US" dirty="0"/>
          </a:p>
        </p:txBody>
      </p:sp>
      <p:sp>
        <p:nvSpPr>
          <p:cNvPr id="4" name="Slide Number Placeholder 3"/>
          <p:cNvSpPr>
            <a:spLocks noGrp="1"/>
          </p:cNvSpPr>
          <p:nvPr>
            <p:ph type="sldNum" sz="quarter" idx="10"/>
          </p:nvPr>
        </p:nvSpPr>
        <p:spPr/>
        <p:txBody>
          <a:bodyPr/>
          <a:lstStyle/>
          <a:p>
            <a:fld id="{18567D03-DFC8-49E9-A1AD-8DAA56E075CD}" type="slidenum">
              <a:rPr lang="en-US" smtClean="0"/>
              <a:t>8</a:t>
            </a:fld>
            <a:endParaRPr lang="en-US"/>
          </a:p>
        </p:txBody>
      </p:sp>
    </p:spTree>
    <p:extLst>
      <p:ext uri="{BB962C8B-B14F-4D97-AF65-F5344CB8AC3E}">
        <p14:creationId xmlns:p14="http://schemas.microsoft.com/office/powerpoint/2010/main" val="2068006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can clean up your network clutter by virtualizing all connections?</a:t>
            </a:r>
          </a:p>
          <a:p>
            <a:endParaRPr lang="en-US" dirty="0"/>
          </a:p>
          <a:p>
            <a:r>
              <a:rPr lang="en-US" sz="900" b="1" kern="1200" dirty="0">
                <a:solidFill>
                  <a:schemeClr val="tx1"/>
                </a:solidFill>
                <a:effectLst/>
                <a:latin typeface="+mn-lt"/>
                <a:ea typeface="+mn-ea"/>
                <a:cs typeface="+mn-cs"/>
              </a:rPr>
              <a:t>What does Virtual Networking mean?</a:t>
            </a: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Virtual networking is based on physical computer networking principles, but its functions are mostly software-driven. </a:t>
            </a:r>
          </a:p>
        </p:txBody>
      </p:sp>
      <p:sp>
        <p:nvSpPr>
          <p:cNvPr id="4" name="Slide Number Placeholder 3"/>
          <p:cNvSpPr>
            <a:spLocks noGrp="1"/>
          </p:cNvSpPr>
          <p:nvPr>
            <p:ph type="sldNum" sz="quarter" idx="10"/>
          </p:nvPr>
        </p:nvSpPr>
        <p:spPr/>
        <p:txBody>
          <a:bodyPr/>
          <a:lstStyle/>
          <a:p>
            <a:fld id="{18567D03-DFC8-49E9-A1AD-8DAA56E075CD}" type="slidenum">
              <a:rPr lang="en-US" smtClean="0"/>
              <a:t>9</a:t>
            </a:fld>
            <a:endParaRPr lang="en-US"/>
          </a:p>
        </p:txBody>
      </p:sp>
    </p:spTree>
    <p:extLst>
      <p:ext uri="{BB962C8B-B14F-4D97-AF65-F5344CB8AC3E}">
        <p14:creationId xmlns:p14="http://schemas.microsoft.com/office/powerpoint/2010/main" val="99905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5D3EF2-71B1-4D0E-AA6C-6FC2697E72B7}" type="datetimeFigureOut">
              <a:rPr lang="en-US" smtClean="0"/>
              <a:t>7/21/2018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94650-A327-47CB-BE8E-F95C52678CD9}" type="slidenum">
              <a:rPr lang="en-US" smtClean="0"/>
              <a:t>‹#›</a:t>
            </a:fld>
            <a:endParaRPr lang="en-US"/>
          </a:p>
        </p:txBody>
      </p:sp>
    </p:spTree>
    <p:extLst>
      <p:ext uri="{BB962C8B-B14F-4D97-AF65-F5344CB8AC3E}">
        <p14:creationId xmlns:p14="http://schemas.microsoft.com/office/powerpoint/2010/main" val="2879401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D3EF2-71B1-4D0E-AA6C-6FC2697E72B7}" type="datetimeFigureOut">
              <a:rPr lang="en-US" smtClean="0"/>
              <a:t>7/21/2018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94650-A327-47CB-BE8E-F95C52678CD9}" type="slidenum">
              <a:rPr lang="en-US" smtClean="0"/>
              <a:t>‹#›</a:t>
            </a:fld>
            <a:endParaRPr lang="en-US"/>
          </a:p>
        </p:txBody>
      </p:sp>
    </p:spTree>
    <p:extLst>
      <p:ext uri="{BB962C8B-B14F-4D97-AF65-F5344CB8AC3E}">
        <p14:creationId xmlns:p14="http://schemas.microsoft.com/office/powerpoint/2010/main" val="20171649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25D3EF2-71B1-4D0E-AA6C-6FC2697E72B7}" type="datetimeFigureOut">
              <a:rPr lang="en-US" smtClean="0"/>
              <a:t>7/21/2018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1994650-A327-47CB-BE8E-F95C52678CD9}" type="slidenum">
              <a:rPr lang="en-US" smtClean="0"/>
              <a:t>‹#›</a:t>
            </a:fld>
            <a:endParaRPr lang="en-US"/>
          </a:p>
        </p:txBody>
      </p:sp>
    </p:spTree>
    <p:extLst>
      <p:ext uri="{BB962C8B-B14F-4D97-AF65-F5344CB8AC3E}">
        <p14:creationId xmlns:p14="http://schemas.microsoft.com/office/powerpoint/2010/main" val="407996692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88.jpeg"/><Relationship Id="rId18" Type="http://schemas.openxmlformats.org/officeDocument/2006/relationships/image" Target="../media/image92.png"/><Relationship Id="rId3" Type="http://schemas.openxmlformats.org/officeDocument/2006/relationships/image" Target="../media/image16.png"/><Relationship Id="rId21" Type="http://schemas.openxmlformats.org/officeDocument/2006/relationships/image" Target="../media/image3.png"/><Relationship Id="rId7" Type="http://schemas.openxmlformats.org/officeDocument/2006/relationships/image" Target="../media/image83.jpeg"/><Relationship Id="rId12" Type="http://schemas.openxmlformats.org/officeDocument/2006/relationships/image" Target="../media/image59.png"/><Relationship Id="rId17" Type="http://schemas.openxmlformats.org/officeDocument/2006/relationships/image" Target="../media/image91.png"/><Relationship Id="rId2" Type="http://schemas.openxmlformats.org/officeDocument/2006/relationships/notesSlide" Target="../notesSlides/notesSlide10.xml"/><Relationship Id="rId16" Type="http://schemas.openxmlformats.org/officeDocument/2006/relationships/image" Target="../media/image90.png"/><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5" Type="http://schemas.openxmlformats.org/officeDocument/2006/relationships/image" Target="../media/image89.png"/><Relationship Id="rId23" Type="http://schemas.openxmlformats.org/officeDocument/2006/relationships/comments" Target="../comments/comment7.xml"/><Relationship Id="rId10" Type="http://schemas.openxmlformats.org/officeDocument/2006/relationships/image" Target="../media/image86.png"/><Relationship Id="rId19" Type="http://schemas.openxmlformats.org/officeDocument/2006/relationships/image" Target="../media/image93.png"/><Relationship Id="rId4" Type="http://schemas.openxmlformats.org/officeDocument/2006/relationships/image" Target="../media/image80.png"/><Relationship Id="rId9" Type="http://schemas.openxmlformats.org/officeDocument/2006/relationships/image" Target="../media/image85.png"/><Relationship Id="rId14" Type="http://schemas.openxmlformats.org/officeDocument/2006/relationships/image" Target="../media/image52.png"/><Relationship Id="rId22"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comments" Target="../comments/comment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7.png"/><Relationship Id="rId3" Type="http://schemas.openxmlformats.org/officeDocument/2006/relationships/image" Target="../media/image16.png"/><Relationship Id="rId7" Type="http://schemas.openxmlformats.org/officeDocument/2006/relationships/image" Target="../media/image96.png"/><Relationship Id="rId12"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2.png"/><Relationship Id="rId5" Type="http://schemas.openxmlformats.org/officeDocument/2006/relationships/image" Target="../media/image94.png"/><Relationship Id="rId10" Type="http://schemas.openxmlformats.org/officeDocument/2006/relationships/image" Target="../media/image99.png"/><Relationship Id="rId4" Type="http://schemas.openxmlformats.org/officeDocument/2006/relationships/image" Target="../media/image84.png"/><Relationship Id="rId9" Type="http://schemas.openxmlformats.org/officeDocument/2006/relationships/image" Target="../media/image98.png"/><Relationship Id="rId14" Type="http://schemas.openxmlformats.org/officeDocument/2006/relationships/comments" Target="../comments/comment9.xml"/></Relationships>
</file>

<file path=ppt/slides/_rels/slide13.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7.png"/><Relationship Id="rId3" Type="http://schemas.openxmlformats.org/officeDocument/2006/relationships/image" Target="../media/image84.png"/><Relationship Id="rId7" Type="http://schemas.openxmlformats.org/officeDocument/2006/relationships/image" Target="../media/image97.png"/><Relationship Id="rId12"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6.png"/><Relationship Id="rId11" Type="http://schemas.openxmlformats.org/officeDocument/2006/relationships/image" Target="../media/image2.png"/><Relationship Id="rId5" Type="http://schemas.openxmlformats.org/officeDocument/2006/relationships/image" Target="../media/image95.png"/><Relationship Id="rId10" Type="http://schemas.openxmlformats.org/officeDocument/2006/relationships/image" Target="../media/image16.png"/><Relationship Id="rId4" Type="http://schemas.openxmlformats.org/officeDocument/2006/relationships/image" Target="../media/image94.png"/><Relationship Id="rId9" Type="http://schemas.openxmlformats.org/officeDocument/2006/relationships/image" Target="../media/image99.png"/></Relationships>
</file>

<file path=ppt/slides/_rels/slide14.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7.png"/><Relationship Id="rId3" Type="http://schemas.openxmlformats.org/officeDocument/2006/relationships/image" Target="../media/image84.png"/><Relationship Id="rId7" Type="http://schemas.openxmlformats.org/officeDocument/2006/relationships/image" Target="../media/image97.png"/><Relationship Id="rId12"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6.png"/><Relationship Id="rId11" Type="http://schemas.openxmlformats.org/officeDocument/2006/relationships/image" Target="../media/image2.png"/><Relationship Id="rId5" Type="http://schemas.openxmlformats.org/officeDocument/2006/relationships/image" Target="../media/image95.png"/><Relationship Id="rId10" Type="http://schemas.openxmlformats.org/officeDocument/2006/relationships/image" Target="../media/image16.png"/><Relationship Id="rId4" Type="http://schemas.openxmlformats.org/officeDocument/2006/relationships/image" Target="../media/image94.png"/><Relationship Id="rId9" Type="http://schemas.openxmlformats.org/officeDocument/2006/relationships/image" Target="../media/image99.png"/></Relationships>
</file>

<file path=ppt/slides/_rels/slide15.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7.png"/><Relationship Id="rId3" Type="http://schemas.openxmlformats.org/officeDocument/2006/relationships/image" Target="../media/image84.png"/><Relationship Id="rId7" Type="http://schemas.openxmlformats.org/officeDocument/2006/relationships/image" Target="../media/image97.png"/><Relationship Id="rId12"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6.png"/><Relationship Id="rId11" Type="http://schemas.openxmlformats.org/officeDocument/2006/relationships/image" Target="../media/image2.png"/><Relationship Id="rId5" Type="http://schemas.openxmlformats.org/officeDocument/2006/relationships/image" Target="../media/image95.png"/><Relationship Id="rId10" Type="http://schemas.openxmlformats.org/officeDocument/2006/relationships/image" Target="../media/image16.png"/><Relationship Id="rId4" Type="http://schemas.openxmlformats.org/officeDocument/2006/relationships/image" Target="../media/image94.png"/><Relationship Id="rId9" Type="http://schemas.openxmlformats.org/officeDocument/2006/relationships/image" Target="../media/image99.png"/></Relationships>
</file>

<file path=ppt/slides/_rels/slide16.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7.png"/><Relationship Id="rId3" Type="http://schemas.openxmlformats.org/officeDocument/2006/relationships/image" Target="../media/image84.png"/><Relationship Id="rId7" Type="http://schemas.openxmlformats.org/officeDocument/2006/relationships/image" Target="../media/image97.png"/><Relationship Id="rId12"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6.png"/><Relationship Id="rId11" Type="http://schemas.openxmlformats.org/officeDocument/2006/relationships/image" Target="../media/image2.png"/><Relationship Id="rId5" Type="http://schemas.openxmlformats.org/officeDocument/2006/relationships/image" Target="../media/image95.png"/><Relationship Id="rId10" Type="http://schemas.openxmlformats.org/officeDocument/2006/relationships/image" Target="../media/image16.png"/><Relationship Id="rId4" Type="http://schemas.openxmlformats.org/officeDocument/2006/relationships/image" Target="../media/image94.png"/><Relationship Id="rId9" Type="http://schemas.openxmlformats.org/officeDocument/2006/relationships/image" Target="../media/image99.png"/></Relationships>
</file>

<file path=ppt/slides/_rels/slide17.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18" Type="http://schemas.openxmlformats.org/officeDocument/2006/relationships/image" Target="../media/image3.png"/><Relationship Id="rId3" Type="http://schemas.openxmlformats.org/officeDocument/2006/relationships/image" Target="../media/image19.png"/><Relationship Id="rId21" Type="http://schemas.openxmlformats.org/officeDocument/2006/relationships/image" Target="../media/image91.png"/><Relationship Id="rId7" Type="http://schemas.openxmlformats.org/officeDocument/2006/relationships/image" Target="../media/image102.png"/><Relationship Id="rId12" Type="http://schemas.openxmlformats.org/officeDocument/2006/relationships/image" Target="../media/image107.png"/><Relationship Id="rId17" Type="http://schemas.openxmlformats.org/officeDocument/2006/relationships/image" Target="../media/image2.png"/><Relationship Id="rId2" Type="http://schemas.openxmlformats.org/officeDocument/2006/relationships/notesSlide" Target="../notesSlides/notesSlide17.xml"/><Relationship Id="rId16" Type="http://schemas.openxmlformats.org/officeDocument/2006/relationships/image" Target="../media/image22.png"/><Relationship Id="rId20" Type="http://schemas.openxmlformats.org/officeDocument/2006/relationships/image" Target="../media/image83.jpeg"/><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image" Target="../media/image106.png"/><Relationship Id="rId5" Type="http://schemas.openxmlformats.org/officeDocument/2006/relationships/image" Target="../media/image100.png"/><Relationship Id="rId15" Type="http://schemas.openxmlformats.org/officeDocument/2006/relationships/image" Target="../media/image23.png"/><Relationship Id="rId10" Type="http://schemas.openxmlformats.org/officeDocument/2006/relationships/image" Target="../media/image105.png"/><Relationship Id="rId19" Type="http://schemas.openxmlformats.org/officeDocument/2006/relationships/image" Target="../media/image20.png"/><Relationship Id="rId4" Type="http://schemas.openxmlformats.org/officeDocument/2006/relationships/image" Target="../media/image84.png"/><Relationship Id="rId9" Type="http://schemas.openxmlformats.org/officeDocument/2006/relationships/image" Target="../media/image104.png"/><Relationship Id="rId14" Type="http://schemas.openxmlformats.org/officeDocument/2006/relationships/image" Target="../media/image109.png"/><Relationship Id="rId22" Type="http://schemas.openxmlformats.org/officeDocument/2006/relationships/image" Target="../media/image8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20.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2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3.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11.png"/><Relationship Id="rId5" Type="http://schemas.openxmlformats.org/officeDocument/2006/relationships/image" Target="../media/image7.png"/><Relationship Id="rId15" Type="http://schemas.openxmlformats.org/officeDocument/2006/relationships/image" Target="../media/image15.jpg"/><Relationship Id="rId10" Type="http://schemas.openxmlformats.org/officeDocument/2006/relationships/image" Target="../media/image10.jpeg"/><Relationship Id="rId4" Type="http://schemas.openxmlformats.org/officeDocument/2006/relationships/image" Target="../media/image6.png"/><Relationship Id="rId9" Type="http://schemas.openxmlformats.org/officeDocument/2006/relationships/image" Target="../media/image9.png"/><Relationship Id="rId14" Type="http://schemas.openxmlformats.org/officeDocument/2006/relationships/image" Target="../media/image14.jp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comments" Target="../comments/comment10.xml"/><Relationship Id="rId3" Type="http://schemas.openxmlformats.org/officeDocument/2006/relationships/image" Target="../media/image16.png"/><Relationship Id="rId7" Type="http://schemas.openxmlformats.org/officeDocument/2006/relationships/image" Target="../media/image11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comments" Target="../comments/comment11.xml"/><Relationship Id="rId3" Type="http://schemas.openxmlformats.org/officeDocument/2006/relationships/image" Target="../media/image16.png"/><Relationship Id="rId7" Type="http://schemas.openxmlformats.org/officeDocument/2006/relationships/image" Target="../media/image1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comments" Target="../comments/comment12.xml"/><Relationship Id="rId3" Type="http://schemas.openxmlformats.org/officeDocument/2006/relationships/image" Target="../media/image16.png"/><Relationship Id="rId7" Type="http://schemas.openxmlformats.org/officeDocument/2006/relationships/image" Target="../media/image11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comments" Target="../comments/comment13.xml"/><Relationship Id="rId3" Type="http://schemas.openxmlformats.org/officeDocument/2006/relationships/image" Target="../media/image16.png"/><Relationship Id="rId7" Type="http://schemas.openxmlformats.org/officeDocument/2006/relationships/image" Target="../media/image11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115.png"/><Relationship Id="rId18" Type="http://schemas.openxmlformats.org/officeDocument/2006/relationships/image" Target="../media/image36.png"/><Relationship Id="rId3" Type="http://schemas.openxmlformats.org/officeDocument/2006/relationships/image" Target="../media/image19.png"/><Relationship Id="rId21" Type="http://schemas.openxmlformats.org/officeDocument/2006/relationships/image" Target="../media/image122.png"/><Relationship Id="rId7" Type="http://schemas.openxmlformats.org/officeDocument/2006/relationships/image" Target="../media/image29.png"/><Relationship Id="rId12" Type="http://schemas.openxmlformats.org/officeDocument/2006/relationships/image" Target="../media/image23.png"/><Relationship Id="rId17" Type="http://schemas.openxmlformats.org/officeDocument/2006/relationships/image" Target="../media/image119.png"/><Relationship Id="rId2" Type="http://schemas.openxmlformats.org/officeDocument/2006/relationships/notesSlide" Target="../notesSlides/notesSlide25.xml"/><Relationship Id="rId16" Type="http://schemas.openxmlformats.org/officeDocument/2006/relationships/image" Target="../media/image118.png"/><Relationship Id="rId20" Type="http://schemas.openxmlformats.org/officeDocument/2006/relationships/image" Target="../media/image121.jp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114.png"/><Relationship Id="rId5" Type="http://schemas.openxmlformats.org/officeDocument/2006/relationships/image" Target="../media/image3.png"/><Relationship Id="rId15" Type="http://schemas.openxmlformats.org/officeDocument/2006/relationships/image" Target="../media/image117.png"/><Relationship Id="rId23" Type="http://schemas.openxmlformats.org/officeDocument/2006/relationships/image" Target="../media/image124.png"/><Relationship Id="rId10" Type="http://schemas.openxmlformats.org/officeDocument/2006/relationships/image" Target="../media/image113.png"/><Relationship Id="rId19" Type="http://schemas.openxmlformats.org/officeDocument/2006/relationships/image" Target="../media/image120.png"/><Relationship Id="rId4" Type="http://schemas.openxmlformats.org/officeDocument/2006/relationships/image" Target="../media/image2.png"/><Relationship Id="rId9" Type="http://schemas.openxmlformats.org/officeDocument/2006/relationships/image" Target="../media/image112.png"/><Relationship Id="rId14" Type="http://schemas.openxmlformats.org/officeDocument/2006/relationships/image" Target="../media/image116.png"/><Relationship Id="rId22" Type="http://schemas.openxmlformats.org/officeDocument/2006/relationships/image" Target="../media/image123.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2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openxmlformats.org/officeDocument/2006/relationships/comments" Target="../comments/comment14.xml"/><Relationship Id="rId3" Type="http://schemas.openxmlformats.org/officeDocument/2006/relationships/image" Target="../media/image16.png"/><Relationship Id="rId7"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8" Type="http://schemas.openxmlformats.org/officeDocument/2006/relationships/comments" Target="../comments/comment15.xml"/><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comments" Target="../comments/comment16.xml"/><Relationship Id="rId3" Type="http://schemas.openxmlformats.org/officeDocument/2006/relationships/image" Target="../media/image16.png"/><Relationship Id="rId7"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6.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5.xml"/><Relationship Id="rId16" Type="http://schemas.openxmlformats.org/officeDocument/2006/relationships/comments" Target="../comments/comment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6.png"/><Relationship Id="rId5" Type="http://schemas.openxmlformats.org/officeDocument/2006/relationships/image" Target="../media/image3.png"/><Relationship Id="rId1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24.png"/><Relationship Id="rId1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4.png"/><Relationship Id="rId12"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18.png"/><Relationship Id="rId5" Type="http://schemas.openxmlformats.org/officeDocument/2006/relationships/image" Target="../media/image3.png"/><Relationship Id="rId15" Type="http://schemas.openxmlformats.org/officeDocument/2006/relationships/comments" Target="../comments/comment4.xml"/><Relationship Id="rId10"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28.png"/><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16.png"/><Relationship Id="rId21" Type="http://schemas.openxmlformats.org/officeDocument/2006/relationships/image" Target="../media/image46.png"/><Relationship Id="rId7" Type="http://schemas.openxmlformats.org/officeDocument/2006/relationships/image" Target="../media/image33.png"/><Relationship Id="rId12" Type="http://schemas.openxmlformats.org/officeDocument/2006/relationships/image" Target="../media/image29.png"/><Relationship Id="rId17" Type="http://schemas.openxmlformats.org/officeDocument/2006/relationships/image" Target="../media/image42.png"/><Relationship Id="rId2" Type="http://schemas.openxmlformats.org/officeDocument/2006/relationships/notesSlide" Target="../notesSlides/notesSlide7.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37.png"/><Relationship Id="rId24" Type="http://schemas.openxmlformats.org/officeDocument/2006/relationships/comments" Target="../comments/comment5.xml"/><Relationship Id="rId5" Type="http://schemas.openxmlformats.org/officeDocument/2006/relationships/image" Target="../media/image3.png"/><Relationship Id="rId15" Type="http://schemas.openxmlformats.org/officeDocument/2006/relationships/image" Target="../media/image40.png"/><Relationship Id="rId23" Type="http://schemas.openxmlformats.org/officeDocument/2006/relationships/image" Target="../media/image48.png"/><Relationship Id="rId10" Type="http://schemas.openxmlformats.org/officeDocument/2006/relationships/image" Target="../media/image36.png"/><Relationship Id="rId19" Type="http://schemas.openxmlformats.org/officeDocument/2006/relationships/image" Target="../media/image44.png"/><Relationship Id="rId4" Type="http://schemas.openxmlformats.org/officeDocument/2006/relationships/image" Target="../media/image2.png"/><Relationship Id="rId9" Type="http://schemas.openxmlformats.org/officeDocument/2006/relationships/image" Target="../media/image35.png"/><Relationship Id="rId14" Type="http://schemas.openxmlformats.org/officeDocument/2006/relationships/image" Target="../media/image39.png"/><Relationship Id="rId22" Type="http://schemas.openxmlformats.org/officeDocument/2006/relationships/image" Target="../media/image47.png"/></Relationships>
</file>

<file path=ppt/slides/_rels/slide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18" Type="http://schemas.openxmlformats.org/officeDocument/2006/relationships/image" Target="../media/image59.png"/><Relationship Id="rId26" Type="http://schemas.openxmlformats.org/officeDocument/2006/relationships/image" Target="../media/image66.png"/><Relationship Id="rId39" Type="http://schemas.openxmlformats.org/officeDocument/2006/relationships/image" Target="../media/image78.png"/><Relationship Id="rId3" Type="http://schemas.openxmlformats.org/officeDocument/2006/relationships/image" Target="../media/image19.png"/><Relationship Id="rId21" Type="http://schemas.openxmlformats.org/officeDocument/2006/relationships/image" Target="../media/image62.png"/><Relationship Id="rId34" Type="http://schemas.openxmlformats.org/officeDocument/2006/relationships/image" Target="../media/image73.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8.png"/><Relationship Id="rId25" Type="http://schemas.openxmlformats.org/officeDocument/2006/relationships/image" Target="../media/image65.png"/><Relationship Id="rId33" Type="http://schemas.openxmlformats.org/officeDocument/2006/relationships/image" Target="../media/image72.png"/><Relationship Id="rId38" Type="http://schemas.openxmlformats.org/officeDocument/2006/relationships/image" Target="../media/image77.png"/><Relationship Id="rId2" Type="http://schemas.openxmlformats.org/officeDocument/2006/relationships/notesSlide" Target="../notesSlides/notesSlide8.xml"/><Relationship Id="rId16" Type="http://schemas.openxmlformats.org/officeDocument/2006/relationships/image" Target="../media/image57.png"/><Relationship Id="rId20" Type="http://schemas.openxmlformats.org/officeDocument/2006/relationships/image" Target="../media/image61.png"/><Relationship Id="rId29"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53.png"/><Relationship Id="rId24" Type="http://schemas.openxmlformats.org/officeDocument/2006/relationships/image" Target="../media/image64.png"/><Relationship Id="rId32" Type="http://schemas.openxmlformats.org/officeDocument/2006/relationships/image" Target="../media/image71.png"/><Relationship Id="rId37" Type="http://schemas.openxmlformats.org/officeDocument/2006/relationships/image" Target="../media/image76.png"/><Relationship Id="rId40" Type="http://schemas.openxmlformats.org/officeDocument/2006/relationships/image" Target="../media/image79.png"/><Relationship Id="rId5" Type="http://schemas.openxmlformats.org/officeDocument/2006/relationships/image" Target="../media/image3.png"/><Relationship Id="rId15" Type="http://schemas.openxmlformats.org/officeDocument/2006/relationships/image" Target="../media/image29.png"/><Relationship Id="rId23" Type="http://schemas.openxmlformats.org/officeDocument/2006/relationships/image" Target="../media/image45.png"/><Relationship Id="rId28" Type="http://schemas.openxmlformats.org/officeDocument/2006/relationships/image" Target="../media/image67.png"/><Relationship Id="rId36" Type="http://schemas.openxmlformats.org/officeDocument/2006/relationships/image" Target="../media/image75.png"/><Relationship Id="rId10" Type="http://schemas.openxmlformats.org/officeDocument/2006/relationships/image" Target="../media/image52.png"/><Relationship Id="rId19" Type="http://schemas.openxmlformats.org/officeDocument/2006/relationships/image" Target="../media/image60.png"/><Relationship Id="rId31" Type="http://schemas.openxmlformats.org/officeDocument/2006/relationships/image" Target="../media/image70.png"/><Relationship Id="rId4" Type="http://schemas.openxmlformats.org/officeDocument/2006/relationships/image" Target="../media/image2.png"/><Relationship Id="rId9" Type="http://schemas.openxmlformats.org/officeDocument/2006/relationships/image" Target="../media/image51.jpeg"/><Relationship Id="rId14" Type="http://schemas.openxmlformats.org/officeDocument/2006/relationships/image" Target="../media/image56.png"/><Relationship Id="rId22" Type="http://schemas.openxmlformats.org/officeDocument/2006/relationships/image" Target="../media/image63.png"/><Relationship Id="rId27" Type="http://schemas.openxmlformats.org/officeDocument/2006/relationships/image" Target="../media/image24.png"/><Relationship Id="rId30" Type="http://schemas.openxmlformats.org/officeDocument/2006/relationships/image" Target="../media/image69.png"/><Relationship Id="rId35" Type="http://schemas.openxmlformats.org/officeDocument/2006/relationships/image" Target="../media/image7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comments" Target="../comments/comment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DC9DD22C-8EE3-4BA7-88E2-43A9B473D37C}"/>
              </a:ext>
            </a:extLst>
          </p:cNvPr>
          <p:cNvPicPr>
            <a:picLocks noChangeAspect="1"/>
          </p:cNvPicPr>
          <p:nvPr/>
        </p:nvPicPr>
        <p:blipFill>
          <a:blip r:embed="rId3"/>
          <a:stretch>
            <a:fillRect/>
          </a:stretch>
        </p:blipFill>
        <p:spPr>
          <a:xfrm>
            <a:off x="0" y="2510"/>
            <a:ext cx="9144000" cy="5140990"/>
          </a:xfrm>
          <a:prstGeom prst="rect">
            <a:avLst/>
          </a:prstGeom>
        </p:spPr>
      </p:pic>
      <p:pic>
        <p:nvPicPr>
          <p:cNvPr id="4" name="Shape 56">
            <a:extLst>
              <a:ext uri="{FF2B5EF4-FFF2-40B4-BE49-F238E27FC236}">
                <a16:creationId xmlns:a16="http://schemas.microsoft.com/office/drawing/2014/main" xmlns="" id="{E67B95FE-22BA-4BC8-904A-3CC9D164576B}"/>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47635" y="234580"/>
            <a:ext cx="2407655" cy="370809"/>
          </a:xfrm>
          <a:prstGeom prst="rect">
            <a:avLst/>
          </a:prstGeom>
          <a:noFill/>
          <a:ln>
            <a:noFill/>
          </a:ln>
        </p:spPr>
      </p:pic>
      <p:pic>
        <p:nvPicPr>
          <p:cNvPr id="5" name="Picture 4">
            <a:extLst>
              <a:ext uri="{FF2B5EF4-FFF2-40B4-BE49-F238E27FC236}">
                <a16:creationId xmlns:a16="http://schemas.microsoft.com/office/drawing/2014/main" xmlns="" id="{714D4391-1DC6-4C0F-87FE-25117BC9796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01963" y="234580"/>
            <a:ext cx="1324623" cy="356068"/>
          </a:xfrm>
          <a:prstGeom prst="rect">
            <a:avLst/>
          </a:prstGeom>
        </p:spPr>
      </p:pic>
      <p:sp>
        <p:nvSpPr>
          <p:cNvPr id="7" name="Shape 54">
            <a:extLst>
              <a:ext uri="{FF2B5EF4-FFF2-40B4-BE49-F238E27FC236}">
                <a16:creationId xmlns:a16="http://schemas.microsoft.com/office/drawing/2014/main" xmlns="" id="{F0EFD6D7-98D8-4FF1-9AAD-AC363C3CD77A}"/>
              </a:ext>
            </a:extLst>
          </p:cNvPr>
          <p:cNvSpPr txBox="1">
            <a:spLocks/>
          </p:cNvSpPr>
          <p:nvPr/>
        </p:nvSpPr>
        <p:spPr>
          <a:xfrm>
            <a:off x="849278" y="3231224"/>
            <a:ext cx="5575800" cy="65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uFillTx/>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uFillTx/>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uFillTx/>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uFillTx/>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uFillTx/>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uFillTx/>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uFillTx/>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uFillTx/>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uFillTx/>
                <a:latin typeface="Arial"/>
                <a:ea typeface="Arial"/>
                <a:cs typeface="Arial"/>
                <a:sym typeface="Arial"/>
              </a:defRPr>
            </a:lvl9pPr>
          </a:lstStyle>
          <a:p>
            <a:pPr algn="l"/>
            <a:r>
              <a:rPr lang="en-US" sz="3000" b="1" dirty="0">
                <a:solidFill>
                  <a:srgbClr val="536DFE"/>
                </a:solidFill>
                <a:uFillTx/>
                <a:latin typeface="Google Sans" panose="020B0503030502040204" pitchFamily="34" charset="0"/>
              </a:rPr>
              <a:t>Virtual Networks </a:t>
            </a:r>
            <a:r>
              <a:rPr lang="en-US" sz="1400" b="1" dirty="0">
                <a:solidFill>
                  <a:srgbClr val="536DFE"/>
                </a:solidFill>
                <a:uFillTx/>
                <a:latin typeface="Google Sans" panose="020B0503030502040204" pitchFamily="34" charset="0"/>
              </a:rPr>
              <a:t>(An overview)</a:t>
            </a:r>
          </a:p>
        </p:txBody>
      </p:sp>
      <p:pic>
        <p:nvPicPr>
          <p:cNvPr id="9" name="Picture 8">
            <a:extLst>
              <a:ext uri="{FF2B5EF4-FFF2-40B4-BE49-F238E27FC236}">
                <a16:creationId xmlns:a16="http://schemas.microsoft.com/office/drawing/2014/main" xmlns="" id="{2774BAF7-D331-4D37-8CA1-48241ACF06D8}"/>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5964766" y="3470564"/>
            <a:ext cx="1426647" cy="1317191"/>
          </a:xfrm>
          <a:prstGeom prst="rect">
            <a:avLst/>
          </a:prstGeom>
        </p:spPr>
      </p:pic>
      <p:sp>
        <p:nvSpPr>
          <p:cNvPr id="8" name="Shape 55">
            <a:extLst>
              <a:ext uri="{FF2B5EF4-FFF2-40B4-BE49-F238E27FC236}">
                <a16:creationId xmlns:a16="http://schemas.microsoft.com/office/drawing/2014/main" xmlns="" id="{DF30EC2F-A1CE-4BF8-A7E9-5D64BE42D87F}"/>
              </a:ext>
            </a:extLst>
          </p:cNvPr>
          <p:cNvSpPr txBox="1">
            <a:spLocks/>
          </p:cNvSpPr>
          <p:nvPr/>
        </p:nvSpPr>
        <p:spPr>
          <a:xfrm>
            <a:off x="849278" y="3815708"/>
            <a:ext cx="24243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2800"/>
              <a:buFont typeface="Arial"/>
              <a:buNone/>
              <a:defRPr sz="2800" b="0" i="0" u="none" strike="noStrike" cap="none">
                <a:solidFill>
                  <a:schemeClr val="lt2"/>
                </a:solidFill>
                <a:uFillTx/>
                <a:latin typeface="Arial"/>
                <a:ea typeface="Arial"/>
                <a:cs typeface="Arial"/>
                <a:sym typeface="Arial"/>
              </a:defRPr>
            </a:lvl1pPr>
            <a:lvl2pPr marL="914400" marR="0" lvl="1"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uFillTx/>
                <a:latin typeface="Arial"/>
                <a:ea typeface="Arial"/>
                <a:cs typeface="Arial"/>
                <a:sym typeface="Arial"/>
              </a:defRPr>
            </a:lvl2pPr>
            <a:lvl3pPr marL="1371600" marR="0" lvl="2"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uFillTx/>
                <a:latin typeface="Arial"/>
                <a:ea typeface="Arial"/>
                <a:cs typeface="Arial"/>
                <a:sym typeface="Arial"/>
              </a:defRPr>
            </a:lvl3pPr>
            <a:lvl4pPr marL="1828800" marR="0" lvl="3"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uFillTx/>
                <a:latin typeface="Arial"/>
                <a:ea typeface="Arial"/>
                <a:cs typeface="Arial"/>
                <a:sym typeface="Arial"/>
              </a:defRPr>
            </a:lvl4pPr>
            <a:lvl5pPr marL="2286000" marR="0" lvl="4"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uFillTx/>
                <a:latin typeface="Arial"/>
                <a:ea typeface="Arial"/>
                <a:cs typeface="Arial"/>
                <a:sym typeface="Arial"/>
              </a:defRPr>
            </a:lvl5pPr>
            <a:lvl6pPr marL="2743200" marR="0" lvl="5"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uFillTx/>
                <a:latin typeface="Arial"/>
                <a:ea typeface="Arial"/>
                <a:cs typeface="Arial"/>
                <a:sym typeface="Arial"/>
              </a:defRPr>
            </a:lvl6pPr>
            <a:lvl7pPr marL="3200400" marR="0" lvl="6"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uFillTx/>
                <a:latin typeface="Arial"/>
                <a:ea typeface="Arial"/>
                <a:cs typeface="Arial"/>
                <a:sym typeface="Arial"/>
              </a:defRPr>
            </a:lvl7pPr>
            <a:lvl8pPr marL="3657600" marR="0" lvl="7"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uFillTx/>
                <a:latin typeface="Arial"/>
                <a:ea typeface="Arial"/>
                <a:cs typeface="Arial"/>
                <a:sym typeface="Arial"/>
              </a:defRPr>
            </a:lvl8pPr>
            <a:lvl9pPr marL="4114800" marR="0" lvl="8" indent="-317500" algn="ctr" rtl="0">
              <a:lnSpc>
                <a:spcPct val="100000"/>
              </a:lnSpc>
              <a:spcBef>
                <a:spcPts val="0"/>
              </a:spcBef>
              <a:spcAft>
                <a:spcPts val="0"/>
              </a:spcAft>
              <a:buClr>
                <a:schemeClr val="lt2"/>
              </a:buClr>
              <a:buSzPts val="2800"/>
              <a:buFont typeface="Arial"/>
              <a:buNone/>
              <a:defRPr sz="2800" b="0" i="0" u="none" strike="noStrike" cap="none">
                <a:solidFill>
                  <a:schemeClr val="lt2"/>
                </a:solidFill>
                <a:uFillTx/>
                <a:latin typeface="Arial"/>
                <a:ea typeface="Arial"/>
                <a:cs typeface="Arial"/>
                <a:sym typeface="Arial"/>
              </a:defRPr>
            </a:lvl9pPr>
          </a:lstStyle>
          <a:p>
            <a:pPr marL="0" indent="0" algn="l">
              <a:lnSpc>
                <a:spcPct val="115000"/>
              </a:lnSpc>
            </a:pPr>
            <a:r>
              <a:rPr lang="en-US" sz="1400" b="1" dirty="0">
                <a:solidFill>
                  <a:schemeClr val="tx1"/>
                </a:solidFill>
                <a:latin typeface="Google Sans" panose="020B0503030502040204" pitchFamily="34" charset="0"/>
              </a:rPr>
              <a:t>Mr. Troy John H. Vistan</a:t>
            </a:r>
          </a:p>
          <a:p>
            <a:pPr marL="0" indent="0" algn="l">
              <a:lnSpc>
                <a:spcPct val="115000"/>
              </a:lnSpc>
            </a:pPr>
            <a:r>
              <a:rPr lang="en-US" sz="1000" b="1" dirty="0">
                <a:solidFill>
                  <a:schemeClr val="tx1"/>
                </a:solidFill>
                <a:latin typeface="Google Sans" panose="020B0503030502040204" pitchFamily="34" charset="0"/>
              </a:rPr>
              <a:t>Escalations/ Critical Situations Technical Subject Matter (SME)</a:t>
            </a:r>
            <a:endParaRPr lang="en-US" sz="1400" b="1" dirty="0">
              <a:solidFill>
                <a:schemeClr val="tx1"/>
              </a:solidFill>
              <a:latin typeface="Google Sans" panose="020B0503030502040204" pitchFamily="34" charset="0"/>
            </a:endParaRPr>
          </a:p>
        </p:txBody>
      </p:sp>
    </p:spTree>
    <p:extLst>
      <p:ext uri="{BB962C8B-B14F-4D97-AF65-F5344CB8AC3E}">
        <p14:creationId xmlns:p14="http://schemas.microsoft.com/office/powerpoint/2010/main" val="70231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xmlns="" id="{B3CFEFE7-CBAD-4126-A6D4-3FCCE46A3D9C}"/>
              </a:ext>
            </a:extLst>
          </p:cNvPr>
          <p:cNvPicPr>
            <a:picLocks noChangeAspect="1"/>
          </p:cNvPicPr>
          <p:nvPr/>
        </p:nvPicPr>
        <p:blipFill>
          <a:blip r:embed="rId3"/>
          <a:stretch>
            <a:fillRect/>
          </a:stretch>
        </p:blipFill>
        <p:spPr>
          <a:xfrm>
            <a:off x="0" y="0"/>
            <a:ext cx="9144000" cy="5140990"/>
          </a:xfrm>
          <a:prstGeom prst="rect">
            <a:avLst/>
          </a:prstGeom>
        </p:spPr>
      </p:pic>
      <p:pic>
        <p:nvPicPr>
          <p:cNvPr id="412" name="Picture 411">
            <a:extLst>
              <a:ext uri="{FF2B5EF4-FFF2-40B4-BE49-F238E27FC236}">
                <a16:creationId xmlns:a16="http://schemas.microsoft.com/office/drawing/2014/main" xmlns="" id="{24103C56-4B6B-41DE-A849-E4D4DF63365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802556" y="2302453"/>
            <a:ext cx="746329" cy="758535"/>
          </a:xfrm>
          <a:prstGeom prst="rect">
            <a:avLst/>
          </a:prstGeom>
        </p:spPr>
      </p:pic>
      <p:pic>
        <p:nvPicPr>
          <p:cNvPr id="410" name="Picture 409">
            <a:extLst>
              <a:ext uri="{FF2B5EF4-FFF2-40B4-BE49-F238E27FC236}">
                <a16:creationId xmlns:a16="http://schemas.microsoft.com/office/drawing/2014/main" xmlns="" id="{D355E63E-37DA-4B79-B305-9D8B1F821F2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283585" y="2442055"/>
            <a:ext cx="746329" cy="758535"/>
          </a:xfrm>
          <a:prstGeom prst="rect">
            <a:avLst/>
          </a:prstGeom>
        </p:spPr>
      </p:pic>
      <p:cxnSp>
        <p:nvCxnSpPr>
          <p:cNvPr id="248" name="Straight Connector 247">
            <a:extLst>
              <a:ext uri="{FF2B5EF4-FFF2-40B4-BE49-F238E27FC236}">
                <a16:creationId xmlns:a16="http://schemas.microsoft.com/office/drawing/2014/main" xmlns="" id="{117464E4-EFE3-4136-8B06-B7BE397970D0}"/>
              </a:ext>
            </a:extLst>
          </p:cNvPr>
          <p:cNvCxnSpPr>
            <a:cxnSpLocks/>
            <a:stCxn id="321" idx="2"/>
            <a:endCxn id="285" idx="0"/>
          </p:cNvCxnSpPr>
          <p:nvPr/>
        </p:nvCxnSpPr>
        <p:spPr>
          <a:xfrm flipH="1">
            <a:off x="3736583" y="1885853"/>
            <a:ext cx="659902" cy="291791"/>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255" name="Picture 254">
            <a:extLst>
              <a:ext uri="{FF2B5EF4-FFF2-40B4-BE49-F238E27FC236}">
                <a16:creationId xmlns:a16="http://schemas.microsoft.com/office/drawing/2014/main" xmlns="" id="{EAEFEF9E-8363-44AF-A458-D780DB00C475}"/>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658751" y="3139122"/>
            <a:ext cx="693711" cy="705056"/>
          </a:xfrm>
          <a:prstGeom prst="rect">
            <a:avLst/>
          </a:prstGeom>
        </p:spPr>
      </p:pic>
      <p:pic>
        <p:nvPicPr>
          <p:cNvPr id="13" name="Picture 12" descr="A close up of a logo&#10;&#10;Description generated with high confidence">
            <a:extLst>
              <a:ext uri="{FF2B5EF4-FFF2-40B4-BE49-F238E27FC236}">
                <a16:creationId xmlns:a16="http://schemas.microsoft.com/office/drawing/2014/main" xmlns="" id="{FC182953-EA22-452D-B0D2-7584BA61B84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801371" y="1668749"/>
            <a:ext cx="746329" cy="758535"/>
          </a:xfrm>
          <a:prstGeom prst="rect">
            <a:avLst/>
          </a:prstGeom>
        </p:spPr>
      </p:pic>
      <p:pic>
        <p:nvPicPr>
          <p:cNvPr id="285" name="Picture 284">
            <a:extLst>
              <a:ext uri="{FF2B5EF4-FFF2-40B4-BE49-F238E27FC236}">
                <a16:creationId xmlns:a16="http://schemas.microsoft.com/office/drawing/2014/main" xmlns="" id="{F4DCB4A2-4968-4289-B0EB-A95456D24F8C}"/>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3168145" y="2177645"/>
            <a:ext cx="1136877" cy="1105431"/>
          </a:xfrm>
          <a:prstGeom prst="rect">
            <a:avLst/>
          </a:prstGeom>
        </p:spPr>
      </p:pic>
      <p:grpSp>
        <p:nvGrpSpPr>
          <p:cNvPr id="3" name="Group 2">
            <a:extLst>
              <a:ext uri="{FF2B5EF4-FFF2-40B4-BE49-F238E27FC236}">
                <a16:creationId xmlns:a16="http://schemas.microsoft.com/office/drawing/2014/main" xmlns="" id="{209E4854-E675-431D-B3FE-D61486772C3F}"/>
              </a:ext>
            </a:extLst>
          </p:cNvPr>
          <p:cNvGrpSpPr/>
          <p:nvPr/>
        </p:nvGrpSpPr>
        <p:grpSpPr>
          <a:xfrm>
            <a:off x="3268761" y="2283940"/>
            <a:ext cx="941812" cy="535944"/>
            <a:chOff x="3887682" y="2284555"/>
            <a:chExt cx="1776727" cy="994787"/>
          </a:xfrm>
        </p:grpSpPr>
        <p:pic>
          <p:nvPicPr>
            <p:cNvPr id="279" name="Picture 278" descr="A picture containing table, indoor, sitting&#10;&#10;Description generated with very high confidence">
              <a:extLst>
                <a:ext uri="{FF2B5EF4-FFF2-40B4-BE49-F238E27FC236}">
                  <a16:creationId xmlns:a16="http://schemas.microsoft.com/office/drawing/2014/main" xmlns="" id="{2F039149-09CF-4C38-8560-579EC3F61570}"/>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887682" y="2289844"/>
              <a:ext cx="457760" cy="457760"/>
            </a:xfrm>
            <a:prstGeom prst="rect">
              <a:avLst/>
            </a:prstGeom>
          </p:spPr>
        </p:pic>
        <p:pic>
          <p:nvPicPr>
            <p:cNvPr id="298" name="Picture 297" descr="A picture containing table, indoor, sitting&#10;&#10;Description generated with very high confidence">
              <a:extLst>
                <a:ext uri="{FF2B5EF4-FFF2-40B4-BE49-F238E27FC236}">
                  <a16:creationId xmlns:a16="http://schemas.microsoft.com/office/drawing/2014/main" xmlns="" id="{55EA5248-FE8B-4D91-8A64-CA6C5A2CECE3}"/>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4315924" y="2284556"/>
              <a:ext cx="457760" cy="457760"/>
            </a:xfrm>
            <a:prstGeom prst="rect">
              <a:avLst/>
            </a:prstGeom>
          </p:spPr>
        </p:pic>
        <p:pic>
          <p:nvPicPr>
            <p:cNvPr id="300" name="Picture 299" descr="A picture containing table, indoor, sitting&#10;&#10;Description generated with very high confidence">
              <a:extLst>
                <a:ext uri="{FF2B5EF4-FFF2-40B4-BE49-F238E27FC236}">
                  <a16:creationId xmlns:a16="http://schemas.microsoft.com/office/drawing/2014/main" xmlns="" id="{250AE6C1-411E-415F-B93E-7DF5B85DFF9E}"/>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4759096" y="2284557"/>
              <a:ext cx="457760" cy="457760"/>
            </a:xfrm>
            <a:prstGeom prst="rect">
              <a:avLst/>
            </a:prstGeom>
          </p:spPr>
        </p:pic>
        <p:pic>
          <p:nvPicPr>
            <p:cNvPr id="302" name="Picture 301" descr="A picture containing table, indoor, sitting&#10;&#10;Description generated with very high confidence">
              <a:extLst>
                <a:ext uri="{FF2B5EF4-FFF2-40B4-BE49-F238E27FC236}">
                  <a16:creationId xmlns:a16="http://schemas.microsoft.com/office/drawing/2014/main" xmlns="" id="{E8DDEB1F-DA1F-4C4B-9A56-44F43417C444}"/>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206649" y="2284555"/>
              <a:ext cx="457760" cy="457760"/>
            </a:xfrm>
            <a:prstGeom prst="rect">
              <a:avLst/>
            </a:prstGeom>
          </p:spPr>
        </p:pic>
        <p:pic>
          <p:nvPicPr>
            <p:cNvPr id="303" name="Picture 302" descr="A close up of a sign&#10;&#10;Description generated with high confidence">
              <a:extLst>
                <a:ext uri="{FF2B5EF4-FFF2-40B4-BE49-F238E27FC236}">
                  <a16:creationId xmlns:a16="http://schemas.microsoft.com/office/drawing/2014/main" xmlns="" id="{1F8544E0-195E-4EE3-88BE-7BBDCD99847E}"/>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4301554" y="2974171"/>
              <a:ext cx="293266" cy="293266"/>
            </a:xfrm>
            <a:prstGeom prst="rect">
              <a:avLst/>
            </a:prstGeom>
          </p:spPr>
        </p:pic>
        <p:pic>
          <p:nvPicPr>
            <p:cNvPr id="304" name="Picture 303">
              <a:extLst>
                <a:ext uri="{FF2B5EF4-FFF2-40B4-BE49-F238E27FC236}">
                  <a16:creationId xmlns:a16="http://schemas.microsoft.com/office/drawing/2014/main" xmlns="" id="{419E4C1F-7427-4B8F-BF41-2E7275B462ED}"/>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3979037" y="3004295"/>
              <a:ext cx="275047" cy="275047"/>
            </a:xfrm>
            <a:prstGeom prst="rect">
              <a:avLst/>
            </a:prstGeom>
          </p:spPr>
        </p:pic>
        <p:pic>
          <p:nvPicPr>
            <p:cNvPr id="305" name="Picture 304" descr="A close up of a logo&#10;&#10;Description generated with high confidence">
              <a:extLst>
                <a:ext uri="{FF2B5EF4-FFF2-40B4-BE49-F238E27FC236}">
                  <a16:creationId xmlns:a16="http://schemas.microsoft.com/office/drawing/2014/main" xmlns="" id="{10CAB0E2-5DC2-445F-A9D9-9F4B90127CC6}"/>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4644810" y="2997077"/>
              <a:ext cx="250835" cy="249574"/>
            </a:xfrm>
            <a:prstGeom prst="rect">
              <a:avLst/>
            </a:prstGeom>
          </p:spPr>
        </p:pic>
        <p:pic>
          <p:nvPicPr>
            <p:cNvPr id="306" name="Picture 305" descr="A picture containing sky, monitor&#10;&#10;Description generated with high confidence">
              <a:extLst>
                <a:ext uri="{FF2B5EF4-FFF2-40B4-BE49-F238E27FC236}">
                  <a16:creationId xmlns:a16="http://schemas.microsoft.com/office/drawing/2014/main" xmlns="" id="{3DC98818-6F56-4882-975E-7A50D86987AE}"/>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288895" y="2974171"/>
              <a:ext cx="293266" cy="293266"/>
            </a:xfrm>
            <a:prstGeom prst="rect">
              <a:avLst/>
            </a:prstGeom>
          </p:spPr>
        </p:pic>
        <p:pic>
          <p:nvPicPr>
            <p:cNvPr id="308" name="Picture 307" descr="A close up of a sign&#10;&#10;Description generated with very high confidence">
              <a:extLst>
                <a:ext uri="{FF2B5EF4-FFF2-40B4-BE49-F238E27FC236}">
                  <a16:creationId xmlns:a16="http://schemas.microsoft.com/office/drawing/2014/main" xmlns="" id="{F8A4DA81-B9F6-4819-8886-BDCC1EB225CC}"/>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4974456" y="2997077"/>
              <a:ext cx="232192" cy="232192"/>
            </a:xfrm>
            <a:prstGeom prst="rect">
              <a:avLst/>
            </a:prstGeom>
          </p:spPr>
        </p:pic>
      </p:grpSp>
      <p:pic>
        <p:nvPicPr>
          <p:cNvPr id="321" name="Picture 320" descr="A close up of a computer&#10;&#10;Description generated with high confidence">
            <a:extLst>
              <a:ext uri="{FF2B5EF4-FFF2-40B4-BE49-F238E27FC236}">
                <a16:creationId xmlns:a16="http://schemas.microsoft.com/office/drawing/2014/main" xmlns="" id="{6C4AE783-D3B1-4058-A69D-2D61D675FBDA}"/>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4215513" y="1589418"/>
            <a:ext cx="361946" cy="296435"/>
          </a:xfrm>
          <a:prstGeom prst="rect">
            <a:avLst/>
          </a:prstGeom>
        </p:spPr>
      </p:pic>
      <p:pic>
        <p:nvPicPr>
          <p:cNvPr id="363" name="Picture 362">
            <a:extLst>
              <a:ext uri="{FF2B5EF4-FFF2-40B4-BE49-F238E27FC236}">
                <a16:creationId xmlns:a16="http://schemas.microsoft.com/office/drawing/2014/main" xmlns="" id="{9FD83B73-C3A1-44B0-B3FB-9FA6F08C804E}"/>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4577458" y="2177644"/>
            <a:ext cx="1136877" cy="1105431"/>
          </a:xfrm>
          <a:prstGeom prst="rect">
            <a:avLst/>
          </a:prstGeom>
        </p:spPr>
      </p:pic>
      <p:grpSp>
        <p:nvGrpSpPr>
          <p:cNvPr id="4" name="Group 3">
            <a:extLst>
              <a:ext uri="{FF2B5EF4-FFF2-40B4-BE49-F238E27FC236}">
                <a16:creationId xmlns:a16="http://schemas.microsoft.com/office/drawing/2014/main" xmlns="" id="{DE42674D-3807-42E7-BDEF-CA54FCD63D66}"/>
              </a:ext>
            </a:extLst>
          </p:cNvPr>
          <p:cNvGrpSpPr/>
          <p:nvPr/>
        </p:nvGrpSpPr>
        <p:grpSpPr>
          <a:xfrm>
            <a:off x="4678075" y="2283939"/>
            <a:ext cx="941812" cy="535944"/>
            <a:chOff x="6546348" y="2284554"/>
            <a:chExt cx="1776727" cy="994787"/>
          </a:xfrm>
        </p:grpSpPr>
        <p:pic>
          <p:nvPicPr>
            <p:cNvPr id="368" name="Picture 367" descr="A picture containing table, indoor, sitting&#10;&#10;Description generated with very high confidence">
              <a:extLst>
                <a:ext uri="{FF2B5EF4-FFF2-40B4-BE49-F238E27FC236}">
                  <a16:creationId xmlns:a16="http://schemas.microsoft.com/office/drawing/2014/main" xmlns="" id="{F3B0F744-E850-4BCB-BA6A-3269057F981E}"/>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546348" y="2289843"/>
              <a:ext cx="457760" cy="457760"/>
            </a:xfrm>
            <a:prstGeom prst="rect">
              <a:avLst/>
            </a:prstGeom>
          </p:spPr>
        </p:pic>
        <p:pic>
          <p:nvPicPr>
            <p:cNvPr id="369" name="Picture 368" descr="A picture containing table, indoor, sitting&#10;&#10;Description generated with very high confidence">
              <a:extLst>
                <a:ext uri="{FF2B5EF4-FFF2-40B4-BE49-F238E27FC236}">
                  <a16:creationId xmlns:a16="http://schemas.microsoft.com/office/drawing/2014/main" xmlns="" id="{5DB379C6-52C0-4601-BF90-B8E323BC65B2}"/>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974590" y="2284555"/>
              <a:ext cx="457760" cy="457760"/>
            </a:xfrm>
            <a:prstGeom prst="rect">
              <a:avLst/>
            </a:prstGeom>
          </p:spPr>
        </p:pic>
        <p:pic>
          <p:nvPicPr>
            <p:cNvPr id="370" name="Picture 369" descr="A picture containing table, indoor, sitting&#10;&#10;Description generated with very high confidence">
              <a:extLst>
                <a:ext uri="{FF2B5EF4-FFF2-40B4-BE49-F238E27FC236}">
                  <a16:creationId xmlns:a16="http://schemas.microsoft.com/office/drawing/2014/main" xmlns="" id="{4BA5D561-7596-41A5-910C-19BB1C0BFB5B}"/>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417762" y="2284556"/>
              <a:ext cx="457760" cy="457760"/>
            </a:xfrm>
            <a:prstGeom prst="rect">
              <a:avLst/>
            </a:prstGeom>
          </p:spPr>
        </p:pic>
        <p:pic>
          <p:nvPicPr>
            <p:cNvPr id="371" name="Picture 370" descr="A picture containing table, indoor, sitting&#10;&#10;Description generated with very high confidence">
              <a:extLst>
                <a:ext uri="{FF2B5EF4-FFF2-40B4-BE49-F238E27FC236}">
                  <a16:creationId xmlns:a16="http://schemas.microsoft.com/office/drawing/2014/main" xmlns="" id="{00764A7F-D8FF-4E9E-9458-ABF42534427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865315" y="2284554"/>
              <a:ext cx="457760" cy="457760"/>
            </a:xfrm>
            <a:prstGeom prst="rect">
              <a:avLst/>
            </a:prstGeom>
          </p:spPr>
        </p:pic>
        <p:pic>
          <p:nvPicPr>
            <p:cNvPr id="372" name="Picture 371" descr="A close up of a sign&#10;&#10;Description generated with high confidence">
              <a:extLst>
                <a:ext uri="{FF2B5EF4-FFF2-40B4-BE49-F238E27FC236}">
                  <a16:creationId xmlns:a16="http://schemas.microsoft.com/office/drawing/2014/main" xmlns="" id="{E7F2C530-42A1-486E-8EE9-4557FB31C773}"/>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6960220" y="2974170"/>
              <a:ext cx="293266" cy="293266"/>
            </a:xfrm>
            <a:prstGeom prst="rect">
              <a:avLst/>
            </a:prstGeom>
          </p:spPr>
        </p:pic>
        <p:pic>
          <p:nvPicPr>
            <p:cNvPr id="373" name="Picture 372">
              <a:extLst>
                <a:ext uri="{FF2B5EF4-FFF2-40B4-BE49-F238E27FC236}">
                  <a16:creationId xmlns:a16="http://schemas.microsoft.com/office/drawing/2014/main" xmlns="" id="{D71267B1-F375-46E7-9E65-80B00FBF443D}"/>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6637703" y="3004294"/>
              <a:ext cx="275047" cy="275047"/>
            </a:xfrm>
            <a:prstGeom prst="rect">
              <a:avLst/>
            </a:prstGeom>
          </p:spPr>
        </p:pic>
        <p:pic>
          <p:nvPicPr>
            <p:cNvPr id="374" name="Picture 373" descr="A close up of a logo&#10;&#10;Description generated with high confidence">
              <a:extLst>
                <a:ext uri="{FF2B5EF4-FFF2-40B4-BE49-F238E27FC236}">
                  <a16:creationId xmlns:a16="http://schemas.microsoft.com/office/drawing/2014/main" xmlns="" id="{B8D8B55F-ECBC-444D-BA48-E0CC8CB12438}"/>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7303476" y="2997076"/>
              <a:ext cx="250835" cy="249574"/>
            </a:xfrm>
            <a:prstGeom prst="rect">
              <a:avLst/>
            </a:prstGeom>
          </p:spPr>
        </p:pic>
        <p:pic>
          <p:nvPicPr>
            <p:cNvPr id="375" name="Picture 374" descr="A picture containing sky, monitor&#10;&#10;Description generated with high confidence">
              <a:extLst>
                <a:ext uri="{FF2B5EF4-FFF2-40B4-BE49-F238E27FC236}">
                  <a16:creationId xmlns:a16="http://schemas.microsoft.com/office/drawing/2014/main" xmlns="" id="{26134CC8-77D6-4909-B306-4B406C7537CF}"/>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7947561" y="2974170"/>
              <a:ext cx="293266" cy="293266"/>
            </a:xfrm>
            <a:prstGeom prst="rect">
              <a:avLst/>
            </a:prstGeom>
          </p:spPr>
        </p:pic>
        <p:pic>
          <p:nvPicPr>
            <p:cNvPr id="376" name="Picture 375" descr="A close up of a sign&#10;&#10;Description generated with very high confidence">
              <a:extLst>
                <a:ext uri="{FF2B5EF4-FFF2-40B4-BE49-F238E27FC236}">
                  <a16:creationId xmlns:a16="http://schemas.microsoft.com/office/drawing/2014/main" xmlns="" id="{C980824A-C6B0-4CC3-A522-D881772D0AD3}"/>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7633122" y="2997076"/>
              <a:ext cx="232192" cy="232192"/>
            </a:xfrm>
            <a:prstGeom prst="rect">
              <a:avLst/>
            </a:prstGeom>
          </p:spPr>
        </p:pic>
      </p:grpSp>
      <p:pic>
        <p:nvPicPr>
          <p:cNvPr id="384" name="Picture 383">
            <a:extLst>
              <a:ext uri="{FF2B5EF4-FFF2-40B4-BE49-F238E27FC236}">
                <a16:creationId xmlns:a16="http://schemas.microsoft.com/office/drawing/2014/main" xmlns="" id="{C7B598F7-0E59-4257-816E-AC9B7691CC49}"/>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6351223" y="3033195"/>
            <a:ext cx="746329" cy="758535"/>
          </a:xfrm>
          <a:prstGeom prst="rect">
            <a:avLst/>
          </a:prstGeom>
        </p:spPr>
      </p:pic>
      <p:pic>
        <p:nvPicPr>
          <p:cNvPr id="386" name="Picture 385" descr="A close up of a logo&#10;&#10;Description generated with high confidence">
            <a:extLst>
              <a:ext uri="{FF2B5EF4-FFF2-40B4-BE49-F238E27FC236}">
                <a16:creationId xmlns:a16="http://schemas.microsoft.com/office/drawing/2014/main" xmlns="" id="{A623E7C0-8787-4C6F-AFC4-2C2C9D6FEF7E}"/>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6596019" y="1668749"/>
            <a:ext cx="750099" cy="758537"/>
          </a:xfrm>
          <a:prstGeom prst="rect">
            <a:avLst/>
          </a:prstGeom>
        </p:spPr>
      </p:pic>
      <p:cxnSp>
        <p:nvCxnSpPr>
          <p:cNvPr id="401" name="Straight Connector 400">
            <a:extLst>
              <a:ext uri="{FF2B5EF4-FFF2-40B4-BE49-F238E27FC236}">
                <a16:creationId xmlns:a16="http://schemas.microsoft.com/office/drawing/2014/main" xmlns="" id="{E6AA119B-ADF2-4DF1-97AA-B5100CD76B30}"/>
              </a:ext>
            </a:extLst>
          </p:cNvPr>
          <p:cNvCxnSpPr>
            <a:cxnSpLocks/>
            <a:stCxn id="321" idx="2"/>
            <a:endCxn id="363" idx="0"/>
          </p:cNvCxnSpPr>
          <p:nvPr/>
        </p:nvCxnSpPr>
        <p:spPr>
          <a:xfrm>
            <a:off x="4396486" y="1885853"/>
            <a:ext cx="749411" cy="291791"/>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419" name="Picture 418" descr="A close up of a toy&#10;&#10;Description generated with high confidence">
            <a:extLst>
              <a:ext uri="{FF2B5EF4-FFF2-40B4-BE49-F238E27FC236}">
                <a16:creationId xmlns:a16="http://schemas.microsoft.com/office/drawing/2014/main" xmlns="" id="{4DD818CC-3D75-41D6-A3BD-437AF51226CB}"/>
              </a:ext>
            </a:extLst>
          </p:cNvPr>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4685990" y="3616841"/>
            <a:ext cx="1393314" cy="754029"/>
          </a:xfrm>
          <a:prstGeom prst="rect">
            <a:avLst/>
          </a:prstGeom>
        </p:spPr>
      </p:pic>
      <p:pic>
        <p:nvPicPr>
          <p:cNvPr id="421" name="Picture 420" descr="A picture containing doll, toy, clipart&#10;&#10;Description generated with high confidence">
            <a:extLst>
              <a:ext uri="{FF2B5EF4-FFF2-40B4-BE49-F238E27FC236}">
                <a16:creationId xmlns:a16="http://schemas.microsoft.com/office/drawing/2014/main" xmlns="" id="{9E2DCDA0-B666-4818-AA91-BE8FA37B0F3C}"/>
              </a:ext>
            </a:extLst>
          </p:cNvPr>
          <p:cNvPicPr>
            <a:picLocks noChangeAspect="1"/>
          </p:cNvPicPr>
          <p:nvPr/>
        </p:nvPicPr>
        <p:blipFill>
          <a:blip r:embed="rId19">
            <a:extLst>
              <a:ext uri="{28A0092B-C50C-407E-A947-70E740481C1C}">
                <a14:useLocalDpi xmlns:a14="http://schemas.microsoft.com/office/drawing/2010/main"/>
              </a:ext>
            </a:extLst>
          </a:blip>
          <a:stretch>
            <a:fillRect/>
          </a:stretch>
        </p:blipFill>
        <p:spPr>
          <a:xfrm flipH="1">
            <a:off x="2756379" y="3616841"/>
            <a:ext cx="1393314" cy="754029"/>
          </a:xfrm>
          <a:prstGeom prst="rect">
            <a:avLst/>
          </a:prstGeom>
        </p:spPr>
      </p:pic>
      <p:sp>
        <p:nvSpPr>
          <p:cNvPr id="38" name="Shape 73">
            <a:extLst>
              <a:ext uri="{FF2B5EF4-FFF2-40B4-BE49-F238E27FC236}">
                <a16:creationId xmlns:a16="http://schemas.microsoft.com/office/drawing/2014/main" xmlns="" id="{9196C227-08C5-4633-AC8B-1286B0FB620A}"/>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DD835"/>
                </a:solidFill>
                <a:uFillTx/>
                <a:latin typeface="Google Sans" panose="020B0503030502040204" pitchFamily="34" charset="0"/>
              </a:rPr>
              <a:t>Cleaning it up.</a:t>
            </a:r>
            <a:endParaRPr sz="2400" b="1" dirty="0">
              <a:solidFill>
                <a:srgbClr val="FDD835"/>
              </a:solidFill>
              <a:uFillTx/>
              <a:latin typeface="Google Sans" panose="020B0503030502040204" pitchFamily="34" charset="0"/>
            </a:endParaRPr>
          </a:p>
        </p:txBody>
      </p:sp>
      <p:pic>
        <p:nvPicPr>
          <p:cNvPr id="39" name="Shape 56">
            <a:extLst>
              <a:ext uri="{FF2B5EF4-FFF2-40B4-BE49-F238E27FC236}">
                <a16:creationId xmlns:a16="http://schemas.microsoft.com/office/drawing/2014/main" xmlns="" id="{3D6F04E4-3424-4A57-ACD9-378F34449486}"/>
              </a:ext>
            </a:extLst>
          </p:cNvPr>
          <p:cNvPicPr preferRelativeResize="0"/>
          <p:nvPr/>
        </p:nvPicPr>
        <p:blipFill>
          <a:blip r:embed="rId20"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40" name="Picture 39">
            <a:extLst>
              <a:ext uri="{FF2B5EF4-FFF2-40B4-BE49-F238E27FC236}">
                <a16:creationId xmlns:a16="http://schemas.microsoft.com/office/drawing/2014/main" xmlns="" id="{D8FAC343-3BEB-4BBD-9A6E-AF546F97E0AB}"/>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41" name="Picture 40">
            <a:extLst>
              <a:ext uri="{FF2B5EF4-FFF2-40B4-BE49-F238E27FC236}">
                <a16:creationId xmlns:a16="http://schemas.microsoft.com/office/drawing/2014/main" xmlns="" id="{E107AF64-DB22-4DFC-BD5F-0DC451C14792}"/>
              </a:ext>
            </a:extLst>
          </p:cNvPr>
          <p:cNvPicPr>
            <a:picLocks noChangeAspect="1"/>
          </p:cNvPicPr>
          <p:nvPr/>
        </p:nvPicPr>
        <p:blipFill rotWithShape="1">
          <a:blip r:embed="rId22"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pic>
        <p:nvPicPr>
          <p:cNvPr id="43" name="Picture 42">
            <a:extLst>
              <a:ext uri="{FF2B5EF4-FFF2-40B4-BE49-F238E27FC236}">
                <a16:creationId xmlns:a16="http://schemas.microsoft.com/office/drawing/2014/main" xmlns="" id="{24103C56-4B6B-41DE-A849-E4D4DF63365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656749" y="1333817"/>
            <a:ext cx="746329" cy="758535"/>
          </a:xfrm>
          <a:prstGeom prst="rect">
            <a:avLst/>
          </a:prstGeom>
        </p:spPr>
      </p:pic>
      <p:pic>
        <p:nvPicPr>
          <p:cNvPr id="44" name="Picture 43">
            <a:extLst>
              <a:ext uri="{FF2B5EF4-FFF2-40B4-BE49-F238E27FC236}">
                <a16:creationId xmlns:a16="http://schemas.microsoft.com/office/drawing/2014/main" xmlns="" id="{EAEFEF9E-8363-44AF-A458-D780DB00C475}"/>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604625" y="1357736"/>
            <a:ext cx="693711" cy="705056"/>
          </a:xfrm>
          <a:prstGeom prst="rect">
            <a:avLst/>
          </a:prstGeom>
        </p:spPr>
      </p:pic>
    </p:spTree>
    <p:extLst>
      <p:ext uri="{BB962C8B-B14F-4D97-AF65-F5344CB8AC3E}">
        <p14:creationId xmlns:p14="http://schemas.microsoft.com/office/powerpoint/2010/main" val="33968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500"/>
                                        <p:tgtEl>
                                          <p:spTgt spid="25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0"/>
                                        </p:tgtEl>
                                        <p:attrNameLst>
                                          <p:attrName>style.visibility</p:attrName>
                                        </p:attrNameLst>
                                      </p:cBhvr>
                                      <p:to>
                                        <p:strVal val="visible"/>
                                      </p:to>
                                    </p:set>
                                    <p:animEffect transition="in" filter="fade">
                                      <p:cBhvr>
                                        <p:cTn id="11" dur="500"/>
                                        <p:tgtEl>
                                          <p:spTgt spid="4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2"/>
                                        </p:tgtEl>
                                        <p:attrNameLst>
                                          <p:attrName>style.visibility</p:attrName>
                                        </p:attrNameLst>
                                      </p:cBhvr>
                                      <p:to>
                                        <p:strVal val="visible"/>
                                      </p:to>
                                    </p:set>
                                    <p:animEffect transition="in" filter="fade">
                                      <p:cBhvr>
                                        <p:cTn id="15" dur="500"/>
                                        <p:tgtEl>
                                          <p:spTgt spid="4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84"/>
                                        </p:tgtEl>
                                        <p:attrNameLst>
                                          <p:attrName>style.visibility</p:attrName>
                                        </p:attrNameLst>
                                      </p:cBhvr>
                                      <p:to>
                                        <p:strVal val="visible"/>
                                      </p:to>
                                    </p:set>
                                    <p:animEffect transition="in" filter="fade">
                                      <p:cBhvr>
                                        <p:cTn id="31" dur="500"/>
                                        <p:tgtEl>
                                          <p:spTgt spid="38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86"/>
                                        </p:tgtEl>
                                        <p:attrNameLst>
                                          <p:attrName>style.visibility</p:attrName>
                                        </p:attrNameLst>
                                      </p:cBhvr>
                                      <p:to>
                                        <p:strVal val="visible"/>
                                      </p:to>
                                    </p:set>
                                    <p:animEffect transition="in" filter="fade">
                                      <p:cBhvr>
                                        <p:cTn id="35" dur="500"/>
                                        <p:tgtEl>
                                          <p:spTgt spid="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xmlns="" id="{B3CFEFE7-CBAD-4126-A6D4-3FCCE46A3D9C}"/>
              </a:ext>
            </a:extLst>
          </p:cNvPr>
          <p:cNvPicPr>
            <a:picLocks noChangeAspect="1"/>
          </p:cNvPicPr>
          <p:nvPr/>
        </p:nvPicPr>
        <p:blipFill>
          <a:blip r:embed="rId3"/>
          <a:stretch>
            <a:fillRect/>
          </a:stretch>
        </p:blipFill>
        <p:spPr>
          <a:xfrm>
            <a:off x="0" y="0"/>
            <a:ext cx="9144000" cy="5140990"/>
          </a:xfrm>
          <a:prstGeom prst="rect">
            <a:avLst/>
          </a:prstGeom>
        </p:spPr>
      </p:pic>
      <p:sp>
        <p:nvSpPr>
          <p:cNvPr id="38" name="Shape 73">
            <a:extLst>
              <a:ext uri="{FF2B5EF4-FFF2-40B4-BE49-F238E27FC236}">
                <a16:creationId xmlns:a16="http://schemas.microsoft.com/office/drawing/2014/main" xmlns="" id="{9196C227-08C5-4633-AC8B-1286B0FB620A}"/>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DD835"/>
                </a:solidFill>
                <a:uFillTx/>
                <a:latin typeface="Google Sans" panose="020B0503030502040204" pitchFamily="34" charset="0"/>
              </a:rPr>
              <a:t>Cleaning it up.</a:t>
            </a:r>
            <a:endParaRPr sz="2400" b="1" dirty="0">
              <a:solidFill>
                <a:srgbClr val="FDD835"/>
              </a:solidFill>
              <a:uFillTx/>
              <a:latin typeface="Google Sans" panose="020B0503030502040204" pitchFamily="34" charset="0"/>
            </a:endParaRPr>
          </a:p>
        </p:txBody>
      </p:sp>
      <p:pic>
        <p:nvPicPr>
          <p:cNvPr id="39" name="Shape 56">
            <a:extLst>
              <a:ext uri="{FF2B5EF4-FFF2-40B4-BE49-F238E27FC236}">
                <a16:creationId xmlns:a16="http://schemas.microsoft.com/office/drawing/2014/main" xmlns="" id="{3D6F04E4-3424-4A57-ACD9-378F34449486}"/>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40" name="Picture 39">
            <a:extLst>
              <a:ext uri="{FF2B5EF4-FFF2-40B4-BE49-F238E27FC236}">
                <a16:creationId xmlns:a16="http://schemas.microsoft.com/office/drawing/2014/main" xmlns="" id="{D8FAC343-3BEB-4BBD-9A6E-AF546F97E0AB}"/>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41" name="Picture 40">
            <a:extLst>
              <a:ext uri="{FF2B5EF4-FFF2-40B4-BE49-F238E27FC236}">
                <a16:creationId xmlns:a16="http://schemas.microsoft.com/office/drawing/2014/main" xmlns="" id="{E107AF64-DB22-4DFC-BD5F-0DC451C14792}"/>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5" name="Rectangle 4">
            <a:extLst>
              <a:ext uri="{FF2B5EF4-FFF2-40B4-BE49-F238E27FC236}">
                <a16:creationId xmlns:a16="http://schemas.microsoft.com/office/drawing/2014/main" xmlns="" id="{C381B52E-77A6-42C9-A357-8D2A27B8206B}"/>
              </a:ext>
            </a:extLst>
          </p:cNvPr>
          <p:cNvSpPr/>
          <p:nvPr/>
        </p:nvSpPr>
        <p:spPr>
          <a:xfrm>
            <a:off x="1697121" y="2077918"/>
            <a:ext cx="5357153" cy="1569660"/>
          </a:xfrm>
          <a:prstGeom prst="rect">
            <a:avLst/>
          </a:prstGeom>
        </p:spPr>
        <p:txBody>
          <a:bodyPr wrap="square">
            <a:spAutoFit/>
          </a:bodyPr>
          <a:lstStyle/>
          <a:p>
            <a:pPr algn="ctr"/>
            <a:r>
              <a:rPr lang="en-US" sz="4800" b="1" dirty="0"/>
              <a:t>What does Virtual Networking mean?</a:t>
            </a:r>
            <a:endParaRPr lang="en-US" sz="4800" dirty="0"/>
          </a:p>
        </p:txBody>
      </p:sp>
    </p:spTree>
    <p:extLst>
      <p:ext uri="{BB962C8B-B14F-4D97-AF65-F5344CB8AC3E}">
        <p14:creationId xmlns:p14="http://schemas.microsoft.com/office/powerpoint/2010/main" val="102928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5E1B3CE-4F45-401F-B501-15F7D8F6E60B}"/>
              </a:ext>
            </a:extLst>
          </p:cNvPr>
          <p:cNvPicPr>
            <a:picLocks noChangeAspect="1"/>
          </p:cNvPicPr>
          <p:nvPr/>
        </p:nvPicPr>
        <p:blipFill>
          <a:blip r:embed="rId3"/>
          <a:stretch>
            <a:fillRect/>
          </a:stretch>
        </p:blipFill>
        <p:spPr>
          <a:xfrm>
            <a:off x="0" y="0"/>
            <a:ext cx="9144000" cy="5140990"/>
          </a:xfrm>
          <a:prstGeom prst="rect">
            <a:avLst/>
          </a:prstGeom>
        </p:spPr>
      </p:pic>
      <p:grpSp>
        <p:nvGrpSpPr>
          <p:cNvPr id="11" name="Group 10">
            <a:extLst>
              <a:ext uri="{FF2B5EF4-FFF2-40B4-BE49-F238E27FC236}">
                <a16:creationId xmlns:a16="http://schemas.microsoft.com/office/drawing/2014/main" xmlns="" id="{5EE483EC-ABFA-4C43-80DF-46B8BD22975E}"/>
              </a:ext>
            </a:extLst>
          </p:cNvPr>
          <p:cNvGrpSpPr/>
          <p:nvPr/>
        </p:nvGrpSpPr>
        <p:grpSpPr>
          <a:xfrm>
            <a:off x="1082282" y="1559466"/>
            <a:ext cx="3418634" cy="3270583"/>
            <a:chOff x="364939" y="559089"/>
            <a:chExt cx="4457432" cy="4264394"/>
          </a:xfrm>
        </p:grpSpPr>
        <p:pic>
          <p:nvPicPr>
            <p:cNvPr id="12" name="Picture 11">
              <a:extLst>
                <a:ext uri="{FF2B5EF4-FFF2-40B4-BE49-F238E27FC236}">
                  <a16:creationId xmlns:a16="http://schemas.microsoft.com/office/drawing/2014/main" xmlns="" id="{3B40E079-6717-487C-BC40-A239A1913F9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4939" y="559089"/>
              <a:ext cx="4457432" cy="4264394"/>
            </a:xfrm>
            <a:prstGeom prst="rect">
              <a:avLst/>
            </a:prstGeom>
          </p:spPr>
        </p:pic>
        <p:pic>
          <p:nvPicPr>
            <p:cNvPr id="13" name="Picture 12">
              <a:extLst>
                <a:ext uri="{FF2B5EF4-FFF2-40B4-BE49-F238E27FC236}">
                  <a16:creationId xmlns:a16="http://schemas.microsoft.com/office/drawing/2014/main" xmlns="" id="{7ACF038B-4AB5-4620-8DAF-F78E187CBD00}"/>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flipH="1">
              <a:off x="928298" y="2508783"/>
              <a:ext cx="575486" cy="575486"/>
            </a:xfrm>
            <a:prstGeom prst="rect">
              <a:avLst/>
            </a:prstGeom>
          </p:spPr>
        </p:pic>
        <p:pic>
          <p:nvPicPr>
            <p:cNvPr id="14" name="Picture 13">
              <a:extLst>
                <a:ext uri="{FF2B5EF4-FFF2-40B4-BE49-F238E27FC236}">
                  <a16:creationId xmlns:a16="http://schemas.microsoft.com/office/drawing/2014/main" xmlns="" id="{BEB46871-3E48-4C3D-9049-DCF3BD04091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27454" y="1333216"/>
              <a:ext cx="565096" cy="667841"/>
            </a:xfrm>
            <a:prstGeom prst="rect">
              <a:avLst/>
            </a:prstGeom>
          </p:spPr>
        </p:pic>
        <p:grpSp>
          <p:nvGrpSpPr>
            <p:cNvPr id="15" name="Group 14">
              <a:extLst>
                <a:ext uri="{FF2B5EF4-FFF2-40B4-BE49-F238E27FC236}">
                  <a16:creationId xmlns:a16="http://schemas.microsoft.com/office/drawing/2014/main" xmlns="" id="{DC328952-2DDF-4D5B-A2CB-7D6436C62B19}"/>
                </a:ext>
              </a:extLst>
            </p:cNvPr>
            <p:cNvGrpSpPr/>
            <p:nvPr/>
          </p:nvGrpSpPr>
          <p:grpSpPr>
            <a:xfrm>
              <a:off x="3155578" y="1038093"/>
              <a:ext cx="1194626" cy="1142890"/>
              <a:chOff x="5150866" y="927426"/>
              <a:chExt cx="1592834" cy="1523853"/>
            </a:xfrm>
          </p:grpSpPr>
          <p:pic>
            <p:nvPicPr>
              <p:cNvPr id="27" name="Picture 26">
                <a:extLst>
                  <a:ext uri="{FF2B5EF4-FFF2-40B4-BE49-F238E27FC236}">
                    <a16:creationId xmlns:a16="http://schemas.microsoft.com/office/drawing/2014/main" xmlns="" id="{31102FD6-5B56-4178-AC54-A7C5950C789A}"/>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28" name="Picture 27">
                <a:extLst>
                  <a:ext uri="{FF2B5EF4-FFF2-40B4-BE49-F238E27FC236}">
                    <a16:creationId xmlns:a16="http://schemas.microsoft.com/office/drawing/2014/main" xmlns="" id="{7EA76BD0-1751-422C-8B67-97A87AE239F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29" name="Picture 28">
                <a:extLst>
                  <a:ext uri="{FF2B5EF4-FFF2-40B4-BE49-F238E27FC236}">
                    <a16:creationId xmlns:a16="http://schemas.microsoft.com/office/drawing/2014/main" xmlns="" id="{FCD03E60-1702-44E2-95D6-13C8BBB273FB}"/>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30" name="Picture 29" descr="A close up of a logo&#10;&#10;Description generated with high confidence">
                <a:extLst>
                  <a:ext uri="{FF2B5EF4-FFF2-40B4-BE49-F238E27FC236}">
                    <a16:creationId xmlns:a16="http://schemas.microsoft.com/office/drawing/2014/main" xmlns="" id="{A0C5DB45-3F80-4025-A0C4-443465554238}"/>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grpSp>
          <p:nvGrpSpPr>
            <p:cNvPr id="16" name="Group 15">
              <a:extLst>
                <a:ext uri="{FF2B5EF4-FFF2-40B4-BE49-F238E27FC236}">
                  <a16:creationId xmlns:a16="http://schemas.microsoft.com/office/drawing/2014/main" xmlns="" id="{C3563262-C5A1-4867-A360-5569643EF1F4}"/>
                </a:ext>
              </a:extLst>
            </p:cNvPr>
            <p:cNvGrpSpPr/>
            <p:nvPr/>
          </p:nvGrpSpPr>
          <p:grpSpPr>
            <a:xfrm>
              <a:off x="3155578" y="2207489"/>
              <a:ext cx="1194626" cy="1142890"/>
              <a:chOff x="5150866" y="927426"/>
              <a:chExt cx="1592834" cy="1523853"/>
            </a:xfrm>
          </p:grpSpPr>
          <p:pic>
            <p:nvPicPr>
              <p:cNvPr id="23" name="Picture 22">
                <a:extLst>
                  <a:ext uri="{FF2B5EF4-FFF2-40B4-BE49-F238E27FC236}">
                    <a16:creationId xmlns:a16="http://schemas.microsoft.com/office/drawing/2014/main" xmlns="" id="{7ABE5741-DDE3-4C18-9C25-3EB164CC7D14}"/>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24" name="Picture 23">
                <a:extLst>
                  <a:ext uri="{FF2B5EF4-FFF2-40B4-BE49-F238E27FC236}">
                    <a16:creationId xmlns:a16="http://schemas.microsoft.com/office/drawing/2014/main" xmlns="" id="{3FD6E663-35C4-4647-8E25-551046E4E3AF}"/>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25" name="Picture 24">
                <a:extLst>
                  <a:ext uri="{FF2B5EF4-FFF2-40B4-BE49-F238E27FC236}">
                    <a16:creationId xmlns:a16="http://schemas.microsoft.com/office/drawing/2014/main" xmlns="" id="{2873E8D0-1E55-4A68-8F61-2EA3E7498D54}"/>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26" name="Picture 25" descr="A close up of a logo&#10;&#10;Description generated with high confidence">
                <a:extLst>
                  <a:ext uri="{FF2B5EF4-FFF2-40B4-BE49-F238E27FC236}">
                    <a16:creationId xmlns:a16="http://schemas.microsoft.com/office/drawing/2014/main" xmlns="" id="{A793D912-856A-49CC-8FE1-B60CCAC12507}"/>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pic>
          <p:nvPicPr>
            <p:cNvPr id="17" name="Picture 16" descr="A close up of a blue wall&#10;&#10;Description generated with high confidence">
              <a:extLst>
                <a:ext uri="{FF2B5EF4-FFF2-40B4-BE49-F238E27FC236}">
                  <a16:creationId xmlns:a16="http://schemas.microsoft.com/office/drawing/2014/main" xmlns="" id="{07FFB268-BF04-4A17-B5FE-2DD0808A86A1}"/>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373133" y="1977125"/>
              <a:ext cx="600083" cy="262944"/>
            </a:xfrm>
            <a:prstGeom prst="rect">
              <a:avLst/>
            </a:prstGeom>
          </p:spPr>
        </p:pic>
        <p:cxnSp>
          <p:nvCxnSpPr>
            <p:cNvPr id="18" name="Straight Connector 17">
              <a:extLst>
                <a:ext uri="{FF2B5EF4-FFF2-40B4-BE49-F238E27FC236}">
                  <a16:creationId xmlns:a16="http://schemas.microsoft.com/office/drawing/2014/main" xmlns="" id="{F779F5DD-908E-4FFB-A2DA-400834EED0F2}"/>
                </a:ext>
              </a:extLst>
            </p:cNvPr>
            <p:cNvCxnSpPr>
              <a:cxnSpLocks/>
              <a:stCxn id="27" idx="1"/>
              <a:endCxn id="17" idx="0"/>
            </p:cNvCxnSpPr>
            <p:nvPr/>
          </p:nvCxnSpPr>
          <p:spPr>
            <a:xfrm flipH="1">
              <a:off x="2673175" y="1609538"/>
              <a:ext cx="482404" cy="367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5DE86C44-2119-4897-A0B4-EF13D2DB4CAB}"/>
                </a:ext>
              </a:extLst>
            </p:cNvPr>
            <p:cNvCxnSpPr>
              <a:cxnSpLocks/>
              <a:stCxn id="23" idx="1"/>
              <a:endCxn id="17" idx="2"/>
            </p:cNvCxnSpPr>
            <p:nvPr/>
          </p:nvCxnSpPr>
          <p:spPr>
            <a:xfrm flipH="1" flipV="1">
              <a:off x="2673175" y="2240069"/>
              <a:ext cx="482404" cy="53886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451B1E3-197E-4044-9748-0532D421959B}"/>
                </a:ext>
              </a:extLst>
            </p:cNvPr>
            <p:cNvCxnSpPr>
              <a:cxnSpLocks/>
              <a:stCxn id="17" idx="1"/>
            </p:cNvCxnSpPr>
            <p:nvPr/>
          </p:nvCxnSpPr>
          <p:spPr>
            <a:xfrm flipH="1" flipV="1">
              <a:off x="1492552" y="1667138"/>
              <a:ext cx="880581" cy="44145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F523A6F-A4FC-44FD-9D4A-05F3C1181D77}"/>
                </a:ext>
              </a:extLst>
            </p:cNvPr>
            <p:cNvCxnSpPr>
              <a:cxnSpLocks/>
              <a:endCxn id="14" idx="2"/>
            </p:cNvCxnSpPr>
            <p:nvPr/>
          </p:nvCxnSpPr>
          <p:spPr>
            <a:xfrm flipV="1">
              <a:off x="1210002" y="2001057"/>
              <a:ext cx="0" cy="65034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E2AA0751-41EA-4477-A881-94F38C7BF1B4}"/>
                </a:ext>
              </a:extLst>
            </p:cNvPr>
            <p:cNvSpPr/>
            <p:nvPr/>
          </p:nvSpPr>
          <p:spPr>
            <a:xfrm>
              <a:off x="2046514" y="951008"/>
              <a:ext cx="2362193" cy="2486455"/>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sp>
        <p:nvSpPr>
          <p:cNvPr id="7" name="Shape 73">
            <a:extLst>
              <a:ext uri="{FF2B5EF4-FFF2-40B4-BE49-F238E27FC236}">
                <a16:creationId xmlns:a16="http://schemas.microsoft.com/office/drawing/2014/main" xmlns="" id="{795496FB-6CD9-48F7-8B1E-E2581CB00D7F}"/>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lvl="0"/>
            <a:r>
              <a:rPr lang="en-US" sz="2400" b="1" dirty="0">
                <a:solidFill>
                  <a:srgbClr val="FDD835"/>
                </a:solidFill>
                <a:latin typeface="Google Sans" panose="020B0503030502040204" pitchFamily="34" charset="0"/>
              </a:rPr>
              <a:t>What does Virtual Networking mean? </a:t>
            </a:r>
            <a:endParaRPr sz="2400" b="1" dirty="0">
              <a:solidFill>
                <a:srgbClr val="FDD835"/>
              </a:solidFill>
              <a:uFillTx/>
              <a:latin typeface="Google Sans" panose="020B0503030502040204" pitchFamily="34" charset="0"/>
            </a:endParaRPr>
          </a:p>
        </p:txBody>
      </p:sp>
      <p:pic>
        <p:nvPicPr>
          <p:cNvPr id="8" name="Shape 56">
            <a:extLst>
              <a:ext uri="{FF2B5EF4-FFF2-40B4-BE49-F238E27FC236}">
                <a16:creationId xmlns:a16="http://schemas.microsoft.com/office/drawing/2014/main" xmlns="" id="{8B5CBCC7-76AA-4F29-8248-0DDECC8D6F4E}"/>
              </a:ext>
            </a:extLst>
          </p:cNvPr>
          <p:cNvPicPr preferRelativeResize="0"/>
          <p:nvPr/>
        </p:nvPicPr>
        <p:blipFill>
          <a:blip r:embed="rId11"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9" name="Picture 8">
            <a:extLst>
              <a:ext uri="{FF2B5EF4-FFF2-40B4-BE49-F238E27FC236}">
                <a16:creationId xmlns:a16="http://schemas.microsoft.com/office/drawing/2014/main" xmlns="" id="{BF86995E-2417-42E1-AAA2-4A43C99DED0B}"/>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10" name="Picture 9">
            <a:extLst>
              <a:ext uri="{FF2B5EF4-FFF2-40B4-BE49-F238E27FC236}">
                <a16:creationId xmlns:a16="http://schemas.microsoft.com/office/drawing/2014/main" xmlns="" id="{FF6985FE-97B6-4F98-8615-8CC07F4733CC}"/>
              </a:ext>
            </a:extLst>
          </p:cNvPr>
          <p:cNvPicPr>
            <a:picLocks noChangeAspect="1"/>
          </p:cNvPicPr>
          <p:nvPr/>
        </p:nvPicPr>
        <p:blipFill rotWithShape="1">
          <a:blip r:embed="rId13"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31" name="Rectangle 30">
            <a:extLst>
              <a:ext uri="{FF2B5EF4-FFF2-40B4-BE49-F238E27FC236}">
                <a16:creationId xmlns:a16="http://schemas.microsoft.com/office/drawing/2014/main" xmlns="" id="{FC842C12-7F4F-480B-91AB-F6FDFC1E731D}"/>
              </a:ext>
            </a:extLst>
          </p:cNvPr>
          <p:cNvSpPr/>
          <p:nvPr/>
        </p:nvSpPr>
        <p:spPr>
          <a:xfrm>
            <a:off x="5190791" y="1683648"/>
            <a:ext cx="3156815" cy="984885"/>
          </a:xfrm>
          <a:prstGeom prst="rect">
            <a:avLst/>
          </a:prstGeom>
        </p:spPr>
        <p:txBody>
          <a:bodyPr wrap="square">
            <a:spAutoFit/>
          </a:bodyPr>
          <a:lstStyle/>
          <a:p>
            <a:r>
              <a:rPr lang="en-US" sz="900" b="1" dirty="0"/>
              <a:t>Let’s dig in!</a:t>
            </a:r>
          </a:p>
          <a:p>
            <a:endParaRPr lang="en-US" sz="900" b="1" dirty="0"/>
          </a:p>
          <a:p>
            <a:r>
              <a:rPr lang="en-US" sz="2000" b="1" dirty="0">
                <a:latin typeface="Google Sans" panose="020B0503030502040204"/>
              </a:rPr>
              <a:t>Software-driven…</a:t>
            </a:r>
          </a:p>
          <a:p>
            <a:endParaRPr lang="en-US" sz="2000" b="1" dirty="0">
              <a:latin typeface="Google Sans" panose="020B0503030502040204"/>
            </a:endParaRPr>
          </a:p>
        </p:txBody>
      </p:sp>
    </p:spTree>
    <p:extLst>
      <p:ext uri="{BB962C8B-B14F-4D97-AF65-F5344CB8AC3E}">
        <p14:creationId xmlns:p14="http://schemas.microsoft.com/office/powerpoint/2010/main" val="810236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EE483EC-ABFA-4C43-80DF-46B8BD22975E}"/>
              </a:ext>
            </a:extLst>
          </p:cNvPr>
          <p:cNvGrpSpPr/>
          <p:nvPr/>
        </p:nvGrpSpPr>
        <p:grpSpPr>
          <a:xfrm>
            <a:off x="1082282" y="1559466"/>
            <a:ext cx="3418634" cy="3270583"/>
            <a:chOff x="364939" y="559089"/>
            <a:chExt cx="4457432" cy="4264394"/>
          </a:xfrm>
        </p:grpSpPr>
        <p:pic>
          <p:nvPicPr>
            <p:cNvPr id="12" name="Picture 11">
              <a:extLst>
                <a:ext uri="{FF2B5EF4-FFF2-40B4-BE49-F238E27FC236}">
                  <a16:creationId xmlns:a16="http://schemas.microsoft.com/office/drawing/2014/main" xmlns="" id="{3B40E079-6717-487C-BC40-A239A1913F9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64939" y="559089"/>
              <a:ext cx="4457432" cy="4264394"/>
            </a:xfrm>
            <a:prstGeom prst="rect">
              <a:avLst/>
            </a:prstGeom>
          </p:spPr>
        </p:pic>
        <p:pic>
          <p:nvPicPr>
            <p:cNvPr id="13" name="Picture 12">
              <a:extLst>
                <a:ext uri="{FF2B5EF4-FFF2-40B4-BE49-F238E27FC236}">
                  <a16:creationId xmlns:a16="http://schemas.microsoft.com/office/drawing/2014/main" xmlns="" id="{7ACF038B-4AB5-4620-8DAF-F78E187CBD0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flipH="1">
              <a:off x="928298" y="2508783"/>
              <a:ext cx="575486" cy="575486"/>
            </a:xfrm>
            <a:prstGeom prst="rect">
              <a:avLst/>
            </a:prstGeom>
          </p:spPr>
        </p:pic>
        <p:pic>
          <p:nvPicPr>
            <p:cNvPr id="14" name="Picture 13">
              <a:extLst>
                <a:ext uri="{FF2B5EF4-FFF2-40B4-BE49-F238E27FC236}">
                  <a16:creationId xmlns:a16="http://schemas.microsoft.com/office/drawing/2014/main" xmlns="" id="{BEB46871-3E48-4C3D-9049-DCF3BD040912}"/>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27454" y="1333216"/>
              <a:ext cx="565096" cy="667841"/>
            </a:xfrm>
            <a:prstGeom prst="rect">
              <a:avLst/>
            </a:prstGeom>
          </p:spPr>
        </p:pic>
        <p:grpSp>
          <p:nvGrpSpPr>
            <p:cNvPr id="15" name="Group 14">
              <a:extLst>
                <a:ext uri="{FF2B5EF4-FFF2-40B4-BE49-F238E27FC236}">
                  <a16:creationId xmlns:a16="http://schemas.microsoft.com/office/drawing/2014/main" xmlns="" id="{DC328952-2DDF-4D5B-A2CB-7D6436C62B19}"/>
                </a:ext>
              </a:extLst>
            </p:cNvPr>
            <p:cNvGrpSpPr/>
            <p:nvPr/>
          </p:nvGrpSpPr>
          <p:grpSpPr>
            <a:xfrm>
              <a:off x="3155578" y="1038093"/>
              <a:ext cx="1194626" cy="1142890"/>
              <a:chOff x="5150866" y="927426"/>
              <a:chExt cx="1592834" cy="1523853"/>
            </a:xfrm>
          </p:grpSpPr>
          <p:pic>
            <p:nvPicPr>
              <p:cNvPr id="27" name="Picture 26">
                <a:extLst>
                  <a:ext uri="{FF2B5EF4-FFF2-40B4-BE49-F238E27FC236}">
                    <a16:creationId xmlns:a16="http://schemas.microsoft.com/office/drawing/2014/main" xmlns="" id="{31102FD6-5B56-4178-AC54-A7C5950C789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28" name="Picture 27">
                <a:extLst>
                  <a:ext uri="{FF2B5EF4-FFF2-40B4-BE49-F238E27FC236}">
                    <a16:creationId xmlns:a16="http://schemas.microsoft.com/office/drawing/2014/main" xmlns="" id="{7EA76BD0-1751-422C-8B67-97A87AE239F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29" name="Picture 28">
                <a:extLst>
                  <a:ext uri="{FF2B5EF4-FFF2-40B4-BE49-F238E27FC236}">
                    <a16:creationId xmlns:a16="http://schemas.microsoft.com/office/drawing/2014/main" xmlns="" id="{FCD03E60-1702-44E2-95D6-13C8BBB273F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30" name="Picture 29" descr="A close up of a logo&#10;&#10;Description generated with high confidence">
                <a:extLst>
                  <a:ext uri="{FF2B5EF4-FFF2-40B4-BE49-F238E27FC236}">
                    <a16:creationId xmlns:a16="http://schemas.microsoft.com/office/drawing/2014/main" xmlns="" id="{A0C5DB45-3F80-4025-A0C4-443465554238}"/>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grpSp>
          <p:nvGrpSpPr>
            <p:cNvPr id="16" name="Group 15">
              <a:extLst>
                <a:ext uri="{FF2B5EF4-FFF2-40B4-BE49-F238E27FC236}">
                  <a16:creationId xmlns:a16="http://schemas.microsoft.com/office/drawing/2014/main" xmlns="" id="{C3563262-C5A1-4867-A360-5569643EF1F4}"/>
                </a:ext>
              </a:extLst>
            </p:cNvPr>
            <p:cNvGrpSpPr/>
            <p:nvPr/>
          </p:nvGrpSpPr>
          <p:grpSpPr>
            <a:xfrm>
              <a:off x="3155578" y="2207489"/>
              <a:ext cx="1194626" cy="1142890"/>
              <a:chOff x="5150866" y="927426"/>
              <a:chExt cx="1592834" cy="1523853"/>
            </a:xfrm>
          </p:grpSpPr>
          <p:pic>
            <p:nvPicPr>
              <p:cNvPr id="23" name="Picture 22">
                <a:extLst>
                  <a:ext uri="{FF2B5EF4-FFF2-40B4-BE49-F238E27FC236}">
                    <a16:creationId xmlns:a16="http://schemas.microsoft.com/office/drawing/2014/main" xmlns="" id="{7ABE5741-DDE3-4C18-9C25-3EB164CC7D1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24" name="Picture 23">
                <a:extLst>
                  <a:ext uri="{FF2B5EF4-FFF2-40B4-BE49-F238E27FC236}">
                    <a16:creationId xmlns:a16="http://schemas.microsoft.com/office/drawing/2014/main" xmlns="" id="{3FD6E663-35C4-4647-8E25-551046E4E3AF}"/>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25" name="Picture 24">
                <a:extLst>
                  <a:ext uri="{FF2B5EF4-FFF2-40B4-BE49-F238E27FC236}">
                    <a16:creationId xmlns:a16="http://schemas.microsoft.com/office/drawing/2014/main" xmlns="" id="{2873E8D0-1E55-4A68-8F61-2EA3E7498D54}"/>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26" name="Picture 25" descr="A close up of a logo&#10;&#10;Description generated with high confidence">
                <a:extLst>
                  <a:ext uri="{FF2B5EF4-FFF2-40B4-BE49-F238E27FC236}">
                    <a16:creationId xmlns:a16="http://schemas.microsoft.com/office/drawing/2014/main" xmlns="" id="{A793D912-856A-49CC-8FE1-B60CCAC12507}"/>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pic>
          <p:nvPicPr>
            <p:cNvPr id="17" name="Picture 16" descr="A close up of a blue wall&#10;&#10;Description generated with high confidence">
              <a:extLst>
                <a:ext uri="{FF2B5EF4-FFF2-40B4-BE49-F238E27FC236}">
                  <a16:creationId xmlns:a16="http://schemas.microsoft.com/office/drawing/2014/main" xmlns="" id="{07FFB268-BF04-4A17-B5FE-2DD0808A86A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373133" y="1977125"/>
              <a:ext cx="600083" cy="262944"/>
            </a:xfrm>
            <a:prstGeom prst="rect">
              <a:avLst/>
            </a:prstGeom>
          </p:spPr>
        </p:pic>
        <p:cxnSp>
          <p:nvCxnSpPr>
            <p:cNvPr id="18" name="Straight Connector 17">
              <a:extLst>
                <a:ext uri="{FF2B5EF4-FFF2-40B4-BE49-F238E27FC236}">
                  <a16:creationId xmlns:a16="http://schemas.microsoft.com/office/drawing/2014/main" xmlns="" id="{F779F5DD-908E-4FFB-A2DA-400834EED0F2}"/>
                </a:ext>
              </a:extLst>
            </p:cNvPr>
            <p:cNvCxnSpPr>
              <a:cxnSpLocks/>
              <a:stCxn id="27" idx="1"/>
              <a:endCxn id="17" idx="0"/>
            </p:cNvCxnSpPr>
            <p:nvPr/>
          </p:nvCxnSpPr>
          <p:spPr>
            <a:xfrm flipH="1">
              <a:off x="2673175" y="1609538"/>
              <a:ext cx="482404" cy="367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5DE86C44-2119-4897-A0B4-EF13D2DB4CAB}"/>
                </a:ext>
              </a:extLst>
            </p:cNvPr>
            <p:cNvCxnSpPr>
              <a:cxnSpLocks/>
              <a:stCxn id="23" idx="1"/>
              <a:endCxn id="17" idx="2"/>
            </p:cNvCxnSpPr>
            <p:nvPr/>
          </p:nvCxnSpPr>
          <p:spPr>
            <a:xfrm flipH="1" flipV="1">
              <a:off x="2673175" y="2240069"/>
              <a:ext cx="482404" cy="53886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451B1E3-197E-4044-9748-0532D421959B}"/>
                </a:ext>
              </a:extLst>
            </p:cNvPr>
            <p:cNvCxnSpPr>
              <a:cxnSpLocks/>
              <a:stCxn id="17" idx="1"/>
            </p:cNvCxnSpPr>
            <p:nvPr/>
          </p:nvCxnSpPr>
          <p:spPr>
            <a:xfrm flipH="1" flipV="1">
              <a:off x="1492552" y="1667138"/>
              <a:ext cx="880581" cy="44145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F523A6F-A4FC-44FD-9D4A-05F3C1181D77}"/>
                </a:ext>
              </a:extLst>
            </p:cNvPr>
            <p:cNvCxnSpPr>
              <a:cxnSpLocks/>
              <a:endCxn id="14" idx="2"/>
            </p:cNvCxnSpPr>
            <p:nvPr/>
          </p:nvCxnSpPr>
          <p:spPr>
            <a:xfrm flipV="1">
              <a:off x="1210002" y="2001057"/>
              <a:ext cx="0" cy="65034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E2AA0751-41EA-4477-A881-94F38C7BF1B4}"/>
                </a:ext>
              </a:extLst>
            </p:cNvPr>
            <p:cNvSpPr/>
            <p:nvPr/>
          </p:nvSpPr>
          <p:spPr>
            <a:xfrm>
              <a:off x="2046514" y="951008"/>
              <a:ext cx="2362193" cy="2486455"/>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pic>
        <p:nvPicPr>
          <p:cNvPr id="5" name="Picture 4">
            <a:extLst>
              <a:ext uri="{FF2B5EF4-FFF2-40B4-BE49-F238E27FC236}">
                <a16:creationId xmlns:a16="http://schemas.microsoft.com/office/drawing/2014/main" xmlns="" id="{05E1B3CE-4F45-401F-B501-15F7D8F6E60B}"/>
              </a:ext>
            </a:extLst>
          </p:cNvPr>
          <p:cNvPicPr>
            <a:picLocks noChangeAspect="1"/>
          </p:cNvPicPr>
          <p:nvPr/>
        </p:nvPicPr>
        <p:blipFill>
          <a:blip r:embed="rId10"/>
          <a:stretch>
            <a:fillRect/>
          </a:stretch>
        </p:blipFill>
        <p:spPr>
          <a:xfrm>
            <a:off x="0" y="0"/>
            <a:ext cx="9144000" cy="5140990"/>
          </a:xfrm>
          <a:prstGeom prst="rect">
            <a:avLst/>
          </a:prstGeom>
        </p:spPr>
      </p:pic>
      <p:sp>
        <p:nvSpPr>
          <p:cNvPr id="7" name="Shape 73">
            <a:extLst>
              <a:ext uri="{FF2B5EF4-FFF2-40B4-BE49-F238E27FC236}">
                <a16:creationId xmlns:a16="http://schemas.microsoft.com/office/drawing/2014/main" xmlns="" id="{795496FB-6CD9-48F7-8B1E-E2581CB00D7F}"/>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lvl="0"/>
            <a:r>
              <a:rPr lang="en-US" sz="2400" b="1" dirty="0">
                <a:solidFill>
                  <a:srgbClr val="FDD835"/>
                </a:solidFill>
                <a:latin typeface="Google Sans" panose="020B0503030502040204" pitchFamily="34" charset="0"/>
              </a:rPr>
              <a:t>What does Virtual Networking mean? </a:t>
            </a:r>
            <a:endParaRPr sz="2400" b="1" dirty="0">
              <a:solidFill>
                <a:srgbClr val="FDD835"/>
              </a:solidFill>
              <a:uFillTx/>
              <a:latin typeface="Google Sans" panose="020B0503030502040204" pitchFamily="34" charset="0"/>
            </a:endParaRPr>
          </a:p>
        </p:txBody>
      </p:sp>
      <p:pic>
        <p:nvPicPr>
          <p:cNvPr id="8" name="Shape 56">
            <a:extLst>
              <a:ext uri="{FF2B5EF4-FFF2-40B4-BE49-F238E27FC236}">
                <a16:creationId xmlns:a16="http://schemas.microsoft.com/office/drawing/2014/main" xmlns="" id="{8B5CBCC7-76AA-4F29-8248-0DDECC8D6F4E}"/>
              </a:ext>
            </a:extLst>
          </p:cNvPr>
          <p:cNvPicPr preferRelativeResize="0"/>
          <p:nvPr/>
        </p:nvPicPr>
        <p:blipFill>
          <a:blip r:embed="rId11"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9" name="Picture 8">
            <a:extLst>
              <a:ext uri="{FF2B5EF4-FFF2-40B4-BE49-F238E27FC236}">
                <a16:creationId xmlns:a16="http://schemas.microsoft.com/office/drawing/2014/main" xmlns="" id="{BF86995E-2417-42E1-AAA2-4A43C99DED0B}"/>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10" name="Picture 9">
            <a:extLst>
              <a:ext uri="{FF2B5EF4-FFF2-40B4-BE49-F238E27FC236}">
                <a16:creationId xmlns:a16="http://schemas.microsoft.com/office/drawing/2014/main" xmlns="" id="{FF6985FE-97B6-4F98-8615-8CC07F4733CC}"/>
              </a:ext>
            </a:extLst>
          </p:cNvPr>
          <p:cNvPicPr>
            <a:picLocks noChangeAspect="1"/>
          </p:cNvPicPr>
          <p:nvPr/>
        </p:nvPicPr>
        <p:blipFill rotWithShape="1">
          <a:blip r:embed="rId13"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31" name="Rectangle 30">
            <a:extLst>
              <a:ext uri="{FF2B5EF4-FFF2-40B4-BE49-F238E27FC236}">
                <a16:creationId xmlns:a16="http://schemas.microsoft.com/office/drawing/2014/main" xmlns="" id="{FC842C12-7F4F-480B-91AB-F6FDFC1E731D}"/>
              </a:ext>
            </a:extLst>
          </p:cNvPr>
          <p:cNvSpPr/>
          <p:nvPr/>
        </p:nvSpPr>
        <p:spPr>
          <a:xfrm>
            <a:off x="5190791" y="1683648"/>
            <a:ext cx="3156815" cy="1477328"/>
          </a:xfrm>
          <a:prstGeom prst="rect">
            <a:avLst/>
          </a:prstGeom>
        </p:spPr>
        <p:txBody>
          <a:bodyPr wrap="square">
            <a:spAutoFit/>
          </a:bodyPr>
          <a:lstStyle/>
          <a:p>
            <a:r>
              <a:rPr lang="en-US" sz="900" b="1" dirty="0"/>
              <a:t>Let’s dig in!</a:t>
            </a:r>
          </a:p>
          <a:p>
            <a:endParaRPr lang="en-US" sz="900" b="1" dirty="0"/>
          </a:p>
          <a:p>
            <a:r>
              <a:rPr lang="en-US" b="1" dirty="0">
                <a:latin typeface="Google Sans" panose="020B0503030502040204"/>
              </a:rPr>
              <a:t>… assigned a software-based virtual Ethernet with separate MAC and IP addresses.</a:t>
            </a:r>
          </a:p>
          <a:p>
            <a:endParaRPr lang="en-US" b="1" dirty="0">
              <a:latin typeface="Google Sans" panose="020B0503030502040204"/>
            </a:endParaRPr>
          </a:p>
        </p:txBody>
      </p:sp>
    </p:spTree>
    <p:extLst>
      <p:ext uri="{BB962C8B-B14F-4D97-AF65-F5344CB8AC3E}">
        <p14:creationId xmlns:p14="http://schemas.microsoft.com/office/powerpoint/2010/main" val="181315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EE483EC-ABFA-4C43-80DF-46B8BD22975E}"/>
              </a:ext>
            </a:extLst>
          </p:cNvPr>
          <p:cNvGrpSpPr/>
          <p:nvPr/>
        </p:nvGrpSpPr>
        <p:grpSpPr>
          <a:xfrm>
            <a:off x="1082282" y="1559466"/>
            <a:ext cx="3418634" cy="3270583"/>
            <a:chOff x="364939" y="559089"/>
            <a:chExt cx="4457432" cy="4264394"/>
          </a:xfrm>
        </p:grpSpPr>
        <p:pic>
          <p:nvPicPr>
            <p:cNvPr id="12" name="Picture 11">
              <a:extLst>
                <a:ext uri="{FF2B5EF4-FFF2-40B4-BE49-F238E27FC236}">
                  <a16:creationId xmlns:a16="http://schemas.microsoft.com/office/drawing/2014/main" xmlns="" id="{3B40E079-6717-487C-BC40-A239A1913F9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64939" y="559089"/>
              <a:ext cx="4457432" cy="4264394"/>
            </a:xfrm>
            <a:prstGeom prst="rect">
              <a:avLst/>
            </a:prstGeom>
          </p:spPr>
        </p:pic>
        <p:pic>
          <p:nvPicPr>
            <p:cNvPr id="13" name="Picture 12">
              <a:extLst>
                <a:ext uri="{FF2B5EF4-FFF2-40B4-BE49-F238E27FC236}">
                  <a16:creationId xmlns:a16="http://schemas.microsoft.com/office/drawing/2014/main" xmlns="" id="{7ACF038B-4AB5-4620-8DAF-F78E187CBD0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flipH="1">
              <a:off x="928298" y="2508783"/>
              <a:ext cx="575486" cy="575486"/>
            </a:xfrm>
            <a:prstGeom prst="rect">
              <a:avLst/>
            </a:prstGeom>
          </p:spPr>
        </p:pic>
        <p:pic>
          <p:nvPicPr>
            <p:cNvPr id="14" name="Picture 13">
              <a:extLst>
                <a:ext uri="{FF2B5EF4-FFF2-40B4-BE49-F238E27FC236}">
                  <a16:creationId xmlns:a16="http://schemas.microsoft.com/office/drawing/2014/main" xmlns="" id="{BEB46871-3E48-4C3D-9049-DCF3BD040912}"/>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27454" y="1333216"/>
              <a:ext cx="565096" cy="667841"/>
            </a:xfrm>
            <a:prstGeom prst="rect">
              <a:avLst/>
            </a:prstGeom>
          </p:spPr>
        </p:pic>
        <p:grpSp>
          <p:nvGrpSpPr>
            <p:cNvPr id="15" name="Group 14">
              <a:extLst>
                <a:ext uri="{FF2B5EF4-FFF2-40B4-BE49-F238E27FC236}">
                  <a16:creationId xmlns:a16="http://schemas.microsoft.com/office/drawing/2014/main" xmlns="" id="{DC328952-2DDF-4D5B-A2CB-7D6436C62B19}"/>
                </a:ext>
              </a:extLst>
            </p:cNvPr>
            <p:cNvGrpSpPr/>
            <p:nvPr/>
          </p:nvGrpSpPr>
          <p:grpSpPr>
            <a:xfrm>
              <a:off x="3155578" y="1038093"/>
              <a:ext cx="1194626" cy="1142890"/>
              <a:chOff x="5150866" y="927426"/>
              <a:chExt cx="1592834" cy="1523853"/>
            </a:xfrm>
          </p:grpSpPr>
          <p:pic>
            <p:nvPicPr>
              <p:cNvPr id="27" name="Picture 26">
                <a:extLst>
                  <a:ext uri="{FF2B5EF4-FFF2-40B4-BE49-F238E27FC236}">
                    <a16:creationId xmlns:a16="http://schemas.microsoft.com/office/drawing/2014/main" xmlns="" id="{31102FD6-5B56-4178-AC54-A7C5950C789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28" name="Picture 27">
                <a:extLst>
                  <a:ext uri="{FF2B5EF4-FFF2-40B4-BE49-F238E27FC236}">
                    <a16:creationId xmlns:a16="http://schemas.microsoft.com/office/drawing/2014/main" xmlns="" id="{7EA76BD0-1751-422C-8B67-97A87AE239F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29" name="Picture 28">
                <a:extLst>
                  <a:ext uri="{FF2B5EF4-FFF2-40B4-BE49-F238E27FC236}">
                    <a16:creationId xmlns:a16="http://schemas.microsoft.com/office/drawing/2014/main" xmlns="" id="{FCD03E60-1702-44E2-95D6-13C8BBB273F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30" name="Picture 29" descr="A close up of a logo&#10;&#10;Description generated with high confidence">
                <a:extLst>
                  <a:ext uri="{FF2B5EF4-FFF2-40B4-BE49-F238E27FC236}">
                    <a16:creationId xmlns:a16="http://schemas.microsoft.com/office/drawing/2014/main" xmlns="" id="{A0C5DB45-3F80-4025-A0C4-443465554238}"/>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grpSp>
          <p:nvGrpSpPr>
            <p:cNvPr id="16" name="Group 15">
              <a:extLst>
                <a:ext uri="{FF2B5EF4-FFF2-40B4-BE49-F238E27FC236}">
                  <a16:creationId xmlns:a16="http://schemas.microsoft.com/office/drawing/2014/main" xmlns="" id="{C3563262-C5A1-4867-A360-5569643EF1F4}"/>
                </a:ext>
              </a:extLst>
            </p:cNvPr>
            <p:cNvGrpSpPr/>
            <p:nvPr/>
          </p:nvGrpSpPr>
          <p:grpSpPr>
            <a:xfrm>
              <a:off x="3155578" y="2207489"/>
              <a:ext cx="1194626" cy="1142890"/>
              <a:chOff x="5150866" y="927426"/>
              <a:chExt cx="1592834" cy="1523853"/>
            </a:xfrm>
          </p:grpSpPr>
          <p:pic>
            <p:nvPicPr>
              <p:cNvPr id="23" name="Picture 22">
                <a:extLst>
                  <a:ext uri="{FF2B5EF4-FFF2-40B4-BE49-F238E27FC236}">
                    <a16:creationId xmlns:a16="http://schemas.microsoft.com/office/drawing/2014/main" xmlns="" id="{7ABE5741-DDE3-4C18-9C25-3EB164CC7D1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24" name="Picture 23">
                <a:extLst>
                  <a:ext uri="{FF2B5EF4-FFF2-40B4-BE49-F238E27FC236}">
                    <a16:creationId xmlns:a16="http://schemas.microsoft.com/office/drawing/2014/main" xmlns="" id="{3FD6E663-35C4-4647-8E25-551046E4E3AF}"/>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25" name="Picture 24">
                <a:extLst>
                  <a:ext uri="{FF2B5EF4-FFF2-40B4-BE49-F238E27FC236}">
                    <a16:creationId xmlns:a16="http://schemas.microsoft.com/office/drawing/2014/main" xmlns="" id="{2873E8D0-1E55-4A68-8F61-2EA3E7498D54}"/>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26" name="Picture 25" descr="A close up of a logo&#10;&#10;Description generated with high confidence">
                <a:extLst>
                  <a:ext uri="{FF2B5EF4-FFF2-40B4-BE49-F238E27FC236}">
                    <a16:creationId xmlns:a16="http://schemas.microsoft.com/office/drawing/2014/main" xmlns="" id="{A793D912-856A-49CC-8FE1-B60CCAC12507}"/>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pic>
          <p:nvPicPr>
            <p:cNvPr id="17" name="Picture 16" descr="A close up of a blue wall&#10;&#10;Description generated with high confidence">
              <a:extLst>
                <a:ext uri="{FF2B5EF4-FFF2-40B4-BE49-F238E27FC236}">
                  <a16:creationId xmlns:a16="http://schemas.microsoft.com/office/drawing/2014/main" xmlns="" id="{07FFB268-BF04-4A17-B5FE-2DD0808A86A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373133" y="1977125"/>
              <a:ext cx="600083" cy="262944"/>
            </a:xfrm>
            <a:prstGeom prst="rect">
              <a:avLst/>
            </a:prstGeom>
          </p:spPr>
        </p:pic>
        <p:cxnSp>
          <p:nvCxnSpPr>
            <p:cNvPr id="18" name="Straight Connector 17">
              <a:extLst>
                <a:ext uri="{FF2B5EF4-FFF2-40B4-BE49-F238E27FC236}">
                  <a16:creationId xmlns:a16="http://schemas.microsoft.com/office/drawing/2014/main" xmlns="" id="{F779F5DD-908E-4FFB-A2DA-400834EED0F2}"/>
                </a:ext>
              </a:extLst>
            </p:cNvPr>
            <p:cNvCxnSpPr>
              <a:cxnSpLocks/>
              <a:stCxn id="27" idx="1"/>
              <a:endCxn id="17" idx="0"/>
            </p:cNvCxnSpPr>
            <p:nvPr/>
          </p:nvCxnSpPr>
          <p:spPr>
            <a:xfrm flipH="1">
              <a:off x="2673175" y="1609538"/>
              <a:ext cx="482404" cy="367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5DE86C44-2119-4897-A0B4-EF13D2DB4CAB}"/>
                </a:ext>
              </a:extLst>
            </p:cNvPr>
            <p:cNvCxnSpPr>
              <a:cxnSpLocks/>
              <a:stCxn id="23" idx="1"/>
              <a:endCxn id="17" idx="2"/>
            </p:cNvCxnSpPr>
            <p:nvPr/>
          </p:nvCxnSpPr>
          <p:spPr>
            <a:xfrm flipH="1" flipV="1">
              <a:off x="2673175" y="2240069"/>
              <a:ext cx="482404" cy="53886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451B1E3-197E-4044-9748-0532D421959B}"/>
                </a:ext>
              </a:extLst>
            </p:cNvPr>
            <p:cNvCxnSpPr>
              <a:cxnSpLocks/>
              <a:stCxn id="17" idx="1"/>
            </p:cNvCxnSpPr>
            <p:nvPr/>
          </p:nvCxnSpPr>
          <p:spPr>
            <a:xfrm flipH="1" flipV="1">
              <a:off x="1492552" y="1667138"/>
              <a:ext cx="880581" cy="44145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F523A6F-A4FC-44FD-9D4A-05F3C1181D77}"/>
                </a:ext>
              </a:extLst>
            </p:cNvPr>
            <p:cNvCxnSpPr>
              <a:cxnSpLocks/>
              <a:endCxn id="14" idx="2"/>
            </p:cNvCxnSpPr>
            <p:nvPr/>
          </p:nvCxnSpPr>
          <p:spPr>
            <a:xfrm flipV="1">
              <a:off x="1210002" y="2001057"/>
              <a:ext cx="0" cy="65034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E2AA0751-41EA-4477-A881-94F38C7BF1B4}"/>
                </a:ext>
              </a:extLst>
            </p:cNvPr>
            <p:cNvSpPr/>
            <p:nvPr/>
          </p:nvSpPr>
          <p:spPr>
            <a:xfrm>
              <a:off x="2046514" y="951008"/>
              <a:ext cx="2362193" cy="2486455"/>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pic>
        <p:nvPicPr>
          <p:cNvPr id="5" name="Picture 4">
            <a:extLst>
              <a:ext uri="{FF2B5EF4-FFF2-40B4-BE49-F238E27FC236}">
                <a16:creationId xmlns:a16="http://schemas.microsoft.com/office/drawing/2014/main" xmlns="" id="{05E1B3CE-4F45-401F-B501-15F7D8F6E60B}"/>
              </a:ext>
            </a:extLst>
          </p:cNvPr>
          <p:cNvPicPr>
            <a:picLocks noChangeAspect="1"/>
          </p:cNvPicPr>
          <p:nvPr/>
        </p:nvPicPr>
        <p:blipFill>
          <a:blip r:embed="rId10"/>
          <a:stretch>
            <a:fillRect/>
          </a:stretch>
        </p:blipFill>
        <p:spPr>
          <a:xfrm>
            <a:off x="0" y="2510"/>
            <a:ext cx="9144000" cy="5140990"/>
          </a:xfrm>
          <a:prstGeom prst="rect">
            <a:avLst/>
          </a:prstGeom>
        </p:spPr>
      </p:pic>
      <p:sp>
        <p:nvSpPr>
          <p:cNvPr id="7" name="Shape 73">
            <a:extLst>
              <a:ext uri="{FF2B5EF4-FFF2-40B4-BE49-F238E27FC236}">
                <a16:creationId xmlns:a16="http://schemas.microsoft.com/office/drawing/2014/main" xmlns="" id="{795496FB-6CD9-48F7-8B1E-E2581CB00D7F}"/>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lvl="0"/>
            <a:r>
              <a:rPr lang="en-US" sz="2400" b="1" dirty="0">
                <a:solidFill>
                  <a:srgbClr val="FDD835"/>
                </a:solidFill>
                <a:latin typeface="Google Sans" panose="020B0503030502040204" pitchFamily="34" charset="0"/>
              </a:rPr>
              <a:t>What does Virtual Networking mean? </a:t>
            </a:r>
            <a:endParaRPr sz="2400" b="1" dirty="0">
              <a:solidFill>
                <a:srgbClr val="FDD835"/>
              </a:solidFill>
              <a:uFillTx/>
              <a:latin typeface="Google Sans" panose="020B0503030502040204" pitchFamily="34" charset="0"/>
            </a:endParaRPr>
          </a:p>
        </p:txBody>
      </p:sp>
      <p:pic>
        <p:nvPicPr>
          <p:cNvPr id="8" name="Shape 56">
            <a:extLst>
              <a:ext uri="{FF2B5EF4-FFF2-40B4-BE49-F238E27FC236}">
                <a16:creationId xmlns:a16="http://schemas.microsoft.com/office/drawing/2014/main" xmlns="" id="{8B5CBCC7-76AA-4F29-8248-0DDECC8D6F4E}"/>
              </a:ext>
            </a:extLst>
          </p:cNvPr>
          <p:cNvPicPr preferRelativeResize="0"/>
          <p:nvPr/>
        </p:nvPicPr>
        <p:blipFill>
          <a:blip r:embed="rId11"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9" name="Picture 8">
            <a:extLst>
              <a:ext uri="{FF2B5EF4-FFF2-40B4-BE49-F238E27FC236}">
                <a16:creationId xmlns:a16="http://schemas.microsoft.com/office/drawing/2014/main" xmlns="" id="{BF86995E-2417-42E1-AAA2-4A43C99DED0B}"/>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10" name="Picture 9">
            <a:extLst>
              <a:ext uri="{FF2B5EF4-FFF2-40B4-BE49-F238E27FC236}">
                <a16:creationId xmlns:a16="http://schemas.microsoft.com/office/drawing/2014/main" xmlns="" id="{FF6985FE-97B6-4F98-8615-8CC07F4733CC}"/>
              </a:ext>
            </a:extLst>
          </p:cNvPr>
          <p:cNvPicPr>
            <a:picLocks noChangeAspect="1"/>
          </p:cNvPicPr>
          <p:nvPr/>
        </p:nvPicPr>
        <p:blipFill rotWithShape="1">
          <a:blip r:embed="rId13"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31" name="Rectangle 30">
            <a:extLst>
              <a:ext uri="{FF2B5EF4-FFF2-40B4-BE49-F238E27FC236}">
                <a16:creationId xmlns:a16="http://schemas.microsoft.com/office/drawing/2014/main" xmlns="" id="{FC842C12-7F4F-480B-91AB-F6FDFC1E731D}"/>
              </a:ext>
            </a:extLst>
          </p:cNvPr>
          <p:cNvSpPr/>
          <p:nvPr/>
        </p:nvSpPr>
        <p:spPr>
          <a:xfrm>
            <a:off x="5190791" y="1683648"/>
            <a:ext cx="3156815" cy="1600438"/>
          </a:xfrm>
          <a:prstGeom prst="rect">
            <a:avLst/>
          </a:prstGeom>
        </p:spPr>
        <p:txBody>
          <a:bodyPr wrap="square">
            <a:spAutoFit/>
          </a:bodyPr>
          <a:lstStyle/>
          <a:p>
            <a:r>
              <a:rPr lang="en-US" sz="900" b="1" dirty="0"/>
              <a:t>Let’s dig in!</a:t>
            </a:r>
          </a:p>
          <a:p>
            <a:endParaRPr lang="en-US" sz="900" b="1" dirty="0"/>
          </a:p>
          <a:p>
            <a:r>
              <a:rPr lang="en-US" sz="2000" b="1" dirty="0">
                <a:latin typeface="Google Sans" panose="020B0503030502040204"/>
              </a:rPr>
              <a:t>… communicates via specified destination IP address.</a:t>
            </a:r>
          </a:p>
          <a:p>
            <a:endParaRPr lang="en-US" sz="2000" b="1" dirty="0">
              <a:latin typeface="Google Sans" panose="020B0503030502040204"/>
            </a:endParaRPr>
          </a:p>
        </p:txBody>
      </p:sp>
    </p:spTree>
    <p:extLst>
      <p:ext uri="{BB962C8B-B14F-4D97-AF65-F5344CB8AC3E}">
        <p14:creationId xmlns:p14="http://schemas.microsoft.com/office/powerpoint/2010/main" val="3855855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EE483EC-ABFA-4C43-80DF-46B8BD22975E}"/>
              </a:ext>
            </a:extLst>
          </p:cNvPr>
          <p:cNvGrpSpPr/>
          <p:nvPr/>
        </p:nvGrpSpPr>
        <p:grpSpPr>
          <a:xfrm>
            <a:off x="1082282" y="1559466"/>
            <a:ext cx="3418634" cy="3270583"/>
            <a:chOff x="364939" y="559089"/>
            <a:chExt cx="4457432" cy="4264394"/>
          </a:xfrm>
        </p:grpSpPr>
        <p:pic>
          <p:nvPicPr>
            <p:cNvPr id="12" name="Picture 11">
              <a:extLst>
                <a:ext uri="{FF2B5EF4-FFF2-40B4-BE49-F238E27FC236}">
                  <a16:creationId xmlns:a16="http://schemas.microsoft.com/office/drawing/2014/main" xmlns="" id="{3B40E079-6717-487C-BC40-A239A1913F9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64939" y="559089"/>
              <a:ext cx="4457432" cy="4264394"/>
            </a:xfrm>
            <a:prstGeom prst="rect">
              <a:avLst/>
            </a:prstGeom>
          </p:spPr>
        </p:pic>
        <p:pic>
          <p:nvPicPr>
            <p:cNvPr id="13" name="Picture 12">
              <a:extLst>
                <a:ext uri="{FF2B5EF4-FFF2-40B4-BE49-F238E27FC236}">
                  <a16:creationId xmlns:a16="http://schemas.microsoft.com/office/drawing/2014/main" xmlns="" id="{7ACF038B-4AB5-4620-8DAF-F78E187CBD0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flipH="1">
              <a:off x="928298" y="2508783"/>
              <a:ext cx="575486" cy="575486"/>
            </a:xfrm>
            <a:prstGeom prst="rect">
              <a:avLst/>
            </a:prstGeom>
          </p:spPr>
        </p:pic>
        <p:pic>
          <p:nvPicPr>
            <p:cNvPr id="14" name="Picture 13">
              <a:extLst>
                <a:ext uri="{FF2B5EF4-FFF2-40B4-BE49-F238E27FC236}">
                  <a16:creationId xmlns:a16="http://schemas.microsoft.com/office/drawing/2014/main" xmlns="" id="{BEB46871-3E48-4C3D-9049-DCF3BD040912}"/>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27454" y="1333216"/>
              <a:ext cx="565096" cy="667841"/>
            </a:xfrm>
            <a:prstGeom prst="rect">
              <a:avLst/>
            </a:prstGeom>
          </p:spPr>
        </p:pic>
        <p:grpSp>
          <p:nvGrpSpPr>
            <p:cNvPr id="15" name="Group 14">
              <a:extLst>
                <a:ext uri="{FF2B5EF4-FFF2-40B4-BE49-F238E27FC236}">
                  <a16:creationId xmlns:a16="http://schemas.microsoft.com/office/drawing/2014/main" xmlns="" id="{DC328952-2DDF-4D5B-A2CB-7D6436C62B19}"/>
                </a:ext>
              </a:extLst>
            </p:cNvPr>
            <p:cNvGrpSpPr/>
            <p:nvPr/>
          </p:nvGrpSpPr>
          <p:grpSpPr>
            <a:xfrm>
              <a:off x="3155578" y="1038093"/>
              <a:ext cx="1194626" cy="1142890"/>
              <a:chOff x="5150866" y="927426"/>
              <a:chExt cx="1592834" cy="1523853"/>
            </a:xfrm>
          </p:grpSpPr>
          <p:pic>
            <p:nvPicPr>
              <p:cNvPr id="27" name="Picture 26">
                <a:extLst>
                  <a:ext uri="{FF2B5EF4-FFF2-40B4-BE49-F238E27FC236}">
                    <a16:creationId xmlns:a16="http://schemas.microsoft.com/office/drawing/2014/main" xmlns="" id="{31102FD6-5B56-4178-AC54-A7C5950C789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28" name="Picture 27">
                <a:extLst>
                  <a:ext uri="{FF2B5EF4-FFF2-40B4-BE49-F238E27FC236}">
                    <a16:creationId xmlns:a16="http://schemas.microsoft.com/office/drawing/2014/main" xmlns="" id="{7EA76BD0-1751-422C-8B67-97A87AE239F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29" name="Picture 28">
                <a:extLst>
                  <a:ext uri="{FF2B5EF4-FFF2-40B4-BE49-F238E27FC236}">
                    <a16:creationId xmlns:a16="http://schemas.microsoft.com/office/drawing/2014/main" xmlns="" id="{FCD03E60-1702-44E2-95D6-13C8BBB273F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30" name="Picture 29" descr="A close up of a logo&#10;&#10;Description generated with high confidence">
                <a:extLst>
                  <a:ext uri="{FF2B5EF4-FFF2-40B4-BE49-F238E27FC236}">
                    <a16:creationId xmlns:a16="http://schemas.microsoft.com/office/drawing/2014/main" xmlns="" id="{A0C5DB45-3F80-4025-A0C4-443465554238}"/>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grpSp>
          <p:nvGrpSpPr>
            <p:cNvPr id="16" name="Group 15">
              <a:extLst>
                <a:ext uri="{FF2B5EF4-FFF2-40B4-BE49-F238E27FC236}">
                  <a16:creationId xmlns:a16="http://schemas.microsoft.com/office/drawing/2014/main" xmlns="" id="{C3563262-C5A1-4867-A360-5569643EF1F4}"/>
                </a:ext>
              </a:extLst>
            </p:cNvPr>
            <p:cNvGrpSpPr/>
            <p:nvPr/>
          </p:nvGrpSpPr>
          <p:grpSpPr>
            <a:xfrm>
              <a:off x="3155578" y="2207489"/>
              <a:ext cx="1194626" cy="1142890"/>
              <a:chOff x="5150866" y="927426"/>
              <a:chExt cx="1592834" cy="1523853"/>
            </a:xfrm>
          </p:grpSpPr>
          <p:pic>
            <p:nvPicPr>
              <p:cNvPr id="23" name="Picture 22">
                <a:extLst>
                  <a:ext uri="{FF2B5EF4-FFF2-40B4-BE49-F238E27FC236}">
                    <a16:creationId xmlns:a16="http://schemas.microsoft.com/office/drawing/2014/main" xmlns="" id="{7ABE5741-DDE3-4C18-9C25-3EB164CC7D1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24" name="Picture 23">
                <a:extLst>
                  <a:ext uri="{FF2B5EF4-FFF2-40B4-BE49-F238E27FC236}">
                    <a16:creationId xmlns:a16="http://schemas.microsoft.com/office/drawing/2014/main" xmlns="" id="{3FD6E663-35C4-4647-8E25-551046E4E3AF}"/>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25" name="Picture 24">
                <a:extLst>
                  <a:ext uri="{FF2B5EF4-FFF2-40B4-BE49-F238E27FC236}">
                    <a16:creationId xmlns:a16="http://schemas.microsoft.com/office/drawing/2014/main" xmlns="" id="{2873E8D0-1E55-4A68-8F61-2EA3E7498D54}"/>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26" name="Picture 25" descr="A close up of a logo&#10;&#10;Description generated with high confidence">
                <a:extLst>
                  <a:ext uri="{FF2B5EF4-FFF2-40B4-BE49-F238E27FC236}">
                    <a16:creationId xmlns:a16="http://schemas.microsoft.com/office/drawing/2014/main" xmlns="" id="{A793D912-856A-49CC-8FE1-B60CCAC12507}"/>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pic>
          <p:nvPicPr>
            <p:cNvPr id="17" name="Picture 16" descr="A close up of a blue wall&#10;&#10;Description generated with high confidence">
              <a:extLst>
                <a:ext uri="{FF2B5EF4-FFF2-40B4-BE49-F238E27FC236}">
                  <a16:creationId xmlns:a16="http://schemas.microsoft.com/office/drawing/2014/main" xmlns="" id="{07FFB268-BF04-4A17-B5FE-2DD0808A86A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373133" y="1977125"/>
              <a:ext cx="600083" cy="262944"/>
            </a:xfrm>
            <a:prstGeom prst="rect">
              <a:avLst/>
            </a:prstGeom>
          </p:spPr>
        </p:pic>
        <p:cxnSp>
          <p:nvCxnSpPr>
            <p:cNvPr id="18" name="Straight Connector 17">
              <a:extLst>
                <a:ext uri="{FF2B5EF4-FFF2-40B4-BE49-F238E27FC236}">
                  <a16:creationId xmlns:a16="http://schemas.microsoft.com/office/drawing/2014/main" xmlns="" id="{F779F5DD-908E-4FFB-A2DA-400834EED0F2}"/>
                </a:ext>
              </a:extLst>
            </p:cNvPr>
            <p:cNvCxnSpPr>
              <a:cxnSpLocks/>
              <a:stCxn id="27" idx="1"/>
              <a:endCxn id="17" idx="0"/>
            </p:cNvCxnSpPr>
            <p:nvPr/>
          </p:nvCxnSpPr>
          <p:spPr>
            <a:xfrm flipH="1">
              <a:off x="2673175" y="1609538"/>
              <a:ext cx="482404" cy="367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5DE86C44-2119-4897-A0B4-EF13D2DB4CAB}"/>
                </a:ext>
              </a:extLst>
            </p:cNvPr>
            <p:cNvCxnSpPr>
              <a:cxnSpLocks/>
              <a:stCxn id="23" idx="1"/>
              <a:endCxn id="17" idx="2"/>
            </p:cNvCxnSpPr>
            <p:nvPr/>
          </p:nvCxnSpPr>
          <p:spPr>
            <a:xfrm flipH="1" flipV="1">
              <a:off x="2673175" y="2240069"/>
              <a:ext cx="482404" cy="53886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451B1E3-197E-4044-9748-0532D421959B}"/>
                </a:ext>
              </a:extLst>
            </p:cNvPr>
            <p:cNvCxnSpPr>
              <a:cxnSpLocks/>
              <a:stCxn id="17" idx="1"/>
            </p:cNvCxnSpPr>
            <p:nvPr/>
          </p:nvCxnSpPr>
          <p:spPr>
            <a:xfrm flipH="1" flipV="1">
              <a:off x="1492552" y="1667138"/>
              <a:ext cx="880581" cy="44145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F523A6F-A4FC-44FD-9D4A-05F3C1181D77}"/>
                </a:ext>
              </a:extLst>
            </p:cNvPr>
            <p:cNvCxnSpPr>
              <a:cxnSpLocks/>
              <a:endCxn id="14" idx="2"/>
            </p:cNvCxnSpPr>
            <p:nvPr/>
          </p:nvCxnSpPr>
          <p:spPr>
            <a:xfrm flipV="1">
              <a:off x="1210002" y="2001057"/>
              <a:ext cx="0" cy="65034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E2AA0751-41EA-4477-A881-94F38C7BF1B4}"/>
                </a:ext>
              </a:extLst>
            </p:cNvPr>
            <p:cNvSpPr/>
            <p:nvPr/>
          </p:nvSpPr>
          <p:spPr>
            <a:xfrm>
              <a:off x="2046514" y="951008"/>
              <a:ext cx="2362193" cy="2486455"/>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pic>
        <p:nvPicPr>
          <p:cNvPr id="5" name="Picture 4">
            <a:extLst>
              <a:ext uri="{FF2B5EF4-FFF2-40B4-BE49-F238E27FC236}">
                <a16:creationId xmlns:a16="http://schemas.microsoft.com/office/drawing/2014/main" xmlns="" id="{05E1B3CE-4F45-401F-B501-15F7D8F6E60B}"/>
              </a:ext>
            </a:extLst>
          </p:cNvPr>
          <p:cNvPicPr>
            <a:picLocks noChangeAspect="1"/>
          </p:cNvPicPr>
          <p:nvPr/>
        </p:nvPicPr>
        <p:blipFill>
          <a:blip r:embed="rId10"/>
          <a:stretch>
            <a:fillRect/>
          </a:stretch>
        </p:blipFill>
        <p:spPr>
          <a:xfrm>
            <a:off x="0" y="0"/>
            <a:ext cx="9144000" cy="5140990"/>
          </a:xfrm>
          <a:prstGeom prst="rect">
            <a:avLst/>
          </a:prstGeom>
        </p:spPr>
      </p:pic>
      <p:sp>
        <p:nvSpPr>
          <p:cNvPr id="7" name="Shape 73">
            <a:extLst>
              <a:ext uri="{FF2B5EF4-FFF2-40B4-BE49-F238E27FC236}">
                <a16:creationId xmlns:a16="http://schemas.microsoft.com/office/drawing/2014/main" xmlns="" id="{795496FB-6CD9-48F7-8B1E-E2581CB00D7F}"/>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lvl="0"/>
            <a:r>
              <a:rPr lang="en-US" sz="2400" b="1" dirty="0">
                <a:solidFill>
                  <a:srgbClr val="FDD835"/>
                </a:solidFill>
                <a:latin typeface="Google Sans" panose="020B0503030502040204" pitchFamily="34" charset="0"/>
              </a:rPr>
              <a:t>What does Virtual Networking mean? </a:t>
            </a:r>
            <a:endParaRPr sz="2400" b="1" dirty="0">
              <a:solidFill>
                <a:srgbClr val="FDD835"/>
              </a:solidFill>
              <a:uFillTx/>
              <a:latin typeface="Google Sans" panose="020B0503030502040204" pitchFamily="34" charset="0"/>
            </a:endParaRPr>
          </a:p>
        </p:txBody>
      </p:sp>
      <p:pic>
        <p:nvPicPr>
          <p:cNvPr id="8" name="Shape 56">
            <a:extLst>
              <a:ext uri="{FF2B5EF4-FFF2-40B4-BE49-F238E27FC236}">
                <a16:creationId xmlns:a16="http://schemas.microsoft.com/office/drawing/2014/main" xmlns="" id="{8B5CBCC7-76AA-4F29-8248-0DDECC8D6F4E}"/>
              </a:ext>
            </a:extLst>
          </p:cNvPr>
          <p:cNvPicPr preferRelativeResize="0"/>
          <p:nvPr/>
        </p:nvPicPr>
        <p:blipFill>
          <a:blip r:embed="rId11"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9" name="Picture 8">
            <a:extLst>
              <a:ext uri="{FF2B5EF4-FFF2-40B4-BE49-F238E27FC236}">
                <a16:creationId xmlns:a16="http://schemas.microsoft.com/office/drawing/2014/main" xmlns="" id="{BF86995E-2417-42E1-AAA2-4A43C99DED0B}"/>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10" name="Picture 9">
            <a:extLst>
              <a:ext uri="{FF2B5EF4-FFF2-40B4-BE49-F238E27FC236}">
                <a16:creationId xmlns:a16="http://schemas.microsoft.com/office/drawing/2014/main" xmlns="" id="{FF6985FE-97B6-4F98-8615-8CC07F4733CC}"/>
              </a:ext>
            </a:extLst>
          </p:cNvPr>
          <p:cNvPicPr>
            <a:picLocks noChangeAspect="1"/>
          </p:cNvPicPr>
          <p:nvPr/>
        </p:nvPicPr>
        <p:blipFill rotWithShape="1">
          <a:blip r:embed="rId13"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31" name="Rectangle 30">
            <a:extLst>
              <a:ext uri="{FF2B5EF4-FFF2-40B4-BE49-F238E27FC236}">
                <a16:creationId xmlns:a16="http://schemas.microsoft.com/office/drawing/2014/main" xmlns="" id="{FC842C12-7F4F-480B-91AB-F6FDFC1E731D}"/>
              </a:ext>
            </a:extLst>
          </p:cNvPr>
          <p:cNvSpPr/>
          <p:nvPr/>
        </p:nvSpPr>
        <p:spPr>
          <a:xfrm>
            <a:off x="5190791" y="1683648"/>
            <a:ext cx="3156815" cy="1600438"/>
          </a:xfrm>
          <a:prstGeom prst="rect">
            <a:avLst/>
          </a:prstGeom>
        </p:spPr>
        <p:txBody>
          <a:bodyPr wrap="square">
            <a:spAutoFit/>
          </a:bodyPr>
          <a:lstStyle/>
          <a:p>
            <a:r>
              <a:rPr lang="en-US" sz="900" b="1" dirty="0"/>
              <a:t>Let’s dig in!</a:t>
            </a:r>
          </a:p>
          <a:p>
            <a:endParaRPr lang="en-US" sz="900" b="1" dirty="0"/>
          </a:p>
          <a:p>
            <a:r>
              <a:rPr lang="en-US" sz="2000" b="1" dirty="0">
                <a:latin typeface="Google Sans" panose="020B0503030502040204"/>
              </a:rPr>
              <a:t>… software-based virtual switches for all virtual and connected machines.</a:t>
            </a:r>
          </a:p>
          <a:p>
            <a:endParaRPr lang="en-US" sz="2000" b="1" dirty="0">
              <a:latin typeface="Google Sans" panose="020B0503030502040204"/>
            </a:endParaRPr>
          </a:p>
        </p:txBody>
      </p:sp>
    </p:spTree>
    <p:extLst>
      <p:ext uri="{BB962C8B-B14F-4D97-AF65-F5344CB8AC3E}">
        <p14:creationId xmlns:p14="http://schemas.microsoft.com/office/powerpoint/2010/main" val="3489589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EE483EC-ABFA-4C43-80DF-46B8BD22975E}"/>
              </a:ext>
            </a:extLst>
          </p:cNvPr>
          <p:cNvGrpSpPr/>
          <p:nvPr/>
        </p:nvGrpSpPr>
        <p:grpSpPr>
          <a:xfrm>
            <a:off x="1082282" y="1559466"/>
            <a:ext cx="3418634" cy="3270583"/>
            <a:chOff x="364939" y="559089"/>
            <a:chExt cx="4457432" cy="4264394"/>
          </a:xfrm>
        </p:grpSpPr>
        <p:pic>
          <p:nvPicPr>
            <p:cNvPr id="12" name="Picture 11">
              <a:extLst>
                <a:ext uri="{FF2B5EF4-FFF2-40B4-BE49-F238E27FC236}">
                  <a16:creationId xmlns:a16="http://schemas.microsoft.com/office/drawing/2014/main" xmlns="" id="{3B40E079-6717-487C-BC40-A239A1913F9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64939" y="559089"/>
              <a:ext cx="4457432" cy="4264394"/>
            </a:xfrm>
            <a:prstGeom prst="rect">
              <a:avLst/>
            </a:prstGeom>
          </p:spPr>
        </p:pic>
        <p:pic>
          <p:nvPicPr>
            <p:cNvPr id="13" name="Picture 12">
              <a:extLst>
                <a:ext uri="{FF2B5EF4-FFF2-40B4-BE49-F238E27FC236}">
                  <a16:creationId xmlns:a16="http://schemas.microsoft.com/office/drawing/2014/main" xmlns="" id="{7ACF038B-4AB5-4620-8DAF-F78E187CBD0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flipH="1">
              <a:off x="928298" y="2508783"/>
              <a:ext cx="575486" cy="575486"/>
            </a:xfrm>
            <a:prstGeom prst="rect">
              <a:avLst/>
            </a:prstGeom>
          </p:spPr>
        </p:pic>
        <p:pic>
          <p:nvPicPr>
            <p:cNvPr id="14" name="Picture 13">
              <a:extLst>
                <a:ext uri="{FF2B5EF4-FFF2-40B4-BE49-F238E27FC236}">
                  <a16:creationId xmlns:a16="http://schemas.microsoft.com/office/drawing/2014/main" xmlns="" id="{BEB46871-3E48-4C3D-9049-DCF3BD040912}"/>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27454" y="1333216"/>
              <a:ext cx="565096" cy="667841"/>
            </a:xfrm>
            <a:prstGeom prst="rect">
              <a:avLst/>
            </a:prstGeom>
          </p:spPr>
        </p:pic>
        <p:grpSp>
          <p:nvGrpSpPr>
            <p:cNvPr id="15" name="Group 14">
              <a:extLst>
                <a:ext uri="{FF2B5EF4-FFF2-40B4-BE49-F238E27FC236}">
                  <a16:creationId xmlns:a16="http://schemas.microsoft.com/office/drawing/2014/main" xmlns="" id="{DC328952-2DDF-4D5B-A2CB-7D6436C62B19}"/>
                </a:ext>
              </a:extLst>
            </p:cNvPr>
            <p:cNvGrpSpPr/>
            <p:nvPr/>
          </p:nvGrpSpPr>
          <p:grpSpPr>
            <a:xfrm>
              <a:off x="3155578" y="1038093"/>
              <a:ext cx="1194626" cy="1142890"/>
              <a:chOff x="5150866" y="927426"/>
              <a:chExt cx="1592834" cy="1523853"/>
            </a:xfrm>
          </p:grpSpPr>
          <p:pic>
            <p:nvPicPr>
              <p:cNvPr id="27" name="Picture 26">
                <a:extLst>
                  <a:ext uri="{FF2B5EF4-FFF2-40B4-BE49-F238E27FC236}">
                    <a16:creationId xmlns:a16="http://schemas.microsoft.com/office/drawing/2014/main" xmlns="" id="{31102FD6-5B56-4178-AC54-A7C5950C789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28" name="Picture 27">
                <a:extLst>
                  <a:ext uri="{FF2B5EF4-FFF2-40B4-BE49-F238E27FC236}">
                    <a16:creationId xmlns:a16="http://schemas.microsoft.com/office/drawing/2014/main" xmlns="" id="{7EA76BD0-1751-422C-8B67-97A87AE239F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29" name="Picture 28">
                <a:extLst>
                  <a:ext uri="{FF2B5EF4-FFF2-40B4-BE49-F238E27FC236}">
                    <a16:creationId xmlns:a16="http://schemas.microsoft.com/office/drawing/2014/main" xmlns="" id="{FCD03E60-1702-44E2-95D6-13C8BBB273F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30" name="Picture 29" descr="A close up of a logo&#10;&#10;Description generated with high confidence">
                <a:extLst>
                  <a:ext uri="{FF2B5EF4-FFF2-40B4-BE49-F238E27FC236}">
                    <a16:creationId xmlns:a16="http://schemas.microsoft.com/office/drawing/2014/main" xmlns="" id="{A0C5DB45-3F80-4025-A0C4-443465554238}"/>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grpSp>
          <p:nvGrpSpPr>
            <p:cNvPr id="16" name="Group 15">
              <a:extLst>
                <a:ext uri="{FF2B5EF4-FFF2-40B4-BE49-F238E27FC236}">
                  <a16:creationId xmlns:a16="http://schemas.microsoft.com/office/drawing/2014/main" xmlns="" id="{C3563262-C5A1-4867-A360-5569643EF1F4}"/>
                </a:ext>
              </a:extLst>
            </p:cNvPr>
            <p:cNvGrpSpPr/>
            <p:nvPr/>
          </p:nvGrpSpPr>
          <p:grpSpPr>
            <a:xfrm>
              <a:off x="3155578" y="2207489"/>
              <a:ext cx="1194626" cy="1142890"/>
              <a:chOff x="5150866" y="927426"/>
              <a:chExt cx="1592834" cy="1523853"/>
            </a:xfrm>
          </p:grpSpPr>
          <p:pic>
            <p:nvPicPr>
              <p:cNvPr id="23" name="Picture 22">
                <a:extLst>
                  <a:ext uri="{FF2B5EF4-FFF2-40B4-BE49-F238E27FC236}">
                    <a16:creationId xmlns:a16="http://schemas.microsoft.com/office/drawing/2014/main" xmlns="" id="{7ABE5741-DDE3-4C18-9C25-3EB164CC7D1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24" name="Picture 23">
                <a:extLst>
                  <a:ext uri="{FF2B5EF4-FFF2-40B4-BE49-F238E27FC236}">
                    <a16:creationId xmlns:a16="http://schemas.microsoft.com/office/drawing/2014/main" xmlns="" id="{3FD6E663-35C4-4647-8E25-551046E4E3AF}"/>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25" name="Picture 24">
                <a:extLst>
                  <a:ext uri="{FF2B5EF4-FFF2-40B4-BE49-F238E27FC236}">
                    <a16:creationId xmlns:a16="http://schemas.microsoft.com/office/drawing/2014/main" xmlns="" id="{2873E8D0-1E55-4A68-8F61-2EA3E7498D54}"/>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26" name="Picture 25" descr="A close up of a logo&#10;&#10;Description generated with high confidence">
                <a:extLst>
                  <a:ext uri="{FF2B5EF4-FFF2-40B4-BE49-F238E27FC236}">
                    <a16:creationId xmlns:a16="http://schemas.microsoft.com/office/drawing/2014/main" xmlns="" id="{A793D912-856A-49CC-8FE1-B60CCAC12507}"/>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pic>
          <p:nvPicPr>
            <p:cNvPr id="17" name="Picture 16" descr="A close up of a blue wall&#10;&#10;Description generated with high confidence">
              <a:extLst>
                <a:ext uri="{FF2B5EF4-FFF2-40B4-BE49-F238E27FC236}">
                  <a16:creationId xmlns:a16="http://schemas.microsoft.com/office/drawing/2014/main" xmlns="" id="{07FFB268-BF04-4A17-B5FE-2DD0808A86A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373133" y="1977125"/>
              <a:ext cx="600083" cy="262944"/>
            </a:xfrm>
            <a:prstGeom prst="rect">
              <a:avLst/>
            </a:prstGeom>
          </p:spPr>
        </p:pic>
        <p:cxnSp>
          <p:nvCxnSpPr>
            <p:cNvPr id="18" name="Straight Connector 17">
              <a:extLst>
                <a:ext uri="{FF2B5EF4-FFF2-40B4-BE49-F238E27FC236}">
                  <a16:creationId xmlns:a16="http://schemas.microsoft.com/office/drawing/2014/main" xmlns="" id="{F779F5DD-908E-4FFB-A2DA-400834EED0F2}"/>
                </a:ext>
              </a:extLst>
            </p:cNvPr>
            <p:cNvCxnSpPr>
              <a:cxnSpLocks/>
              <a:stCxn id="27" idx="1"/>
              <a:endCxn id="17" idx="0"/>
            </p:cNvCxnSpPr>
            <p:nvPr/>
          </p:nvCxnSpPr>
          <p:spPr>
            <a:xfrm flipH="1">
              <a:off x="2673175" y="1609538"/>
              <a:ext cx="482404" cy="367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5DE86C44-2119-4897-A0B4-EF13D2DB4CAB}"/>
                </a:ext>
              </a:extLst>
            </p:cNvPr>
            <p:cNvCxnSpPr>
              <a:cxnSpLocks/>
              <a:stCxn id="23" idx="1"/>
              <a:endCxn id="17" idx="2"/>
            </p:cNvCxnSpPr>
            <p:nvPr/>
          </p:nvCxnSpPr>
          <p:spPr>
            <a:xfrm flipH="1" flipV="1">
              <a:off x="2673175" y="2240069"/>
              <a:ext cx="482404" cy="53886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451B1E3-197E-4044-9748-0532D421959B}"/>
                </a:ext>
              </a:extLst>
            </p:cNvPr>
            <p:cNvCxnSpPr>
              <a:cxnSpLocks/>
              <a:stCxn id="17" idx="1"/>
            </p:cNvCxnSpPr>
            <p:nvPr/>
          </p:nvCxnSpPr>
          <p:spPr>
            <a:xfrm flipH="1" flipV="1">
              <a:off x="1492552" y="1667138"/>
              <a:ext cx="880581" cy="44145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F523A6F-A4FC-44FD-9D4A-05F3C1181D77}"/>
                </a:ext>
              </a:extLst>
            </p:cNvPr>
            <p:cNvCxnSpPr>
              <a:cxnSpLocks/>
              <a:endCxn id="14" idx="2"/>
            </p:cNvCxnSpPr>
            <p:nvPr/>
          </p:nvCxnSpPr>
          <p:spPr>
            <a:xfrm flipV="1">
              <a:off x="1210002" y="2001057"/>
              <a:ext cx="0" cy="65034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E2AA0751-41EA-4477-A881-94F38C7BF1B4}"/>
                </a:ext>
              </a:extLst>
            </p:cNvPr>
            <p:cNvSpPr/>
            <p:nvPr/>
          </p:nvSpPr>
          <p:spPr>
            <a:xfrm>
              <a:off x="2046514" y="951008"/>
              <a:ext cx="2362193" cy="2486455"/>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pic>
        <p:nvPicPr>
          <p:cNvPr id="5" name="Picture 4">
            <a:extLst>
              <a:ext uri="{FF2B5EF4-FFF2-40B4-BE49-F238E27FC236}">
                <a16:creationId xmlns:a16="http://schemas.microsoft.com/office/drawing/2014/main" xmlns="" id="{05E1B3CE-4F45-401F-B501-15F7D8F6E60B}"/>
              </a:ext>
            </a:extLst>
          </p:cNvPr>
          <p:cNvPicPr>
            <a:picLocks noChangeAspect="1"/>
          </p:cNvPicPr>
          <p:nvPr/>
        </p:nvPicPr>
        <p:blipFill>
          <a:blip r:embed="rId10"/>
          <a:stretch>
            <a:fillRect/>
          </a:stretch>
        </p:blipFill>
        <p:spPr>
          <a:xfrm>
            <a:off x="0" y="0"/>
            <a:ext cx="9144000" cy="5140990"/>
          </a:xfrm>
          <a:prstGeom prst="rect">
            <a:avLst/>
          </a:prstGeom>
        </p:spPr>
      </p:pic>
      <p:sp>
        <p:nvSpPr>
          <p:cNvPr id="7" name="Shape 73">
            <a:extLst>
              <a:ext uri="{FF2B5EF4-FFF2-40B4-BE49-F238E27FC236}">
                <a16:creationId xmlns:a16="http://schemas.microsoft.com/office/drawing/2014/main" xmlns="" id="{795496FB-6CD9-48F7-8B1E-E2581CB00D7F}"/>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lvl="0"/>
            <a:r>
              <a:rPr lang="en-US" sz="2400" b="1" dirty="0">
                <a:solidFill>
                  <a:srgbClr val="FDD835"/>
                </a:solidFill>
                <a:latin typeface="Google Sans" panose="020B0503030502040204" pitchFamily="34" charset="0"/>
              </a:rPr>
              <a:t>What does Virtual Networking mean? </a:t>
            </a:r>
            <a:endParaRPr sz="2400" b="1" dirty="0">
              <a:solidFill>
                <a:srgbClr val="FDD835"/>
              </a:solidFill>
              <a:uFillTx/>
              <a:latin typeface="Google Sans" panose="020B0503030502040204" pitchFamily="34" charset="0"/>
            </a:endParaRPr>
          </a:p>
        </p:txBody>
      </p:sp>
      <p:pic>
        <p:nvPicPr>
          <p:cNvPr id="8" name="Shape 56">
            <a:extLst>
              <a:ext uri="{FF2B5EF4-FFF2-40B4-BE49-F238E27FC236}">
                <a16:creationId xmlns:a16="http://schemas.microsoft.com/office/drawing/2014/main" xmlns="" id="{8B5CBCC7-76AA-4F29-8248-0DDECC8D6F4E}"/>
              </a:ext>
            </a:extLst>
          </p:cNvPr>
          <p:cNvPicPr preferRelativeResize="0"/>
          <p:nvPr/>
        </p:nvPicPr>
        <p:blipFill>
          <a:blip r:embed="rId11"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9" name="Picture 8">
            <a:extLst>
              <a:ext uri="{FF2B5EF4-FFF2-40B4-BE49-F238E27FC236}">
                <a16:creationId xmlns:a16="http://schemas.microsoft.com/office/drawing/2014/main" xmlns="" id="{BF86995E-2417-42E1-AAA2-4A43C99DED0B}"/>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10" name="Picture 9">
            <a:extLst>
              <a:ext uri="{FF2B5EF4-FFF2-40B4-BE49-F238E27FC236}">
                <a16:creationId xmlns:a16="http://schemas.microsoft.com/office/drawing/2014/main" xmlns="" id="{FF6985FE-97B6-4F98-8615-8CC07F4733CC}"/>
              </a:ext>
            </a:extLst>
          </p:cNvPr>
          <p:cNvPicPr>
            <a:picLocks noChangeAspect="1"/>
          </p:cNvPicPr>
          <p:nvPr/>
        </p:nvPicPr>
        <p:blipFill rotWithShape="1">
          <a:blip r:embed="rId13"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31" name="Rectangle 30">
            <a:extLst>
              <a:ext uri="{FF2B5EF4-FFF2-40B4-BE49-F238E27FC236}">
                <a16:creationId xmlns:a16="http://schemas.microsoft.com/office/drawing/2014/main" xmlns="" id="{FC842C12-7F4F-480B-91AB-F6FDFC1E731D}"/>
              </a:ext>
            </a:extLst>
          </p:cNvPr>
          <p:cNvSpPr/>
          <p:nvPr/>
        </p:nvSpPr>
        <p:spPr>
          <a:xfrm>
            <a:off x="5190791" y="1683648"/>
            <a:ext cx="3156815" cy="1292662"/>
          </a:xfrm>
          <a:prstGeom prst="rect">
            <a:avLst/>
          </a:prstGeom>
        </p:spPr>
        <p:txBody>
          <a:bodyPr wrap="square">
            <a:spAutoFit/>
          </a:bodyPr>
          <a:lstStyle/>
          <a:p>
            <a:r>
              <a:rPr lang="en-US" sz="900" b="1" dirty="0"/>
              <a:t>Let’s dig in!</a:t>
            </a:r>
          </a:p>
          <a:p>
            <a:endParaRPr lang="en-US" sz="900" b="1" dirty="0"/>
          </a:p>
          <a:p>
            <a:r>
              <a:rPr lang="en-US" sz="2000" b="1" dirty="0">
                <a:latin typeface="Google Sans" panose="020B0503030502040204"/>
              </a:rPr>
              <a:t>… also implemented on network/Internet-enabled physical servers and PCs</a:t>
            </a:r>
            <a:r>
              <a:rPr lang="en-US" sz="2000" dirty="0" smtClean="0"/>
              <a:t>.</a:t>
            </a:r>
            <a:endParaRPr lang="en-US" sz="2000" dirty="0"/>
          </a:p>
        </p:txBody>
      </p:sp>
    </p:spTree>
    <p:extLst>
      <p:ext uri="{BB962C8B-B14F-4D97-AF65-F5344CB8AC3E}">
        <p14:creationId xmlns:p14="http://schemas.microsoft.com/office/powerpoint/2010/main" val="2598669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xmlns="" id="{55FAA9D2-22E2-4F7F-9DE4-5AB96F4778EC}"/>
              </a:ext>
            </a:extLst>
          </p:cNvPr>
          <p:cNvPicPr>
            <a:picLocks noChangeAspect="1"/>
          </p:cNvPicPr>
          <p:nvPr/>
        </p:nvPicPr>
        <p:blipFill>
          <a:blip r:embed="rId3"/>
          <a:stretch>
            <a:fillRect/>
          </a:stretch>
        </p:blipFill>
        <p:spPr>
          <a:xfrm>
            <a:off x="0" y="0"/>
            <a:ext cx="9144000" cy="5140990"/>
          </a:xfrm>
          <a:prstGeom prst="rect">
            <a:avLst/>
          </a:prstGeom>
        </p:spPr>
      </p:pic>
      <p:grpSp>
        <p:nvGrpSpPr>
          <p:cNvPr id="2" name="Group 1">
            <a:extLst>
              <a:ext uri="{FF2B5EF4-FFF2-40B4-BE49-F238E27FC236}">
                <a16:creationId xmlns:a16="http://schemas.microsoft.com/office/drawing/2014/main" xmlns="" id="{B96FDF43-CB4C-4615-A517-37491B9361BD}"/>
              </a:ext>
            </a:extLst>
          </p:cNvPr>
          <p:cNvGrpSpPr/>
          <p:nvPr/>
        </p:nvGrpSpPr>
        <p:grpSpPr>
          <a:xfrm>
            <a:off x="1895245" y="1418593"/>
            <a:ext cx="4913322" cy="2888310"/>
            <a:chOff x="843910" y="644715"/>
            <a:chExt cx="7288898" cy="4284799"/>
          </a:xfrm>
        </p:grpSpPr>
        <p:grpSp>
          <p:nvGrpSpPr>
            <p:cNvPr id="148" name="Group 147">
              <a:extLst>
                <a:ext uri="{FF2B5EF4-FFF2-40B4-BE49-F238E27FC236}">
                  <a16:creationId xmlns:a16="http://schemas.microsoft.com/office/drawing/2014/main" xmlns="" id="{4D7FBB29-B2A5-4F83-8190-3A3BC4D5EA94}"/>
                </a:ext>
              </a:extLst>
            </p:cNvPr>
            <p:cNvGrpSpPr/>
            <p:nvPr/>
          </p:nvGrpSpPr>
          <p:grpSpPr>
            <a:xfrm>
              <a:off x="6424147" y="3264255"/>
              <a:ext cx="1708661" cy="1634663"/>
              <a:chOff x="1125214" y="4353358"/>
              <a:chExt cx="2278214" cy="2179551"/>
            </a:xfrm>
          </p:grpSpPr>
          <p:pic>
            <p:nvPicPr>
              <p:cNvPr id="149" name="Picture 148">
                <a:extLst>
                  <a:ext uri="{FF2B5EF4-FFF2-40B4-BE49-F238E27FC236}">
                    <a16:creationId xmlns:a16="http://schemas.microsoft.com/office/drawing/2014/main" xmlns="" id="{A745548B-C12F-4758-988F-881B2A7B6EF4}"/>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125214" y="4353358"/>
                <a:ext cx="2278214" cy="2179551"/>
              </a:xfrm>
              <a:prstGeom prst="rect">
                <a:avLst/>
              </a:prstGeom>
            </p:spPr>
          </p:pic>
          <p:pic>
            <p:nvPicPr>
              <p:cNvPr id="150" name="Picture 149">
                <a:extLst>
                  <a:ext uri="{FF2B5EF4-FFF2-40B4-BE49-F238E27FC236}">
                    <a16:creationId xmlns:a16="http://schemas.microsoft.com/office/drawing/2014/main" xmlns="" id="{5BFB8B3B-1491-4E62-91CC-4E394719396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flipH="1">
                <a:off x="1348257" y="4539023"/>
                <a:ext cx="460012" cy="460012"/>
              </a:xfrm>
              <a:prstGeom prst="rect">
                <a:avLst/>
              </a:prstGeom>
            </p:spPr>
          </p:pic>
          <p:pic>
            <p:nvPicPr>
              <p:cNvPr id="151" name="Picture 150">
                <a:extLst>
                  <a:ext uri="{FF2B5EF4-FFF2-40B4-BE49-F238E27FC236}">
                    <a16:creationId xmlns:a16="http://schemas.microsoft.com/office/drawing/2014/main" xmlns="" id="{A69538F1-A964-4AE9-A35A-5F4BC44269F3}"/>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433851" y="5252081"/>
                <a:ext cx="288823" cy="341336"/>
              </a:xfrm>
              <a:prstGeom prst="rect">
                <a:avLst/>
              </a:prstGeom>
            </p:spPr>
          </p:pic>
          <p:grpSp>
            <p:nvGrpSpPr>
              <p:cNvPr id="152" name="Group 151">
                <a:extLst>
                  <a:ext uri="{FF2B5EF4-FFF2-40B4-BE49-F238E27FC236}">
                    <a16:creationId xmlns:a16="http://schemas.microsoft.com/office/drawing/2014/main" xmlns="" id="{EFECB20B-B2E9-4F41-9BC4-5F149B6E7EEF}"/>
                  </a:ext>
                </a:extLst>
              </p:cNvPr>
              <p:cNvGrpSpPr/>
              <p:nvPr/>
            </p:nvGrpSpPr>
            <p:grpSpPr>
              <a:xfrm>
                <a:off x="2551523" y="4598179"/>
                <a:ext cx="610579" cy="584136"/>
                <a:chOff x="5150866" y="927426"/>
                <a:chExt cx="1592834" cy="1523853"/>
              </a:xfrm>
            </p:grpSpPr>
            <p:pic>
              <p:nvPicPr>
                <p:cNvPr id="164" name="Picture 163">
                  <a:extLst>
                    <a:ext uri="{FF2B5EF4-FFF2-40B4-BE49-F238E27FC236}">
                      <a16:creationId xmlns:a16="http://schemas.microsoft.com/office/drawing/2014/main" xmlns="" id="{71E9831C-9F05-4925-A7BA-4A4E9EE4725F}"/>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165" name="Picture 164">
                  <a:extLst>
                    <a:ext uri="{FF2B5EF4-FFF2-40B4-BE49-F238E27FC236}">
                      <a16:creationId xmlns:a16="http://schemas.microsoft.com/office/drawing/2014/main" xmlns="" id="{572E56AD-7BD7-4F3B-92B4-CBA8B4880573}"/>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166" name="Picture 165">
                  <a:extLst>
                    <a:ext uri="{FF2B5EF4-FFF2-40B4-BE49-F238E27FC236}">
                      <a16:creationId xmlns:a16="http://schemas.microsoft.com/office/drawing/2014/main" xmlns="" id="{D98266C2-D73D-42FE-89DB-6111252063EB}"/>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167" name="Picture 166" descr="A close up of a logo&#10;&#10;Description generated with high confidence">
                  <a:extLst>
                    <a:ext uri="{FF2B5EF4-FFF2-40B4-BE49-F238E27FC236}">
                      <a16:creationId xmlns:a16="http://schemas.microsoft.com/office/drawing/2014/main" xmlns="" id="{C9CD060C-EE3F-4278-8CAC-7A363AF696C9}"/>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grpSp>
            <p:nvGrpSpPr>
              <p:cNvPr id="153" name="Group 152">
                <a:extLst>
                  <a:ext uri="{FF2B5EF4-FFF2-40B4-BE49-F238E27FC236}">
                    <a16:creationId xmlns:a16="http://schemas.microsoft.com/office/drawing/2014/main" xmlns="" id="{3AEAC6FB-D158-4B95-887F-9F56312747B9}"/>
                  </a:ext>
                </a:extLst>
              </p:cNvPr>
              <p:cNvGrpSpPr/>
              <p:nvPr/>
            </p:nvGrpSpPr>
            <p:grpSpPr>
              <a:xfrm>
                <a:off x="2551523" y="5195863"/>
                <a:ext cx="610579" cy="584136"/>
                <a:chOff x="5150866" y="927426"/>
                <a:chExt cx="1592834" cy="1523853"/>
              </a:xfrm>
            </p:grpSpPr>
            <p:pic>
              <p:nvPicPr>
                <p:cNvPr id="160" name="Picture 159">
                  <a:extLst>
                    <a:ext uri="{FF2B5EF4-FFF2-40B4-BE49-F238E27FC236}">
                      <a16:creationId xmlns:a16="http://schemas.microsoft.com/office/drawing/2014/main" xmlns="" id="{3257B9CA-86D5-4CFA-B281-F1514960952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161" name="Picture 160">
                  <a:extLst>
                    <a:ext uri="{FF2B5EF4-FFF2-40B4-BE49-F238E27FC236}">
                      <a16:creationId xmlns:a16="http://schemas.microsoft.com/office/drawing/2014/main" xmlns="" id="{FC000F5E-1382-4A08-A80A-023FD15D297F}"/>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162" name="Picture 161">
                  <a:extLst>
                    <a:ext uri="{FF2B5EF4-FFF2-40B4-BE49-F238E27FC236}">
                      <a16:creationId xmlns:a16="http://schemas.microsoft.com/office/drawing/2014/main" xmlns="" id="{FDF74248-BEB3-4274-97B3-15E120D9EC4A}"/>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163" name="Picture 162" descr="A close up of a logo&#10;&#10;Description generated with high confidence">
                  <a:extLst>
                    <a:ext uri="{FF2B5EF4-FFF2-40B4-BE49-F238E27FC236}">
                      <a16:creationId xmlns:a16="http://schemas.microsoft.com/office/drawing/2014/main" xmlns="" id="{4B244D56-3D5A-4D1E-B763-B00314EF91D0}"/>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pic>
            <p:nvPicPr>
              <p:cNvPr id="154" name="Picture 153" descr="A close up of a blue wall&#10;&#10;Description generated with high confidence">
                <a:extLst>
                  <a:ext uri="{FF2B5EF4-FFF2-40B4-BE49-F238E27FC236}">
                    <a16:creationId xmlns:a16="http://schemas.microsoft.com/office/drawing/2014/main" xmlns="" id="{27A4342E-A626-4A10-A79B-8082EA318E88}"/>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2151611" y="5078123"/>
                <a:ext cx="306705" cy="134392"/>
              </a:xfrm>
              <a:prstGeom prst="rect">
                <a:avLst/>
              </a:prstGeom>
            </p:spPr>
          </p:pic>
          <p:cxnSp>
            <p:nvCxnSpPr>
              <p:cNvPr id="155" name="Straight Connector 154">
                <a:extLst>
                  <a:ext uri="{FF2B5EF4-FFF2-40B4-BE49-F238E27FC236}">
                    <a16:creationId xmlns:a16="http://schemas.microsoft.com/office/drawing/2014/main" xmlns="" id="{B6B0D3E4-8F46-4280-B791-D13AB79F4130}"/>
                  </a:ext>
                </a:extLst>
              </p:cNvPr>
              <p:cNvCxnSpPr>
                <a:cxnSpLocks/>
                <a:stCxn id="164" idx="1"/>
                <a:endCxn id="154" idx="0"/>
              </p:cNvCxnSpPr>
              <p:nvPr/>
            </p:nvCxnSpPr>
            <p:spPr>
              <a:xfrm flipH="1">
                <a:off x="2304964" y="4890247"/>
                <a:ext cx="246559" cy="1878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xmlns="" id="{9DE69D58-396D-4D30-A465-F9D19E54F80E}"/>
                  </a:ext>
                </a:extLst>
              </p:cNvPr>
              <p:cNvCxnSpPr>
                <a:cxnSpLocks/>
                <a:stCxn id="160" idx="1"/>
                <a:endCxn id="154" idx="2"/>
              </p:cNvCxnSpPr>
              <p:nvPr/>
            </p:nvCxnSpPr>
            <p:spPr>
              <a:xfrm flipH="1" flipV="1">
                <a:off x="2304964" y="5212515"/>
                <a:ext cx="246559" cy="27541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xmlns="" id="{AEF3E42E-DABB-4677-8329-C4E11D4EEEB8}"/>
                  </a:ext>
                </a:extLst>
              </p:cNvPr>
              <p:cNvCxnSpPr>
                <a:cxnSpLocks/>
                <a:stCxn id="154" idx="1"/>
                <a:endCxn id="151" idx="3"/>
              </p:cNvCxnSpPr>
              <p:nvPr/>
            </p:nvCxnSpPr>
            <p:spPr>
              <a:xfrm flipH="1">
                <a:off x="1722674" y="5145319"/>
                <a:ext cx="428937" cy="27743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068C4B06-867A-41AA-869C-A26DEF15C4F0}"/>
                  </a:ext>
                </a:extLst>
              </p:cNvPr>
              <p:cNvCxnSpPr>
                <a:cxnSpLocks/>
                <a:stCxn id="150" idx="2"/>
                <a:endCxn id="151" idx="0"/>
              </p:cNvCxnSpPr>
              <p:nvPr/>
            </p:nvCxnSpPr>
            <p:spPr>
              <a:xfrm>
                <a:off x="1578263" y="4999035"/>
                <a:ext cx="0" cy="25304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xmlns="" id="{C557C37B-6504-415D-977B-88A1A794E84C}"/>
                  </a:ext>
                </a:extLst>
              </p:cNvPr>
              <p:cNvSpPr/>
              <p:nvPr/>
            </p:nvSpPr>
            <p:spPr>
              <a:xfrm>
                <a:off x="1984675" y="4553670"/>
                <a:ext cx="1207328" cy="1270838"/>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grpSp>
          <p:nvGrpSpPr>
            <p:cNvPr id="128" name="Group 127">
              <a:extLst>
                <a:ext uri="{FF2B5EF4-FFF2-40B4-BE49-F238E27FC236}">
                  <a16:creationId xmlns:a16="http://schemas.microsoft.com/office/drawing/2014/main" xmlns="" id="{FFDC311D-4F81-4183-BDEA-21FA45E0DCF9}"/>
                </a:ext>
              </a:extLst>
            </p:cNvPr>
            <p:cNvGrpSpPr/>
            <p:nvPr/>
          </p:nvGrpSpPr>
          <p:grpSpPr>
            <a:xfrm>
              <a:off x="3591058" y="3294851"/>
              <a:ext cx="1708661" cy="1634663"/>
              <a:chOff x="1125214" y="4353358"/>
              <a:chExt cx="2278214" cy="2179551"/>
            </a:xfrm>
          </p:grpSpPr>
          <p:pic>
            <p:nvPicPr>
              <p:cNvPr id="129" name="Picture 128">
                <a:extLst>
                  <a:ext uri="{FF2B5EF4-FFF2-40B4-BE49-F238E27FC236}">
                    <a16:creationId xmlns:a16="http://schemas.microsoft.com/office/drawing/2014/main" xmlns="" id="{2A21556E-298E-4D24-AFA3-5D5F5D1B5F13}"/>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125214" y="4353358"/>
                <a:ext cx="2278214" cy="2179551"/>
              </a:xfrm>
              <a:prstGeom prst="rect">
                <a:avLst/>
              </a:prstGeom>
            </p:spPr>
          </p:pic>
          <p:pic>
            <p:nvPicPr>
              <p:cNvPr id="130" name="Picture 129">
                <a:extLst>
                  <a:ext uri="{FF2B5EF4-FFF2-40B4-BE49-F238E27FC236}">
                    <a16:creationId xmlns:a16="http://schemas.microsoft.com/office/drawing/2014/main" xmlns="" id="{94FB926B-889E-47EE-9C12-76668618FE0F}"/>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flipH="1">
                <a:off x="1348257" y="4539023"/>
                <a:ext cx="460012" cy="460012"/>
              </a:xfrm>
              <a:prstGeom prst="rect">
                <a:avLst/>
              </a:prstGeom>
            </p:spPr>
          </p:pic>
          <p:pic>
            <p:nvPicPr>
              <p:cNvPr id="131" name="Picture 130">
                <a:extLst>
                  <a:ext uri="{FF2B5EF4-FFF2-40B4-BE49-F238E27FC236}">
                    <a16:creationId xmlns:a16="http://schemas.microsoft.com/office/drawing/2014/main" xmlns="" id="{769B66EB-2C77-49CD-9B95-26EDCAA6992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433851" y="5252081"/>
                <a:ext cx="288823" cy="341336"/>
              </a:xfrm>
              <a:prstGeom prst="rect">
                <a:avLst/>
              </a:prstGeom>
            </p:spPr>
          </p:pic>
          <p:grpSp>
            <p:nvGrpSpPr>
              <p:cNvPr id="132" name="Group 131">
                <a:extLst>
                  <a:ext uri="{FF2B5EF4-FFF2-40B4-BE49-F238E27FC236}">
                    <a16:creationId xmlns:a16="http://schemas.microsoft.com/office/drawing/2014/main" xmlns="" id="{12AC3D3F-4CB5-488A-88A0-19B610E0DBB2}"/>
                  </a:ext>
                </a:extLst>
              </p:cNvPr>
              <p:cNvGrpSpPr/>
              <p:nvPr/>
            </p:nvGrpSpPr>
            <p:grpSpPr>
              <a:xfrm>
                <a:off x="2551523" y="4598179"/>
                <a:ext cx="610579" cy="584136"/>
                <a:chOff x="5150866" y="927426"/>
                <a:chExt cx="1592834" cy="1523853"/>
              </a:xfrm>
            </p:grpSpPr>
            <p:pic>
              <p:nvPicPr>
                <p:cNvPr id="144" name="Picture 143">
                  <a:extLst>
                    <a:ext uri="{FF2B5EF4-FFF2-40B4-BE49-F238E27FC236}">
                      <a16:creationId xmlns:a16="http://schemas.microsoft.com/office/drawing/2014/main" xmlns="" id="{ED33EF35-12C1-4F5E-B3BE-8C2EBD3A4CC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145" name="Picture 144">
                  <a:extLst>
                    <a:ext uri="{FF2B5EF4-FFF2-40B4-BE49-F238E27FC236}">
                      <a16:creationId xmlns:a16="http://schemas.microsoft.com/office/drawing/2014/main" xmlns="" id="{2286BA04-6961-4DAB-B444-18A6F0A9340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146" name="Picture 145">
                  <a:extLst>
                    <a:ext uri="{FF2B5EF4-FFF2-40B4-BE49-F238E27FC236}">
                      <a16:creationId xmlns:a16="http://schemas.microsoft.com/office/drawing/2014/main" xmlns="" id="{0124E5A5-EA8F-432A-B9DA-04679FB73CAB}"/>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147" name="Picture 146" descr="A close up of a logo&#10;&#10;Description generated with high confidence">
                  <a:extLst>
                    <a:ext uri="{FF2B5EF4-FFF2-40B4-BE49-F238E27FC236}">
                      <a16:creationId xmlns:a16="http://schemas.microsoft.com/office/drawing/2014/main" xmlns="" id="{491C1612-A01C-45B5-9A86-F92A714057DD}"/>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grpSp>
            <p:nvGrpSpPr>
              <p:cNvPr id="133" name="Group 132">
                <a:extLst>
                  <a:ext uri="{FF2B5EF4-FFF2-40B4-BE49-F238E27FC236}">
                    <a16:creationId xmlns:a16="http://schemas.microsoft.com/office/drawing/2014/main" xmlns="" id="{BA82B24C-3C47-484B-BE68-FBB6F7524501}"/>
                  </a:ext>
                </a:extLst>
              </p:cNvPr>
              <p:cNvGrpSpPr/>
              <p:nvPr/>
            </p:nvGrpSpPr>
            <p:grpSpPr>
              <a:xfrm>
                <a:off x="2551523" y="5195863"/>
                <a:ext cx="610579" cy="584136"/>
                <a:chOff x="5150866" y="927426"/>
                <a:chExt cx="1592834" cy="1523853"/>
              </a:xfrm>
            </p:grpSpPr>
            <p:pic>
              <p:nvPicPr>
                <p:cNvPr id="140" name="Picture 139">
                  <a:extLst>
                    <a:ext uri="{FF2B5EF4-FFF2-40B4-BE49-F238E27FC236}">
                      <a16:creationId xmlns:a16="http://schemas.microsoft.com/office/drawing/2014/main" xmlns="" id="{B8DF9A8C-E3D0-41CA-8C5E-CE71CEE4242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141" name="Picture 140">
                  <a:extLst>
                    <a:ext uri="{FF2B5EF4-FFF2-40B4-BE49-F238E27FC236}">
                      <a16:creationId xmlns:a16="http://schemas.microsoft.com/office/drawing/2014/main" xmlns="" id="{FD58E1D9-5C4B-4785-8CCB-3855772D23F3}"/>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142" name="Picture 141">
                  <a:extLst>
                    <a:ext uri="{FF2B5EF4-FFF2-40B4-BE49-F238E27FC236}">
                      <a16:creationId xmlns:a16="http://schemas.microsoft.com/office/drawing/2014/main" xmlns="" id="{3374206A-A3F5-4984-ADBF-B4BDE8A0E4A4}"/>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143" name="Picture 142" descr="A close up of a logo&#10;&#10;Description generated with high confidence">
                  <a:extLst>
                    <a:ext uri="{FF2B5EF4-FFF2-40B4-BE49-F238E27FC236}">
                      <a16:creationId xmlns:a16="http://schemas.microsoft.com/office/drawing/2014/main" xmlns="" id="{DD73781A-DE4D-453E-8776-B590539C01BA}"/>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pic>
            <p:nvPicPr>
              <p:cNvPr id="134" name="Picture 133" descr="A close up of a blue wall&#10;&#10;Description generated with high confidence">
                <a:extLst>
                  <a:ext uri="{FF2B5EF4-FFF2-40B4-BE49-F238E27FC236}">
                    <a16:creationId xmlns:a16="http://schemas.microsoft.com/office/drawing/2014/main" xmlns="" id="{7933BAF0-5D88-4BBF-A83D-64D0403A45CA}"/>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2151611" y="5078123"/>
                <a:ext cx="306705" cy="134392"/>
              </a:xfrm>
              <a:prstGeom prst="rect">
                <a:avLst/>
              </a:prstGeom>
            </p:spPr>
          </p:pic>
          <p:cxnSp>
            <p:nvCxnSpPr>
              <p:cNvPr id="135" name="Straight Connector 134">
                <a:extLst>
                  <a:ext uri="{FF2B5EF4-FFF2-40B4-BE49-F238E27FC236}">
                    <a16:creationId xmlns:a16="http://schemas.microsoft.com/office/drawing/2014/main" xmlns="" id="{4C582C1C-1C0B-45A2-AFB8-A7AFC6EEF332}"/>
                  </a:ext>
                </a:extLst>
              </p:cNvPr>
              <p:cNvCxnSpPr>
                <a:cxnSpLocks/>
                <a:stCxn id="144" idx="1"/>
                <a:endCxn id="134" idx="0"/>
              </p:cNvCxnSpPr>
              <p:nvPr/>
            </p:nvCxnSpPr>
            <p:spPr>
              <a:xfrm flipH="1">
                <a:off x="2304964" y="4890247"/>
                <a:ext cx="246559" cy="1878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68D454D8-EFC0-4F1D-8A15-2838AE8881FB}"/>
                  </a:ext>
                </a:extLst>
              </p:cNvPr>
              <p:cNvCxnSpPr>
                <a:cxnSpLocks/>
                <a:stCxn id="140" idx="1"/>
                <a:endCxn id="134" idx="2"/>
              </p:cNvCxnSpPr>
              <p:nvPr/>
            </p:nvCxnSpPr>
            <p:spPr>
              <a:xfrm flipH="1" flipV="1">
                <a:off x="2304964" y="5212515"/>
                <a:ext cx="246559" cy="27541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2034ACF3-6926-4E7E-8758-539444244A1B}"/>
                  </a:ext>
                </a:extLst>
              </p:cNvPr>
              <p:cNvCxnSpPr>
                <a:cxnSpLocks/>
                <a:stCxn id="134" idx="1"/>
                <a:endCxn id="131" idx="3"/>
              </p:cNvCxnSpPr>
              <p:nvPr/>
            </p:nvCxnSpPr>
            <p:spPr>
              <a:xfrm flipH="1">
                <a:off x="1722674" y="5145319"/>
                <a:ext cx="428937" cy="27743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2A515DB7-448C-42AA-8C40-9DA403F58F10}"/>
                  </a:ext>
                </a:extLst>
              </p:cNvPr>
              <p:cNvCxnSpPr>
                <a:cxnSpLocks/>
                <a:stCxn id="130" idx="2"/>
                <a:endCxn id="131" idx="0"/>
              </p:cNvCxnSpPr>
              <p:nvPr/>
            </p:nvCxnSpPr>
            <p:spPr>
              <a:xfrm>
                <a:off x="1578263" y="4999035"/>
                <a:ext cx="0" cy="25304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xmlns="" id="{E20412DD-C58D-4EB5-9B26-3B0BE575B085}"/>
                  </a:ext>
                </a:extLst>
              </p:cNvPr>
              <p:cNvSpPr/>
              <p:nvPr/>
            </p:nvSpPr>
            <p:spPr>
              <a:xfrm>
                <a:off x="1984675" y="4553670"/>
                <a:ext cx="1207328" cy="1270838"/>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grpSp>
          <p:nvGrpSpPr>
            <p:cNvPr id="127" name="Group 126">
              <a:extLst>
                <a:ext uri="{FF2B5EF4-FFF2-40B4-BE49-F238E27FC236}">
                  <a16:creationId xmlns:a16="http://schemas.microsoft.com/office/drawing/2014/main" xmlns="" id="{B07AD26D-10EA-4FA1-B445-4FB37CCF96CB}"/>
                </a:ext>
              </a:extLst>
            </p:cNvPr>
            <p:cNvGrpSpPr/>
            <p:nvPr/>
          </p:nvGrpSpPr>
          <p:grpSpPr>
            <a:xfrm>
              <a:off x="843910" y="3265019"/>
              <a:ext cx="1708661" cy="1634663"/>
              <a:chOff x="1125214" y="4353358"/>
              <a:chExt cx="2278214" cy="2179551"/>
            </a:xfrm>
          </p:grpSpPr>
          <p:pic>
            <p:nvPicPr>
              <p:cNvPr id="4" name="Picture 3">
                <a:extLst>
                  <a:ext uri="{FF2B5EF4-FFF2-40B4-BE49-F238E27FC236}">
                    <a16:creationId xmlns:a16="http://schemas.microsoft.com/office/drawing/2014/main" xmlns="" id="{D9470BC8-B124-4E79-8FE9-FC611954F9C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125214" y="4353358"/>
                <a:ext cx="2278214" cy="2179551"/>
              </a:xfrm>
              <a:prstGeom prst="rect">
                <a:avLst/>
              </a:prstGeom>
            </p:spPr>
          </p:pic>
          <p:pic>
            <p:nvPicPr>
              <p:cNvPr id="5" name="Picture 4">
                <a:extLst>
                  <a:ext uri="{FF2B5EF4-FFF2-40B4-BE49-F238E27FC236}">
                    <a16:creationId xmlns:a16="http://schemas.microsoft.com/office/drawing/2014/main" xmlns="" id="{B5A64FF3-DD53-4E05-A335-075392F1CE10}"/>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flipH="1">
                <a:off x="1348257" y="4539023"/>
                <a:ext cx="460012" cy="460012"/>
              </a:xfrm>
              <a:prstGeom prst="rect">
                <a:avLst/>
              </a:prstGeom>
            </p:spPr>
          </p:pic>
          <p:pic>
            <p:nvPicPr>
              <p:cNvPr id="6" name="Picture 5">
                <a:extLst>
                  <a:ext uri="{FF2B5EF4-FFF2-40B4-BE49-F238E27FC236}">
                    <a16:creationId xmlns:a16="http://schemas.microsoft.com/office/drawing/2014/main" xmlns="" id="{BC0026BC-95D7-4D76-9050-680917CE0590}"/>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433851" y="5252081"/>
                <a:ext cx="288823" cy="341336"/>
              </a:xfrm>
              <a:prstGeom prst="rect">
                <a:avLst/>
              </a:prstGeom>
            </p:spPr>
          </p:pic>
          <p:grpSp>
            <p:nvGrpSpPr>
              <p:cNvPr id="17" name="Group 16">
                <a:extLst>
                  <a:ext uri="{FF2B5EF4-FFF2-40B4-BE49-F238E27FC236}">
                    <a16:creationId xmlns:a16="http://schemas.microsoft.com/office/drawing/2014/main" xmlns="" id="{43DD62CF-0671-4464-A21E-93D176F3802F}"/>
                  </a:ext>
                </a:extLst>
              </p:cNvPr>
              <p:cNvGrpSpPr/>
              <p:nvPr/>
            </p:nvGrpSpPr>
            <p:grpSpPr>
              <a:xfrm>
                <a:off x="2551523" y="4598179"/>
                <a:ext cx="610579" cy="584136"/>
                <a:chOff x="5150866" y="927426"/>
                <a:chExt cx="1592834" cy="1523853"/>
              </a:xfrm>
            </p:grpSpPr>
            <p:pic>
              <p:nvPicPr>
                <p:cNvPr id="7" name="Picture 6">
                  <a:extLst>
                    <a:ext uri="{FF2B5EF4-FFF2-40B4-BE49-F238E27FC236}">
                      <a16:creationId xmlns:a16="http://schemas.microsoft.com/office/drawing/2014/main" xmlns="" id="{13A6F471-400A-4A6B-B20F-B996E24C2BF6}"/>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8" name="Picture 7">
                  <a:extLst>
                    <a:ext uri="{FF2B5EF4-FFF2-40B4-BE49-F238E27FC236}">
                      <a16:creationId xmlns:a16="http://schemas.microsoft.com/office/drawing/2014/main" xmlns="" id="{2C81C6F4-F16A-4B68-9B67-1BDDA7227067}"/>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9" name="Picture 8">
                  <a:extLst>
                    <a:ext uri="{FF2B5EF4-FFF2-40B4-BE49-F238E27FC236}">
                      <a16:creationId xmlns:a16="http://schemas.microsoft.com/office/drawing/2014/main" xmlns="" id="{14A0A846-7CB1-45E6-801F-667D47E8CAC4}"/>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10" name="Picture 9" descr="A close up of a logo&#10;&#10;Description generated with high confidence">
                  <a:extLst>
                    <a:ext uri="{FF2B5EF4-FFF2-40B4-BE49-F238E27FC236}">
                      <a16:creationId xmlns:a16="http://schemas.microsoft.com/office/drawing/2014/main" xmlns="" id="{0C10F63A-F2E1-4535-B6FC-B9AA56EFD5FF}"/>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grpSp>
            <p:nvGrpSpPr>
              <p:cNvPr id="18" name="Group 17">
                <a:extLst>
                  <a:ext uri="{FF2B5EF4-FFF2-40B4-BE49-F238E27FC236}">
                    <a16:creationId xmlns:a16="http://schemas.microsoft.com/office/drawing/2014/main" xmlns="" id="{015EDA62-558C-4D0C-ADE5-72D3B4D96BF7}"/>
                  </a:ext>
                </a:extLst>
              </p:cNvPr>
              <p:cNvGrpSpPr/>
              <p:nvPr/>
            </p:nvGrpSpPr>
            <p:grpSpPr>
              <a:xfrm>
                <a:off x="2551523" y="5195863"/>
                <a:ext cx="610579" cy="584136"/>
                <a:chOff x="5150866" y="927426"/>
                <a:chExt cx="1592834" cy="1523853"/>
              </a:xfrm>
            </p:grpSpPr>
            <p:pic>
              <p:nvPicPr>
                <p:cNvPr id="19" name="Picture 18">
                  <a:extLst>
                    <a:ext uri="{FF2B5EF4-FFF2-40B4-BE49-F238E27FC236}">
                      <a16:creationId xmlns:a16="http://schemas.microsoft.com/office/drawing/2014/main" xmlns="" id="{6F2D98EB-F624-4CFF-B43B-A56B20F8196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150866" y="927426"/>
                  <a:ext cx="1592834" cy="1523853"/>
                </a:xfrm>
                <a:prstGeom prst="rect">
                  <a:avLst/>
                </a:prstGeom>
              </p:spPr>
            </p:pic>
            <p:pic>
              <p:nvPicPr>
                <p:cNvPr id="20" name="Picture 19">
                  <a:extLst>
                    <a:ext uri="{FF2B5EF4-FFF2-40B4-BE49-F238E27FC236}">
                      <a16:creationId xmlns:a16="http://schemas.microsoft.com/office/drawing/2014/main" xmlns="" id="{EFD6D99C-1999-4C8A-BB8D-2D7ABF2ACE69}"/>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flipH="1">
                  <a:off x="5290913" y="1572489"/>
                  <a:ext cx="400662" cy="400662"/>
                </a:xfrm>
                <a:prstGeom prst="rect">
                  <a:avLst/>
                </a:prstGeom>
              </p:spPr>
            </p:pic>
            <p:pic>
              <p:nvPicPr>
                <p:cNvPr id="21" name="Picture 20">
                  <a:extLst>
                    <a:ext uri="{FF2B5EF4-FFF2-40B4-BE49-F238E27FC236}">
                      <a16:creationId xmlns:a16="http://schemas.microsoft.com/office/drawing/2014/main" xmlns="" id="{484E6351-E8D2-4669-A839-92E4A9DE16B4}"/>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293235" y="1079065"/>
                  <a:ext cx="327461" cy="387000"/>
                </a:xfrm>
                <a:prstGeom prst="rect">
                  <a:avLst/>
                </a:prstGeom>
              </p:spPr>
            </p:pic>
            <p:pic>
              <p:nvPicPr>
                <p:cNvPr id="22" name="Picture 21" descr="A close up of a logo&#10;&#10;Description generated with high confidence">
                  <a:extLst>
                    <a:ext uri="{FF2B5EF4-FFF2-40B4-BE49-F238E27FC236}">
                      <a16:creationId xmlns:a16="http://schemas.microsoft.com/office/drawing/2014/main" xmlns="" id="{BF1C4A85-D500-4B10-AAD4-7A626E9C815B}"/>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831621" y="1153694"/>
                  <a:ext cx="678513" cy="675105"/>
                </a:xfrm>
                <a:prstGeom prst="rect">
                  <a:avLst/>
                </a:prstGeom>
              </p:spPr>
            </p:pic>
          </p:grpSp>
          <p:pic>
            <p:nvPicPr>
              <p:cNvPr id="24" name="Picture 23" descr="A close up of a blue wall&#10;&#10;Description generated with high confidence">
                <a:extLst>
                  <a:ext uri="{FF2B5EF4-FFF2-40B4-BE49-F238E27FC236}">
                    <a16:creationId xmlns:a16="http://schemas.microsoft.com/office/drawing/2014/main" xmlns="" id="{CA4D7C6A-4FDB-4B46-B384-2F2FA275058A}"/>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2151611" y="5078123"/>
                <a:ext cx="306705" cy="134392"/>
              </a:xfrm>
              <a:prstGeom prst="rect">
                <a:avLst/>
              </a:prstGeom>
            </p:spPr>
          </p:pic>
          <p:cxnSp>
            <p:nvCxnSpPr>
              <p:cNvPr id="25" name="Straight Connector 24">
                <a:extLst>
                  <a:ext uri="{FF2B5EF4-FFF2-40B4-BE49-F238E27FC236}">
                    <a16:creationId xmlns:a16="http://schemas.microsoft.com/office/drawing/2014/main" xmlns="" id="{35E55AB4-260F-4ECC-B48B-D5998EF7E2FC}"/>
                  </a:ext>
                </a:extLst>
              </p:cNvPr>
              <p:cNvCxnSpPr>
                <a:cxnSpLocks/>
                <a:stCxn id="7" idx="1"/>
                <a:endCxn id="24" idx="0"/>
              </p:cNvCxnSpPr>
              <p:nvPr/>
            </p:nvCxnSpPr>
            <p:spPr>
              <a:xfrm flipH="1">
                <a:off x="2304964" y="4890247"/>
                <a:ext cx="246559" cy="1878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48310EBC-3C88-475F-9730-1048728FEFF3}"/>
                  </a:ext>
                </a:extLst>
              </p:cNvPr>
              <p:cNvCxnSpPr>
                <a:cxnSpLocks/>
                <a:stCxn id="19" idx="1"/>
                <a:endCxn id="24" idx="2"/>
              </p:cNvCxnSpPr>
              <p:nvPr/>
            </p:nvCxnSpPr>
            <p:spPr>
              <a:xfrm flipH="1" flipV="1">
                <a:off x="2304964" y="5212515"/>
                <a:ext cx="246559" cy="27541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64A14AE4-B951-4668-B115-1DECB50121C3}"/>
                  </a:ext>
                </a:extLst>
              </p:cNvPr>
              <p:cNvCxnSpPr>
                <a:cxnSpLocks/>
                <a:stCxn id="24" idx="1"/>
                <a:endCxn id="6" idx="3"/>
              </p:cNvCxnSpPr>
              <p:nvPr/>
            </p:nvCxnSpPr>
            <p:spPr>
              <a:xfrm flipH="1">
                <a:off x="1722674" y="5145319"/>
                <a:ext cx="428937" cy="27743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1BFD67F8-1C55-4BE6-804F-9616BC8B0B35}"/>
                  </a:ext>
                </a:extLst>
              </p:cNvPr>
              <p:cNvCxnSpPr>
                <a:cxnSpLocks/>
                <a:stCxn id="5" idx="2"/>
                <a:endCxn id="6" idx="0"/>
              </p:cNvCxnSpPr>
              <p:nvPr/>
            </p:nvCxnSpPr>
            <p:spPr>
              <a:xfrm>
                <a:off x="1578263" y="4999035"/>
                <a:ext cx="0" cy="25304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xmlns="" id="{85131472-A624-4C7B-B100-F0E35A2B1FD1}"/>
                  </a:ext>
                </a:extLst>
              </p:cNvPr>
              <p:cNvSpPr/>
              <p:nvPr/>
            </p:nvSpPr>
            <p:spPr>
              <a:xfrm>
                <a:off x="1984675" y="4553670"/>
                <a:ext cx="1207328" cy="1270838"/>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pic>
          <p:nvPicPr>
            <p:cNvPr id="70" name="Picture 69" descr="A close up of a computer&#10;&#10;Description generated with high confidence">
              <a:extLst>
                <a:ext uri="{FF2B5EF4-FFF2-40B4-BE49-F238E27FC236}">
                  <a16:creationId xmlns:a16="http://schemas.microsoft.com/office/drawing/2014/main" xmlns="" id="{E63AF86F-4059-477C-BEE0-906FB65604E8}"/>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4053577" y="2384609"/>
              <a:ext cx="824708" cy="664569"/>
            </a:xfrm>
            <a:prstGeom prst="rect">
              <a:avLst/>
            </a:prstGeom>
          </p:spPr>
        </p:pic>
        <p:pic>
          <p:nvPicPr>
            <p:cNvPr id="11" name="Picture 10" descr="A picture containing vector graphics&#10;&#10;Description generated with high confidence">
              <a:extLst>
                <a:ext uri="{FF2B5EF4-FFF2-40B4-BE49-F238E27FC236}">
                  <a16:creationId xmlns:a16="http://schemas.microsoft.com/office/drawing/2014/main" xmlns="" id="{A9990B2F-C55D-4B5C-8721-81FC633CE558}"/>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6443610" y="840093"/>
              <a:ext cx="914443" cy="914443"/>
            </a:xfrm>
            <a:prstGeom prst="rect">
              <a:avLst/>
            </a:prstGeom>
          </p:spPr>
        </p:pic>
        <p:pic>
          <p:nvPicPr>
            <p:cNvPr id="15" name="Picture 14" descr="A close up of graphics&#10;&#10;Description generated with high confidence">
              <a:extLst>
                <a:ext uri="{FF2B5EF4-FFF2-40B4-BE49-F238E27FC236}">
                  <a16:creationId xmlns:a16="http://schemas.microsoft.com/office/drawing/2014/main" xmlns="" id="{B01FC68B-F923-4B05-94ED-446882175F47}"/>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529526" y="644715"/>
              <a:ext cx="1023045" cy="1023045"/>
            </a:xfrm>
            <a:prstGeom prst="rect">
              <a:avLst/>
            </a:prstGeom>
          </p:spPr>
        </p:pic>
        <p:sp>
          <p:nvSpPr>
            <p:cNvPr id="71" name="Rectangle 70">
              <a:extLst>
                <a:ext uri="{FF2B5EF4-FFF2-40B4-BE49-F238E27FC236}">
                  <a16:creationId xmlns:a16="http://schemas.microsoft.com/office/drawing/2014/main" xmlns="" id="{155B092A-B44F-406C-B6F2-ED0297BB77C0}"/>
                </a:ext>
              </a:extLst>
            </p:cNvPr>
            <p:cNvSpPr/>
            <p:nvPr/>
          </p:nvSpPr>
          <p:spPr>
            <a:xfrm>
              <a:off x="3987846" y="2073340"/>
              <a:ext cx="915086" cy="1023044"/>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73" name="Picture 72">
              <a:extLst>
                <a:ext uri="{FF2B5EF4-FFF2-40B4-BE49-F238E27FC236}">
                  <a16:creationId xmlns:a16="http://schemas.microsoft.com/office/drawing/2014/main" xmlns="" id="{882FB863-D21A-4510-9E4C-80ADE11AB235}"/>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4235654" y="2238508"/>
              <a:ext cx="456963" cy="345261"/>
            </a:xfrm>
            <a:prstGeom prst="rect">
              <a:avLst/>
            </a:prstGeom>
          </p:spPr>
        </p:pic>
        <p:pic>
          <p:nvPicPr>
            <p:cNvPr id="72" name="Picture 27" descr="C:\Users\ecoffey\AppData\Local\Temp\Rar$DRa0.386\30067_Device_router_unreachable_64.png">
              <a:extLst>
                <a:ext uri="{FF2B5EF4-FFF2-40B4-BE49-F238E27FC236}">
                  <a16:creationId xmlns:a16="http://schemas.microsoft.com/office/drawing/2014/main" xmlns="" id="{56B13B95-560C-4441-8D6E-570D843B6326}"/>
                </a:ext>
              </a:extLst>
            </p:cNvPr>
            <p:cNvPicPr>
              <a:picLocks noChangeAspect="1" noChangeArrowheads="1"/>
            </p:cNvPicPr>
            <p:nvPr/>
          </p:nvPicPr>
          <p:blipFill>
            <a:blip r:embed="rId16" cstate="print">
              <a:duotone>
                <a:prstClr val="black"/>
                <a:srgbClr val="69C400">
                  <a:tint val="45000"/>
                  <a:satMod val="400000"/>
                </a:srgbClr>
              </a:duotone>
              <a:extLst>
                <a:ext uri="{28A0092B-C50C-407E-A947-70E740481C1C}">
                  <a14:useLocalDpi xmlns:a14="http://schemas.microsoft.com/office/drawing/2010/main"/>
                </a:ext>
              </a:extLst>
            </a:blip>
            <a:srcRect/>
            <a:stretch>
              <a:fillRect/>
            </a:stretch>
          </p:blipFill>
          <p:spPr bwMode="auto">
            <a:xfrm>
              <a:off x="4271698" y="2031270"/>
              <a:ext cx="389093" cy="389093"/>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xmlns="" id="{D9539663-A2D9-4852-8AFF-142120EE2A07}"/>
                </a:ext>
              </a:extLst>
            </p:cNvPr>
            <p:cNvCxnSpPr>
              <a:cxnSpLocks/>
              <a:stCxn id="71" idx="1"/>
            </p:cNvCxnSpPr>
            <p:nvPr/>
          </p:nvCxnSpPr>
          <p:spPr>
            <a:xfrm flipH="1">
              <a:off x="1183697" y="2584862"/>
              <a:ext cx="2804149" cy="9084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960AE90B-D2E0-4AC1-AB47-DD46DBF2FFEE}"/>
                </a:ext>
              </a:extLst>
            </p:cNvPr>
            <p:cNvCxnSpPr>
              <a:cxnSpLocks/>
              <a:endCxn id="71" idx="3"/>
            </p:cNvCxnSpPr>
            <p:nvPr/>
          </p:nvCxnSpPr>
          <p:spPr>
            <a:xfrm flipH="1" flipV="1">
              <a:off x="4902932" y="2584862"/>
              <a:ext cx="1826158" cy="99114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3160DF9A-8A5F-4B68-B5B9-9B91DB50AA2E}"/>
                </a:ext>
              </a:extLst>
            </p:cNvPr>
            <p:cNvCxnSpPr>
              <a:cxnSpLocks/>
              <a:stCxn id="71" idx="2"/>
            </p:cNvCxnSpPr>
            <p:nvPr/>
          </p:nvCxnSpPr>
          <p:spPr>
            <a:xfrm flipH="1">
              <a:off x="3930845" y="3096383"/>
              <a:ext cx="514544" cy="4256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560FE961-6BC2-495A-9212-3825A6D585FC}"/>
                </a:ext>
              </a:extLst>
            </p:cNvPr>
            <p:cNvCxnSpPr>
              <a:cxnSpLocks/>
              <a:stCxn id="11" idx="1"/>
              <a:endCxn id="72" idx="0"/>
            </p:cNvCxnSpPr>
            <p:nvPr/>
          </p:nvCxnSpPr>
          <p:spPr>
            <a:xfrm flipH="1">
              <a:off x="4466244" y="1297315"/>
              <a:ext cx="1977366" cy="7339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6CC00557-505C-4A7D-8666-E41FB651EBC5}"/>
                </a:ext>
              </a:extLst>
            </p:cNvPr>
            <p:cNvCxnSpPr>
              <a:cxnSpLocks/>
              <a:endCxn id="72" idx="0"/>
            </p:cNvCxnSpPr>
            <p:nvPr/>
          </p:nvCxnSpPr>
          <p:spPr>
            <a:xfrm>
              <a:off x="2192482" y="1368721"/>
              <a:ext cx="2273762" cy="662549"/>
            </a:xfrm>
            <a:prstGeom prst="line">
              <a:avLst/>
            </a:prstGeom>
            <a:ln w="25400"/>
          </p:spPr>
          <p:style>
            <a:lnRef idx="1">
              <a:schemeClr val="accent1"/>
            </a:lnRef>
            <a:fillRef idx="0">
              <a:schemeClr val="accent1"/>
            </a:fillRef>
            <a:effectRef idx="0">
              <a:schemeClr val="accent1"/>
            </a:effectRef>
            <a:fontRef idx="minor">
              <a:schemeClr val="tx1"/>
            </a:fontRef>
          </p:style>
        </p:cxnSp>
      </p:grpSp>
      <p:pic>
        <p:nvPicPr>
          <p:cNvPr id="75" name="Shape 56">
            <a:extLst>
              <a:ext uri="{FF2B5EF4-FFF2-40B4-BE49-F238E27FC236}">
                <a16:creationId xmlns:a16="http://schemas.microsoft.com/office/drawing/2014/main" xmlns="" id="{FDA56F31-7F47-40E4-B1AF-1736DD3850B0}"/>
              </a:ext>
            </a:extLst>
          </p:cNvPr>
          <p:cNvPicPr preferRelativeResize="0"/>
          <p:nvPr/>
        </p:nvPicPr>
        <p:blipFill>
          <a:blip r:embed="rId17"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76" name="Picture 75">
            <a:extLst>
              <a:ext uri="{FF2B5EF4-FFF2-40B4-BE49-F238E27FC236}">
                <a16:creationId xmlns:a16="http://schemas.microsoft.com/office/drawing/2014/main" xmlns="" id="{073B5F13-B630-4778-B212-13609217676C}"/>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sp>
        <p:nvSpPr>
          <p:cNvPr id="78" name="Shape 73">
            <a:extLst>
              <a:ext uri="{FF2B5EF4-FFF2-40B4-BE49-F238E27FC236}">
                <a16:creationId xmlns:a16="http://schemas.microsoft.com/office/drawing/2014/main" xmlns="" id="{DB437F87-6BC1-42D5-A6E5-E171E6AFDFF7}"/>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F6F00"/>
                </a:solidFill>
                <a:uFillTx/>
                <a:latin typeface="Google Sans" panose="020B0503030502040204" pitchFamily="34" charset="0"/>
              </a:rPr>
              <a:t>Let</a:t>
            </a:r>
            <a:r>
              <a:rPr lang="en-US" sz="2400" b="1" dirty="0">
                <a:solidFill>
                  <a:srgbClr val="FF6F00"/>
                </a:solidFill>
                <a:latin typeface="Google Sans" panose="020B0503030502040204" pitchFamily="34" charset="0"/>
              </a:rPr>
              <a:t>’s keep it simple here…</a:t>
            </a:r>
            <a:endParaRPr sz="2400" b="1" dirty="0">
              <a:solidFill>
                <a:srgbClr val="FF6F00"/>
              </a:solidFill>
              <a:uFillTx/>
              <a:latin typeface="Google Sans" panose="020B0503030502040204" pitchFamily="34" charset="0"/>
            </a:endParaRPr>
          </a:p>
        </p:txBody>
      </p:sp>
      <p:pic>
        <p:nvPicPr>
          <p:cNvPr id="81" name="Picture 80">
            <a:extLst>
              <a:ext uri="{FF2B5EF4-FFF2-40B4-BE49-F238E27FC236}">
                <a16:creationId xmlns:a16="http://schemas.microsoft.com/office/drawing/2014/main" xmlns="" id="{B625F382-6B89-415A-AAB4-1530274D3E71}"/>
              </a:ext>
            </a:extLst>
          </p:cNvPr>
          <p:cNvPicPr>
            <a:picLocks noChangeAspect="1"/>
          </p:cNvPicPr>
          <p:nvPr/>
        </p:nvPicPr>
        <p:blipFill rotWithShape="1">
          <a:blip r:embed="rId19" cstate="print">
            <a:extLst>
              <a:ext uri="{28A0092B-C50C-407E-A947-70E740481C1C}">
                <a14:useLocalDpi xmlns:a14="http://schemas.microsoft.com/office/drawing/2010/main"/>
              </a:ext>
            </a:extLst>
          </a:blip>
          <a:srcRect/>
          <a:stretch/>
        </p:blipFill>
        <p:spPr>
          <a:xfrm>
            <a:off x="504523" y="488182"/>
            <a:ext cx="698106" cy="686320"/>
          </a:xfrm>
          <a:prstGeom prst="rect">
            <a:avLst/>
          </a:prstGeom>
        </p:spPr>
      </p:pic>
      <p:pic>
        <p:nvPicPr>
          <p:cNvPr id="84" name="Picture 83" descr="A close up of a logo&#10;&#10;Description generated with high confidence">
            <a:extLst>
              <a:ext uri="{FF2B5EF4-FFF2-40B4-BE49-F238E27FC236}">
                <a16:creationId xmlns:a16="http://schemas.microsoft.com/office/drawing/2014/main" xmlns="" id="{FC182953-EA22-452D-B0D2-7584BA61B841}"/>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2348113" y="3306489"/>
            <a:ext cx="584402" cy="593960"/>
          </a:xfrm>
          <a:prstGeom prst="rect">
            <a:avLst/>
          </a:prstGeom>
        </p:spPr>
      </p:pic>
      <p:pic>
        <p:nvPicPr>
          <p:cNvPr id="85" name="Picture 84" descr="A close up of a logo&#10;&#10;Description generated with high confidence">
            <a:extLst>
              <a:ext uri="{FF2B5EF4-FFF2-40B4-BE49-F238E27FC236}">
                <a16:creationId xmlns:a16="http://schemas.microsoft.com/office/drawing/2014/main" xmlns="" id="{A623E7C0-8787-4C6F-AFC4-2C2C9D6FEF7E}"/>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6105603" y="3318352"/>
            <a:ext cx="587354" cy="593961"/>
          </a:xfrm>
          <a:prstGeom prst="rect">
            <a:avLst/>
          </a:prstGeom>
        </p:spPr>
      </p:pic>
      <p:pic>
        <p:nvPicPr>
          <p:cNvPr id="87" name="Picture 86">
            <a:extLst>
              <a:ext uri="{FF2B5EF4-FFF2-40B4-BE49-F238E27FC236}">
                <a16:creationId xmlns:a16="http://schemas.microsoft.com/office/drawing/2014/main" xmlns="" id="{24103C56-4B6B-41DE-A849-E4D4DF633659}"/>
              </a:ext>
            </a:extLst>
          </p:cNvPr>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4188904" y="3321141"/>
            <a:ext cx="595382" cy="605119"/>
          </a:xfrm>
          <a:prstGeom prst="rect">
            <a:avLst/>
          </a:prstGeom>
        </p:spPr>
      </p:pic>
    </p:spTree>
    <p:extLst>
      <p:ext uri="{BB962C8B-B14F-4D97-AF65-F5344CB8AC3E}">
        <p14:creationId xmlns:p14="http://schemas.microsoft.com/office/powerpoint/2010/main" val="348364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D07904A5-50F6-48C1-AA68-CCD7BDF502DF}"/>
              </a:ext>
            </a:extLst>
          </p:cNvPr>
          <p:cNvPicPr>
            <a:picLocks noChangeAspect="1"/>
          </p:cNvPicPr>
          <p:nvPr/>
        </p:nvPicPr>
        <p:blipFill>
          <a:blip r:embed="rId3"/>
          <a:stretch>
            <a:fillRect/>
          </a:stretch>
        </p:blipFill>
        <p:spPr>
          <a:xfrm>
            <a:off x="0" y="0"/>
            <a:ext cx="9144000" cy="5140990"/>
          </a:xfrm>
          <a:prstGeom prst="rect">
            <a:avLst/>
          </a:prstGeom>
        </p:spPr>
      </p:pic>
      <p:pic>
        <p:nvPicPr>
          <p:cNvPr id="5" name="Shape 56">
            <a:extLst>
              <a:ext uri="{FF2B5EF4-FFF2-40B4-BE49-F238E27FC236}">
                <a16:creationId xmlns="" xmlns:a16="http://schemas.microsoft.com/office/drawing/2014/main" id="{4F32E005-CF2E-477B-B3EF-9DA5736FC896}"/>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sp>
        <p:nvSpPr>
          <p:cNvPr id="7" name="Shape 73">
            <a:extLst>
              <a:ext uri="{FF2B5EF4-FFF2-40B4-BE49-F238E27FC236}">
                <a16:creationId xmlns="" xmlns:a16="http://schemas.microsoft.com/office/drawing/2014/main" id="{A6C27A83-379D-417A-B313-FF6D0174DF3A}"/>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F6F00"/>
                </a:solidFill>
                <a:uFillTx/>
                <a:latin typeface="Google Sans" panose="020B0503030502040204" pitchFamily="34" charset="0"/>
              </a:rPr>
              <a:t>Types of Virtual Networks (VM)</a:t>
            </a:r>
            <a:endParaRPr sz="2400" b="1" dirty="0">
              <a:solidFill>
                <a:srgbClr val="FF6F00"/>
              </a:solidFill>
              <a:uFillTx/>
              <a:latin typeface="Google Sans" panose="020B0503030502040204" pitchFamily="34" charset="0"/>
            </a:endParaRPr>
          </a:p>
        </p:txBody>
      </p:sp>
      <p:pic>
        <p:nvPicPr>
          <p:cNvPr id="9" name="Picture 8">
            <a:extLst>
              <a:ext uri="{FF2B5EF4-FFF2-40B4-BE49-F238E27FC236}">
                <a16:creationId xmlns="" xmlns:a16="http://schemas.microsoft.com/office/drawing/2014/main" id="{426E9C53-0846-4441-B675-E74746D59EBF}"/>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504523" y="488182"/>
            <a:ext cx="698106" cy="686320"/>
          </a:xfrm>
          <a:prstGeom prst="rect">
            <a:avLst/>
          </a:prstGeom>
        </p:spPr>
      </p:pic>
      <p:pic>
        <p:nvPicPr>
          <p:cNvPr id="13" name="Picture 12">
            <a:extLst>
              <a:ext uri="{FF2B5EF4-FFF2-40B4-BE49-F238E27FC236}">
                <a16:creationId xmlns="" xmlns:a16="http://schemas.microsoft.com/office/drawing/2014/main" id="{EE57962B-A915-4CD2-9973-F609F19D75E7}"/>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04523" y="1490182"/>
            <a:ext cx="3010281" cy="2912764"/>
          </a:xfrm>
          <a:prstGeom prst="rect">
            <a:avLst/>
          </a:prstGeom>
        </p:spPr>
      </p:pic>
      <p:grpSp>
        <p:nvGrpSpPr>
          <p:cNvPr id="14" name="Group 13">
            <a:extLst>
              <a:ext uri="{FF2B5EF4-FFF2-40B4-BE49-F238E27FC236}">
                <a16:creationId xmlns="" xmlns:a16="http://schemas.microsoft.com/office/drawing/2014/main" id="{E5E0B776-DD95-408E-B033-EC3C98A1F436}"/>
              </a:ext>
            </a:extLst>
          </p:cNvPr>
          <p:cNvGrpSpPr/>
          <p:nvPr/>
        </p:nvGrpSpPr>
        <p:grpSpPr>
          <a:xfrm>
            <a:off x="1844567" y="2452985"/>
            <a:ext cx="1107446" cy="836436"/>
            <a:chOff x="2666255" y="1617869"/>
            <a:chExt cx="1741274" cy="1300324"/>
          </a:xfrm>
        </p:grpSpPr>
        <p:pic>
          <p:nvPicPr>
            <p:cNvPr id="15" name="Picture 14">
              <a:extLst>
                <a:ext uri="{FF2B5EF4-FFF2-40B4-BE49-F238E27FC236}">
                  <a16:creationId xmlns="" xmlns:a16="http://schemas.microsoft.com/office/drawing/2014/main" id="{7DED8BB9-3F88-4B91-BA09-3C5DD997567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048342" y="1617869"/>
              <a:ext cx="1359187" cy="1300324"/>
            </a:xfrm>
            <a:prstGeom prst="rect">
              <a:avLst/>
            </a:prstGeom>
          </p:spPr>
        </p:pic>
        <p:sp>
          <p:nvSpPr>
            <p:cNvPr id="16" name="Rectangle 15">
              <a:extLst>
                <a:ext uri="{FF2B5EF4-FFF2-40B4-BE49-F238E27FC236}">
                  <a16:creationId xmlns="" xmlns:a16="http://schemas.microsoft.com/office/drawing/2014/main" id="{8D5D7817-B6B5-4EFD-B1FF-D831FF9DC70D}"/>
                </a:ext>
              </a:extLst>
            </p:cNvPr>
            <p:cNvSpPr/>
            <p:nvPr/>
          </p:nvSpPr>
          <p:spPr>
            <a:xfrm>
              <a:off x="2666255" y="1760421"/>
              <a:ext cx="1588075" cy="472805"/>
            </a:xfrm>
            <a:prstGeom prst="rect">
              <a:avLst/>
            </a:prstGeom>
          </p:spPr>
          <p:txBody>
            <a:bodyPr wrap="square">
              <a:spAutoFit/>
            </a:bodyPr>
            <a:lstStyle/>
            <a:p>
              <a:pPr marL="342900" algn="ctr" fontAlgn="ctr"/>
              <a:r>
                <a:rPr lang="en-US" sz="800" dirty="0">
                  <a:solidFill>
                    <a:srgbClr val="444444"/>
                  </a:solidFill>
                </a:rPr>
                <a:t>Private Virtual Network</a:t>
              </a:r>
            </a:p>
          </p:txBody>
        </p:sp>
      </p:grpSp>
      <p:pic>
        <p:nvPicPr>
          <p:cNvPr id="6" name="Picture 5">
            <a:extLst>
              <a:ext uri="{FF2B5EF4-FFF2-40B4-BE49-F238E27FC236}">
                <a16:creationId xmlns="" xmlns:a16="http://schemas.microsoft.com/office/drawing/2014/main" id="{81C90E49-6DBD-45A3-98EA-1FC7EE3C96D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sp>
        <p:nvSpPr>
          <p:cNvPr id="10" name="Rectangle 9">
            <a:extLst>
              <a:ext uri="{FF2B5EF4-FFF2-40B4-BE49-F238E27FC236}">
                <a16:creationId xmlns="" xmlns:a16="http://schemas.microsoft.com/office/drawing/2014/main" id="{891FA135-B33A-42DB-8018-FFC8A1059277}"/>
              </a:ext>
            </a:extLst>
          </p:cNvPr>
          <p:cNvSpPr/>
          <p:nvPr/>
        </p:nvSpPr>
        <p:spPr>
          <a:xfrm>
            <a:off x="3795423" y="2036850"/>
            <a:ext cx="4646009" cy="1015663"/>
          </a:xfrm>
          <a:prstGeom prst="rect">
            <a:avLst/>
          </a:prstGeom>
          <a:solidFill>
            <a:schemeClr val="bg1"/>
          </a:solidFill>
        </p:spPr>
        <p:txBody>
          <a:bodyPr wrap="square">
            <a:spAutoFit/>
          </a:bodyPr>
          <a:lstStyle/>
          <a:p>
            <a:pPr marL="342900" algn="just" fontAlgn="ctr"/>
            <a:r>
              <a:rPr lang="en-US" sz="2000" b="1" dirty="0">
                <a:latin typeface="Google Sans" panose="020B0503030502040204"/>
              </a:rPr>
              <a:t>Private Virtual </a:t>
            </a:r>
            <a:r>
              <a:rPr lang="en-US" sz="2000" b="1" dirty="0" smtClean="0">
                <a:latin typeface="Google Sans" panose="020B0503030502040204"/>
              </a:rPr>
              <a:t>Network</a:t>
            </a:r>
          </a:p>
          <a:p>
            <a:pPr marL="342900" algn="just" fontAlgn="ctr"/>
            <a:r>
              <a:rPr lang="en-US" sz="2000" b="1" dirty="0">
                <a:latin typeface="Google Sans" panose="020B0503030502040204"/>
              </a:rPr>
              <a:t>I</a:t>
            </a:r>
            <a:r>
              <a:rPr lang="en-US" sz="2000" b="1" dirty="0" smtClean="0">
                <a:latin typeface="Google Sans" panose="020B0503030502040204"/>
              </a:rPr>
              <a:t>s </a:t>
            </a:r>
            <a:r>
              <a:rPr lang="en-US" sz="2000" b="1" dirty="0">
                <a:latin typeface="Google Sans" panose="020B0503030502040204"/>
              </a:rPr>
              <a:t>a virtual switch to which only virtual machines can connect.</a:t>
            </a:r>
          </a:p>
        </p:txBody>
      </p:sp>
    </p:spTree>
    <p:extLst>
      <p:ext uri="{BB962C8B-B14F-4D97-AF65-F5344CB8AC3E}">
        <p14:creationId xmlns:p14="http://schemas.microsoft.com/office/powerpoint/2010/main" val="67174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D07904A5-50F6-48C1-AA68-CCD7BDF502DF}"/>
              </a:ext>
            </a:extLst>
          </p:cNvPr>
          <p:cNvPicPr>
            <a:picLocks noChangeAspect="1"/>
          </p:cNvPicPr>
          <p:nvPr/>
        </p:nvPicPr>
        <p:blipFill>
          <a:blip r:embed="rId3"/>
          <a:stretch>
            <a:fillRect/>
          </a:stretch>
        </p:blipFill>
        <p:spPr>
          <a:xfrm>
            <a:off x="0" y="0"/>
            <a:ext cx="9144000" cy="5140990"/>
          </a:xfrm>
          <a:prstGeom prst="rect">
            <a:avLst/>
          </a:prstGeom>
        </p:spPr>
      </p:pic>
      <p:pic>
        <p:nvPicPr>
          <p:cNvPr id="5" name="Shape 56">
            <a:extLst>
              <a:ext uri="{FF2B5EF4-FFF2-40B4-BE49-F238E27FC236}">
                <a16:creationId xmlns="" xmlns:a16="http://schemas.microsoft.com/office/drawing/2014/main" id="{4F32E005-CF2E-477B-B3EF-9DA5736FC896}"/>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sp>
        <p:nvSpPr>
          <p:cNvPr id="7" name="Shape 73">
            <a:extLst>
              <a:ext uri="{FF2B5EF4-FFF2-40B4-BE49-F238E27FC236}">
                <a16:creationId xmlns="" xmlns:a16="http://schemas.microsoft.com/office/drawing/2014/main" id="{A6C27A83-379D-417A-B313-FF6D0174DF3A}"/>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F6F00"/>
                </a:solidFill>
                <a:uFillTx/>
                <a:latin typeface="Google Sans" panose="020B0503030502040204" pitchFamily="34" charset="0"/>
              </a:rPr>
              <a:t>Types of Virtual Networks (VM)</a:t>
            </a:r>
            <a:endParaRPr sz="2400" b="1" dirty="0">
              <a:solidFill>
                <a:srgbClr val="FF6F00"/>
              </a:solidFill>
              <a:uFillTx/>
              <a:latin typeface="Google Sans" panose="020B0503030502040204" pitchFamily="34" charset="0"/>
            </a:endParaRPr>
          </a:p>
        </p:txBody>
      </p:sp>
      <p:pic>
        <p:nvPicPr>
          <p:cNvPr id="9" name="Picture 8">
            <a:extLst>
              <a:ext uri="{FF2B5EF4-FFF2-40B4-BE49-F238E27FC236}">
                <a16:creationId xmlns="" xmlns:a16="http://schemas.microsoft.com/office/drawing/2014/main" id="{426E9C53-0846-4441-B675-E74746D59EBF}"/>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504523" y="488182"/>
            <a:ext cx="698106" cy="686320"/>
          </a:xfrm>
          <a:prstGeom prst="rect">
            <a:avLst/>
          </a:prstGeom>
        </p:spPr>
      </p:pic>
      <p:pic>
        <p:nvPicPr>
          <p:cNvPr id="13" name="Picture 12">
            <a:extLst>
              <a:ext uri="{FF2B5EF4-FFF2-40B4-BE49-F238E27FC236}">
                <a16:creationId xmlns="" xmlns:a16="http://schemas.microsoft.com/office/drawing/2014/main" id="{EE57962B-A915-4CD2-9973-F609F19D75E7}"/>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04523" y="1490182"/>
            <a:ext cx="3010281" cy="2912764"/>
          </a:xfrm>
          <a:prstGeom prst="rect">
            <a:avLst/>
          </a:prstGeom>
        </p:spPr>
      </p:pic>
      <p:grpSp>
        <p:nvGrpSpPr>
          <p:cNvPr id="14" name="Group 13">
            <a:extLst>
              <a:ext uri="{FF2B5EF4-FFF2-40B4-BE49-F238E27FC236}">
                <a16:creationId xmlns="" xmlns:a16="http://schemas.microsoft.com/office/drawing/2014/main" id="{E5E0B776-DD95-408E-B033-EC3C98A1F436}"/>
              </a:ext>
            </a:extLst>
          </p:cNvPr>
          <p:cNvGrpSpPr/>
          <p:nvPr/>
        </p:nvGrpSpPr>
        <p:grpSpPr>
          <a:xfrm>
            <a:off x="1844567" y="2452985"/>
            <a:ext cx="1107446" cy="836436"/>
            <a:chOff x="2666255" y="1617869"/>
            <a:chExt cx="1741274" cy="1300324"/>
          </a:xfrm>
        </p:grpSpPr>
        <p:pic>
          <p:nvPicPr>
            <p:cNvPr id="15" name="Picture 14">
              <a:extLst>
                <a:ext uri="{FF2B5EF4-FFF2-40B4-BE49-F238E27FC236}">
                  <a16:creationId xmlns="" xmlns:a16="http://schemas.microsoft.com/office/drawing/2014/main" id="{7DED8BB9-3F88-4B91-BA09-3C5DD997567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048342" y="1617869"/>
              <a:ext cx="1359187" cy="1300324"/>
            </a:xfrm>
            <a:prstGeom prst="rect">
              <a:avLst/>
            </a:prstGeom>
          </p:spPr>
        </p:pic>
        <p:sp>
          <p:nvSpPr>
            <p:cNvPr id="16" name="Rectangle 15">
              <a:extLst>
                <a:ext uri="{FF2B5EF4-FFF2-40B4-BE49-F238E27FC236}">
                  <a16:creationId xmlns="" xmlns:a16="http://schemas.microsoft.com/office/drawing/2014/main" id="{8D5D7817-B6B5-4EFD-B1FF-D831FF9DC70D}"/>
                </a:ext>
              </a:extLst>
            </p:cNvPr>
            <p:cNvSpPr/>
            <p:nvPr/>
          </p:nvSpPr>
          <p:spPr>
            <a:xfrm>
              <a:off x="2666255" y="1760421"/>
              <a:ext cx="1588075" cy="472805"/>
            </a:xfrm>
            <a:prstGeom prst="rect">
              <a:avLst/>
            </a:prstGeom>
          </p:spPr>
          <p:txBody>
            <a:bodyPr wrap="square">
              <a:spAutoFit/>
            </a:bodyPr>
            <a:lstStyle/>
            <a:p>
              <a:pPr marL="342900" algn="ctr" fontAlgn="ctr"/>
              <a:r>
                <a:rPr lang="en-US" sz="800" dirty="0">
                  <a:solidFill>
                    <a:srgbClr val="444444"/>
                  </a:solidFill>
                </a:rPr>
                <a:t>Private Virtual Network</a:t>
              </a:r>
            </a:p>
          </p:txBody>
        </p:sp>
      </p:grpSp>
      <p:grpSp>
        <p:nvGrpSpPr>
          <p:cNvPr id="23" name="Group 22">
            <a:extLst>
              <a:ext uri="{FF2B5EF4-FFF2-40B4-BE49-F238E27FC236}">
                <a16:creationId xmlns="" xmlns:a16="http://schemas.microsoft.com/office/drawing/2014/main" id="{4732700D-E047-4E26-B8CC-3639BDDAE690}"/>
              </a:ext>
            </a:extLst>
          </p:cNvPr>
          <p:cNvGrpSpPr/>
          <p:nvPr/>
        </p:nvGrpSpPr>
        <p:grpSpPr>
          <a:xfrm>
            <a:off x="1001377" y="2209490"/>
            <a:ext cx="1999101" cy="1194761"/>
            <a:chOff x="1001377" y="2209490"/>
            <a:chExt cx="1999101" cy="1194761"/>
          </a:xfrm>
        </p:grpSpPr>
        <p:pic>
          <p:nvPicPr>
            <p:cNvPr id="17" name="Picture 16">
              <a:extLst>
                <a:ext uri="{FF2B5EF4-FFF2-40B4-BE49-F238E27FC236}">
                  <a16:creationId xmlns="" xmlns:a16="http://schemas.microsoft.com/office/drawing/2014/main" id="{575E65E9-31C9-4666-91DA-FB0630BB7B95}"/>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49622" y="2452985"/>
              <a:ext cx="864440" cy="836436"/>
            </a:xfrm>
            <a:prstGeom prst="rect">
              <a:avLst/>
            </a:prstGeom>
          </p:spPr>
        </p:pic>
        <p:sp>
          <p:nvSpPr>
            <p:cNvPr id="18" name="Rectangle 17">
              <a:extLst>
                <a:ext uri="{FF2B5EF4-FFF2-40B4-BE49-F238E27FC236}">
                  <a16:creationId xmlns="" xmlns:a16="http://schemas.microsoft.com/office/drawing/2014/main" id="{D25C152F-CC1E-4F7C-A068-107A21FA3066}"/>
                </a:ext>
              </a:extLst>
            </p:cNvPr>
            <p:cNvSpPr/>
            <p:nvPr/>
          </p:nvSpPr>
          <p:spPr>
            <a:xfrm>
              <a:off x="1001377" y="2209490"/>
              <a:ext cx="1999101" cy="119476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055675DA-B6D9-4F4A-A5B8-79542696E530}"/>
                </a:ext>
              </a:extLst>
            </p:cNvPr>
            <p:cNvSpPr/>
            <p:nvPr/>
          </p:nvSpPr>
          <p:spPr>
            <a:xfrm>
              <a:off x="1083177" y="2235392"/>
              <a:ext cx="1650721" cy="215444"/>
            </a:xfrm>
            <a:prstGeom prst="rect">
              <a:avLst/>
            </a:prstGeom>
            <a:solidFill>
              <a:schemeClr val="bg1"/>
            </a:solidFill>
          </p:spPr>
          <p:txBody>
            <a:bodyPr wrap="square" anchor="ctr" anchorCtr="0">
              <a:spAutoFit/>
            </a:bodyPr>
            <a:lstStyle/>
            <a:p>
              <a:pPr marL="342900" fontAlgn="ctr"/>
              <a:r>
                <a:rPr lang="en-US" sz="800" dirty="0">
                  <a:solidFill>
                    <a:srgbClr val="444444"/>
                  </a:solidFill>
                </a:rPr>
                <a:t>Internal Virtual Network</a:t>
              </a:r>
            </a:p>
          </p:txBody>
        </p:sp>
      </p:grpSp>
      <p:pic>
        <p:nvPicPr>
          <p:cNvPr id="6" name="Picture 5">
            <a:extLst>
              <a:ext uri="{FF2B5EF4-FFF2-40B4-BE49-F238E27FC236}">
                <a16:creationId xmlns="" xmlns:a16="http://schemas.microsoft.com/office/drawing/2014/main" id="{81C90E49-6DBD-45A3-98EA-1FC7EE3C96D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sp>
        <p:nvSpPr>
          <p:cNvPr id="11" name="Rectangle 10">
            <a:extLst>
              <a:ext uri="{FF2B5EF4-FFF2-40B4-BE49-F238E27FC236}">
                <a16:creationId xmlns="" xmlns:a16="http://schemas.microsoft.com/office/drawing/2014/main" id="{81F2BF03-8096-457F-9B27-492CC5CAF19C}"/>
              </a:ext>
            </a:extLst>
          </p:cNvPr>
          <p:cNvSpPr/>
          <p:nvPr/>
        </p:nvSpPr>
        <p:spPr>
          <a:xfrm>
            <a:off x="3725218" y="1991262"/>
            <a:ext cx="4716214" cy="1631216"/>
          </a:xfrm>
          <a:prstGeom prst="rect">
            <a:avLst/>
          </a:prstGeom>
          <a:solidFill>
            <a:schemeClr val="bg1"/>
          </a:solidFill>
        </p:spPr>
        <p:txBody>
          <a:bodyPr wrap="square">
            <a:spAutoFit/>
          </a:bodyPr>
          <a:lstStyle/>
          <a:p>
            <a:pPr marL="342900" algn="just" fontAlgn="ctr"/>
            <a:r>
              <a:rPr lang="en-US" sz="2000" b="1" dirty="0" smtClean="0">
                <a:latin typeface="Google Sans" panose="020B0503030502040204"/>
              </a:rPr>
              <a:t>Internal </a:t>
            </a:r>
            <a:r>
              <a:rPr lang="en-US" sz="2000" b="1" dirty="0">
                <a:latin typeface="Google Sans" panose="020B0503030502040204"/>
              </a:rPr>
              <a:t>Virtual Network</a:t>
            </a:r>
          </a:p>
          <a:p>
            <a:pPr marL="342900" algn="just" fontAlgn="ctr"/>
            <a:r>
              <a:rPr lang="en-US" sz="2000" b="1" dirty="0" smtClean="0">
                <a:latin typeface="Google Sans" panose="020B0503030502040204"/>
              </a:rPr>
              <a:t>The host </a:t>
            </a:r>
            <a:r>
              <a:rPr lang="en-US" sz="2000" b="1" dirty="0">
                <a:latin typeface="Google Sans" panose="020B0503030502040204"/>
              </a:rPr>
              <a:t>operating system has access to the guest virtual machines through the Internal Virtual Network virtual switch. </a:t>
            </a:r>
          </a:p>
        </p:txBody>
      </p:sp>
    </p:spTree>
    <p:extLst>
      <p:ext uri="{BB962C8B-B14F-4D97-AF65-F5344CB8AC3E}">
        <p14:creationId xmlns:p14="http://schemas.microsoft.com/office/powerpoint/2010/main" val="89589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256"/>
            <a:ext cx="9144000" cy="514099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544938" y="2955051"/>
            <a:ext cx="1491951" cy="1491951"/>
          </a:xfrm>
          <a:prstGeom prst="rect">
            <a:avLst/>
          </a:prstGeom>
        </p:spPr>
      </p:pic>
      <p:sp>
        <p:nvSpPr>
          <p:cNvPr id="18" name="Shape 64"/>
          <p:cNvSpPr txBox="1">
            <a:spLocks/>
          </p:cNvSpPr>
          <p:nvPr/>
        </p:nvSpPr>
        <p:spPr>
          <a:xfrm>
            <a:off x="1437430" y="518984"/>
            <a:ext cx="4784100" cy="694200"/>
          </a:xfrm>
          <a:prstGeom prst="rect">
            <a:avLst/>
          </a:prstGeom>
          <a:noFill/>
          <a:ln>
            <a:noFill/>
          </a:ln>
        </p:spPr>
        <p:txBody>
          <a:bodyPr spcFirstLastPara="1" wrap="square" lIns="91425" tIns="91425" rIns="91425" bIns="91425" anchor="t" anchorCtr="0">
            <a:noAutofit/>
          </a:bodyPr>
          <a:lstStyle/>
          <a:p>
            <a:r>
              <a:rPr lang="vi" sz="2400" b="1" dirty="0">
                <a:solidFill>
                  <a:srgbClr val="1DE9B6"/>
                </a:solidFill>
                <a:latin typeface="Google Sans" panose="020B0503030502040204" pitchFamily="34" charset="0"/>
              </a:rPr>
              <a:t>Who is this guy?</a:t>
            </a:r>
            <a:endParaRPr sz="2400" b="1" dirty="0">
              <a:solidFill>
                <a:srgbClr val="1DE9B6"/>
              </a:solidFill>
              <a:latin typeface="Google Sans" panose="020B0503030502040204" pitchFamily="34" charset="0"/>
            </a:endParaRPr>
          </a:p>
        </p:txBody>
      </p:sp>
      <p:pic>
        <p:nvPicPr>
          <p:cNvPr id="20" name="Picture 19"/>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576056" y="537202"/>
            <a:ext cx="737788" cy="657765"/>
          </a:xfrm>
          <a:prstGeom prst="rect">
            <a:avLst/>
          </a:prstGeom>
        </p:spPr>
      </p:pic>
      <p:pic>
        <p:nvPicPr>
          <p:cNvPr id="21" name="Shape 56"/>
          <p:cNvPicPr preferRelativeResize="0"/>
          <p:nvPr/>
        </p:nvPicPr>
        <p:blipFill>
          <a:blip r:embed="rId6" cstate="print">
            <a:extLst>
              <a:ext uri="{28A0092B-C50C-407E-A947-70E740481C1C}">
                <a14:useLocalDpi xmlns:a14="http://schemas.microsoft.com/office/drawing/2010/main"/>
              </a:ext>
            </a:extLst>
          </a:blip>
          <a:stretch>
            <a:fillRect/>
          </a:stretch>
        </p:blipFill>
        <p:spPr>
          <a:xfrm>
            <a:off x="6328311" y="4476971"/>
            <a:ext cx="2407655" cy="370809"/>
          </a:xfrm>
          <a:prstGeom prst="rect">
            <a:avLst/>
          </a:prstGeom>
          <a:noFill/>
          <a:ln>
            <a:noFill/>
          </a:ln>
        </p:spPr>
      </p:pic>
      <p:pic>
        <p:nvPicPr>
          <p:cNvPr id="22" name="Picture 21"/>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82638" y="4476971"/>
            <a:ext cx="1324623" cy="356068"/>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1045312" y="2907822"/>
            <a:ext cx="1463563" cy="1463563"/>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4232347" y="2055487"/>
            <a:ext cx="1543350" cy="668785"/>
          </a:xfrm>
          <a:prstGeom prst="rect">
            <a:avLst/>
          </a:prstGeom>
        </p:spPr>
      </p:pic>
      <p:pic>
        <p:nvPicPr>
          <p:cNvPr id="7" name="Picture 6"/>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458592" y="1792269"/>
            <a:ext cx="1508149" cy="1195219"/>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733167" y="1816556"/>
            <a:ext cx="1408525" cy="845115"/>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6677346" y="2945931"/>
            <a:ext cx="1982334" cy="617935"/>
          </a:xfrm>
          <a:prstGeom prst="rect">
            <a:avLst/>
          </a:prstGeom>
        </p:spPr>
      </p:pic>
      <p:pic>
        <p:nvPicPr>
          <p:cNvPr id="10" name="Picture 9"/>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6846170" y="1434817"/>
            <a:ext cx="1644687" cy="965482"/>
          </a:xfrm>
          <a:prstGeom prst="rect">
            <a:avLst/>
          </a:prstGeom>
        </p:spPr>
      </p:pic>
      <p:pic>
        <p:nvPicPr>
          <p:cNvPr id="11" name="Picture 10"/>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6846170" y="3515436"/>
            <a:ext cx="1525646" cy="698488"/>
          </a:xfrm>
          <a:prstGeom prst="rect">
            <a:avLst/>
          </a:prstGeom>
        </p:spPr>
      </p:pic>
      <p:pic>
        <p:nvPicPr>
          <p:cNvPr id="12" name="Picture 11"/>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6615049" y="2321883"/>
            <a:ext cx="1973944" cy="585939"/>
          </a:xfrm>
          <a:prstGeom prst="rect">
            <a:avLst/>
          </a:prstGeom>
        </p:spPr>
      </p:pic>
    </p:spTree>
    <p:extLst>
      <p:ext uri="{BB962C8B-B14F-4D97-AF65-F5344CB8AC3E}">
        <p14:creationId xmlns:p14="http://schemas.microsoft.com/office/powerpoint/2010/main" val="3726736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D07904A5-50F6-48C1-AA68-CCD7BDF502DF}"/>
              </a:ext>
            </a:extLst>
          </p:cNvPr>
          <p:cNvPicPr>
            <a:picLocks noChangeAspect="1"/>
          </p:cNvPicPr>
          <p:nvPr/>
        </p:nvPicPr>
        <p:blipFill>
          <a:blip r:embed="rId3"/>
          <a:stretch>
            <a:fillRect/>
          </a:stretch>
        </p:blipFill>
        <p:spPr>
          <a:xfrm>
            <a:off x="0" y="0"/>
            <a:ext cx="9144000" cy="5140990"/>
          </a:xfrm>
          <a:prstGeom prst="rect">
            <a:avLst/>
          </a:prstGeom>
        </p:spPr>
      </p:pic>
      <p:pic>
        <p:nvPicPr>
          <p:cNvPr id="5" name="Shape 56">
            <a:extLst>
              <a:ext uri="{FF2B5EF4-FFF2-40B4-BE49-F238E27FC236}">
                <a16:creationId xmlns="" xmlns:a16="http://schemas.microsoft.com/office/drawing/2014/main" id="{4F32E005-CF2E-477B-B3EF-9DA5736FC896}"/>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sp>
        <p:nvSpPr>
          <p:cNvPr id="7" name="Shape 73">
            <a:extLst>
              <a:ext uri="{FF2B5EF4-FFF2-40B4-BE49-F238E27FC236}">
                <a16:creationId xmlns="" xmlns:a16="http://schemas.microsoft.com/office/drawing/2014/main" id="{A6C27A83-379D-417A-B313-FF6D0174DF3A}"/>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F6F00"/>
                </a:solidFill>
                <a:uFillTx/>
                <a:latin typeface="Google Sans" panose="020B0503030502040204" pitchFamily="34" charset="0"/>
              </a:rPr>
              <a:t>Types of Virtual Networks (VM)</a:t>
            </a:r>
            <a:endParaRPr sz="2400" b="1" dirty="0">
              <a:solidFill>
                <a:srgbClr val="FF6F00"/>
              </a:solidFill>
              <a:uFillTx/>
              <a:latin typeface="Google Sans" panose="020B0503030502040204" pitchFamily="34" charset="0"/>
            </a:endParaRPr>
          </a:p>
        </p:txBody>
      </p:sp>
      <p:pic>
        <p:nvPicPr>
          <p:cNvPr id="9" name="Picture 8">
            <a:extLst>
              <a:ext uri="{FF2B5EF4-FFF2-40B4-BE49-F238E27FC236}">
                <a16:creationId xmlns="" xmlns:a16="http://schemas.microsoft.com/office/drawing/2014/main" id="{426E9C53-0846-4441-B675-E74746D59EBF}"/>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504523" y="488182"/>
            <a:ext cx="698106" cy="686320"/>
          </a:xfrm>
          <a:prstGeom prst="rect">
            <a:avLst/>
          </a:prstGeom>
        </p:spPr>
      </p:pic>
      <p:pic>
        <p:nvPicPr>
          <p:cNvPr id="13" name="Picture 12">
            <a:extLst>
              <a:ext uri="{FF2B5EF4-FFF2-40B4-BE49-F238E27FC236}">
                <a16:creationId xmlns="" xmlns:a16="http://schemas.microsoft.com/office/drawing/2014/main" id="{EE57962B-A915-4CD2-9973-F609F19D75E7}"/>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04523" y="1490182"/>
            <a:ext cx="3010281" cy="2912764"/>
          </a:xfrm>
          <a:prstGeom prst="rect">
            <a:avLst/>
          </a:prstGeom>
        </p:spPr>
      </p:pic>
      <p:grpSp>
        <p:nvGrpSpPr>
          <p:cNvPr id="14" name="Group 13">
            <a:extLst>
              <a:ext uri="{FF2B5EF4-FFF2-40B4-BE49-F238E27FC236}">
                <a16:creationId xmlns="" xmlns:a16="http://schemas.microsoft.com/office/drawing/2014/main" id="{E5E0B776-DD95-408E-B033-EC3C98A1F436}"/>
              </a:ext>
            </a:extLst>
          </p:cNvPr>
          <p:cNvGrpSpPr/>
          <p:nvPr/>
        </p:nvGrpSpPr>
        <p:grpSpPr>
          <a:xfrm>
            <a:off x="1844567" y="2452985"/>
            <a:ext cx="1107446" cy="836436"/>
            <a:chOff x="2666255" y="1617869"/>
            <a:chExt cx="1741274" cy="1300324"/>
          </a:xfrm>
        </p:grpSpPr>
        <p:pic>
          <p:nvPicPr>
            <p:cNvPr id="15" name="Picture 14">
              <a:extLst>
                <a:ext uri="{FF2B5EF4-FFF2-40B4-BE49-F238E27FC236}">
                  <a16:creationId xmlns="" xmlns:a16="http://schemas.microsoft.com/office/drawing/2014/main" id="{7DED8BB9-3F88-4B91-BA09-3C5DD997567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048342" y="1617869"/>
              <a:ext cx="1359187" cy="1300324"/>
            </a:xfrm>
            <a:prstGeom prst="rect">
              <a:avLst/>
            </a:prstGeom>
          </p:spPr>
        </p:pic>
        <p:sp>
          <p:nvSpPr>
            <p:cNvPr id="16" name="Rectangle 15">
              <a:extLst>
                <a:ext uri="{FF2B5EF4-FFF2-40B4-BE49-F238E27FC236}">
                  <a16:creationId xmlns="" xmlns:a16="http://schemas.microsoft.com/office/drawing/2014/main" id="{8D5D7817-B6B5-4EFD-B1FF-D831FF9DC70D}"/>
                </a:ext>
              </a:extLst>
            </p:cNvPr>
            <p:cNvSpPr/>
            <p:nvPr/>
          </p:nvSpPr>
          <p:spPr>
            <a:xfrm>
              <a:off x="2666255" y="1760421"/>
              <a:ext cx="1588075" cy="334929"/>
            </a:xfrm>
            <a:prstGeom prst="rect">
              <a:avLst/>
            </a:prstGeom>
          </p:spPr>
          <p:txBody>
            <a:bodyPr wrap="square">
              <a:spAutoFit/>
            </a:bodyPr>
            <a:lstStyle/>
            <a:p>
              <a:pPr marL="342900" algn="ctr" fontAlgn="ctr"/>
              <a:endParaRPr lang="en-US" sz="800" dirty="0">
                <a:solidFill>
                  <a:srgbClr val="444444"/>
                </a:solidFill>
              </a:endParaRPr>
            </a:p>
          </p:txBody>
        </p:sp>
      </p:grpSp>
      <p:pic>
        <p:nvPicPr>
          <p:cNvPr id="17" name="Picture 16">
            <a:extLst>
              <a:ext uri="{FF2B5EF4-FFF2-40B4-BE49-F238E27FC236}">
                <a16:creationId xmlns="" xmlns:a16="http://schemas.microsoft.com/office/drawing/2014/main" id="{575E65E9-31C9-4666-91DA-FB0630BB7B95}"/>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49622" y="2452985"/>
            <a:ext cx="864440" cy="836436"/>
          </a:xfrm>
          <a:prstGeom prst="rect">
            <a:avLst/>
          </a:prstGeom>
        </p:spPr>
      </p:pic>
      <p:pic>
        <p:nvPicPr>
          <p:cNvPr id="6" name="Picture 5">
            <a:extLst>
              <a:ext uri="{FF2B5EF4-FFF2-40B4-BE49-F238E27FC236}">
                <a16:creationId xmlns="" xmlns:a16="http://schemas.microsoft.com/office/drawing/2014/main" id="{81C90E49-6DBD-45A3-98EA-1FC7EE3C96D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grpSp>
        <p:nvGrpSpPr>
          <p:cNvPr id="28" name="Group 27">
            <a:extLst>
              <a:ext uri="{FF2B5EF4-FFF2-40B4-BE49-F238E27FC236}">
                <a16:creationId xmlns="" xmlns:a16="http://schemas.microsoft.com/office/drawing/2014/main" id="{213CD9F3-D8BA-44CD-B44E-448551D0D1A3}"/>
              </a:ext>
            </a:extLst>
          </p:cNvPr>
          <p:cNvGrpSpPr/>
          <p:nvPr/>
        </p:nvGrpSpPr>
        <p:grpSpPr>
          <a:xfrm>
            <a:off x="630781" y="1602778"/>
            <a:ext cx="2768873" cy="1998838"/>
            <a:chOff x="630781" y="1602778"/>
            <a:chExt cx="2768873" cy="1998838"/>
          </a:xfrm>
        </p:grpSpPr>
        <p:sp>
          <p:nvSpPr>
            <p:cNvPr id="20" name="Rectangle 19">
              <a:extLst>
                <a:ext uri="{FF2B5EF4-FFF2-40B4-BE49-F238E27FC236}">
                  <a16:creationId xmlns="" xmlns:a16="http://schemas.microsoft.com/office/drawing/2014/main" id="{AC7F6659-8CD1-41D0-BC10-649C2C165D0F}"/>
                </a:ext>
              </a:extLst>
            </p:cNvPr>
            <p:cNvSpPr/>
            <p:nvPr/>
          </p:nvSpPr>
          <p:spPr>
            <a:xfrm>
              <a:off x="855479" y="1728484"/>
              <a:ext cx="1999100" cy="215444"/>
            </a:xfrm>
            <a:prstGeom prst="rect">
              <a:avLst/>
            </a:prstGeom>
            <a:solidFill>
              <a:schemeClr val="bg1"/>
            </a:solidFill>
          </p:spPr>
          <p:txBody>
            <a:bodyPr wrap="square" anchor="ctr" anchorCtr="0">
              <a:spAutoFit/>
            </a:bodyPr>
            <a:lstStyle/>
            <a:p>
              <a:pPr marL="342900" algn="ctr" fontAlgn="ctr"/>
              <a:r>
                <a:rPr lang="en-US" sz="800" dirty="0">
                  <a:solidFill>
                    <a:srgbClr val="444444"/>
                  </a:solidFill>
                </a:rPr>
                <a:t>External Virtual Network</a:t>
              </a:r>
            </a:p>
          </p:txBody>
        </p:sp>
        <p:sp>
          <p:nvSpPr>
            <p:cNvPr id="26" name="Rectangle 25">
              <a:extLst>
                <a:ext uri="{FF2B5EF4-FFF2-40B4-BE49-F238E27FC236}">
                  <a16:creationId xmlns="" xmlns:a16="http://schemas.microsoft.com/office/drawing/2014/main" id="{21A0AFC1-1447-478C-91A8-35E88924961C}"/>
                </a:ext>
              </a:extLst>
            </p:cNvPr>
            <p:cNvSpPr/>
            <p:nvPr/>
          </p:nvSpPr>
          <p:spPr>
            <a:xfrm>
              <a:off x="630781" y="1602778"/>
              <a:ext cx="2768873" cy="199883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 xmlns:a16="http://schemas.microsoft.com/office/drawing/2014/main" id="{E7BD9D08-89D8-4431-836D-57E4DBB84DFE}"/>
              </a:ext>
            </a:extLst>
          </p:cNvPr>
          <p:cNvSpPr/>
          <p:nvPr/>
        </p:nvSpPr>
        <p:spPr>
          <a:xfrm>
            <a:off x="3641062" y="1802852"/>
            <a:ext cx="5078983" cy="1631216"/>
          </a:xfrm>
          <a:prstGeom prst="rect">
            <a:avLst/>
          </a:prstGeom>
          <a:solidFill>
            <a:schemeClr val="bg1"/>
          </a:solidFill>
        </p:spPr>
        <p:txBody>
          <a:bodyPr wrap="square">
            <a:spAutoFit/>
          </a:bodyPr>
          <a:lstStyle/>
          <a:p>
            <a:pPr marL="342900" algn="just" fontAlgn="ctr"/>
            <a:r>
              <a:rPr lang="en-US" sz="2000" b="1" dirty="0">
                <a:latin typeface="Google Sans" panose="020B0503030502040204"/>
              </a:rPr>
              <a:t>External Virtual Network </a:t>
            </a:r>
          </a:p>
          <a:p>
            <a:pPr marL="342900" algn="just" fontAlgn="ctr"/>
            <a:r>
              <a:rPr lang="en-US" sz="2000" b="1" dirty="0" smtClean="0">
                <a:latin typeface="Google Sans" panose="020B0503030502040204"/>
              </a:rPr>
              <a:t>This type of virtual network is associated </a:t>
            </a:r>
            <a:r>
              <a:rPr lang="en-US" sz="2000" b="1" dirty="0">
                <a:latin typeface="Google Sans" panose="020B0503030502040204"/>
              </a:rPr>
              <a:t>with physical network adapters. You can have one External Virtual Network for each physical NIC that’s </a:t>
            </a:r>
            <a:r>
              <a:rPr lang="en-US" sz="2000" b="1" dirty="0" smtClean="0">
                <a:latin typeface="Google Sans" panose="020B0503030502040204"/>
              </a:rPr>
              <a:t>installed.</a:t>
            </a:r>
            <a:endParaRPr lang="en-US" sz="2000" b="1" dirty="0">
              <a:latin typeface="Google Sans" panose="020B0503030502040204"/>
            </a:endParaRPr>
          </a:p>
        </p:txBody>
      </p:sp>
    </p:spTree>
    <p:extLst>
      <p:ext uri="{BB962C8B-B14F-4D97-AF65-F5344CB8AC3E}">
        <p14:creationId xmlns:p14="http://schemas.microsoft.com/office/powerpoint/2010/main" val="259683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randombar(horizontal)">
                                      <p:cBhvr>
                                        <p:cTn id="18" dur="500"/>
                                        <p:tgtEl>
                                          <p:spTgt spid="2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2870413-98A9-4CD3-9F5D-AD98E4EC5E59}"/>
              </a:ext>
            </a:extLst>
          </p:cNvPr>
          <p:cNvPicPr>
            <a:picLocks noChangeAspect="1"/>
          </p:cNvPicPr>
          <p:nvPr/>
        </p:nvPicPr>
        <p:blipFill>
          <a:blip r:embed="rId3"/>
          <a:stretch>
            <a:fillRect/>
          </a:stretch>
        </p:blipFill>
        <p:spPr>
          <a:xfrm>
            <a:off x="0" y="0"/>
            <a:ext cx="9144000" cy="5140990"/>
          </a:xfrm>
          <a:prstGeom prst="rect">
            <a:avLst/>
          </a:prstGeom>
        </p:spPr>
      </p:pic>
      <p:sp>
        <p:nvSpPr>
          <p:cNvPr id="7" name="Shape 73">
            <a:extLst>
              <a:ext uri="{FF2B5EF4-FFF2-40B4-BE49-F238E27FC236}">
                <a16:creationId xmlns:a16="http://schemas.microsoft.com/office/drawing/2014/main" xmlns="" id="{217967F6-A68C-4B43-8FB4-90AD4610A505}"/>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DD835"/>
                </a:solidFill>
                <a:uFillTx/>
                <a:latin typeface="Google Sans" panose="020B0503030502040204" pitchFamily="34" charset="0"/>
              </a:rPr>
              <a:t>Why virtualize your network?</a:t>
            </a:r>
            <a:endParaRPr sz="2400" b="1" dirty="0">
              <a:solidFill>
                <a:srgbClr val="FDD835"/>
              </a:solidFill>
              <a:uFillTx/>
              <a:latin typeface="Google Sans" panose="020B0503030502040204" pitchFamily="34" charset="0"/>
            </a:endParaRPr>
          </a:p>
        </p:txBody>
      </p:sp>
      <p:pic>
        <p:nvPicPr>
          <p:cNvPr id="8" name="Shape 56">
            <a:extLst>
              <a:ext uri="{FF2B5EF4-FFF2-40B4-BE49-F238E27FC236}">
                <a16:creationId xmlns:a16="http://schemas.microsoft.com/office/drawing/2014/main" xmlns="" id="{025CB075-D531-437B-9FF4-814F24974D67}"/>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9" name="Picture 8">
            <a:extLst>
              <a:ext uri="{FF2B5EF4-FFF2-40B4-BE49-F238E27FC236}">
                <a16:creationId xmlns:a16="http://schemas.microsoft.com/office/drawing/2014/main" xmlns="" id="{5DEC162E-239A-4227-BEA0-D21DD75225A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10" name="Picture 9">
            <a:extLst>
              <a:ext uri="{FF2B5EF4-FFF2-40B4-BE49-F238E27FC236}">
                <a16:creationId xmlns:a16="http://schemas.microsoft.com/office/drawing/2014/main" xmlns="" id="{6506C07D-6B1D-4B30-8881-52C3E9CEA9CB}"/>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11" name="Rectangle 10">
            <a:extLst>
              <a:ext uri="{FF2B5EF4-FFF2-40B4-BE49-F238E27FC236}">
                <a16:creationId xmlns:a16="http://schemas.microsoft.com/office/drawing/2014/main" xmlns="" id="{DC086606-24A9-4F48-97F5-AB8F95BA140B}"/>
              </a:ext>
            </a:extLst>
          </p:cNvPr>
          <p:cNvSpPr/>
          <p:nvPr/>
        </p:nvSpPr>
        <p:spPr>
          <a:xfrm>
            <a:off x="2473287" y="2122877"/>
            <a:ext cx="4572000" cy="830997"/>
          </a:xfrm>
          <a:prstGeom prst="rect">
            <a:avLst/>
          </a:prstGeom>
          <a:solidFill>
            <a:schemeClr val="bg1"/>
          </a:solidFill>
        </p:spPr>
        <p:txBody>
          <a:bodyPr wrap="square">
            <a:spAutoFit/>
          </a:bodyPr>
          <a:lstStyle/>
          <a:p>
            <a:pPr marL="342900" algn="just" fontAlgn="ctr"/>
            <a:r>
              <a:rPr lang="en-US" sz="4800" b="1" dirty="0">
                <a:latin typeface="Google Sans" panose="020B0503030502040204"/>
              </a:rPr>
              <a:t>Saves energy</a:t>
            </a:r>
            <a:r>
              <a:rPr lang="en-US" sz="4800" b="1" dirty="0" smtClean="0">
                <a:latin typeface="Google Sans" panose="020B0503030502040204"/>
              </a:rPr>
              <a:t>.</a:t>
            </a:r>
            <a:endParaRPr lang="en-US" sz="4800" b="1" dirty="0">
              <a:latin typeface="Google Sans" panose="020B0503030502040204"/>
            </a:endParaRPr>
          </a:p>
        </p:txBody>
      </p:sp>
      <p:pic>
        <p:nvPicPr>
          <p:cNvPr id="15" name="Picture 14" descr="A close up of a logo&#10;&#10;Description generated with high confidence">
            <a:extLst>
              <a:ext uri="{FF2B5EF4-FFF2-40B4-BE49-F238E27FC236}">
                <a16:creationId xmlns:a16="http://schemas.microsoft.com/office/drawing/2014/main" xmlns="" id="{0668A9DB-6017-4FF4-A240-93D655A9761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757573" y="2032292"/>
            <a:ext cx="715714" cy="774977"/>
          </a:xfrm>
          <a:prstGeom prst="rect">
            <a:avLst/>
          </a:prstGeom>
        </p:spPr>
      </p:pic>
    </p:spTree>
    <p:extLst>
      <p:ext uri="{BB962C8B-B14F-4D97-AF65-F5344CB8AC3E}">
        <p14:creationId xmlns:p14="http://schemas.microsoft.com/office/powerpoint/2010/main" val="3862340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2870413-98A9-4CD3-9F5D-AD98E4EC5E59}"/>
              </a:ext>
            </a:extLst>
          </p:cNvPr>
          <p:cNvPicPr>
            <a:picLocks noChangeAspect="1"/>
          </p:cNvPicPr>
          <p:nvPr/>
        </p:nvPicPr>
        <p:blipFill>
          <a:blip r:embed="rId3"/>
          <a:stretch>
            <a:fillRect/>
          </a:stretch>
        </p:blipFill>
        <p:spPr>
          <a:xfrm>
            <a:off x="0" y="0"/>
            <a:ext cx="9144000" cy="5140990"/>
          </a:xfrm>
          <a:prstGeom prst="rect">
            <a:avLst/>
          </a:prstGeom>
        </p:spPr>
      </p:pic>
      <p:sp>
        <p:nvSpPr>
          <p:cNvPr id="7" name="Shape 73">
            <a:extLst>
              <a:ext uri="{FF2B5EF4-FFF2-40B4-BE49-F238E27FC236}">
                <a16:creationId xmlns:a16="http://schemas.microsoft.com/office/drawing/2014/main" xmlns="" id="{217967F6-A68C-4B43-8FB4-90AD4610A505}"/>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DD835"/>
                </a:solidFill>
                <a:uFillTx/>
                <a:latin typeface="Google Sans" panose="020B0503030502040204" pitchFamily="34" charset="0"/>
              </a:rPr>
              <a:t>Why virtualize your network?</a:t>
            </a:r>
            <a:endParaRPr sz="2400" b="1" dirty="0">
              <a:solidFill>
                <a:srgbClr val="FDD835"/>
              </a:solidFill>
              <a:uFillTx/>
              <a:latin typeface="Google Sans" panose="020B0503030502040204" pitchFamily="34" charset="0"/>
            </a:endParaRPr>
          </a:p>
        </p:txBody>
      </p:sp>
      <p:pic>
        <p:nvPicPr>
          <p:cNvPr id="8" name="Shape 56">
            <a:extLst>
              <a:ext uri="{FF2B5EF4-FFF2-40B4-BE49-F238E27FC236}">
                <a16:creationId xmlns:a16="http://schemas.microsoft.com/office/drawing/2014/main" xmlns="" id="{025CB075-D531-437B-9FF4-814F24974D67}"/>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9" name="Picture 8">
            <a:extLst>
              <a:ext uri="{FF2B5EF4-FFF2-40B4-BE49-F238E27FC236}">
                <a16:creationId xmlns:a16="http://schemas.microsoft.com/office/drawing/2014/main" xmlns="" id="{5DEC162E-239A-4227-BEA0-D21DD75225A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10" name="Picture 9">
            <a:extLst>
              <a:ext uri="{FF2B5EF4-FFF2-40B4-BE49-F238E27FC236}">
                <a16:creationId xmlns:a16="http://schemas.microsoft.com/office/drawing/2014/main" xmlns="" id="{6506C07D-6B1D-4B30-8881-52C3E9CEA9CB}"/>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pic>
        <p:nvPicPr>
          <p:cNvPr id="15" name="Picture 14" descr="A close up of a logo&#10;&#10;Description generated with high confidence">
            <a:extLst>
              <a:ext uri="{FF2B5EF4-FFF2-40B4-BE49-F238E27FC236}">
                <a16:creationId xmlns:a16="http://schemas.microsoft.com/office/drawing/2014/main" xmlns="" id="{0668A9DB-6017-4FF4-A240-93D655A9761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607261" y="2183006"/>
            <a:ext cx="715714" cy="774977"/>
          </a:xfrm>
          <a:prstGeom prst="rect">
            <a:avLst/>
          </a:prstGeom>
        </p:spPr>
      </p:pic>
      <p:sp>
        <p:nvSpPr>
          <p:cNvPr id="12" name="Rectangle 11">
            <a:extLst>
              <a:ext uri="{FF2B5EF4-FFF2-40B4-BE49-F238E27FC236}">
                <a16:creationId xmlns:a16="http://schemas.microsoft.com/office/drawing/2014/main" xmlns="" id="{DC086606-24A9-4F48-97F5-AB8F95BA140B}"/>
              </a:ext>
            </a:extLst>
          </p:cNvPr>
          <p:cNvSpPr/>
          <p:nvPr/>
        </p:nvSpPr>
        <p:spPr>
          <a:xfrm>
            <a:off x="2212973" y="1826502"/>
            <a:ext cx="6522992" cy="1569660"/>
          </a:xfrm>
          <a:prstGeom prst="rect">
            <a:avLst/>
          </a:prstGeom>
          <a:solidFill>
            <a:schemeClr val="bg1"/>
          </a:solidFill>
        </p:spPr>
        <p:txBody>
          <a:bodyPr wrap="square">
            <a:spAutoFit/>
          </a:bodyPr>
          <a:lstStyle/>
          <a:p>
            <a:pPr marL="342900" fontAlgn="ctr"/>
            <a:r>
              <a:rPr lang="en-US" sz="4800" b="1" dirty="0" smtClean="0">
                <a:latin typeface="Google Sans" panose="020B0503030502040204"/>
              </a:rPr>
              <a:t>Reduced </a:t>
            </a:r>
            <a:r>
              <a:rPr lang="en-US" sz="4800" b="1" dirty="0">
                <a:latin typeface="Google Sans" panose="020B0503030502040204"/>
              </a:rPr>
              <a:t>network footprint</a:t>
            </a:r>
            <a:r>
              <a:rPr lang="en-US" sz="4800" b="1" dirty="0" smtClean="0">
                <a:latin typeface="Google Sans" panose="020B0503030502040204"/>
              </a:rPr>
              <a:t>.</a:t>
            </a:r>
            <a:endParaRPr lang="en-US" sz="4800" b="1" dirty="0">
              <a:latin typeface="Google Sans" panose="020B0503030502040204"/>
            </a:endParaRPr>
          </a:p>
        </p:txBody>
      </p:sp>
    </p:spTree>
    <p:extLst>
      <p:ext uri="{BB962C8B-B14F-4D97-AF65-F5344CB8AC3E}">
        <p14:creationId xmlns:p14="http://schemas.microsoft.com/office/powerpoint/2010/main" val="643662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2870413-98A9-4CD3-9F5D-AD98E4EC5E59}"/>
              </a:ext>
            </a:extLst>
          </p:cNvPr>
          <p:cNvPicPr>
            <a:picLocks noChangeAspect="1"/>
          </p:cNvPicPr>
          <p:nvPr/>
        </p:nvPicPr>
        <p:blipFill>
          <a:blip r:embed="rId3"/>
          <a:stretch>
            <a:fillRect/>
          </a:stretch>
        </p:blipFill>
        <p:spPr>
          <a:xfrm>
            <a:off x="0" y="0"/>
            <a:ext cx="9144000" cy="5140990"/>
          </a:xfrm>
          <a:prstGeom prst="rect">
            <a:avLst/>
          </a:prstGeom>
        </p:spPr>
      </p:pic>
      <p:sp>
        <p:nvSpPr>
          <p:cNvPr id="7" name="Shape 73">
            <a:extLst>
              <a:ext uri="{FF2B5EF4-FFF2-40B4-BE49-F238E27FC236}">
                <a16:creationId xmlns:a16="http://schemas.microsoft.com/office/drawing/2014/main" xmlns="" id="{217967F6-A68C-4B43-8FB4-90AD4610A505}"/>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DD835"/>
                </a:solidFill>
                <a:uFillTx/>
                <a:latin typeface="Google Sans" panose="020B0503030502040204" pitchFamily="34" charset="0"/>
              </a:rPr>
              <a:t>Why virtualize your network?</a:t>
            </a:r>
            <a:endParaRPr sz="2400" b="1" dirty="0">
              <a:solidFill>
                <a:srgbClr val="FDD835"/>
              </a:solidFill>
              <a:uFillTx/>
              <a:latin typeface="Google Sans" panose="020B0503030502040204" pitchFamily="34" charset="0"/>
            </a:endParaRPr>
          </a:p>
        </p:txBody>
      </p:sp>
      <p:pic>
        <p:nvPicPr>
          <p:cNvPr id="8" name="Shape 56">
            <a:extLst>
              <a:ext uri="{FF2B5EF4-FFF2-40B4-BE49-F238E27FC236}">
                <a16:creationId xmlns:a16="http://schemas.microsoft.com/office/drawing/2014/main" xmlns="" id="{025CB075-D531-437B-9FF4-814F24974D67}"/>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9" name="Picture 8">
            <a:extLst>
              <a:ext uri="{FF2B5EF4-FFF2-40B4-BE49-F238E27FC236}">
                <a16:creationId xmlns:a16="http://schemas.microsoft.com/office/drawing/2014/main" xmlns="" id="{5DEC162E-239A-4227-BEA0-D21DD75225A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10" name="Picture 9">
            <a:extLst>
              <a:ext uri="{FF2B5EF4-FFF2-40B4-BE49-F238E27FC236}">
                <a16:creationId xmlns:a16="http://schemas.microsoft.com/office/drawing/2014/main" xmlns="" id="{6506C07D-6B1D-4B30-8881-52C3E9CEA9CB}"/>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12" name="Rectangle 11">
            <a:extLst>
              <a:ext uri="{FF2B5EF4-FFF2-40B4-BE49-F238E27FC236}">
                <a16:creationId xmlns:a16="http://schemas.microsoft.com/office/drawing/2014/main" xmlns="" id="{DC086606-24A9-4F48-97F5-AB8F95BA140B}"/>
              </a:ext>
            </a:extLst>
          </p:cNvPr>
          <p:cNvSpPr/>
          <p:nvPr/>
        </p:nvSpPr>
        <p:spPr>
          <a:xfrm>
            <a:off x="2344324" y="2154996"/>
            <a:ext cx="6097108" cy="830997"/>
          </a:xfrm>
          <a:prstGeom prst="rect">
            <a:avLst/>
          </a:prstGeom>
          <a:solidFill>
            <a:schemeClr val="bg1"/>
          </a:solidFill>
        </p:spPr>
        <p:txBody>
          <a:bodyPr wrap="square">
            <a:spAutoFit/>
          </a:bodyPr>
          <a:lstStyle/>
          <a:p>
            <a:pPr marL="342900" algn="just" fontAlgn="ctr"/>
            <a:r>
              <a:rPr lang="en-US" sz="4800" b="1" dirty="0" smtClean="0">
                <a:latin typeface="Google Sans" panose="020B0503030502040204"/>
              </a:rPr>
              <a:t>Increased </a:t>
            </a:r>
            <a:r>
              <a:rPr lang="en-US" sz="4800" b="1" dirty="0">
                <a:latin typeface="Google Sans" panose="020B0503030502040204"/>
              </a:rPr>
              <a:t>uptime</a:t>
            </a:r>
            <a:r>
              <a:rPr lang="en-US" sz="4800" b="1" dirty="0" smtClean="0">
                <a:latin typeface="Google Sans" panose="020B0503030502040204"/>
              </a:rPr>
              <a:t>.</a:t>
            </a:r>
            <a:endParaRPr lang="en-US" sz="4800" b="1" dirty="0">
              <a:latin typeface="Google Sans" panose="020B0503030502040204"/>
            </a:endParaRPr>
          </a:p>
        </p:txBody>
      </p:sp>
      <p:pic>
        <p:nvPicPr>
          <p:cNvPr id="16" name="Picture 15" descr="A close up of a logo&#10;&#10;Description generated with high confidence">
            <a:extLst>
              <a:ext uri="{FF2B5EF4-FFF2-40B4-BE49-F238E27FC236}">
                <a16:creationId xmlns:a16="http://schemas.microsoft.com/office/drawing/2014/main" xmlns="" id="{9F2729B8-3533-4EB1-9E81-C8036AF45143}"/>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870308" y="2154996"/>
            <a:ext cx="715714" cy="774977"/>
          </a:xfrm>
          <a:prstGeom prst="rect">
            <a:avLst/>
          </a:prstGeom>
        </p:spPr>
      </p:pic>
    </p:spTree>
    <p:extLst>
      <p:ext uri="{BB962C8B-B14F-4D97-AF65-F5344CB8AC3E}">
        <p14:creationId xmlns:p14="http://schemas.microsoft.com/office/powerpoint/2010/main" val="29824357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2870413-98A9-4CD3-9F5D-AD98E4EC5E59}"/>
              </a:ext>
            </a:extLst>
          </p:cNvPr>
          <p:cNvPicPr>
            <a:picLocks noChangeAspect="1"/>
          </p:cNvPicPr>
          <p:nvPr/>
        </p:nvPicPr>
        <p:blipFill>
          <a:blip r:embed="rId3"/>
          <a:stretch>
            <a:fillRect/>
          </a:stretch>
        </p:blipFill>
        <p:spPr>
          <a:xfrm>
            <a:off x="0" y="0"/>
            <a:ext cx="9144000" cy="5140990"/>
          </a:xfrm>
          <a:prstGeom prst="rect">
            <a:avLst/>
          </a:prstGeom>
        </p:spPr>
      </p:pic>
      <p:sp>
        <p:nvSpPr>
          <p:cNvPr id="7" name="Shape 73">
            <a:extLst>
              <a:ext uri="{FF2B5EF4-FFF2-40B4-BE49-F238E27FC236}">
                <a16:creationId xmlns:a16="http://schemas.microsoft.com/office/drawing/2014/main" xmlns="" id="{217967F6-A68C-4B43-8FB4-90AD4610A505}"/>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DD835"/>
                </a:solidFill>
                <a:uFillTx/>
                <a:latin typeface="Google Sans" panose="020B0503030502040204" pitchFamily="34" charset="0"/>
              </a:rPr>
              <a:t>Why virtualize your network?</a:t>
            </a:r>
            <a:endParaRPr sz="2400" b="1" dirty="0">
              <a:solidFill>
                <a:srgbClr val="FDD835"/>
              </a:solidFill>
              <a:uFillTx/>
              <a:latin typeface="Google Sans" panose="020B0503030502040204" pitchFamily="34" charset="0"/>
            </a:endParaRPr>
          </a:p>
        </p:txBody>
      </p:sp>
      <p:pic>
        <p:nvPicPr>
          <p:cNvPr id="8" name="Shape 56">
            <a:extLst>
              <a:ext uri="{FF2B5EF4-FFF2-40B4-BE49-F238E27FC236}">
                <a16:creationId xmlns:a16="http://schemas.microsoft.com/office/drawing/2014/main" xmlns="" id="{025CB075-D531-437B-9FF4-814F24974D67}"/>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9" name="Picture 8">
            <a:extLst>
              <a:ext uri="{FF2B5EF4-FFF2-40B4-BE49-F238E27FC236}">
                <a16:creationId xmlns:a16="http://schemas.microsoft.com/office/drawing/2014/main" xmlns="" id="{5DEC162E-239A-4227-BEA0-D21DD75225A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10" name="Picture 9">
            <a:extLst>
              <a:ext uri="{FF2B5EF4-FFF2-40B4-BE49-F238E27FC236}">
                <a16:creationId xmlns:a16="http://schemas.microsoft.com/office/drawing/2014/main" xmlns="" id="{6506C07D-6B1D-4B30-8881-52C3E9CEA9CB}"/>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12" name="Rectangle 11">
            <a:extLst>
              <a:ext uri="{FF2B5EF4-FFF2-40B4-BE49-F238E27FC236}">
                <a16:creationId xmlns:a16="http://schemas.microsoft.com/office/drawing/2014/main" xmlns="" id="{DC086606-24A9-4F48-97F5-AB8F95BA140B}"/>
              </a:ext>
            </a:extLst>
          </p:cNvPr>
          <p:cNvSpPr/>
          <p:nvPr/>
        </p:nvSpPr>
        <p:spPr>
          <a:xfrm>
            <a:off x="3047820" y="2363760"/>
            <a:ext cx="4572000" cy="830997"/>
          </a:xfrm>
          <a:prstGeom prst="rect">
            <a:avLst/>
          </a:prstGeom>
          <a:solidFill>
            <a:schemeClr val="bg1"/>
          </a:solidFill>
        </p:spPr>
        <p:txBody>
          <a:bodyPr wrap="square">
            <a:spAutoFit/>
          </a:bodyPr>
          <a:lstStyle/>
          <a:p>
            <a:pPr marL="342900" algn="just" fontAlgn="ctr"/>
            <a:r>
              <a:rPr lang="en-US" sz="4800" b="1" dirty="0" smtClean="0">
                <a:latin typeface="Google Sans" panose="020B0503030502040204"/>
              </a:rPr>
              <a:t>Flexibility.</a:t>
            </a:r>
            <a:endParaRPr lang="en-US" sz="4800" b="1" dirty="0">
              <a:latin typeface="Google Sans" panose="020B0503030502040204"/>
            </a:endParaRPr>
          </a:p>
        </p:txBody>
      </p:sp>
      <p:pic>
        <p:nvPicPr>
          <p:cNvPr id="16" name="Picture 15" descr="A close up of a logo&#10;&#10;Description generated with high confidence">
            <a:extLst>
              <a:ext uri="{FF2B5EF4-FFF2-40B4-BE49-F238E27FC236}">
                <a16:creationId xmlns:a16="http://schemas.microsoft.com/office/drawing/2014/main" xmlns="" id="{9F2729B8-3533-4EB1-9E81-C8036AF45143}"/>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332106" y="2363760"/>
            <a:ext cx="715714" cy="774977"/>
          </a:xfrm>
          <a:prstGeom prst="rect">
            <a:avLst/>
          </a:prstGeom>
        </p:spPr>
      </p:pic>
    </p:spTree>
    <p:extLst>
      <p:ext uri="{BB962C8B-B14F-4D97-AF65-F5344CB8AC3E}">
        <p14:creationId xmlns:p14="http://schemas.microsoft.com/office/powerpoint/2010/main" val="210589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324BFBD-B2E1-4DBB-A50F-821BAE17D989}"/>
              </a:ext>
            </a:extLst>
          </p:cNvPr>
          <p:cNvPicPr>
            <a:picLocks noChangeAspect="1"/>
          </p:cNvPicPr>
          <p:nvPr/>
        </p:nvPicPr>
        <p:blipFill>
          <a:blip r:embed="rId3"/>
          <a:stretch>
            <a:fillRect/>
          </a:stretch>
        </p:blipFill>
        <p:spPr>
          <a:xfrm>
            <a:off x="0" y="0"/>
            <a:ext cx="9144000" cy="5140990"/>
          </a:xfrm>
          <a:prstGeom prst="rect">
            <a:avLst/>
          </a:prstGeom>
        </p:spPr>
      </p:pic>
      <p:pic>
        <p:nvPicPr>
          <p:cNvPr id="5" name="Shape 56">
            <a:extLst>
              <a:ext uri="{FF2B5EF4-FFF2-40B4-BE49-F238E27FC236}">
                <a16:creationId xmlns:a16="http://schemas.microsoft.com/office/drawing/2014/main" xmlns="" id="{CF89BF06-7AFC-49C7-9E3A-C93D8C691289}"/>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6" name="Picture 5">
            <a:extLst>
              <a:ext uri="{FF2B5EF4-FFF2-40B4-BE49-F238E27FC236}">
                <a16:creationId xmlns:a16="http://schemas.microsoft.com/office/drawing/2014/main" xmlns="" id="{136521B5-7CD1-48E7-A25B-F13719F40A3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sp>
        <p:nvSpPr>
          <p:cNvPr id="7" name="Shape 73">
            <a:extLst>
              <a:ext uri="{FF2B5EF4-FFF2-40B4-BE49-F238E27FC236}">
                <a16:creationId xmlns:a16="http://schemas.microsoft.com/office/drawing/2014/main" xmlns="" id="{DE12C9C1-7F64-43D8-B373-23C41F5DAB2B}"/>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F6F00"/>
                </a:solidFill>
                <a:uFillTx/>
                <a:latin typeface="Google Sans" panose="020B0503030502040204" pitchFamily="34" charset="0"/>
              </a:rPr>
              <a:t>Lets clarify some things here..</a:t>
            </a:r>
            <a:endParaRPr sz="2400" b="1" dirty="0">
              <a:solidFill>
                <a:srgbClr val="FF6F00"/>
              </a:solidFill>
              <a:uFillTx/>
              <a:latin typeface="Google Sans" panose="020B0503030502040204" pitchFamily="34" charset="0"/>
            </a:endParaRPr>
          </a:p>
        </p:txBody>
      </p:sp>
      <p:pic>
        <p:nvPicPr>
          <p:cNvPr id="9" name="Picture 8">
            <a:extLst>
              <a:ext uri="{FF2B5EF4-FFF2-40B4-BE49-F238E27FC236}">
                <a16:creationId xmlns:a16="http://schemas.microsoft.com/office/drawing/2014/main" xmlns="" id="{64C69A09-8CAE-4512-8523-71BA97546294}"/>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504523" y="488182"/>
            <a:ext cx="698106" cy="686320"/>
          </a:xfrm>
          <a:prstGeom prst="rect">
            <a:avLst/>
          </a:prstGeom>
        </p:spPr>
      </p:pic>
      <p:grpSp>
        <p:nvGrpSpPr>
          <p:cNvPr id="10" name="Group 9">
            <a:extLst>
              <a:ext uri="{FF2B5EF4-FFF2-40B4-BE49-F238E27FC236}">
                <a16:creationId xmlns:a16="http://schemas.microsoft.com/office/drawing/2014/main" xmlns="" id="{B38A8788-DE05-419F-92E5-420BAC6E0CCC}"/>
              </a:ext>
            </a:extLst>
          </p:cNvPr>
          <p:cNvGrpSpPr/>
          <p:nvPr/>
        </p:nvGrpSpPr>
        <p:grpSpPr>
          <a:xfrm>
            <a:off x="1835913" y="1427352"/>
            <a:ext cx="5696224" cy="3266509"/>
            <a:chOff x="1575202" y="1007188"/>
            <a:chExt cx="6433849" cy="3689502"/>
          </a:xfrm>
        </p:grpSpPr>
        <p:pic>
          <p:nvPicPr>
            <p:cNvPr id="11" name="Picture 10" descr="A close up of a logo&#10;&#10;Description generated with high confidence">
              <a:extLst>
                <a:ext uri="{FF2B5EF4-FFF2-40B4-BE49-F238E27FC236}">
                  <a16:creationId xmlns:a16="http://schemas.microsoft.com/office/drawing/2014/main" xmlns="" id="{7A3EC19B-53C1-4EF6-ACE9-ED38FD76364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848021" y="3785481"/>
              <a:ext cx="357598" cy="357598"/>
            </a:xfrm>
            <a:prstGeom prst="rect">
              <a:avLst/>
            </a:prstGeom>
          </p:spPr>
        </p:pic>
        <p:pic>
          <p:nvPicPr>
            <p:cNvPr id="12" name="Picture 11">
              <a:extLst>
                <a:ext uri="{FF2B5EF4-FFF2-40B4-BE49-F238E27FC236}">
                  <a16:creationId xmlns:a16="http://schemas.microsoft.com/office/drawing/2014/main" xmlns="" id="{E8F1C51E-115D-40E0-BE3D-0D8E915272B4}"/>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722862" y="1007188"/>
              <a:ext cx="1120334" cy="850149"/>
            </a:xfrm>
            <a:prstGeom prst="rect">
              <a:avLst/>
            </a:prstGeom>
          </p:spPr>
        </p:pic>
        <p:pic>
          <p:nvPicPr>
            <p:cNvPr id="13" name="Picture 12">
              <a:extLst>
                <a:ext uri="{FF2B5EF4-FFF2-40B4-BE49-F238E27FC236}">
                  <a16:creationId xmlns:a16="http://schemas.microsoft.com/office/drawing/2014/main" xmlns="" id="{30B99B6F-92FC-4087-A185-9EB9FA931FDC}"/>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343985" y="1030254"/>
              <a:ext cx="1612145" cy="1223353"/>
            </a:xfrm>
            <a:prstGeom prst="rect">
              <a:avLst/>
            </a:prstGeom>
          </p:spPr>
        </p:pic>
        <p:pic>
          <p:nvPicPr>
            <p:cNvPr id="14" name="Picture 13">
              <a:extLst>
                <a:ext uri="{FF2B5EF4-FFF2-40B4-BE49-F238E27FC236}">
                  <a16:creationId xmlns:a16="http://schemas.microsoft.com/office/drawing/2014/main" xmlns="" id="{AE23000D-741E-4384-83D5-F5F07A501B9B}"/>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612412" y="2841540"/>
              <a:ext cx="298085" cy="298085"/>
            </a:xfrm>
            <a:prstGeom prst="rect">
              <a:avLst/>
            </a:prstGeom>
          </p:spPr>
        </p:pic>
        <p:cxnSp>
          <p:nvCxnSpPr>
            <p:cNvPr id="15" name="Straight Connector 14">
              <a:extLst>
                <a:ext uri="{FF2B5EF4-FFF2-40B4-BE49-F238E27FC236}">
                  <a16:creationId xmlns:a16="http://schemas.microsoft.com/office/drawing/2014/main" xmlns="" id="{819E1A50-7B7B-4192-AAE4-FDCDBFCB3860}"/>
                </a:ext>
              </a:extLst>
            </p:cNvPr>
            <p:cNvCxnSpPr>
              <a:cxnSpLocks/>
              <a:endCxn id="16" idx="0"/>
            </p:cNvCxnSpPr>
            <p:nvPr/>
          </p:nvCxnSpPr>
          <p:spPr>
            <a:xfrm>
              <a:off x="3234903" y="1803493"/>
              <a:ext cx="0" cy="107063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133E87EE-A5CE-4092-B786-BF0CD651D427}"/>
                </a:ext>
              </a:extLst>
            </p:cNvPr>
            <p:cNvSpPr/>
            <p:nvPr/>
          </p:nvSpPr>
          <p:spPr>
            <a:xfrm>
              <a:off x="3001343" y="2874129"/>
              <a:ext cx="467121" cy="530995"/>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7" name="Picture 27" descr="C:\Users\ecoffey\AppData\Local\Temp\Rar$DRa0.386\30067_Device_router_unreachable_64.png">
              <a:extLst>
                <a:ext uri="{FF2B5EF4-FFF2-40B4-BE49-F238E27FC236}">
                  <a16:creationId xmlns:a16="http://schemas.microsoft.com/office/drawing/2014/main" xmlns="" id="{64A60FA1-ED31-42CB-8639-211731942841}"/>
                </a:ext>
              </a:extLst>
            </p:cNvPr>
            <p:cNvPicPr>
              <a:picLocks noChangeAspect="1" noChangeArrowheads="1"/>
            </p:cNvPicPr>
            <p:nvPr/>
          </p:nvPicPr>
          <p:blipFill>
            <a:blip r:embed="rId11" cstate="print">
              <a:duotone>
                <a:prstClr val="black"/>
                <a:srgbClr val="69C400">
                  <a:tint val="45000"/>
                  <a:satMod val="400000"/>
                </a:srgbClr>
              </a:duotone>
              <a:extLst>
                <a:ext uri="{28A0092B-C50C-407E-A947-70E740481C1C}">
                  <a14:useLocalDpi xmlns:a14="http://schemas.microsoft.com/office/drawing/2010/main"/>
                </a:ext>
              </a:extLst>
            </a:blip>
            <a:srcRect/>
            <a:stretch>
              <a:fillRect/>
            </a:stretch>
          </p:blipFill>
          <p:spPr bwMode="auto">
            <a:xfrm>
              <a:off x="3126013" y="1948211"/>
              <a:ext cx="221224" cy="22122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xmlns="" id="{6E9BB516-F1A7-4C54-86F3-0F63353FC630}"/>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115944" y="2255045"/>
              <a:ext cx="242865" cy="183498"/>
            </a:xfrm>
            <a:prstGeom prst="rect">
              <a:avLst/>
            </a:prstGeom>
          </p:spPr>
        </p:pic>
        <p:pic>
          <p:nvPicPr>
            <p:cNvPr id="19" name="Picture 18" descr="A close up of a computer&#10;&#10;Description generated with high confidence">
              <a:extLst>
                <a:ext uri="{FF2B5EF4-FFF2-40B4-BE49-F238E27FC236}">
                  <a16:creationId xmlns:a16="http://schemas.microsoft.com/office/drawing/2014/main" xmlns="" id="{30CD67E4-2DCB-46D2-B62F-9C9ACED0B1D1}"/>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127631" y="2554628"/>
              <a:ext cx="219606" cy="176964"/>
            </a:xfrm>
            <a:prstGeom prst="rect">
              <a:avLst/>
            </a:prstGeom>
          </p:spPr>
        </p:pic>
        <p:pic>
          <p:nvPicPr>
            <p:cNvPr id="20" name="Picture 19">
              <a:extLst>
                <a:ext uri="{FF2B5EF4-FFF2-40B4-BE49-F238E27FC236}">
                  <a16:creationId xmlns:a16="http://schemas.microsoft.com/office/drawing/2014/main" xmlns="" id="{E7A438E3-0243-4E10-80DA-1978EDB5650D}"/>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089855" y="3096888"/>
              <a:ext cx="293541" cy="293541"/>
            </a:xfrm>
            <a:prstGeom prst="rect">
              <a:avLst/>
            </a:prstGeom>
          </p:spPr>
        </p:pic>
        <p:pic>
          <p:nvPicPr>
            <p:cNvPr id="21" name="Picture 20">
              <a:extLst>
                <a:ext uri="{FF2B5EF4-FFF2-40B4-BE49-F238E27FC236}">
                  <a16:creationId xmlns:a16="http://schemas.microsoft.com/office/drawing/2014/main" xmlns="" id="{EC84D28B-F614-4D72-BD8D-82C645243AF4}"/>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126013" y="2890591"/>
              <a:ext cx="206297" cy="206297"/>
            </a:xfrm>
            <a:prstGeom prst="rect">
              <a:avLst/>
            </a:prstGeom>
          </p:spPr>
        </p:pic>
        <p:pic>
          <p:nvPicPr>
            <p:cNvPr id="22" name="Picture 21">
              <a:extLst>
                <a:ext uri="{FF2B5EF4-FFF2-40B4-BE49-F238E27FC236}">
                  <a16:creationId xmlns:a16="http://schemas.microsoft.com/office/drawing/2014/main" xmlns="" id="{99D31B89-5180-4512-846C-0DDFADA82513}"/>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617316" y="3139625"/>
              <a:ext cx="298085" cy="298085"/>
            </a:xfrm>
            <a:prstGeom prst="rect">
              <a:avLst/>
            </a:prstGeom>
          </p:spPr>
        </p:pic>
        <p:cxnSp>
          <p:nvCxnSpPr>
            <p:cNvPr id="23" name="Straight Connector 22">
              <a:extLst>
                <a:ext uri="{FF2B5EF4-FFF2-40B4-BE49-F238E27FC236}">
                  <a16:creationId xmlns:a16="http://schemas.microsoft.com/office/drawing/2014/main" xmlns="" id="{C7B591A6-57AC-4FB4-AEA1-62CB37D30A22}"/>
                </a:ext>
              </a:extLst>
            </p:cNvPr>
            <p:cNvCxnSpPr>
              <a:cxnSpLocks/>
              <a:stCxn id="14" idx="1"/>
            </p:cNvCxnSpPr>
            <p:nvPr/>
          </p:nvCxnSpPr>
          <p:spPr>
            <a:xfrm flipH="1">
              <a:off x="3468464" y="2990583"/>
              <a:ext cx="14394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AD997DBB-BA5A-436F-823C-AE29807F0404}"/>
                </a:ext>
              </a:extLst>
            </p:cNvPr>
            <p:cNvCxnSpPr>
              <a:cxnSpLocks/>
            </p:cNvCxnSpPr>
            <p:nvPr/>
          </p:nvCxnSpPr>
          <p:spPr>
            <a:xfrm flipH="1">
              <a:off x="3468464" y="3288668"/>
              <a:ext cx="14394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47F9E97C-A708-469F-8925-765541DE4CD5}"/>
                </a:ext>
              </a:extLst>
            </p:cNvPr>
            <p:cNvCxnSpPr>
              <a:cxnSpLocks/>
              <a:stCxn id="40" idx="3"/>
              <a:endCxn id="80" idx="1"/>
            </p:cNvCxnSpPr>
            <p:nvPr/>
          </p:nvCxnSpPr>
          <p:spPr>
            <a:xfrm flipV="1">
              <a:off x="3869506" y="3653250"/>
              <a:ext cx="180062" cy="23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B9E34742-44EA-435F-8A80-23690481348D}"/>
                </a:ext>
              </a:extLst>
            </p:cNvPr>
            <p:cNvCxnSpPr>
              <a:cxnSpLocks/>
              <a:stCxn id="40" idx="1"/>
              <a:endCxn id="66" idx="3"/>
            </p:cNvCxnSpPr>
            <p:nvPr/>
          </p:nvCxnSpPr>
          <p:spPr>
            <a:xfrm flipH="1">
              <a:off x="3350873" y="3655575"/>
              <a:ext cx="312336" cy="33140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BE8B1A83-B718-4933-9FA3-29ADF01462FA}"/>
                </a:ext>
              </a:extLst>
            </p:cNvPr>
            <p:cNvCxnSpPr>
              <a:cxnSpLocks/>
              <a:stCxn id="66" idx="0"/>
              <a:endCxn id="16" idx="2"/>
            </p:cNvCxnSpPr>
            <p:nvPr/>
          </p:nvCxnSpPr>
          <p:spPr>
            <a:xfrm flipV="1">
              <a:off x="3230427" y="3405124"/>
              <a:ext cx="4477" cy="52908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xmlns="" id="{8816B62E-08E9-4785-B56A-2E95D84A10AD}"/>
                </a:ext>
              </a:extLst>
            </p:cNvPr>
            <p:cNvSpPr/>
            <p:nvPr/>
          </p:nvSpPr>
          <p:spPr>
            <a:xfrm>
              <a:off x="2483330" y="3487212"/>
              <a:ext cx="2082951" cy="1165589"/>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9" name="TextBox 28">
              <a:extLst>
                <a:ext uri="{FF2B5EF4-FFF2-40B4-BE49-F238E27FC236}">
                  <a16:creationId xmlns:a16="http://schemas.microsoft.com/office/drawing/2014/main" xmlns="" id="{9FB7E0AC-1BCE-4FB8-9798-BFDA705D56F6}"/>
                </a:ext>
              </a:extLst>
            </p:cNvPr>
            <p:cNvSpPr txBox="1"/>
            <p:nvPr/>
          </p:nvSpPr>
          <p:spPr>
            <a:xfrm>
              <a:off x="3081364" y="1422748"/>
              <a:ext cx="385667" cy="158573"/>
            </a:xfrm>
            <a:prstGeom prst="rect">
              <a:avLst/>
            </a:prstGeom>
            <a:noFill/>
          </p:spPr>
          <p:txBody>
            <a:bodyPr wrap="none" rtlCol="0">
              <a:spAutoFit/>
            </a:bodyPr>
            <a:lstStyle/>
            <a:p>
              <a:r>
                <a:rPr lang="en-US" sz="750" dirty="0"/>
                <a:t>Internet</a:t>
              </a:r>
            </a:p>
          </p:txBody>
        </p:sp>
        <p:sp>
          <p:nvSpPr>
            <p:cNvPr id="30" name="Rectangle 29">
              <a:extLst>
                <a:ext uri="{FF2B5EF4-FFF2-40B4-BE49-F238E27FC236}">
                  <a16:creationId xmlns:a16="http://schemas.microsoft.com/office/drawing/2014/main" xmlns="" id="{F3F30B1A-DC7A-4EBC-A303-1B74A788A7FE}"/>
                </a:ext>
              </a:extLst>
            </p:cNvPr>
            <p:cNvSpPr/>
            <p:nvPr/>
          </p:nvSpPr>
          <p:spPr>
            <a:xfrm>
              <a:off x="3001338" y="1907891"/>
              <a:ext cx="467121" cy="854857"/>
            </a:xfrm>
            <a:prstGeom prst="rect">
              <a:avLst/>
            </a:prstGeom>
            <a:noFill/>
            <a:ln w="254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31" name="TextBox 30">
              <a:extLst>
                <a:ext uri="{FF2B5EF4-FFF2-40B4-BE49-F238E27FC236}">
                  <a16:creationId xmlns:a16="http://schemas.microsoft.com/office/drawing/2014/main" xmlns="" id="{E1ECF327-4056-4943-9FFE-120EDB998574}"/>
                </a:ext>
              </a:extLst>
            </p:cNvPr>
            <p:cNvSpPr txBox="1"/>
            <p:nvPr/>
          </p:nvSpPr>
          <p:spPr>
            <a:xfrm>
              <a:off x="3498740" y="1973792"/>
              <a:ext cx="623037" cy="158573"/>
            </a:xfrm>
            <a:prstGeom prst="rect">
              <a:avLst/>
            </a:prstGeom>
            <a:solidFill>
              <a:schemeClr val="bg1"/>
            </a:solidFill>
          </p:spPr>
          <p:txBody>
            <a:bodyPr wrap="none" rtlCol="0">
              <a:spAutoFit/>
            </a:bodyPr>
            <a:lstStyle/>
            <a:p>
              <a:r>
                <a:rPr lang="en-US" sz="750" dirty="0"/>
                <a:t>Network Router</a:t>
              </a:r>
            </a:p>
          </p:txBody>
        </p:sp>
        <p:sp>
          <p:nvSpPr>
            <p:cNvPr id="32" name="TextBox 31">
              <a:extLst>
                <a:ext uri="{FF2B5EF4-FFF2-40B4-BE49-F238E27FC236}">
                  <a16:creationId xmlns:a16="http://schemas.microsoft.com/office/drawing/2014/main" xmlns="" id="{4C3936F7-AE7D-40C1-9E4A-A5C0E0BC643E}"/>
                </a:ext>
              </a:extLst>
            </p:cNvPr>
            <p:cNvSpPr txBox="1"/>
            <p:nvPr/>
          </p:nvSpPr>
          <p:spPr>
            <a:xfrm>
              <a:off x="3498667" y="2276834"/>
              <a:ext cx="653627" cy="158573"/>
            </a:xfrm>
            <a:prstGeom prst="rect">
              <a:avLst/>
            </a:prstGeom>
            <a:solidFill>
              <a:schemeClr val="bg1"/>
            </a:solidFill>
          </p:spPr>
          <p:txBody>
            <a:bodyPr wrap="none" rtlCol="0">
              <a:spAutoFit/>
            </a:bodyPr>
            <a:lstStyle/>
            <a:p>
              <a:r>
                <a:rPr lang="en-US" sz="750" dirty="0"/>
                <a:t>Network Firewall</a:t>
              </a:r>
            </a:p>
          </p:txBody>
        </p:sp>
        <p:sp>
          <p:nvSpPr>
            <p:cNvPr id="33" name="TextBox 32">
              <a:extLst>
                <a:ext uri="{FF2B5EF4-FFF2-40B4-BE49-F238E27FC236}">
                  <a16:creationId xmlns:a16="http://schemas.microsoft.com/office/drawing/2014/main" xmlns="" id="{1226CFB4-29CE-4A04-907D-ED8281B0F04F}"/>
                </a:ext>
              </a:extLst>
            </p:cNvPr>
            <p:cNvSpPr txBox="1"/>
            <p:nvPr/>
          </p:nvSpPr>
          <p:spPr>
            <a:xfrm>
              <a:off x="3498667" y="2586681"/>
              <a:ext cx="615696" cy="158573"/>
            </a:xfrm>
            <a:prstGeom prst="rect">
              <a:avLst/>
            </a:prstGeom>
            <a:solidFill>
              <a:schemeClr val="bg1"/>
            </a:solidFill>
          </p:spPr>
          <p:txBody>
            <a:bodyPr wrap="none" rtlCol="0">
              <a:spAutoFit/>
            </a:bodyPr>
            <a:lstStyle/>
            <a:p>
              <a:r>
                <a:rPr lang="en-US" sz="750" dirty="0"/>
                <a:t>Network Switch</a:t>
              </a:r>
            </a:p>
          </p:txBody>
        </p:sp>
        <p:sp>
          <p:nvSpPr>
            <p:cNvPr id="34" name="TextBox 33">
              <a:extLst>
                <a:ext uri="{FF2B5EF4-FFF2-40B4-BE49-F238E27FC236}">
                  <a16:creationId xmlns:a16="http://schemas.microsoft.com/office/drawing/2014/main" xmlns="" id="{02E31B54-26D3-434C-BDC5-64A02F00D5C2}"/>
                </a:ext>
              </a:extLst>
            </p:cNvPr>
            <p:cNvSpPr txBox="1"/>
            <p:nvPr/>
          </p:nvSpPr>
          <p:spPr>
            <a:xfrm>
              <a:off x="1604123" y="2876058"/>
              <a:ext cx="1389861" cy="207749"/>
            </a:xfrm>
            <a:prstGeom prst="rect">
              <a:avLst/>
            </a:prstGeom>
            <a:solidFill>
              <a:schemeClr val="bg1"/>
            </a:solidFill>
          </p:spPr>
          <p:txBody>
            <a:bodyPr wrap="square" rtlCol="0">
              <a:spAutoFit/>
            </a:bodyPr>
            <a:lstStyle/>
            <a:p>
              <a:pPr algn="r"/>
              <a:r>
                <a:rPr lang="en-US" sz="750" dirty="0"/>
                <a:t>Physical NIC</a:t>
              </a:r>
            </a:p>
          </p:txBody>
        </p:sp>
        <p:sp>
          <p:nvSpPr>
            <p:cNvPr id="35" name="TextBox 34">
              <a:extLst>
                <a:ext uri="{FF2B5EF4-FFF2-40B4-BE49-F238E27FC236}">
                  <a16:creationId xmlns:a16="http://schemas.microsoft.com/office/drawing/2014/main" xmlns="" id="{962DE139-C484-4F39-ABAB-D5528C334590}"/>
                </a:ext>
              </a:extLst>
            </p:cNvPr>
            <p:cNvSpPr txBox="1"/>
            <p:nvPr/>
          </p:nvSpPr>
          <p:spPr>
            <a:xfrm>
              <a:off x="2465264" y="3218191"/>
              <a:ext cx="526106" cy="207749"/>
            </a:xfrm>
            <a:prstGeom prst="rect">
              <a:avLst/>
            </a:prstGeom>
            <a:solidFill>
              <a:schemeClr val="bg1"/>
            </a:solidFill>
          </p:spPr>
          <p:txBody>
            <a:bodyPr wrap="none" rtlCol="0">
              <a:spAutoFit/>
            </a:bodyPr>
            <a:lstStyle/>
            <a:p>
              <a:pPr algn="r"/>
              <a:r>
                <a:rPr lang="en-US" sz="750" dirty="0"/>
                <a:t>Machine</a:t>
              </a:r>
            </a:p>
          </p:txBody>
        </p:sp>
        <p:grpSp>
          <p:nvGrpSpPr>
            <p:cNvPr id="36" name="Group 35">
              <a:extLst>
                <a:ext uri="{FF2B5EF4-FFF2-40B4-BE49-F238E27FC236}">
                  <a16:creationId xmlns:a16="http://schemas.microsoft.com/office/drawing/2014/main" xmlns="" id="{AD709394-F969-43D5-BF02-598C8F422612}"/>
                </a:ext>
              </a:extLst>
            </p:cNvPr>
            <p:cNvGrpSpPr/>
            <p:nvPr/>
          </p:nvGrpSpPr>
          <p:grpSpPr>
            <a:xfrm>
              <a:off x="3982845" y="3521020"/>
              <a:ext cx="437171" cy="909307"/>
              <a:chOff x="4474920" y="4256499"/>
              <a:chExt cx="763653" cy="1588394"/>
            </a:xfrm>
          </p:grpSpPr>
          <p:pic>
            <p:nvPicPr>
              <p:cNvPr id="78" name="Picture 77">
                <a:extLst>
                  <a:ext uri="{FF2B5EF4-FFF2-40B4-BE49-F238E27FC236}">
                    <a16:creationId xmlns:a16="http://schemas.microsoft.com/office/drawing/2014/main" xmlns="" id="{44E0141D-887B-4321-BBA0-AA57034C0CD8}"/>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599711" y="4837710"/>
                <a:ext cx="461962" cy="461962"/>
              </a:xfrm>
              <a:prstGeom prst="rect">
                <a:avLst/>
              </a:prstGeom>
            </p:spPr>
          </p:pic>
          <p:pic>
            <p:nvPicPr>
              <p:cNvPr id="79" name="Picture 78">
                <a:extLst>
                  <a:ext uri="{FF2B5EF4-FFF2-40B4-BE49-F238E27FC236}">
                    <a16:creationId xmlns:a16="http://schemas.microsoft.com/office/drawing/2014/main" xmlns="" id="{BB103D8B-D1E4-403D-80E2-8FC1600E4CE5}"/>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615426" y="5382931"/>
                <a:ext cx="461962" cy="461962"/>
              </a:xfrm>
              <a:prstGeom prst="rect">
                <a:avLst/>
              </a:prstGeom>
            </p:spPr>
          </p:pic>
          <p:pic>
            <p:nvPicPr>
              <p:cNvPr id="80" name="Picture 79">
                <a:extLst>
                  <a:ext uri="{FF2B5EF4-FFF2-40B4-BE49-F238E27FC236}">
                    <a16:creationId xmlns:a16="http://schemas.microsoft.com/office/drawing/2014/main" xmlns="" id="{5E05672A-CBA7-42AE-94D9-4D6BE9C5A994}"/>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591512" y="4256499"/>
                <a:ext cx="461962" cy="461962"/>
              </a:xfrm>
              <a:prstGeom prst="rect">
                <a:avLst/>
              </a:prstGeom>
            </p:spPr>
          </p:pic>
          <p:sp>
            <p:nvSpPr>
              <p:cNvPr id="81" name="TextBox 80">
                <a:extLst>
                  <a:ext uri="{FF2B5EF4-FFF2-40B4-BE49-F238E27FC236}">
                    <a16:creationId xmlns:a16="http://schemas.microsoft.com/office/drawing/2014/main" xmlns="" id="{E8D53883-9F41-42DB-9D4F-18D618BF1F15}"/>
                  </a:ext>
                </a:extLst>
              </p:cNvPr>
              <p:cNvSpPr txBox="1"/>
              <p:nvPr/>
            </p:nvSpPr>
            <p:spPr>
              <a:xfrm>
                <a:off x="4486312" y="4288182"/>
                <a:ext cx="700816" cy="387122"/>
              </a:xfrm>
              <a:prstGeom prst="rect">
                <a:avLst/>
              </a:prstGeom>
              <a:noFill/>
            </p:spPr>
            <p:txBody>
              <a:bodyPr wrap="square" rtlCol="0">
                <a:spAutoFit/>
              </a:bodyPr>
              <a:lstStyle/>
              <a:p>
                <a:pPr algn="ctr"/>
                <a:r>
                  <a:rPr lang="en-US" sz="675" dirty="0"/>
                  <a:t>VM1</a:t>
                </a:r>
              </a:p>
            </p:txBody>
          </p:sp>
          <p:sp>
            <p:nvSpPr>
              <p:cNvPr id="82" name="TextBox 81">
                <a:extLst>
                  <a:ext uri="{FF2B5EF4-FFF2-40B4-BE49-F238E27FC236}">
                    <a16:creationId xmlns:a16="http://schemas.microsoft.com/office/drawing/2014/main" xmlns="" id="{5D94186F-8876-435B-BC69-9498556B5B90}"/>
                  </a:ext>
                </a:extLst>
              </p:cNvPr>
              <p:cNvSpPr txBox="1"/>
              <p:nvPr/>
            </p:nvSpPr>
            <p:spPr>
              <a:xfrm>
                <a:off x="4485821" y="4847221"/>
                <a:ext cx="726523" cy="387122"/>
              </a:xfrm>
              <a:prstGeom prst="rect">
                <a:avLst/>
              </a:prstGeom>
              <a:noFill/>
            </p:spPr>
            <p:txBody>
              <a:bodyPr wrap="square" rtlCol="0">
                <a:spAutoFit/>
              </a:bodyPr>
              <a:lstStyle/>
              <a:p>
                <a:pPr algn="ctr"/>
                <a:r>
                  <a:rPr lang="en-US" sz="675" dirty="0"/>
                  <a:t>VM2</a:t>
                </a:r>
              </a:p>
            </p:txBody>
          </p:sp>
          <p:sp>
            <p:nvSpPr>
              <p:cNvPr id="83" name="TextBox 82">
                <a:extLst>
                  <a:ext uri="{FF2B5EF4-FFF2-40B4-BE49-F238E27FC236}">
                    <a16:creationId xmlns:a16="http://schemas.microsoft.com/office/drawing/2014/main" xmlns="" id="{F957D143-BB09-45D6-912E-8D74B9A1D650}"/>
                  </a:ext>
                </a:extLst>
              </p:cNvPr>
              <p:cNvSpPr txBox="1"/>
              <p:nvPr/>
            </p:nvSpPr>
            <p:spPr>
              <a:xfrm>
                <a:off x="4474920" y="5406263"/>
                <a:ext cx="763653" cy="387122"/>
              </a:xfrm>
              <a:prstGeom prst="rect">
                <a:avLst/>
              </a:prstGeom>
              <a:noFill/>
            </p:spPr>
            <p:txBody>
              <a:bodyPr wrap="square" rtlCol="0">
                <a:spAutoFit/>
              </a:bodyPr>
              <a:lstStyle/>
              <a:p>
                <a:pPr algn="ctr"/>
                <a:r>
                  <a:rPr lang="en-US" sz="675" dirty="0"/>
                  <a:t>VM3</a:t>
                </a:r>
              </a:p>
            </p:txBody>
          </p:sp>
        </p:grpSp>
        <p:sp>
          <p:nvSpPr>
            <p:cNvPr id="37" name="TextBox 36">
              <a:extLst>
                <a:ext uri="{FF2B5EF4-FFF2-40B4-BE49-F238E27FC236}">
                  <a16:creationId xmlns:a16="http://schemas.microsoft.com/office/drawing/2014/main" xmlns="" id="{667F9B87-4F39-4829-A8CF-DC87C3286DB2}"/>
                </a:ext>
              </a:extLst>
            </p:cNvPr>
            <p:cNvSpPr txBox="1"/>
            <p:nvPr/>
          </p:nvSpPr>
          <p:spPr>
            <a:xfrm>
              <a:off x="2441750" y="3886071"/>
              <a:ext cx="750743" cy="221616"/>
            </a:xfrm>
            <a:prstGeom prst="rect">
              <a:avLst/>
            </a:prstGeom>
            <a:noFill/>
          </p:spPr>
          <p:txBody>
            <a:bodyPr wrap="square" rtlCol="0">
              <a:spAutoFit/>
            </a:bodyPr>
            <a:lstStyle/>
            <a:p>
              <a:pPr algn="ctr"/>
              <a:r>
                <a:rPr lang="en-US" sz="675" dirty="0"/>
                <a:t>Virtual Switch</a:t>
              </a:r>
            </a:p>
          </p:txBody>
        </p:sp>
        <p:sp>
          <p:nvSpPr>
            <p:cNvPr id="38" name="TextBox 37">
              <a:extLst>
                <a:ext uri="{FF2B5EF4-FFF2-40B4-BE49-F238E27FC236}">
                  <a16:creationId xmlns:a16="http://schemas.microsoft.com/office/drawing/2014/main" xmlns="" id="{354C53DC-EE9C-42A1-B630-BE68EC42EA30}"/>
                </a:ext>
              </a:extLst>
            </p:cNvPr>
            <p:cNvSpPr txBox="1"/>
            <p:nvPr/>
          </p:nvSpPr>
          <p:spPr>
            <a:xfrm>
              <a:off x="3915401" y="2924851"/>
              <a:ext cx="515364" cy="158573"/>
            </a:xfrm>
            <a:prstGeom prst="rect">
              <a:avLst/>
            </a:prstGeom>
            <a:solidFill>
              <a:schemeClr val="bg1"/>
            </a:solidFill>
          </p:spPr>
          <p:txBody>
            <a:bodyPr wrap="none" rtlCol="0">
              <a:spAutoFit/>
            </a:bodyPr>
            <a:lstStyle/>
            <a:p>
              <a:r>
                <a:rPr lang="en-US" sz="750" dirty="0"/>
                <a:t>Primary Disk</a:t>
              </a:r>
            </a:p>
          </p:txBody>
        </p:sp>
        <p:sp>
          <p:nvSpPr>
            <p:cNvPr id="39" name="TextBox 38">
              <a:extLst>
                <a:ext uri="{FF2B5EF4-FFF2-40B4-BE49-F238E27FC236}">
                  <a16:creationId xmlns:a16="http://schemas.microsoft.com/office/drawing/2014/main" xmlns="" id="{04D71E93-A83C-4B20-B0F0-342CB374E161}"/>
                </a:ext>
              </a:extLst>
            </p:cNvPr>
            <p:cNvSpPr txBox="1"/>
            <p:nvPr/>
          </p:nvSpPr>
          <p:spPr>
            <a:xfrm>
              <a:off x="3910497" y="3222936"/>
              <a:ext cx="594896" cy="158573"/>
            </a:xfrm>
            <a:prstGeom prst="rect">
              <a:avLst/>
            </a:prstGeom>
            <a:solidFill>
              <a:schemeClr val="bg1"/>
            </a:solidFill>
          </p:spPr>
          <p:txBody>
            <a:bodyPr wrap="none" rtlCol="0">
              <a:spAutoFit/>
            </a:bodyPr>
            <a:lstStyle/>
            <a:p>
              <a:r>
                <a:rPr lang="en-US" sz="750" dirty="0"/>
                <a:t>Secondary Disk</a:t>
              </a:r>
            </a:p>
          </p:txBody>
        </p:sp>
        <p:pic>
          <p:nvPicPr>
            <p:cNvPr id="40" name="Picture 39">
              <a:extLst>
                <a:ext uri="{FF2B5EF4-FFF2-40B4-BE49-F238E27FC236}">
                  <a16:creationId xmlns:a16="http://schemas.microsoft.com/office/drawing/2014/main" xmlns="" id="{88D219CE-8549-4DB4-A103-C477FDDF91A6}"/>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663209" y="3552426"/>
              <a:ext cx="206297" cy="206297"/>
            </a:xfrm>
            <a:prstGeom prst="rect">
              <a:avLst/>
            </a:prstGeom>
          </p:spPr>
        </p:pic>
        <p:sp>
          <p:nvSpPr>
            <p:cNvPr id="41" name="TextBox 40">
              <a:extLst>
                <a:ext uri="{FF2B5EF4-FFF2-40B4-BE49-F238E27FC236}">
                  <a16:creationId xmlns:a16="http://schemas.microsoft.com/office/drawing/2014/main" xmlns="" id="{A379038A-C43F-4F0C-954E-5305935E1DCE}"/>
                </a:ext>
              </a:extLst>
            </p:cNvPr>
            <p:cNvSpPr txBox="1"/>
            <p:nvPr/>
          </p:nvSpPr>
          <p:spPr>
            <a:xfrm>
              <a:off x="3009601" y="4260391"/>
              <a:ext cx="686514" cy="196208"/>
            </a:xfrm>
            <a:prstGeom prst="rect">
              <a:avLst/>
            </a:prstGeom>
            <a:solidFill>
              <a:schemeClr val="bg1"/>
            </a:solidFill>
          </p:spPr>
          <p:txBody>
            <a:bodyPr wrap="square" rtlCol="0">
              <a:spAutoFit/>
            </a:bodyPr>
            <a:lstStyle/>
            <a:p>
              <a:pPr algn="r"/>
              <a:r>
                <a:rPr lang="en-US" sz="675" dirty="0"/>
                <a:t>Virtual NIC</a:t>
              </a:r>
            </a:p>
          </p:txBody>
        </p:sp>
        <p:sp>
          <p:nvSpPr>
            <p:cNvPr id="42" name="TextBox 41">
              <a:extLst>
                <a:ext uri="{FF2B5EF4-FFF2-40B4-BE49-F238E27FC236}">
                  <a16:creationId xmlns:a16="http://schemas.microsoft.com/office/drawing/2014/main" xmlns="" id="{0F4C516A-7F34-46BA-90AD-2EDBB31239F6}"/>
                </a:ext>
              </a:extLst>
            </p:cNvPr>
            <p:cNvSpPr txBox="1"/>
            <p:nvPr/>
          </p:nvSpPr>
          <p:spPr>
            <a:xfrm>
              <a:off x="3612412" y="4420402"/>
              <a:ext cx="934176" cy="227062"/>
            </a:xfrm>
            <a:prstGeom prst="rect">
              <a:avLst/>
            </a:prstGeom>
            <a:noFill/>
          </p:spPr>
          <p:txBody>
            <a:bodyPr wrap="square" rtlCol="0">
              <a:spAutoFit/>
            </a:bodyPr>
            <a:lstStyle/>
            <a:p>
              <a:pPr algn="r"/>
              <a:r>
                <a:rPr lang="en-US" sz="675" dirty="0"/>
                <a:t>Virtual Machines</a:t>
              </a:r>
            </a:p>
          </p:txBody>
        </p:sp>
        <p:pic>
          <p:nvPicPr>
            <p:cNvPr id="43" name="Picture 42">
              <a:extLst>
                <a:ext uri="{FF2B5EF4-FFF2-40B4-BE49-F238E27FC236}">
                  <a16:creationId xmlns:a16="http://schemas.microsoft.com/office/drawing/2014/main" xmlns="" id="{2B8FA5B7-0E5A-4D71-B9C9-4002C67593CD}"/>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663209" y="3882957"/>
              <a:ext cx="206297" cy="206297"/>
            </a:xfrm>
            <a:prstGeom prst="rect">
              <a:avLst/>
            </a:prstGeom>
          </p:spPr>
        </p:pic>
        <p:pic>
          <p:nvPicPr>
            <p:cNvPr id="44" name="Picture 43">
              <a:extLst>
                <a:ext uri="{FF2B5EF4-FFF2-40B4-BE49-F238E27FC236}">
                  <a16:creationId xmlns:a16="http://schemas.microsoft.com/office/drawing/2014/main" xmlns="" id="{F0E03105-5D5A-4A63-A5CF-0DA50A60D5C8}"/>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663209" y="4197614"/>
              <a:ext cx="206297" cy="206297"/>
            </a:xfrm>
            <a:prstGeom prst="rect">
              <a:avLst/>
            </a:prstGeom>
          </p:spPr>
        </p:pic>
        <p:cxnSp>
          <p:nvCxnSpPr>
            <p:cNvPr id="45" name="Straight Connector 44">
              <a:extLst>
                <a:ext uri="{FF2B5EF4-FFF2-40B4-BE49-F238E27FC236}">
                  <a16:creationId xmlns:a16="http://schemas.microsoft.com/office/drawing/2014/main" xmlns="" id="{75C56138-F2E2-4EF3-B68D-BA5FA7825431}"/>
                </a:ext>
              </a:extLst>
            </p:cNvPr>
            <p:cNvCxnSpPr>
              <a:cxnSpLocks/>
              <a:stCxn id="43" idx="3"/>
              <a:endCxn id="78" idx="1"/>
            </p:cNvCxnSpPr>
            <p:nvPr/>
          </p:nvCxnSpPr>
          <p:spPr>
            <a:xfrm flipV="1">
              <a:off x="3869506" y="3985976"/>
              <a:ext cx="184755" cy="13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C779F80D-DE84-44E9-94C1-BFF2B336BD9F}"/>
                </a:ext>
              </a:extLst>
            </p:cNvPr>
            <p:cNvCxnSpPr>
              <a:cxnSpLocks/>
              <a:stCxn id="44" idx="3"/>
              <a:endCxn id="79" idx="1"/>
            </p:cNvCxnSpPr>
            <p:nvPr/>
          </p:nvCxnSpPr>
          <p:spPr>
            <a:xfrm flipV="1">
              <a:off x="3869506" y="4298098"/>
              <a:ext cx="193751" cy="266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8A53B7D3-5478-48D1-9711-8A7ABDBB6EF3}"/>
                </a:ext>
              </a:extLst>
            </p:cNvPr>
            <p:cNvCxnSpPr>
              <a:cxnSpLocks/>
              <a:stCxn id="66" idx="3"/>
              <a:endCxn id="43" idx="1"/>
            </p:cNvCxnSpPr>
            <p:nvPr/>
          </p:nvCxnSpPr>
          <p:spPr>
            <a:xfrm flipV="1">
              <a:off x="3350873" y="3986106"/>
              <a:ext cx="312336" cy="87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C27AFBF9-F948-4386-8C80-F4654374E83B}"/>
                </a:ext>
              </a:extLst>
            </p:cNvPr>
            <p:cNvCxnSpPr>
              <a:cxnSpLocks/>
              <a:stCxn id="66" idx="3"/>
              <a:endCxn id="44" idx="1"/>
            </p:cNvCxnSpPr>
            <p:nvPr/>
          </p:nvCxnSpPr>
          <p:spPr>
            <a:xfrm>
              <a:off x="3350873" y="3986984"/>
              <a:ext cx="312336" cy="31377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D4EB7D9B-DC0A-480D-A846-DE690DD61A6C}"/>
                </a:ext>
              </a:extLst>
            </p:cNvPr>
            <p:cNvCxnSpPr>
              <a:cxnSpLocks/>
              <a:stCxn id="80" idx="3"/>
              <a:endCxn id="11" idx="1"/>
            </p:cNvCxnSpPr>
            <p:nvPr/>
          </p:nvCxnSpPr>
          <p:spPr>
            <a:xfrm>
              <a:off x="4314026" y="3653250"/>
              <a:ext cx="533995" cy="31103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C4C72575-6D5D-41AC-906B-83E17908B10D}"/>
                </a:ext>
              </a:extLst>
            </p:cNvPr>
            <p:cNvCxnSpPr>
              <a:cxnSpLocks/>
              <a:stCxn id="78" idx="3"/>
              <a:endCxn id="11" idx="1"/>
            </p:cNvCxnSpPr>
            <p:nvPr/>
          </p:nvCxnSpPr>
          <p:spPr>
            <a:xfrm flipV="1">
              <a:off x="4318720" y="3964280"/>
              <a:ext cx="529301" cy="2169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99AD6F35-EDC4-4935-8145-610198B4119C}"/>
                </a:ext>
              </a:extLst>
            </p:cNvPr>
            <p:cNvCxnSpPr>
              <a:cxnSpLocks/>
              <a:stCxn id="79" idx="3"/>
              <a:endCxn id="11" idx="1"/>
            </p:cNvCxnSpPr>
            <p:nvPr/>
          </p:nvCxnSpPr>
          <p:spPr>
            <a:xfrm flipV="1">
              <a:off x="4327716" y="3964280"/>
              <a:ext cx="520305" cy="33381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35FAAEBE-4BA8-451D-8C9B-7FD8B0BB8D0E}"/>
                </a:ext>
              </a:extLst>
            </p:cNvPr>
            <p:cNvCxnSpPr>
              <a:cxnSpLocks/>
            </p:cNvCxnSpPr>
            <p:nvPr/>
          </p:nvCxnSpPr>
          <p:spPr>
            <a:xfrm flipH="1">
              <a:off x="5636261" y="3956834"/>
              <a:ext cx="375567" cy="9421"/>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xmlns="" id="{FF93B408-D607-4573-8E1B-3318AFFB00D6}"/>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6011827" y="3815553"/>
              <a:ext cx="293541" cy="293541"/>
            </a:xfrm>
            <a:prstGeom prst="rect">
              <a:avLst/>
            </a:prstGeom>
          </p:spPr>
        </p:pic>
        <p:cxnSp>
          <p:nvCxnSpPr>
            <p:cNvPr id="54" name="Straight Connector 53">
              <a:extLst>
                <a:ext uri="{FF2B5EF4-FFF2-40B4-BE49-F238E27FC236}">
                  <a16:creationId xmlns:a16="http://schemas.microsoft.com/office/drawing/2014/main" xmlns="" id="{F258B916-D285-43D3-AE6E-37051626E92A}"/>
                </a:ext>
              </a:extLst>
            </p:cNvPr>
            <p:cNvCxnSpPr>
              <a:cxnSpLocks/>
              <a:stCxn id="13" idx="2"/>
            </p:cNvCxnSpPr>
            <p:nvPr/>
          </p:nvCxnSpPr>
          <p:spPr>
            <a:xfrm>
              <a:off x="6150058" y="2253607"/>
              <a:ext cx="0" cy="1563515"/>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5" name="Picture 27" descr="C:\Users\ecoffey\AppData\Local\Temp\Rar$DRa0.386\30067_Device_router_unreachable_64.png">
              <a:extLst>
                <a:ext uri="{FF2B5EF4-FFF2-40B4-BE49-F238E27FC236}">
                  <a16:creationId xmlns:a16="http://schemas.microsoft.com/office/drawing/2014/main" xmlns="" id="{BA7D4578-1645-4E1F-8E1B-558E7A0E2129}"/>
                </a:ext>
              </a:extLst>
            </p:cNvPr>
            <p:cNvPicPr>
              <a:picLocks noChangeAspect="1" noChangeArrowheads="1"/>
            </p:cNvPicPr>
            <p:nvPr/>
          </p:nvPicPr>
          <p:blipFill>
            <a:blip r:embed="rId11" cstate="print">
              <a:duotone>
                <a:prstClr val="black"/>
                <a:srgbClr val="69C400">
                  <a:tint val="45000"/>
                  <a:satMod val="400000"/>
                </a:srgbClr>
              </a:duotone>
              <a:extLst>
                <a:ext uri="{28A0092B-C50C-407E-A947-70E740481C1C}">
                  <a14:useLocalDpi xmlns:a14="http://schemas.microsoft.com/office/drawing/2010/main"/>
                </a:ext>
              </a:extLst>
            </a:blip>
            <a:srcRect/>
            <a:stretch>
              <a:fillRect/>
            </a:stretch>
          </p:blipFill>
          <p:spPr bwMode="auto">
            <a:xfrm>
              <a:off x="6041172" y="2937824"/>
              <a:ext cx="221224" cy="22122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a:extLst>
                <a:ext uri="{FF2B5EF4-FFF2-40B4-BE49-F238E27FC236}">
                  <a16:creationId xmlns:a16="http://schemas.microsoft.com/office/drawing/2014/main" xmlns="" id="{8E7006C6-96C5-4A70-9E36-3CE0D7C5629D}"/>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6031102" y="3244659"/>
              <a:ext cx="242865" cy="183498"/>
            </a:xfrm>
            <a:prstGeom prst="rect">
              <a:avLst/>
            </a:prstGeom>
          </p:spPr>
        </p:pic>
        <p:pic>
          <p:nvPicPr>
            <p:cNvPr id="57" name="Picture 56" descr="A close up of a computer&#10;&#10;Description generated with high confidence">
              <a:extLst>
                <a:ext uri="{FF2B5EF4-FFF2-40B4-BE49-F238E27FC236}">
                  <a16:creationId xmlns:a16="http://schemas.microsoft.com/office/drawing/2014/main" xmlns="" id="{9D59DB2E-3F93-4883-921F-D2701EC45ACB}"/>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6042790" y="3544241"/>
              <a:ext cx="219606" cy="176964"/>
            </a:xfrm>
            <a:prstGeom prst="rect">
              <a:avLst/>
            </a:prstGeom>
          </p:spPr>
        </p:pic>
        <p:sp>
          <p:nvSpPr>
            <p:cNvPr id="58" name="Rectangle 57">
              <a:extLst>
                <a:ext uri="{FF2B5EF4-FFF2-40B4-BE49-F238E27FC236}">
                  <a16:creationId xmlns:a16="http://schemas.microsoft.com/office/drawing/2014/main" xmlns="" id="{C9257725-734F-43C5-B80B-952A0E450B01}"/>
                </a:ext>
              </a:extLst>
            </p:cNvPr>
            <p:cNvSpPr/>
            <p:nvPr/>
          </p:nvSpPr>
          <p:spPr>
            <a:xfrm>
              <a:off x="5916497" y="2897504"/>
              <a:ext cx="467121" cy="854857"/>
            </a:xfrm>
            <a:prstGeom prst="rect">
              <a:avLst/>
            </a:prstGeom>
            <a:noFill/>
            <a:ln w="254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grpSp>
          <p:nvGrpSpPr>
            <p:cNvPr id="59" name="Group 58">
              <a:extLst>
                <a:ext uri="{FF2B5EF4-FFF2-40B4-BE49-F238E27FC236}">
                  <a16:creationId xmlns:a16="http://schemas.microsoft.com/office/drawing/2014/main" xmlns="" id="{B8F1167C-20A8-40BE-BC63-A2A2D6FE7BDB}"/>
                </a:ext>
              </a:extLst>
            </p:cNvPr>
            <p:cNvGrpSpPr/>
            <p:nvPr/>
          </p:nvGrpSpPr>
          <p:grpSpPr>
            <a:xfrm>
              <a:off x="5769785" y="1419057"/>
              <a:ext cx="760543" cy="664435"/>
              <a:chOff x="7745965" y="893462"/>
              <a:chExt cx="754318" cy="658997"/>
            </a:xfrm>
          </p:grpSpPr>
          <p:pic>
            <p:nvPicPr>
              <p:cNvPr id="71" name="Picture 70">
                <a:extLst>
                  <a:ext uri="{FF2B5EF4-FFF2-40B4-BE49-F238E27FC236}">
                    <a16:creationId xmlns:a16="http://schemas.microsoft.com/office/drawing/2014/main" xmlns="" id="{3C589374-C9D3-42A8-B1BC-4C8937B14721}"/>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7745965" y="898872"/>
                <a:ext cx="219414" cy="219414"/>
              </a:xfrm>
              <a:prstGeom prst="rect">
                <a:avLst/>
              </a:prstGeom>
            </p:spPr>
          </p:pic>
          <p:pic>
            <p:nvPicPr>
              <p:cNvPr id="72" name="Picture 71">
                <a:extLst>
                  <a:ext uri="{FF2B5EF4-FFF2-40B4-BE49-F238E27FC236}">
                    <a16:creationId xmlns:a16="http://schemas.microsoft.com/office/drawing/2014/main" xmlns="" id="{58FC0084-E627-4D75-B0FA-431813D286B0}"/>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8015081" y="898872"/>
                <a:ext cx="219414" cy="219414"/>
              </a:xfrm>
              <a:prstGeom prst="rect">
                <a:avLst/>
              </a:prstGeom>
            </p:spPr>
          </p:pic>
          <p:pic>
            <p:nvPicPr>
              <p:cNvPr id="73" name="Picture 72">
                <a:extLst>
                  <a:ext uri="{FF2B5EF4-FFF2-40B4-BE49-F238E27FC236}">
                    <a16:creationId xmlns:a16="http://schemas.microsoft.com/office/drawing/2014/main" xmlns="" id="{ACD8E725-4F2F-4E3E-8DE5-E0BB8D716A65}"/>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8280869" y="893462"/>
                <a:ext cx="219414" cy="219414"/>
              </a:xfrm>
              <a:prstGeom prst="rect">
                <a:avLst/>
              </a:prstGeom>
            </p:spPr>
          </p:pic>
          <p:pic>
            <p:nvPicPr>
              <p:cNvPr id="74" name="Picture 73">
                <a:extLst>
                  <a:ext uri="{FF2B5EF4-FFF2-40B4-BE49-F238E27FC236}">
                    <a16:creationId xmlns:a16="http://schemas.microsoft.com/office/drawing/2014/main" xmlns="" id="{01BDDBC6-39B2-475A-9BD3-F57CB70B9055}"/>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7770093" y="1170594"/>
                <a:ext cx="171158" cy="171158"/>
              </a:xfrm>
              <a:prstGeom prst="rect">
                <a:avLst/>
              </a:prstGeom>
            </p:spPr>
          </p:pic>
          <p:pic>
            <p:nvPicPr>
              <p:cNvPr id="75" name="Picture 74">
                <a:extLst>
                  <a:ext uri="{FF2B5EF4-FFF2-40B4-BE49-F238E27FC236}">
                    <a16:creationId xmlns:a16="http://schemas.microsoft.com/office/drawing/2014/main" xmlns="" id="{54CFA1FC-70BF-4BC6-B1CB-B60B044C8B84}"/>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8039209" y="1170594"/>
                <a:ext cx="171158" cy="171158"/>
              </a:xfrm>
              <a:prstGeom prst="rect">
                <a:avLst/>
              </a:prstGeom>
            </p:spPr>
          </p:pic>
          <p:pic>
            <p:nvPicPr>
              <p:cNvPr id="76" name="Picture 75">
                <a:extLst>
                  <a:ext uri="{FF2B5EF4-FFF2-40B4-BE49-F238E27FC236}">
                    <a16:creationId xmlns:a16="http://schemas.microsoft.com/office/drawing/2014/main" xmlns="" id="{03F9019D-A15B-4488-9A70-7F12ECB904B3}"/>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8304997" y="1170594"/>
                <a:ext cx="171158" cy="171158"/>
              </a:xfrm>
              <a:prstGeom prst="rect">
                <a:avLst/>
              </a:prstGeom>
            </p:spPr>
          </p:pic>
          <p:pic>
            <p:nvPicPr>
              <p:cNvPr id="77" name="Picture 76" descr="A close up of a computer&#10;&#10;Description generated with high confidence">
                <a:extLst>
                  <a:ext uri="{FF2B5EF4-FFF2-40B4-BE49-F238E27FC236}">
                    <a16:creationId xmlns:a16="http://schemas.microsoft.com/office/drawing/2014/main" xmlns="" id="{3209B35B-A122-46B6-B81B-F7CBB0F8045C}"/>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8039209" y="1405637"/>
                <a:ext cx="182201" cy="146822"/>
              </a:xfrm>
              <a:prstGeom prst="rect">
                <a:avLst/>
              </a:prstGeom>
            </p:spPr>
          </p:pic>
        </p:grpSp>
        <p:pic>
          <p:nvPicPr>
            <p:cNvPr id="60" name="Picture 59" descr="A drawing of a face&#10;&#10;Description generated with high confidence">
              <a:extLst>
                <a:ext uri="{FF2B5EF4-FFF2-40B4-BE49-F238E27FC236}">
                  <a16:creationId xmlns:a16="http://schemas.microsoft.com/office/drawing/2014/main" xmlns="" id="{458CB6AB-3EB5-4526-9067-33441C608C98}"/>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1575202" y="1106702"/>
              <a:ext cx="625529" cy="651119"/>
            </a:xfrm>
            <a:prstGeom prst="rect">
              <a:avLst/>
            </a:prstGeom>
          </p:spPr>
        </p:pic>
        <p:cxnSp>
          <p:nvCxnSpPr>
            <p:cNvPr id="61" name="Straight Connector 60">
              <a:extLst>
                <a:ext uri="{FF2B5EF4-FFF2-40B4-BE49-F238E27FC236}">
                  <a16:creationId xmlns:a16="http://schemas.microsoft.com/office/drawing/2014/main" xmlns="" id="{C70CDFFF-D656-4FC3-A7B1-0175D0AAB878}"/>
                </a:ext>
              </a:extLst>
            </p:cNvPr>
            <p:cNvCxnSpPr>
              <a:cxnSpLocks/>
              <a:stCxn id="12" idx="1"/>
              <a:endCxn id="60" idx="3"/>
            </p:cNvCxnSpPr>
            <p:nvPr/>
          </p:nvCxnSpPr>
          <p:spPr>
            <a:xfrm flipH="1" flipV="1">
              <a:off x="2200731" y="1432262"/>
              <a:ext cx="522131" cy="1"/>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xmlns="" id="{3487E1A0-BEEB-47D0-A20F-6CB2AC96BBA6}"/>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5220248" y="3782745"/>
              <a:ext cx="357598" cy="357598"/>
            </a:xfrm>
            <a:prstGeom prst="rect">
              <a:avLst/>
            </a:prstGeom>
          </p:spPr>
        </p:pic>
        <p:pic>
          <p:nvPicPr>
            <p:cNvPr id="63" name="Picture 62">
              <a:extLst>
                <a:ext uri="{FF2B5EF4-FFF2-40B4-BE49-F238E27FC236}">
                  <a16:creationId xmlns:a16="http://schemas.microsoft.com/office/drawing/2014/main" xmlns="" id="{290F4044-99A9-4649-A1FD-BAB10C47E092}"/>
                </a:ext>
              </a:extLst>
            </p:cNvPr>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2018757" y="3082075"/>
              <a:ext cx="323048" cy="323049"/>
            </a:xfrm>
            <a:prstGeom prst="rect">
              <a:avLst/>
            </a:prstGeom>
          </p:spPr>
        </p:pic>
        <p:cxnSp>
          <p:nvCxnSpPr>
            <p:cNvPr id="64" name="Straight Connector 63">
              <a:extLst>
                <a:ext uri="{FF2B5EF4-FFF2-40B4-BE49-F238E27FC236}">
                  <a16:creationId xmlns:a16="http://schemas.microsoft.com/office/drawing/2014/main" xmlns="" id="{DABD5FB4-E5CA-44D4-9644-8E51E5F22FE0}"/>
                </a:ext>
              </a:extLst>
            </p:cNvPr>
            <p:cNvCxnSpPr>
              <a:cxnSpLocks/>
              <a:stCxn id="63" idx="3"/>
              <a:endCxn id="20" idx="1"/>
            </p:cNvCxnSpPr>
            <p:nvPr/>
          </p:nvCxnSpPr>
          <p:spPr>
            <a:xfrm>
              <a:off x="2341805" y="3243599"/>
              <a:ext cx="748050" cy="6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xmlns="" id="{5C690129-C8D5-45A8-9509-7603BFA6512A}"/>
                </a:ext>
              </a:extLst>
            </p:cNvPr>
            <p:cNvSpPr txBox="1"/>
            <p:nvPr/>
          </p:nvSpPr>
          <p:spPr>
            <a:xfrm>
              <a:off x="4819548" y="4201314"/>
              <a:ext cx="1001711" cy="495376"/>
            </a:xfrm>
            <a:prstGeom prst="rect">
              <a:avLst/>
            </a:prstGeom>
            <a:solidFill>
              <a:schemeClr val="bg1"/>
            </a:solidFill>
          </p:spPr>
          <p:txBody>
            <a:bodyPr wrap="square" rtlCol="0">
              <a:spAutoFit/>
            </a:bodyPr>
            <a:lstStyle/>
            <a:p>
              <a:pPr algn="ctr"/>
              <a:r>
                <a:rPr lang="en-US" sz="750" dirty="0"/>
                <a:t>Developers, Programmers, Designers etc.</a:t>
              </a:r>
            </a:p>
          </p:txBody>
        </p:sp>
        <p:pic>
          <p:nvPicPr>
            <p:cNvPr id="66" name="Picture 65" descr="A close up of a blue wall&#10;&#10;Description generated with high confidence">
              <a:extLst>
                <a:ext uri="{FF2B5EF4-FFF2-40B4-BE49-F238E27FC236}">
                  <a16:creationId xmlns:a16="http://schemas.microsoft.com/office/drawing/2014/main" xmlns="" id="{464F3B5B-00BB-4878-9FB3-88A2C22FBC4B}"/>
                </a:ext>
              </a:extLst>
            </p:cNvPr>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3109981" y="3934207"/>
              <a:ext cx="240892" cy="105554"/>
            </a:xfrm>
            <a:prstGeom prst="rect">
              <a:avLst/>
            </a:prstGeom>
          </p:spPr>
        </p:pic>
        <p:cxnSp>
          <p:nvCxnSpPr>
            <p:cNvPr id="67" name="Straight Connector 66">
              <a:extLst>
                <a:ext uri="{FF2B5EF4-FFF2-40B4-BE49-F238E27FC236}">
                  <a16:creationId xmlns:a16="http://schemas.microsoft.com/office/drawing/2014/main" xmlns="" id="{2BC0C9B7-6CA1-4ED8-B3F2-882F46AAA209}"/>
                </a:ext>
              </a:extLst>
            </p:cNvPr>
            <p:cNvCxnSpPr>
              <a:cxnSpLocks/>
              <a:stCxn id="68" idx="1"/>
              <a:endCxn id="53" idx="3"/>
            </p:cNvCxnSpPr>
            <p:nvPr/>
          </p:nvCxnSpPr>
          <p:spPr>
            <a:xfrm flipH="1">
              <a:off x="6305368" y="3956681"/>
              <a:ext cx="393130" cy="5643"/>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8" name="Picture 67">
              <a:extLst>
                <a:ext uri="{FF2B5EF4-FFF2-40B4-BE49-F238E27FC236}">
                  <a16:creationId xmlns:a16="http://schemas.microsoft.com/office/drawing/2014/main" xmlns="" id="{E20ABBB5-EA5E-48C1-9F35-55717FAF0275}"/>
                </a:ext>
              </a:extLst>
            </p:cNvPr>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6698498" y="3795156"/>
              <a:ext cx="323048" cy="323049"/>
            </a:xfrm>
            <a:prstGeom prst="rect">
              <a:avLst/>
            </a:prstGeom>
          </p:spPr>
        </p:pic>
        <p:pic>
          <p:nvPicPr>
            <p:cNvPr id="69" name="Picture 68" descr="A drawing of a face&#10;&#10;Description generated with high confidence">
              <a:extLst>
                <a:ext uri="{FF2B5EF4-FFF2-40B4-BE49-F238E27FC236}">
                  <a16:creationId xmlns:a16="http://schemas.microsoft.com/office/drawing/2014/main" xmlns="" id="{99D89B7B-5BF0-412E-B97B-AC0E51846776}"/>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7383522" y="1312332"/>
              <a:ext cx="625529" cy="651119"/>
            </a:xfrm>
            <a:prstGeom prst="rect">
              <a:avLst/>
            </a:prstGeom>
          </p:spPr>
        </p:pic>
        <p:cxnSp>
          <p:nvCxnSpPr>
            <p:cNvPr id="70" name="Straight Connector 69">
              <a:extLst>
                <a:ext uri="{FF2B5EF4-FFF2-40B4-BE49-F238E27FC236}">
                  <a16:creationId xmlns:a16="http://schemas.microsoft.com/office/drawing/2014/main" xmlns="" id="{E2A7AB23-81F1-4AC0-9A42-6DFC8170203C}"/>
                </a:ext>
              </a:extLst>
            </p:cNvPr>
            <p:cNvCxnSpPr>
              <a:cxnSpLocks/>
              <a:stCxn id="13" idx="3"/>
              <a:endCxn id="69" idx="1"/>
            </p:cNvCxnSpPr>
            <p:nvPr/>
          </p:nvCxnSpPr>
          <p:spPr>
            <a:xfrm flipV="1">
              <a:off x="6956130" y="1637892"/>
              <a:ext cx="427392" cy="4039"/>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0998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B4D60DEE-EE72-4734-8B0F-B563E3D72382}"/>
              </a:ext>
            </a:extLst>
          </p:cNvPr>
          <p:cNvPicPr>
            <a:picLocks noChangeAspect="1"/>
          </p:cNvPicPr>
          <p:nvPr/>
        </p:nvPicPr>
        <p:blipFill>
          <a:blip r:embed="rId3"/>
          <a:stretch>
            <a:fillRect/>
          </a:stretch>
        </p:blipFill>
        <p:spPr>
          <a:xfrm>
            <a:off x="0" y="0"/>
            <a:ext cx="9144000" cy="5140990"/>
          </a:xfrm>
          <a:prstGeom prst="rect">
            <a:avLst/>
          </a:prstGeom>
        </p:spPr>
      </p:pic>
      <p:sp>
        <p:nvSpPr>
          <p:cNvPr id="12" name="Shape 73">
            <a:extLst>
              <a:ext uri="{FF2B5EF4-FFF2-40B4-BE49-F238E27FC236}">
                <a16:creationId xmlns:a16="http://schemas.microsoft.com/office/drawing/2014/main" xmlns="" id="{20C3660B-F353-4046-B945-91381450B569}"/>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DD835"/>
                </a:solidFill>
                <a:uFillTx/>
                <a:latin typeface="Google Sans" panose="020B0503030502040204" pitchFamily="34" charset="0"/>
              </a:rPr>
              <a:t>Things to remember.</a:t>
            </a:r>
            <a:endParaRPr sz="2400" b="1" dirty="0">
              <a:solidFill>
                <a:srgbClr val="FDD835"/>
              </a:solidFill>
              <a:uFillTx/>
              <a:latin typeface="Google Sans" panose="020B0503030502040204" pitchFamily="34" charset="0"/>
            </a:endParaRPr>
          </a:p>
        </p:txBody>
      </p:sp>
      <p:pic>
        <p:nvPicPr>
          <p:cNvPr id="13" name="Shape 56">
            <a:extLst>
              <a:ext uri="{FF2B5EF4-FFF2-40B4-BE49-F238E27FC236}">
                <a16:creationId xmlns:a16="http://schemas.microsoft.com/office/drawing/2014/main" xmlns="" id="{C4472E18-8441-4005-A81F-476E84372C6F}"/>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14" name="Picture 13">
            <a:extLst>
              <a:ext uri="{FF2B5EF4-FFF2-40B4-BE49-F238E27FC236}">
                <a16:creationId xmlns:a16="http://schemas.microsoft.com/office/drawing/2014/main" xmlns="" id="{1480754B-74A8-4074-AAE0-9E7F8E8C7BE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15" name="Picture 14">
            <a:extLst>
              <a:ext uri="{FF2B5EF4-FFF2-40B4-BE49-F238E27FC236}">
                <a16:creationId xmlns:a16="http://schemas.microsoft.com/office/drawing/2014/main" xmlns="" id="{D41F988C-A88F-431B-8A88-E41A0DD94B5D}"/>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16" name="Rectangle 15">
            <a:extLst>
              <a:ext uri="{FF2B5EF4-FFF2-40B4-BE49-F238E27FC236}">
                <a16:creationId xmlns:a16="http://schemas.microsoft.com/office/drawing/2014/main" xmlns="" id="{AE12AD67-3BEB-45E3-A386-F0155546AFB1}"/>
              </a:ext>
            </a:extLst>
          </p:cNvPr>
          <p:cNvSpPr/>
          <p:nvPr/>
        </p:nvSpPr>
        <p:spPr>
          <a:xfrm>
            <a:off x="2504066" y="1892774"/>
            <a:ext cx="5616326" cy="1323439"/>
          </a:xfrm>
          <a:prstGeom prst="rect">
            <a:avLst/>
          </a:prstGeom>
          <a:solidFill>
            <a:schemeClr val="bg1"/>
          </a:solidFill>
        </p:spPr>
        <p:txBody>
          <a:bodyPr wrap="square">
            <a:spAutoFit/>
          </a:bodyPr>
          <a:lstStyle/>
          <a:p>
            <a:pPr marL="342900" fontAlgn="ctr"/>
            <a:r>
              <a:rPr lang="en-US" sz="4000" b="1" dirty="0">
                <a:latin typeface="Google Sans" panose="020B0503030502040204"/>
              </a:rPr>
              <a:t>Network Virtualization is an overlay</a:t>
            </a:r>
            <a:r>
              <a:rPr lang="en-US" sz="4000" b="1" dirty="0" smtClean="0">
                <a:latin typeface="Google Sans" panose="020B0503030502040204"/>
              </a:rPr>
              <a:t>!</a:t>
            </a:r>
            <a:endParaRPr lang="en-US" sz="4000" b="1" dirty="0">
              <a:latin typeface="Google Sans" panose="020B0503030502040204"/>
            </a:endParaRPr>
          </a:p>
        </p:txBody>
      </p:sp>
      <p:pic>
        <p:nvPicPr>
          <p:cNvPr id="2" name="Picture 1"/>
          <p:cNvPicPr>
            <a:picLocks noChangeAspect="1"/>
          </p:cNvPicPr>
          <p:nvPr/>
        </p:nvPicPr>
        <p:blipFill>
          <a:blip r:embed="rId7"/>
          <a:stretch>
            <a:fillRect/>
          </a:stretch>
        </p:blipFill>
        <p:spPr>
          <a:xfrm>
            <a:off x="944948" y="1921309"/>
            <a:ext cx="1735800" cy="1658438"/>
          </a:xfrm>
          <a:prstGeom prst="rect">
            <a:avLst/>
          </a:prstGeom>
        </p:spPr>
      </p:pic>
    </p:spTree>
    <p:extLst>
      <p:ext uri="{BB962C8B-B14F-4D97-AF65-F5344CB8AC3E}">
        <p14:creationId xmlns:p14="http://schemas.microsoft.com/office/powerpoint/2010/main" val="2226726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B4D60DEE-EE72-4734-8B0F-B563E3D72382}"/>
              </a:ext>
            </a:extLst>
          </p:cNvPr>
          <p:cNvPicPr>
            <a:picLocks noChangeAspect="1"/>
          </p:cNvPicPr>
          <p:nvPr/>
        </p:nvPicPr>
        <p:blipFill>
          <a:blip r:embed="rId3"/>
          <a:stretch>
            <a:fillRect/>
          </a:stretch>
        </p:blipFill>
        <p:spPr>
          <a:xfrm>
            <a:off x="0" y="0"/>
            <a:ext cx="9144000" cy="5140990"/>
          </a:xfrm>
          <a:prstGeom prst="rect">
            <a:avLst/>
          </a:prstGeom>
        </p:spPr>
      </p:pic>
      <p:sp>
        <p:nvSpPr>
          <p:cNvPr id="12" name="Shape 73">
            <a:extLst>
              <a:ext uri="{FF2B5EF4-FFF2-40B4-BE49-F238E27FC236}">
                <a16:creationId xmlns:a16="http://schemas.microsoft.com/office/drawing/2014/main" xmlns="" id="{20C3660B-F353-4046-B945-91381450B569}"/>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DD835"/>
                </a:solidFill>
                <a:uFillTx/>
                <a:latin typeface="Google Sans" panose="020B0503030502040204" pitchFamily="34" charset="0"/>
              </a:rPr>
              <a:t>Things to remember.</a:t>
            </a:r>
            <a:endParaRPr sz="2400" b="1" dirty="0">
              <a:solidFill>
                <a:srgbClr val="FDD835"/>
              </a:solidFill>
              <a:uFillTx/>
              <a:latin typeface="Google Sans" panose="020B0503030502040204" pitchFamily="34" charset="0"/>
            </a:endParaRPr>
          </a:p>
        </p:txBody>
      </p:sp>
      <p:pic>
        <p:nvPicPr>
          <p:cNvPr id="13" name="Shape 56">
            <a:extLst>
              <a:ext uri="{FF2B5EF4-FFF2-40B4-BE49-F238E27FC236}">
                <a16:creationId xmlns:a16="http://schemas.microsoft.com/office/drawing/2014/main" xmlns="" id="{C4472E18-8441-4005-A81F-476E84372C6F}"/>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14" name="Picture 13">
            <a:extLst>
              <a:ext uri="{FF2B5EF4-FFF2-40B4-BE49-F238E27FC236}">
                <a16:creationId xmlns:a16="http://schemas.microsoft.com/office/drawing/2014/main" xmlns="" id="{1480754B-74A8-4074-AAE0-9E7F8E8C7BE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15" name="Picture 14">
            <a:extLst>
              <a:ext uri="{FF2B5EF4-FFF2-40B4-BE49-F238E27FC236}">
                <a16:creationId xmlns:a16="http://schemas.microsoft.com/office/drawing/2014/main" xmlns="" id="{D41F988C-A88F-431B-8A88-E41A0DD94B5D}"/>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2" name="Rectangle 1"/>
          <p:cNvSpPr/>
          <p:nvPr/>
        </p:nvSpPr>
        <p:spPr>
          <a:xfrm>
            <a:off x="2537697" y="2290466"/>
            <a:ext cx="7232883" cy="707886"/>
          </a:xfrm>
          <a:prstGeom prst="rect">
            <a:avLst/>
          </a:prstGeom>
        </p:spPr>
        <p:txBody>
          <a:bodyPr wrap="square">
            <a:spAutoFit/>
          </a:bodyPr>
          <a:lstStyle/>
          <a:p>
            <a:pPr marL="342900" algn="just" fontAlgn="ctr"/>
            <a:r>
              <a:rPr lang="en-US" sz="4000" b="1" dirty="0">
                <a:latin typeface="Google Sans" panose="020B0503030502040204"/>
              </a:rPr>
              <a:t>Virtual Network </a:t>
            </a:r>
            <a:r>
              <a:rPr lang="en-US" sz="4000" b="1" dirty="0" smtClean="0">
                <a:latin typeface="Google Sans" panose="020B0503030502040204"/>
              </a:rPr>
              <a:t>Switch</a:t>
            </a:r>
            <a:endParaRPr lang="en-US" sz="4000" b="1" dirty="0">
              <a:latin typeface="Google Sans" panose="020B0503030502040204"/>
            </a:endParaRPr>
          </a:p>
        </p:txBody>
      </p:sp>
      <p:pic>
        <p:nvPicPr>
          <p:cNvPr id="18" name="Picture 17" descr="A close up of a computer&#10;&#10;Description generated with high confidence">
            <a:extLst>
              <a:ext uri="{FF2B5EF4-FFF2-40B4-BE49-F238E27FC236}">
                <a16:creationId xmlns:a16="http://schemas.microsoft.com/office/drawing/2014/main" xmlns="" id="{5C007021-98D2-4AF1-B210-8BA3957EE3AE}"/>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99106" y="2009148"/>
            <a:ext cx="1831180" cy="1475609"/>
          </a:xfrm>
          <a:prstGeom prst="rect">
            <a:avLst/>
          </a:prstGeom>
        </p:spPr>
      </p:pic>
    </p:spTree>
    <p:extLst>
      <p:ext uri="{BB962C8B-B14F-4D97-AF65-F5344CB8AC3E}">
        <p14:creationId xmlns:p14="http://schemas.microsoft.com/office/powerpoint/2010/main" val="42022795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B4D60DEE-EE72-4734-8B0F-B563E3D72382}"/>
              </a:ext>
            </a:extLst>
          </p:cNvPr>
          <p:cNvPicPr>
            <a:picLocks noChangeAspect="1"/>
          </p:cNvPicPr>
          <p:nvPr/>
        </p:nvPicPr>
        <p:blipFill>
          <a:blip r:embed="rId3"/>
          <a:stretch>
            <a:fillRect/>
          </a:stretch>
        </p:blipFill>
        <p:spPr>
          <a:xfrm>
            <a:off x="0" y="0"/>
            <a:ext cx="9144000" cy="5140990"/>
          </a:xfrm>
          <a:prstGeom prst="rect">
            <a:avLst/>
          </a:prstGeom>
        </p:spPr>
      </p:pic>
      <p:sp>
        <p:nvSpPr>
          <p:cNvPr id="12" name="Shape 73">
            <a:extLst>
              <a:ext uri="{FF2B5EF4-FFF2-40B4-BE49-F238E27FC236}">
                <a16:creationId xmlns:a16="http://schemas.microsoft.com/office/drawing/2014/main" xmlns="" id="{20C3660B-F353-4046-B945-91381450B569}"/>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DD835"/>
                </a:solidFill>
                <a:uFillTx/>
                <a:latin typeface="Google Sans" panose="020B0503030502040204" pitchFamily="34" charset="0"/>
              </a:rPr>
              <a:t>Things to remember.</a:t>
            </a:r>
            <a:endParaRPr sz="2400" b="1" dirty="0">
              <a:solidFill>
                <a:srgbClr val="FDD835"/>
              </a:solidFill>
              <a:uFillTx/>
              <a:latin typeface="Google Sans" panose="020B0503030502040204" pitchFamily="34" charset="0"/>
            </a:endParaRPr>
          </a:p>
        </p:txBody>
      </p:sp>
      <p:pic>
        <p:nvPicPr>
          <p:cNvPr id="13" name="Shape 56">
            <a:extLst>
              <a:ext uri="{FF2B5EF4-FFF2-40B4-BE49-F238E27FC236}">
                <a16:creationId xmlns:a16="http://schemas.microsoft.com/office/drawing/2014/main" xmlns="" id="{C4472E18-8441-4005-A81F-476E84372C6F}"/>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14" name="Picture 13">
            <a:extLst>
              <a:ext uri="{FF2B5EF4-FFF2-40B4-BE49-F238E27FC236}">
                <a16:creationId xmlns:a16="http://schemas.microsoft.com/office/drawing/2014/main" xmlns="" id="{1480754B-74A8-4074-AAE0-9E7F8E8C7BE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15" name="Picture 14">
            <a:extLst>
              <a:ext uri="{FF2B5EF4-FFF2-40B4-BE49-F238E27FC236}">
                <a16:creationId xmlns:a16="http://schemas.microsoft.com/office/drawing/2014/main" xmlns="" id="{D41F988C-A88F-431B-8A88-E41A0DD94B5D}"/>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9" name="Rectangle 8"/>
          <p:cNvSpPr/>
          <p:nvPr/>
        </p:nvSpPr>
        <p:spPr>
          <a:xfrm>
            <a:off x="2330269" y="1802852"/>
            <a:ext cx="5615373" cy="1477328"/>
          </a:xfrm>
          <a:prstGeom prst="rect">
            <a:avLst/>
          </a:prstGeom>
        </p:spPr>
        <p:txBody>
          <a:bodyPr wrap="square">
            <a:spAutoFit/>
          </a:bodyPr>
          <a:lstStyle/>
          <a:p>
            <a:pPr marL="342900" algn="just" fontAlgn="ctr"/>
            <a:r>
              <a:rPr lang="en-US" sz="3000" b="1" dirty="0" smtClean="0">
                <a:latin typeface="Google Sans" panose="020B0503030502040204"/>
              </a:rPr>
              <a:t>Each VM has a "virtual NIC" that connects to whichever physical NIC you designate. </a:t>
            </a:r>
          </a:p>
        </p:txBody>
      </p:sp>
      <p:pic>
        <p:nvPicPr>
          <p:cNvPr id="17" name="Picture 16">
            <a:extLst>
              <a:ext uri="{FF2B5EF4-FFF2-40B4-BE49-F238E27FC236}">
                <a16:creationId xmlns:a16="http://schemas.microsoft.com/office/drawing/2014/main" xmlns="" id="{D2CFCE21-5DCB-4E99-A572-EE71B1D1646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84253" y="1736708"/>
            <a:ext cx="1446016" cy="1446016"/>
          </a:xfrm>
          <a:prstGeom prst="rect">
            <a:avLst/>
          </a:prstGeom>
        </p:spPr>
      </p:pic>
    </p:spTree>
    <p:extLst>
      <p:ext uri="{BB962C8B-B14F-4D97-AF65-F5344CB8AC3E}">
        <p14:creationId xmlns:p14="http://schemas.microsoft.com/office/powerpoint/2010/main" val="4206298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B4D60DEE-EE72-4734-8B0F-B563E3D72382}"/>
              </a:ext>
            </a:extLst>
          </p:cNvPr>
          <p:cNvPicPr>
            <a:picLocks noChangeAspect="1"/>
          </p:cNvPicPr>
          <p:nvPr/>
        </p:nvPicPr>
        <p:blipFill>
          <a:blip r:embed="rId3"/>
          <a:stretch>
            <a:fillRect/>
          </a:stretch>
        </p:blipFill>
        <p:spPr>
          <a:xfrm>
            <a:off x="0" y="0"/>
            <a:ext cx="9144000" cy="5140990"/>
          </a:xfrm>
          <a:prstGeom prst="rect">
            <a:avLst/>
          </a:prstGeom>
        </p:spPr>
      </p:pic>
      <p:sp>
        <p:nvSpPr>
          <p:cNvPr id="12" name="Shape 73">
            <a:extLst>
              <a:ext uri="{FF2B5EF4-FFF2-40B4-BE49-F238E27FC236}">
                <a16:creationId xmlns:a16="http://schemas.microsoft.com/office/drawing/2014/main" xmlns="" id="{20C3660B-F353-4046-B945-91381450B569}"/>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DD835"/>
                </a:solidFill>
                <a:uFillTx/>
                <a:latin typeface="Google Sans" panose="020B0503030502040204" pitchFamily="34" charset="0"/>
              </a:rPr>
              <a:t>Things to remember.</a:t>
            </a:r>
            <a:endParaRPr sz="2400" b="1" dirty="0">
              <a:solidFill>
                <a:srgbClr val="FDD835"/>
              </a:solidFill>
              <a:uFillTx/>
              <a:latin typeface="Google Sans" panose="020B0503030502040204" pitchFamily="34" charset="0"/>
            </a:endParaRPr>
          </a:p>
        </p:txBody>
      </p:sp>
      <p:pic>
        <p:nvPicPr>
          <p:cNvPr id="13" name="Shape 56">
            <a:extLst>
              <a:ext uri="{FF2B5EF4-FFF2-40B4-BE49-F238E27FC236}">
                <a16:creationId xmlns:a16="http://schemas.microsoft.com/office/drawing/2014/main" xmlns="" id="{C4472E18-8441-4005-A81F-476E84372C6F}"/>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14" name="Picture 13">
            <a:extLst>
              <a:ext uri="{FF2B5EF4-FFF2-40B4-BE49-F238E27FC236}">
                <a16:creationId xmlns:a16="http://schemas.microsoft.com/office/drawing/2014/main" xmlns="" id="{1480754B-74A8-4074-AAE0-9E7F8E8C7BE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15" name="Picture 14">
            <a:extLst>
              <a:ext uri="{FF2B5EF4-FFF2-40B4-BE49-F238E27FC236}">
                <a16:creationId xmlns:a16="http://schemas.microsoft.com/office/drawing/2014/main" xmlns="" id="{D41F988C-A88F-431B-8A88-E41A0DD94B5D}"/>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8" name="Rectangle 7"/>
          <p:cNvSpPr/>
          <p:nvPr/>
        </p:nvSpPr>
        <p:spPr>
          <a:xfrm>
            <a:off x="2784800" y="1802852"/>
            <a:ext cx="5162542" cy="1938992"/>
          </a:xfrm>
          <a:prstGeom prst="rect">
            <a:avLst/>
          </a:prstGeom>
        </p:spPr>
        <p:txBody>
          <a:bodyPr wrap="square">
            <a:spAutoFit/>
          </a:bodyPr>
          <a:lstStyle/>
          <a:p>
            <a:pPr marL="342900" fontAlgn="ctr"/>
            <a:r>
              <a:rPr lang="en-US" sz="4000" b="1" dirty="0" smtClean="0">
                <a:latin typeface="Google Sans" panose="020B0503030502040204"/>
              </a:rPr>
              <a:t>A virtual network must be treated like a physical network.</a:t>
            </a:r>
          </a:p>
        </p:txBody>
      </p:sp>
      <p:pic>
        <p:nvPicPr>
          <p:cNvPr id="11" name="Picture 10">
            <a:extLst>
              <a:ext uri="{FF2B5EF4-FFF2-40B4-BE49-F238E27FC236}">
                <a16:creationId xmlns:a16="http://schemas.microsoft.com/office/drawing/2014/main" xmlns="" id="{4EAB5DEA-372D-4B9C-8B16-3E7577FBABC2}"/>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944947" y="1991718"/>
            <a:ext cx="1839853" cy="1390111"/>
          </a:xfrm>
          <a:prstGeom prst="rect">
            <a:avLst/>
          </a:prstGeom>
        </p:spPr>
      </p:pic>
    </p:spTree>
    <p:extLst>
      <p:ext uri="{BB962C8B-B14F-4D97-AF65-F5344CB8AC3E}">
        <p14:creationId xmlns:p14="http://schemas.microsoft.com/office/powerpoint/2010/main" val="874535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A002A88D-4F5C-4A05-B2A3-4C0648B6381C}"/>
              </a:ext>
            </a:extLst>
          </p:cNvPr>
          <p:cNvPicPr>
            <a:picLocks noChangeAspect="1"/>
          </p:cNvPicPr>
          <p:nvPr/>
        </p:nvPicPr>
        <p:blipFill>
          <a:blip r:embed="rId3"/>
          <a:stretch>
            <a:fillRect/>
          </a:stretch>
        </p:blipFill>
        <p:spPr>
          <a:xfrm>
            <a:off x="0" y="0"/>
            <a:ext cx="9144000" cy="5140990"/>
          </a:xfrm>
          <a:prstGeom prst="rect">
            <a:avLst/>
          </a:prstGeom>
        </p:spPr>
      </p:pic>
      <p:sp>
        <p:nvSpPr>
          <p:cNvPr id="12" name="Shape 73">
            <a:extLst>
              <a:ext uri="{FF2B5EF4-FFF2-40B4-BE49-F238E27FC236}">
                <a16:creationId xmlns:a16="http://schemas.microsoft.com/office/drawing/2014/main" xmlns="" id="{7C145BC1-534F-4605-B993-40F0438EEB85}"/>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DD835"/>
                </a:solidFill>
                <a:latin typeface="Google Sans" panose="020B0503030502040204" pitchFamily="34" charset="0"/>
              </a:rPr>
              <a:t>What do we have here?</a:t>
            </a:r>
            <a:endParaRPr sz="2400" b="1" dirty="0">
              <a:solidFill>
                <a:srgbClr val="FDD835"/>
              </a:solidFill>
              <a:uFillTx/>
              <a:latin typeface="Google Sans" panose="020B0503030502040204" pitchFamily="34" charset="0"/>
            </a:endParaRPr>
          </a:p>
        </p:txBody>
      </p:sp>
      <p:pic>
        <p:nvPicPr>
          <p:cNvPr id="13" name="Shape 56">
            <a:extLst>
              <a:ext uri="{FF2B5EF4-FFF2-40B4-BE49-F238E27FC236}">
                <a16:creationId xmlns:a16="http://schemas.microsoft.com/office/drawing/2014/main" xmlns="" id="{FFF00D9B-8970-4C7A-852C-7438C4003D14}"/>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14" name="Picture 13">
            <a:extLst>
              <a:ext uri="{FF2B5EF4-FFF2-40B4-BE49-F238E27FC236}">
                <a16:creationId xmlns:a16="http://schemas.microsoft.com/office/drawing/2014/main" xmlns="" id="{B1AE3531-FAF9-4AB0-ADDD-3809770F26F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15" name="Picture 14">
            <a:extLst>
              <a:ext uri="{FF2B5EF4-FFF2-40B4-BE49-F238E27FC236}">
                <a16:creationId xmlns:a16="http://schemas.microsoft.com/office/drawing/2014/main" xmlns="" id="{76F12580-0470-4CFE-B977-9FED0C811E2E}"/>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2" name="Rectangle 1"/>
          <p:cNvSpPr/>
          <p:nvPr/>
        </p:nvSpPr>
        <p:spPr>
          <a:xfrm>
            <a:off x="2960137" y="1431587"/>
            <a:ext cx="4572000" cy="2862322"/>
          </a:xfrm>
          <a:prstGeom prst="rect">
            <a:avLst/>
          </a:prstGeom>
        </p:spPr>
        <p:txBody>
          <a:bodyPr>
            <a:spAutoFit/>
          </a:bodyPr>
          <a:lstStyle/>
          <a:p>
            <a:pPr marL="425450" lvl="0" indent="-285750">
              <a:lnSpc>
                <a:spcPct val="150000"/>
              </a:lnSpc>
              <a:buClr>
                <a:srgbClr val="FFFFFF"/>
              </a:buClr>
              <a:buSzPts val="1400"/>
              <a:buFont typeface="+mj-lt"/>
              <a:buAutoNum type="romanUcPeriod"/>
            </a:pPr>
            <a:endParaRPr lang="en-US" sz="1000" b="1" dirty="0">
              <a:latin typeface="Google Sans" panose="020B0503030502040204" pitchFamily="34" charset="0"/>
              <a:ea typeface="Roboto"/>
              <a:cs typeface="Roboto"/>
              <a:sym typeface="Roboto"/>
            </a:endParaRPr>
          </a:p>
          <a:p>
            <a:pPr marL="425450" lvl="0" indent="-285750">
              <a:lnSpc>
                <a:spcPct val="150000"/>
              </a:lnSpc>
              <a:buClr>
                <a:srgbClr val="FFFFFF"/>
              </a:buClr>
              <a:buSzPts val="1400"/>
              <a:buFont typeface="+mj-lt"/>
              <a:buAutoNum type="romanUcPeriod"/>
            </a:pPr>
            <a:r>
              <a:rPr lang="en-US" sz="1000" b="1" dirty="0">
                <a:latin typeface="Google Sans" panose="020B0503030502040204" pitchFamily="34" charset="0"/>
                <a:ea typeface="Roboto"/>
                <a:cs typeface="Roboto"/>
                <a:sym typeface="Roboto"/>
              </a:rPr>
              <a:t>Introduction.</a:t>
            </a:r>
          </a:p>
          <a:p>
            <a:pPr marL="425450" lvl="0" indent="-285750">
              <a:lnSpc>
                <a:spcPct val="150000"/>
              </a:lnSpc>
              <a:buClr>
                <a:srgbClr val="FFFFFF"/>
              </a:buClr>
              <a:buSzPts val="1400"/>
              <a:buFont typeface="+mj-lt"/>
              <a:buAutoNum type="romanUcPeriod"/>
            </a:pPr>
            <a:r>
              <a:rPr lang="en-US" sz="1000" b="1" dirty="0">
                <a:latin typeface="Google Sans" panose="020B0503030502040204" pitchFamily="34" charset="0"/>
                <a:ea typeface="Roboto"/>
                <a:cs typeface="Roboto"/>
                <a:sym typeface="Roboto"/>
              </a:rPr>
              <a:t>Lets do the basics…</a:t>
            </a:r>
          </a:p>
          <a:p>
            <a:pPr marL="425450" lvl="0" indent="-285750">
              <a:lnSpc>
                <a:spcPct val="150000"/>
              </a:lnSpc>
              <a:buClr>
                <a:srgbClr val="FFFFFF"/>
              </a:buClr>
              <a:buSzPts val="1400"/>
              <a:buFont typeface="+mj-lt"/>
              <a:buAutoNum type="romanUcPeriod"/>
            </a:pPr>
            <a:r>
              <a:rPr lang="en-US" sz="1000" b="1" dirty="0">
                <a:latin typeface="Google Sans" panose="020B0503030502040204" pitchFamily="34" charset="0"/>
                <a:ea typeface="Roboto"/>
                <a:cs typeface="Roboto"/>
                <a:sym typeface="Roboto"/>
              </a:rPr>
              <a:t>How data transfer works…</a:t>
            </a:r>
          </a:p>
          <a:p>
            <a:pPr marL="425450" lvl="0" indent="-285750">
              <a:lnSpc>
                <a:spcPct val="150000"/>
              </a:lnSpc>
              <a:buClr>
                <a:srgbClr val="FFFFFF"/>
              </a:buClr>
              <a:buSzPts val="1400"/>
              <a:buFont typeface="+mj-lt"/>
              <a:buAutoNum type="romanUcPeriod"/>
            </a:pPr>
            <a:r>
              <a:rPr lang="en-US" sz="1000" b="1" dirty="0">
                <a:latin typeface="Google Sans" panose="020B0503030502040204" pitchFamily="34" charset="0"/>
                <a:ea typeface="Roboto"/>
                <a:cs typeface="Roboto"/>
                <a:sym typeface="Roboto"/>
              </a:rPr>
              <a:t>Let’s make it more complicated.</a:t>
            </a:r>
          </a:p>
          <a:p>
            <a:pPr marL="425450" lvl="0" indent="-285750">
              <a:lnSpc>
                <a:spcPct val="150000"/>
              </a:lnSpc>
              <a:buClr>
                <a:srgbClr val="FFFFFF"/>
              </a:buClr>
              <a:buSzPts val="1400"/>
              <a:buFont typeface="+mj-lt"/>
              <a:buAutoNum type="romanUcPeriod"/>
            </a:pPr>
            <a:r>
              <a:rPr lang="en-US" sz="1000" b="1" dirty="0">
                <a:latin typeface="Google Sans" panose="020B0503030502040204" pitchFamily="34" charset="0"/>
                <a:ea typeface="Roboto"/>
                <a:cs typeface="Roboto"/>
                <a:sym typeface="Roboto"/>
              </a:rPr>
              <a:t>Cleaning it up!</a:t>
            </a:r>
          </a:p>
          <a:p>
            <a:pPr marL="425450" lvl="0" indent="-285750">
              <a:lnSpc>
                <a:spcPct val="150000"/>
              </a:lnSpc>
              <a:buClr>
                <a:srgbClr val="FFFFFF"/>
              </a:buClr>
              <a:buSzPts val="1400"/>
              <a:buFont typeface="+mj-lt"/>
              <a:buAutoNum type="romanUcPeriod"/>
            </a:pPr>
            <a:r>
              <a:rPr lang="en-US" sz="1000" b="1" dirty="0">
                <a:latin typeface="Google Sans" panose="020B0503030502040204" pitchFamily="34" charset="0"/>
                <a:ea typeface="Roboto"/>
                <a:cs typeface="Roboto"/>
                <a:sym typeface="Roboto"/>
              </a:rPr>
              <a:t>What does Virtual Network means?</a:t>
            </a:r>
          </a:p>
          <a:p>
            <a:pPr marL="425450" lvl="0" indent="-285750">
              <a:lnSpc>
                <a:spcPct val="150000"/>
              </a:lnSpc>
              <a:buClr>
                <a:srgbClr val="FFFFFF"/>
              </a:buClr>
              <a:buSzPts val="1400"/>
              <a:buFont typeface="+mj-lt"/>
              <a:buAutoNum type="romanUcPeriod"/>
            </a:pPr>
            <a:r>
              <a:rPr lang="en-US" sz="1000" b="1" dirty="0">
                <a:latin typeface="Google Sans" panose="020B0503030502040204" pitchFamily="34" charset="0"/>
                <a:ea typeface="Roboto"/>
                <a:cs typeface="Roboto"/>
                <a:sym typeface="Roboto"/>
              </a:rPr>
              <a:t>Lets keep it simple here.</a:t>
            </a:r>
          </a:p>
          <a:p>
            <a:pPr marL="425450" lvl="0" indent="-285750">
              <a:lnSpc>
                <a:spcPct val="150000"/>
              </a:lnSpc>
              <a:buClr>
                <a:srgbClr val="FFFFFF"/>
              </a:buClr>
              <a:buSzPts val="1400"/>
              <a:buFont typeface="+mj-lt"/>
              <a:buAutoNum type="romanUcPeriod"/>
            </a:pPr>
            <a:r>
              <a:rPr lang="en-US" sz="1000" b="1" dirty="0">
                <a:latin typeface="Google Sans" panose="020B0503030502040204" pitchFamily="34" charset="0"/>
                <a:ea typeface="Roboto"/>
                <a:cs typeface="Roboto"/>
                <a:sym typeface="Roboto"/>
              </a:rPr>
              <a:t>Types of Virtual Networks for Virtual Machines</a:t>
            </a:r>
          </a:p>
          <a:p>
            <a:pPr marL="425450" lvl="0" indent="-285750">
              <a:lnSpc>
                <a:spcPct val="150000"/>
              </a:lnSpc>
              <a:buClr>
                <a:srgbClr val="FFFFFF"/>
              </a:buClr>
              <a:buSzPts val="1400"/>
              <a:buFont typeface="+mj-lt"/>
              <a:buAutoNum type="romanUcPeriod"/>
            </a:pPr>
            <a:r>
              <a:rPr lang="en-US" sz="1000" b="1" dirty="0">
                <a:latin typeface="Google Sans" panose="020B0503030502040204" pitchFamily="34" charset="0"/>
                <a:ea typeface="Roboto"/>
                <a:cs typeface="Roboto"/>
                <a:sym typeface="Roboto"/>
              </a:rPr>
              <a:t>Why Virtualize your network?</a:t>
            </a:r>
          </a:p>
          <a:p>
            <a:pPr marL="425450" lvl="0" indent="-285750">
              <a:lnSpc>
                <a:spcPct val="150000"/>
              </a:lnSpc>
              <a:buClr>
                <a:srgbClr val="FFFFFF"/>
              </a:buClr>
              <a:buSzPts val="1400"/>
              <a:buFont typeface="+mj-lt"/>
              <a:buAutoNum type="romanUcPeriod"/>
            </a:pPr>
            <a:r>
              <a:rPr lang="en-US" sz="1000" b="1" dirty="0">
                <a:latin typeface="Google Sans" panose="020B0503030502040204" pitchFamily="34" charset="0"/>
                <a:ea typeface="Roboto"/>
                <a:cs typeface="Roboto"/>
                <a:sym typeface="Roboto"/>
              </a:rPr>
              <a:t>Let’s clarify some things here…</a:t>
            </a:r>
          </a:p>
          <a:p>
            <a:pPr marL="425450" lvl="0" indent="-285750">
              <a:lnSpc>
                <a:spcPct val="150000"/>
              </a:lnSpc>
              <a:buClr>
                <a:srgbClr val="FFFFFF"/>
              </a:buClr>
              <a:buSzPts val="1400"/>
              <a:buFont typeface="+mj-lt"/>
              <a:buAutoNum type="romanUcPeriod"/>
            </a:pPr>
            <a:r>
              <a:rPr lang="en-US" sz="1000" b="1" dirty="0">
                <a:latin typeface="Google Sans" panose="020B0503030502040204" pitchFamily="34" charset="0"/>
                <a:ea typeface="Roboto"/>
                <a:cs typeface="Roboto"/>
                <a:sym typeface="Roboto"/>
              </a:rPr>
              <a:t>Let’s wrap up.. </a:t>
            </a:r>
          </a:p>
        </p:txBody>
      </p:sp>
      <p:pic>
        <p:nvPicPr>
          <p:cNvPr id="8" name="Picture 7">
            <a:extLst>
              <a:ext uri="{FF2B5EF4-FFF2-40B4-BE49-F238E27FC236}">
                <a16:creationId xmlns:a16="http://schemas.microsoft.com/office/drawing/2014/main" xmlns="" id="{570C44C3-FC13-4F2A-A768-7B4FBCA06D7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flipH="1">
            <a:off x="1168009" y="1883795"/>
            <a:ext cx="1957909" cy="1957905"/>
          </a:xfrm>
          <a:prstGeom prst="rect">
            <a:avLst/>
          </a:prstGeom>
        </p:spPr>
      </p:pic>
    </p:spTree>
    <p:extLst>
      <p:ext uri="{BB962C8B-B14F-4D97-AF65-F5344CB8AC3E}">
        <p14:creationId xmlns:p14="http://schemas.microsoft.com/office/powerpoint/2010/main" val="69840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B4D60DEE-EE72-4734-8B0F-B563E3D72382}"/>
              </a:ext>
            </a:extLst>
          </p:cNvPr>
          <p:cNvPicPr>
            <a:picLocks noChangeAspect="1"/>
          </p:cNvPicPr>
          <p:nvPr/>
        </p:nvPicPr>
        <p:blipFill>
          <a:blip r:embed="rId3"/>
          <a:stretch>
            <a:fillRect/>
          </a:stretch>
        </p:blipFill>
        <p:spPr>
          <a:xfrm>
            <a:off x="0" y="0"/>
            <a:ext cx="9144000" cy="5140990"/>
          </a:xfrm>
          <a:prstGeom prst="rect">
            <a:avLst/>
          </a:prstGeom>
        </p:spPr>
      </p:pic>
      <p:sp>
        <p:nvSpPr>
          <p:cNvPr id="12" name="Shape 73">
            <a:extLst>
              <a:ext uri="{FF2B5EF4-FFF2-40B4-BE49-F238E27FC236}">
                <a16:creationId xmlns:a16="http://schemas.microsoft.com/office/drawing/2014/main" xmlns="" id="{20C3660B-F353-4046-B945-91381450B569}"/>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DD835"/>
                </a:solidFill>
                <a:uFillTx/>
                <a:latin typeface="Google Sans" panose="020B0503030502040204" pitchFamily="34" charset="0"/>
              </a:rPr>
              <a:t>Things to remember.</a:t>
            </a:r>
            <a:endParaRPr sz="2400" b="1" dirty="0">
              <a:solidFill>
                <a:srgbClr val="FDD835"/>
              </a:solidFill>
              <a:uFillTx/>
              <a:latin typeface="Google Sans" panose="020B0503030502040204" pitchFamily="34" charset="0"/>
            </a:endParaRPr>
          </a:p>
        </p:txBody>
      </p:sp>
      <p:pic>
        <p:nvPicPr>
          <p:cNvPr id="13" name="Shape 56">
            <a:extLst>
              <a:ext uri="{FF2B5EF4-FFF2-40B4-BE49-F238E27FC236}">
                <a16:creationId xmlns:a16="http://schemas.microsoft.com/office/drawing/2014/main" xmlns="" id="{C4472E18-8441-4005-A81F-476E84372C6F}"/>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14" name="Picture 13">
            <a:extLst>
              <a:ext uri="{FF2B5EF4-FFF2-40B4-BE49-F238E27FC236}">
                <a16:creationId xmlns:a16="http://schemas.microsoft.com/office/drawing/2014/main" xmlns="" id="{1480754B-74A8-4074-AAE0-9E7F8E8C7BE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15" name="Picture 14">
            <a:extLst>
              <a:ext uri="{FF2B5EF4-FFF2-40B4-BE49-F238E27FC236}">
                <a16:creationId xmlns:a16="http://schemas.microsoft.com/office/drawing/2014/main" xmlns="" id="{D41F988C-A88F-431B-8A88-E41A0DD94B5D}"/>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8" name="Rectangle 7"/>
          <p:cNvSpPr/>
          <p:nvPr/>
        </p:nvSpPr>
        <p:spPr>
          <a:xfrm>
            <a:off x="2408991" y="2082127"/>
            <a:ext cx="8199052" cy="1323439"/>
          </a:xfrm>
          <a:prstGeom prst="rect">
            <a:avLst/>
          </a:prstGeom>
        </p:spPr>
        <p:txBody>
          <a:bodyPr wrap="square">
            <a:spAutoFit/>
          </a:bodyPr>
          <a:lstStyle/>
          <a:p>
            <a:pPr marL="342900" fontAlgn="ctr"/>
            <a:r>
              <a:rPr lang="en-US" sz="4000" b="1" dirty="0" smtClean="0">
                <a:latin typeface="Google Sans" panose="020B0503030502040204"/>
              </a:rPr>
              <a:t>Consider hardware </a:t>
            </a:r>
          </a:p>
          <a:p>
            <a:pPr marL="342900" fontAlgn="ctr"/>
            <a:r>
              <a:rPr lang="en-US" sz="4000" b="1" dirty="0" smtClean="0">
                <a:latin typeface="Google Sans" panose="020B0503030502040204"/>
              </a:rPr>
              <a:t>performance</a:t>
            </a:r>
          </a:p>
        </p:txBody>
      </p:sp>
      <p:pic>
        <p:nvPicPr>
          <p:cNvPr id="11" name="Picture 10">
            <a:extLst>
              <a:ext uri="{FF2B5EF4-FFF2-40B4-BE49-F238E27FC236}">
                <a16:creationId xmlns:a16="http://schemas.microsoft.com/office/drawing/2014/main" xmlns="" id="{82AB9870-0062-4862-B188-B1C3E8F3916F}"/>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44948" y="1927368"/>
            <a:ext cx="1464043" cy="1730232"/>
          </a:xfrm>
          <a:prstGeom prst="rect">
            <a:avLst/>
          </a:prstGeom>
        </p:spPr>
      </p:pic>
    </p:spTree>
    <p:extLst>
      <p:ext uri="{BB962C8B-B14F-4D97-AF65-F5344CB8AC3E}">
        <p14:creationId xmlns:p14="http://schemas.microsoft.com/office/powerpoint/2010/main" val="2342785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56">
            <a:extLst>
              <a:ext uri="{FF2B5EF4-FFF2-40B4-BE49-F238E27FC236}">
                <a16:creationId xmlns:a16="http://schemas.microsoft.com/office/drawing/2014/main" xmlns="" id="{016A34B7-8C79-42FC-A4FF-48C319C08AA9}"/>
              </a:ext>
            </a:extLst>
          </p:cNvPr>
          <p:cNvPicPr preferRelativeResize="0"/>
          <p:nvPr/>
        </p:nvPicPr>
        <p:blipFill>
          <a:blip r:embed="rId3" cstate="print">
            <a:extLst>
              <a:ext uri="{28A0092B-C50C-407E-A947-70E740481C1C}">
                <a14:useLocalDpi xmlns:a14="http://schemas.microsoft.com/office/drawing/2010/main"/>
              </a:ext>
            </a:extLst>
          </a:blip>
          <a:stretch>
            <a:fillRect/>
          </a:stretch>
        </p:blipFill>
        <p:spPr>
          <a:xfrm>
            <a:off x="6328310" y="255844"/>
            <a:ext cx="2407655" cy="370809"/>
          </a:xfrm>
          <a:prstGeom prst="rect">
            <a:avLst/>
          </a:prstGeom>
          <a:noFill/>
          <a:ln>
            <a:noFill/>
          </a:ln>
        </p:spPr>
      </p:pic>
      <p:pic>
        <p:nvPicPr>
          <p:cNvPr id="5" name="Picture 4">
            <a:extLst>
              <a:ext uri="{FF2B5EF4-FFF2-40B4-BE49-F238E27FC236}">
                <a16:creationId xmlns:a16="http://schemas.microsoft.com/office/drawing/2014/main" xmlns="" id="{BE1A3987-42C2-45D1-9DF9-B0F4B00A4EF6}"/>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82638" y="255844"/>
            <a:ext cx="1324623" cy="356068"/>
          </a:xfrm>
          <a:prstGeom prst="rect">
            <a:avLst/>
          </a:prstGeom>
        </p:spPr>
      </p:pic>
      <p:pic>
        <p:nvPicPr>
          <p:cNvPr id="6" name="Picture 5">
            <a:extLst>
              <a:ext uri="{FF2B5EF4-FFF2-40B4-BE49-F238E27FC236}">
                <a16:creationId xmlns:a16="http://schemas.microsoft.com/office/drawing/2014/main" xmlns="" id="{4E38F197-AEA5-40AE-9D79-B1833885D155}"/>
              </a:ext>
            </a:extLst>
          </p:cNvPr>
          <p:cNvPicPr>
            <a:picLocks noChangeAspect="1"/>
          </p:cNvPicPr>
          <p:nvPr/>
        </p:nvPicPr>
        <p:blipFill>
          <a:blip r:embed="rId5"/>
          <a:stretch>
            <a:fillRect/>
          </a:stretch>
        </p:blipFill>
        <p:spPr>
          <a:xfrm>
            <a:off x="0" y="0"/>
            <a:ext cx="9144000" cy="5140990"/>
          </a:xfrm>
          <a:prstGeom prst="rect">
            <a:avLst/>
          </a:prstGeom>
        </p:spPr>
      </p:pic>
      <p:sp>
        <p:nvSpPr>
          <p:cNvPr id="7" name="Shape 86">
            <a:extLst>
              <a:ext uri="{FF2B5EF4-FFF2-40B4-BE49-F238E27FC236}">
                <a16:creationId xmlns:a16="http://schemas.microsoft.com/office/drawing/2014/main" xmlns="" id="{482F7FFA-24FE-4C77-ACDF-C484F18A96D3}"/>
              </a:ext>
            </a:extLst>
          </p:cNvPr>
          <p:cNvSpPr txBox="1">
            <a:spLocks/>
          </p:cNvSpPr>
          <p:nvPr/>
        </p:nvSpPr>
        <p:spPr>
          <a:xfrm>
            <a:off x="869825" y="3043356"/>
            <a:ext cx="5575800" cy="65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uFillTx/>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uFillTx/>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uFillTx/>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uFillTx/>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uFillTx/>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uFillTx/>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uFillTx/>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uFillTx/>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uFillTx/>
                <a:latin typeface="Arial"/>
                <a:ea typeface="Arial"/>
                <a:cs typeface="Arial"/>
                <a:sym typeface="Arial"/>
              </a:defRPr>
            </a:lvl9pPr>
          </a:lstStyle>
          <a:p>
            <a:r>
              <a:rPr lang="en-US" sz="3000" b="1" dirty="0">
                <a:solidFill>
                  <a:srgbClr val="536DFE"/>
                </a:solidFill>
                <a:uFillTx/>
                <a:latin typeface="Google Sans" panose="020B0503030502040204" pitchFamily="34" charset="0"/>
              </a:rPr>
              <a:t>Thank you!</a:t>
            </a:r>
          </a:p>
        </p:txBody>
      </p:sp>
      <p:sp>
        <p:nvSpPr>
          <p:cNvPr id="8" name="Shape 87">
            <a:extLst>
              <a:ext uri="{FF2B5EF4-FFF2-40B4-BE49-F238E27FC236}">
                <a16:creationId xmlns:a16="http://schemas.microsoft.com/office/drawing/2014/main" xmlns="" id="{793ED9CD-B19C-40E3-B528-DB5D899419DA}"/>
              </a:ext>
            </a:extLst>
          </p:cNvPr>
          <p:cNvSpPr txBox="1">
            <a:spLocks/>
          </p:cNvSpPr>
          <p:nvPr/>
        </p:nvSpPr>
        <p:spPr>
          <a:xfrm>
            <a:off x="869824" y="3560557"/>
            <a:ext cx="5458485"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uFillTx/>
                <a:latin typeface="Arial"/>
                <a:ea typeface="Arial"/>
                <a:cs typeface="Arial"/>
                <a:sym typeface="Arial"/>
              </a:defRPr>
            </a:lvl1pPr>
            <a:lvl2pPr marL="914400" marR="0" lvl="1"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uFillTx/>
                <a:latin typeface="Arial"/>
                <a:ea typeface="Arial"/>
                <a:cs typeface="Arial"/>
                <a:sym typeface="Arial"/>
              </a:defRPr>
            </a:lvl2pPr>
            <a:lvl3pPr marL="1371600" marR="0" lvl="2"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uFillTx/>
                <a:latin typeface="Arial"/>
                <a:ea typeface="Arial"/>
                <a:cs typeface="Arial"/>
                <a:sym typeface="Arial"/>
              </a:defRPr>
            </a:lvl3pPr>
            <a:lvl4pPr marL="1828800" marR="0" lvl="3"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uFillTx/>
                <a:latin typeface="Arial"/>
                <a:ea typeface="Arial"/>
                <a:cs typeface="Arial"/>
                <a:sym typeface="Arial"/>
              </a:defRPr>
            </a:lvl4pPr>
            <a:lvl5pPr marL="2286000" marR="0" lvl="4"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uFillTx/>
                <a:latin typeface="Arial"/>
                <a:ea typeface="Arial"/>
                <a:cs typeface="Arial"/>
                <a:sym typeface="Arial"/>
              </a:defRPr>
            </a:lvl5pPr>
            <a:lvl6pPr marL="2743200" marR="0" lvl="5"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uFillTx/>
                <a:latin typeface="Arial"/>
                <a:ea typeface="Arial"/>
                <a:cs typeface="Arial"/>
                <a:sym typeface="Arial"/>
              </a:defRPr>
            </a:lvl6pPr>
            <a:lvl7pPr marL="3200400" marR="0" lvl="6"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uFillTx/>
                <a:latin typeface="Arial"/>
                <a:ea typeface="Arial"/>
                <a:cs typeface="Arial"/>
                <a:sym typeface="Arial"/>
              </a:defRPr>
            </a:lvl7pPr>
            <a:lvl8pPr marL="3657600" marR="0" lvl="7"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uFillTx/>
                <a:latin typeface="Arial"/>
                <a:ea typeface="Arial"/>
                <a:cs typeface="Arial"/>
                <a:sym typeface="Arial"/>
              </a:defRPr>
            </a:lvl8pPr>
            <a:lvl9pPr marL="4114800" marR="0" lvl="8" indent="-317500" algn="l" rtl="0">
              <a:lnSpc>
                <a:spcPct val="115000"/>
              </a:lnSpc>
              <a:spcBef>
                <a:spcPts val="1600"/>
              </a:spcBef>
              <a:spcAft>
                <a:spcPts val="1600"/>
              </a:spcAft>
              <a:buClr>
                <a:schemeClr val="lt2"/>
              </a:buClr>
              <a:buSzPts val="1400"/>
              <a:buFont typeface="Arial"/>
              <a:buChar char="■"/>
              <a:defRPr sz="1400" b="0" i="0" u="none" strike="noStrike" cap="none">
                <a:solidFill>
                  <a:schemeClr val="lt2"/>
                </a:solidFill>
                <a:uFillTx/>
                <a:latin typeface="Arial"/>
                <a:ea typeface="Arial"/>
                <a:cs typeface="Arial"/>
                <a:sym typeface="Arial"/>
              </a:defRPr>
            </a:lvl9pPr>
          </a:lstStyle>
          <a:p>
            <a:pPr marL="0" indent="0">
              <a:buFont typeface="Arial"/>
              <a:buNone/>
            </a:pPr>
            <a:r>
              <a:rPr lang="en-US" sz="1400" dirty="0">
                <a:solidFill>
                  <a:schemeClr val="tx1"/>
                </a:solidFill>
                <a:uFillTx/>
                <a:latin typeface="Google Sans" panose="020B0503030502040204" pitchFamily="34" charset="0"/>
              </a:rPr>
              <a:t>Thank you.</a:t>
            </a:r>
          </a:p>
          <a:p>
            <a:pPr marL="0" indent="0">
              <a:buFont typeface="Arial"/>
              <a:buNone/>
            </a:pPr>
            <a:r>
              <a:rPr lang="en-US" sz="1400" dirty="0">
                <a:solidFill>
                  <a:schemeClr val="tx1"/>
                </a:solidFill>
                <a:uFillTx/>
                <a:latin typeface="Google Sans" panose="020B0503030502040204" pitchFamily="34" charset="0"/>
              </a:rPr>
              <a:t>Special thanks to the Dynamics and CritSit team </a:t>
            </a:r>
            <a:r>
              <a:rPr lang="en-US" sz="1400" dirty="0">
                <a:solidFill>
                  <a:schemeClr val="tx1"/>
                </a:solidFill>
                <a:latin typeface="Google Sans" panose="020B0503030502040204" pitchFamily="34" charset="0"/>
              </a:rPr>
              <a:t>at</a:t>
            </a:r>
            <a:r>
              <a:rPr lang="en-US" sz="1400" dirty="0">
                <a:solidFill>
                  <a:schemeClr val="tx1"/>
                </a:solidFill>
                <a:uFillTx/>
                <a:latin typeface="Google Sans" panose="020B0503030502040204" pitchFamily="34" charset="0"/>
              </a:rPr>
              <a:t> Tek Experts Hanoi.</a:t>
            </a:r>
          </a:p>
          <a:p>
            <a:pPr marL="0" indent="0">
              <a:buFont typeface="Arial"/>
              <a:buNone/>
            </a:pPr>
            <a:endParaRPr lang="en-US" sz="1400" dirty="0">
              <a:solidFill>
                <a:schemeClr val="tx1"/>
              </a:solidFill>
              <a:uFillTx/>
              <a:latin typeface="Google Sans" panose="020B0503030502040204" pitchFamily="34" charset="0"/>
            </a:endParaRPr>
          </a:p>
          <a:p>
            <a:pPr marL="0" indent="0">
              <a:buFont typeface="Arial"/>
              <a:buNone/>
            </a:pPr>
            <a:endParaRPr lang="en-US" sz="1400" dirty="0">
              <a:solidFill>
                <a:schemeClr val="tx1"/>
              </a:solidFill>
              <a:uFillTx/>
              <a:latin typeface="Google Sans" panose="020B0503030502040204" pitchFamily="34" charset="0"/>
            </a:endParaRPr>
          </a:p>
        </p:txBody>
      </p:sp>
      <p:pic>
        <p:nvPicPr>
          <p:cNvPr id="9" name="Picture 8">
            <a:extLst>
              <a:ext uri="{FF2B5EF4-FFF2-40B4-BE49-F238E27FC236}">
                <a16:creationId xmlns:a16="http://schemas.microsoft.com/office/drawing/2014/main" xmlns="" id="{F096D8A0-21E8-4A35-B75B-64152A7D5D7C}"/>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5964766" y="3470564"/>
            <a:ext cx="1426647" cy="1317191"/>
          </a:xfrm>
          <a:prstGeom prst="rect">
            <a:avLst/>
          </a:prstGeom>
        </p:spPr>
      </p:pic>
    </p:spTree>
    <p:extLst>
      <p:ext uri="{BB962C8B-B14F-4D97-AF65-F5344CB8AC3E}">
        <p14:creationId xmlns:p14="http://schemas.microsoft.com/office/powerpoint/2010/main" val="2925075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E0CB0C6-807C-4E15-961D-549772BB926F}"/>
              </a:ext>
            </a:extLst>
          </p:cNvPr>
          <p:cNvPicPr>
            <a:picLocks noChangeAspect="1"/>
          </p:cNvPicPr>
          <p:nvPr/>
        </p:nvPicPr>
        <p:blipFill>
          <a:blip r:embed="rId3"/>
          <a:stretch>
            <a:fillRect/>
          </a:stretch>
        </p:blipFill>
        <p:spPr>
          <a:xfrm>
            <a:off x="0" y="0"/>
            <a:ext cx="9144000" cy="5140990"/>
          </a:xfrm>
          <a:prstGeom prst="rect">
            <a:avLst/>
          </a:prstGeom>
        </p:spPr>
      </p:pic>
      <p:pic>
        <p:nvPicPr>
          <p:cNvPr id="5" name="Shape 56">
            <a:extLst>
              <a:ext uri="{FF2B5EF4-FFF2-40B4-BE49-F238E27FC236}">
                <a16:creationId xmlns:a16="http://schemas.microsoft.com/office/drawing/2014/main" xmlns="" id="{B6395A8E-3E35-4DF7-8BA9-6150575B415E}"/>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6" name="Picture 5">
            <a:extLst>
              <a:ext uri="{FF2B5EF4-FFF2-40B4-BE49-F238E27FC236}">
                <a16:creationId xmlns:a16="http://schemas.microsoft.com/office/drawing/2014/main" xmlns="" id="{3C7930C2-53A1-40A9-8610-16F1AF81BDB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sp>
        <p:nvSpPr>
          <p:cNvPr id="7" name="Shape 73">
            <a:extLst>
              <a:ext uri="{FF2B5EF4-FFF2-40B4-BE49-F238E27FC236}">
                <a16:creationId xmlns:a16="http://schemas.microsoft.com/office/drawing/2014/main" xmlns="" id="{B2019D66-8B3B-4423-9B95-607EE3A173E5}"/>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smtClean="0">
                <a:solidFill>
                  <a:srgbClr val="FF6F00"/>
                </a:solidFill>
                <a:uFillTx/>
                <a:latin typeface="Google Sans" panose="020B0503030502040204" pitchFamily="34" charset="0"/>
              </a:rPr>
              <a:t>Where do we start?</a:t>
            </a:r>
            <a:endParaRPr sz="2400" b="1" dirty="0">
              <a:solidFill>
                <a:srgbClr val="FF6F00"/>
              </a:solidFill>
              <a:uFillTx/>
              <a:latin typeface="Google Sans" panose="020B0503030502040204" pitchFamily="34" charset="0"/>
            </a:endParaRPr>
          </a:p>
        </p:txBody>
      </p:sp>
      <p:pic>
        <p:nvPicPr>
          <p:cNvPr id="9" name="Picture 8">
            <a:extLst>
              <a:ext uri="{FF2B5EF4-FFF2-40B4-BE49-F238E27FC236}">
                <a16:creationId xmlns:a16="http://schemas.microsoft.com/office/drawing/2014/main" xmlns="" id="{B05325A2-4B89-4D67-B76B-27B8E24C5935}"/>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504523" y="488182"/>
            <a:ext cx="698106" cy="686320"/>
          </a:xfrm>
          <a:prstGeom prst="rect">
            <a:avLst/>
          </a:prstGeom>
        </p:spPr>
      </p:pic>
      <p:grpSp>
        <p:nvGrpSpPr>
          <p:cNvPr id="11" name="Group 10">
            <a:extLst>
              <a:ext uri="{FF2B5EF4-FFF2-40B4-BE49-F238E27FC236}">
                <a16:creationId xmlns:a16="http://schemas.microsoft.com/office/drawing/2014/main" xmlns="" id="{97CD560F-A28E-4F38-BB7D-BE3ADAD273E7}"/>
              </a:ext>
            </a:extLst>
          </p:cNvPr>
          <p:cNvGrpSpPr/>
          <p:nvPr/>
        </p:nvGrpSpPr>
        <p:grpSpPr>
          <a:xfrm>
            <a:off x="2670630" y="1515813"/>
            <a:ext cx="3541486" cy="2693870"/>
            <a:chOff x="1043856" y="369556"/>
            <a:chExt cx="2486594" cy="1886916"/>
          </a:xfrm>
        </p:grpSpPr>
        <p:pic>
          <p:nvPicPr>
            <p:cNvPr id="13" name="Picture 12">
              <a:extLst>
                <a:ext uri="{FF2B5EF4-FFF2-40B4-BE49-F238E27FC236}">
                  <a16:creationId xmlns:a16="http://schemas.microsoft.com/office/drawing/2014/main" xmlns="" id="{6B85A992-F091-4BAE-B109-6B3C569AC68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043856" y="369556"/>
              <a:ext cx="2486594" cy="1886916"/>
            </a:xfrm>
            <a:prstGeom prst="rect">
              <a:avLst/>
            </a:prstGeom>
          </p:spPr>
        </p:pic>
        <p:sp>
          <p:nvSpPr>
            <p:cNvPr id="14" name="TextBox 13">
              <a:extLst>
                <a:ext uri="{FF2B5EF4-FFF2-40B4-BE49-F238E27FC236}">
                  <a16:creationId xmlns:a16="http://schemas.microsoft.com/office/drawing/2014/main" xmlns="" id="{4D3B8116-4528-4634-B35E-0A3F3E077E88}"/>
                </a:ext>
              </a:extLst>
            </p:cNvPr>
            <p:cNvSpPr txBox="1"/>
            <p:nvPr/>
          </p:nvSpPr>
          <p:spPr>
            <a:xfrm>
              <a:off x="1751203" y="1197609"/>
              <a:ext cx="357555" cy="480420"/>
            </a:xfrm>
            <a:prstGeom prst="rect">
              <a:avLst/>
            </a:prstGeom>
            <a:solidFill>
              <a:schemeClr val="bg1"/>
            </a:solidFill>
          </p:spPr>
          <p:txBody>
            <a:bodyPr wrap="none" rtlCol="0">
              <a:spAutoFit/>
            </a:bodyPr>
            <a:lstStyle/>
            <a:p>
              <a:endParaRPr lang="en-US" sz="1013" dirty="0"/>
            </a:p>
          </p:txBody>
        </p:sp>
      </p:grpSp>
    </p:spTree>
    <p:extLst>
      <p:ext uri="{BB962C8B-B14F-4D97-AF65-F5344CB8AC3E}">
        <p14:creationId xmlns:p14="http://schemas.microsoft.com/office/powerpoint/2010/main" val="250732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8A0DF739-2D12-463A-8D77-B0C298ED8AE5}"/>
              </a:ext>
            </a:extLst>
          </p:cNvPr>
          <p:cNvGrpSpPr/>
          <p:nvPr/>
        </p:nvGrpSpPr>
        <p:grpSpPr>
          <a:xfrm>
            <a:off x="3016439" y="3117373"/>
            <a:ext cx="2761177" cy="1231538"/>
            <a:chOff x="3017804" y="3245431"/>
            <a:chExt cx="2761177" cy="1231538"/>
          </a:xfrm>
        </p:grpSpPr>
        <p:sp>
          <p:nvSpPr>
            <p:cNvPr id="11" name="Rectangle 10">
              <a:extLst>
                <a:ext uri="{FF2B5EF4-FFF2-40B4-BE49-F238E27FC236}">
                  <a16:creationId xmlns:a16="http://schemas.microsoft.com/office/drawing/2014/main" xmlns="" id="{C646C75E-3741-4FF2-BAD1-C50AE4E6268B}"/>
                </a:ext>
              </a:extLst>
            </p:cNvPr>
            <p:cNvSpPr/>
            <p:nvPr/>
          </p:nvSpPr>
          <p:spPr>
            <a:xfrm>
              <a:off x="3017804" y="3502093"/>
              <a:ext cx="2761177" cy="974876"/>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30" name="TextBox 29">
              <a:extLst>
                <a:ext uri="{FF2B5EF4-FFF2-40B4-BE49-F238E27FC236}">
                  <a16:creationId xmlns:a16="http://schemas.microsoft.com/office/drawing/2014/main" xmlns="" id="{6101FF4C-4F50-493B-B482-D5F7ABD76484}"/>
                </a:ext>
              </a:extLst>
            </p:cNvPr>
            <p:cNvSpPr txBox="1"/>
            <p:nvPr/>
          </p:nvSpPr>
          <p:spPr>
            <a:xfrm>
              <a:off x="3878829" y="3245431"/>
              <a:ext cx="824604" cy="187162"/>
            </a:xfrm>
            <a:prstGeom prst="rect">
              <a:avLst/>
            </a:prstGeom>
            <a:solidFill>
              <a:schemeClr val="bg1"/>
            </a:solidFill>
          </p:spPr>
          <p:txBody>
            <a:bodyPr wrap="none" rtlCol="0">
              <a:spAutoFit/>
            </a:bodyPr>
            <a:lstStyle/>
            <a:p>
              <a:r>
                <a:rPr lang="en-US" sz="1013" dirty="0"/>
                <a:t>Whole Computer</a:t>
              </a:r>
            </a:p>
          </p:txBody>
        </p:sp>
      </p:grpSp>
      <p:pic>
        <p:nvPicPr>
          <p:cNvPr id="4" name="Picture 3">
            <a:extLst>
              <a:ext uri="{FF2B5EF4-FFF2-40B4-BE49-F238E27FC236}">
                <a16:creationId xmlns:a16="http://schemas.microsoft.com/office/drawing/2014/main" xmlns="" id="{B4314D51-A110-49A3-BF7C-86EF8C7F034E}"/>
              </a:ext>
            </a:extLst>
          </p:cNvPr>
          <p:cNvPicPr>
            <a:picLocks noChangeAspect="1"/>
          </p:cNvPicPr>
          <p:nvPr/>
        </p:nvPicPr>
        <p:blipFill>
          <a:blip r:embed="rId3"/>
          <a:stretch>
            <a:fillRect/>
          </a:stretch>
        </p:blipFill>
        <p:spPr>
          <a:xfrm>
            <a:off x="0" y="0"/>
            <a:ext cx="9144000" cy="5140990"/>
          </a:xfrm>
          <a:prstGeom prst="rect">
            <a:avLst/>
          </a:prstGeom>
        </p:spPr>
      </p:pic>
      <p:sp>
        <p:nvSpPr>
          <p:cNvPr id="6" name="Shape 73">
            <a:extLst>
              <a:ext uri="{FF2B5EF4-FFF2-40B4-BE49-F238E27FC236}">
                <a16:creationId xmlns:a16="http://schemas.microsoft.com/office/drawing/2014/main" xmlns="" id="{EE12F584-CB6B-4637-9CF0-D3D205D158E0}"/>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lvl="0"/>
            <a:r>
              <a:rPr lang="en-US" sz="2400" b="1" dirty="0">
                <a:solidFill>
                  <a:srgbClr val="FDD835"/>
                </a:solidFill>
                <a:latin typeface="Google Sans" panose="020B0503030502040204" pitchFamily="34" charset="0"/>
              </a:rPr>
              <a:t>Let’s do the basics.</a:t>
            </a:r>
          </a:p>
        </p:txBody>
      </p:sp>
      <p:pic>
        <p:nvPicPr>
          <p:cNvPr id="7" name="Shape 56">
            <a:extLst>
              <a:ext uri="{FF2B5EF4-FFF2-40B4-BE49-F238E27FC236}">
                <a16:creationId xmlns:a16="http://schemas.microsoft.com/office/drawing/2014/main" xmlns="" id="{178AEA5A-B9F2-4FCB-8161-450142C5331A}"/>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8" name="Picture 7">
            <a:extLst>
              <a:ext uri="{FF2B5EF4-FFF2-40B4-BE49-F238E27FC236}">
                <a16:creationId xmlns:a16="http://schemas.microsoft.com/office/drawing/2014/main" xmlns="" id="{F7A13FE9-B802-4571-8BF9-7A7B3B29B77C}"/>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9" name="Picture 8">
            <a:extLst>
              <a:ext uri="{FF2B5EF4-FFF2-40B4-BE49-F238E27FC236}">
                <a16:creationId xmlns:a16="http://schemas.microsoft.com/office/drawing/2014/main" xmlns="" id="{D46B65FB-F6C9-43CE-8F6B-A075EAC33204}"/>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12" name="Rectangle 11">
            <a:extLst>
              <a:ext uri="{FF2B5EF4-FFF2-40B4-BE49-F238E27FC236}">
                <a16:creationId xmlns:a16="http://schemas.microsoft.com/office/drawing/2014/main" xmlns="" id="{DC442825-2B42-45B3-AB41-565728AEA5A8}"/>
              </a:ext>
            </a:extLst>
          </p:cNvPr>
          <p:cNvSpPr/>
          <p:nvPr/>
        </p:nvSpPr>
        <p:spPr>
          <a:xfrm>
            <a:off x="1798554" y="2389347"/>
            <a:ext cx="1154105" cy="1959564"/>
          </a:xfrm>
          <a:prstGeom prst="rect">
            <a:avLst/>
          </a:prstGeom>
          <a:no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3" name="Picture 27" descr="C:\Users\ecoffey\AppData\Local\Temp\Rar$DRa0.386\30067_Device_router_unreachable_64.png">
            <a:extLst>
              <a:ext uri="{FF2B5EF4-FFF2-40B4-BE49-F238E27FC236}">
                <a16:creationId xmlns:a16="http://schemas.microsoft.com/office/drawing/2014/main" xmlns="" id="{4006697C-8EC0-44D3-8D55-9670AFF5836A}"/>
              </a:ext>
            </a:extLst>
          </p:cNvPr>
          <p:cNvPicPr>
            <a:picLocks noChangeAspect="1" noChangeArrowheads="1"/>
          </p:cNvPicPr>
          <p:nvPr/>
        </p:nvPicPr>
        <p:blipFill>
          <a:blip r:embed="rId7">
            <a:duotone>
              <a:prstClr val="black"/>
              <a:srgbClr val="69C400">
                <a:tint val="45000"/>
                <a:satMod val="400000"/>
              </a:srgbClr>
            </a:duotone>
            <a:extLst>
              <a:ext uri="{28A0092B-C50C-407E-A947-70E740481C1C}">
                <a14:useLocalDpi xmlns:a14="http://schemas.microsoft.com/office/drawing/2010/main"/>
              </a:ext>
            </a:extLst>
          </a:blip>
          <a:srcRect/>
          <a:stretch>
            <a:fillRect/>
          </a:stretch>
        </p:blipFill>
        <p:spPr bwMode="auto">
          <a:xfrm>
            <a:off x="2097191" y="2389347"/>
            <a:ext cx="556190" cy="5561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xmlns="" id="{4EAB5DEA-372D-4B9C-8B16-3E7577FBABC2}"/>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048683" y="2911024"/>
            <a:ext cx="653208" cy="493535"/>
          </a:xfrm>
          <a:prstGeom prst="rect">
            <a:avLst/>
          </a:prstGeom>
        </p:spPr>
      </p:pic>
      <p:pic>
        <p:nvPicPr>
          <p:cNvPr id="15" name="Picture 14" descr="A close up of a computer&#10;&#10;Description generated with high confidence">
            <a:extLst>
              <a:ext uri="{FF2B5EF4-FFF2-40B4-BE49-F238E27FC236}">
                <a16:creationId xmlns:a16="http://schemas.microsoft.com/office/drawing/2014/main" xmlns="" id="{5C007021-98D2-4AF1-B210-8BA3957EE3AE}"/>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979300" y="3542378"/>
            <a:ext cx="791974" cy="638192"/>
          </a:xfrm>
          <a:prstGeom prst="rect">
            <a:avLst/>
          </a:prstGeom>
        </p:spPr>
      </p:pic>
      <p:pic>
        <p:nvPicPr>
          <p:cNvPr id="16" name="Picture 15">
            <a:extLst>
              <a:ext uri="{FF2B5EF4-FFF2-40B4-BE49-F238E27FC236}">
                <a16:creationId xmlns:a16="http://schemas.microsoft.com/office/drawing/2014/main" xmlns="" id="{549D2B93-BB65-4D3C-A636-DF191B3C3D2D}"/>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4012122" y="3429012"/>
            <a:ext cx="864924" cy="864924"/>
          </a:xfrm>
          <a:prstGeom prst="rect">
            <a:avLst/>
          </a:prstGeom>
        </p:spPr>
      </p:pic>
      <p:pic>
        <p:nvPicPr>
          <p:cNvPr id="17" name="Picture 16">
            <a:extLst>
              <a:ext uri="{FF2B5EF4-FFF2-40B4-BE49-F238E27FC236}">
                <a16:creationId xmlns:a16="http://schemas.microsoft.com/office/drawing/2014/main" xmlns="" id="{D2CFCE21-5DCB-4E99-A572-EE71B1D16461}"/>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3113458" y="3514795"/>
            <a:ext cx="693358" cy="693358"/>
          </a:xfrm>
          <a:prstGeom prst="rect">
            <a:avLst/>
          </a:prstGeom>
        </p:spPr>
      </p:pic>
      <p:cxnSp>
        <p:nvCxnSpPr>
          <p:cNvPr id="18" name="Straight Connector 17">
            <a:extLst>
              <a:ext uri="{FF2B5EF4-FFF2-40B4-BE49-F238E27FC236}">
                <a16:creationId xmlns:a16="http://schemas.microsoft.com/office/drawing/2014/main" xmlns="" id="{6D264214-368D-431F-93BE-8C1C7B0F579E}"/>
              </a:ext>
            </a:extLst>
          </p:cNvPr>
          <p:cNvCxnSpPr>
            <a:cxnSpLocks/>
          </p:cNvCxnSpPr>
          <p:nvPr/>
        </p:nvCxnSpPr>
        <p:spPr>
          <a:xfrm flipH="1">
            <a:off x="5627139" y="4079072"/>
            <a:ext cx="304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11E9002E-11B4-4FCC-A07F-7B9D6F964B71}"/>
              </a:ext>
            </a:extLst>
          </p:cNvPr>
          <p:cNvCxnSpPr>
            <a:cxnSpLocks/>
            <a:stCxn id="32" idx="2"/>
          </p:cNvCxnSpPr>
          <p:nvPr/>
        </p:nvCxnSpPr>
        <p:spPr>
          <a:xfrm>
            <a:off x="2374089" y="2223402"/>
            <a:ext cx="0" cy="25210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C64CCD6-74A6-4A8F-805D-EDC79F92DEC4}"/>
              </a:ext>
            </a:extLst>
          </p:cNvPr>
          <p:cNvCxnSpPr>
            <a:cxnSpLocks/>
            <a:endCxn id="14" idx="0"/>
          </p:cNvCxnSpPr>
          <p:nvPr/>
        </p:nvCxnSpPr>
        <p:spPr>
          <a:xfrm>
            <a:off x="2375286" y="2829188"/>
            <a:ext cx="1" cy="818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3D91DF7-A833-4D45-973A-04C9A79BF6C7}"/>
              </a:ext>
            </a:extLst>
          </p:cNvPr>
          <p:cNvCxnSpPr>
            <a:cxnSpLocks/>
            <a:stCxn id="14" idx="2"/>
            <a:endCxn id="15" idx="0"/>
          </p:cNvCxnSpPr>
          <p:nvPr/>
        </p:nvCxnSpPr>
        <p:spPr>
          <a:xfrm>
            <a:off x="2375287" y="3404559"/>
            <a:ext cx="1" cy="1378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5DD7ACC-0D7B-4339-A42F-9348FD7F45C9}"/>
              </a:ext>
            </a:extLst>
          </p:cNvPr>
          <p:cNvCxnSpPr>
            <a:cxnSpLocks/>
            <a:stCxn id="17" idx="1"/>
            <a:endCxn id="15" idx="3"/>
          </p:cNvCxnSpPr>
          <p:nvPr/>
        </p:nvCxnSpPr>
        <p:spPr>
          <a:xfrm flipH="1">
            <a:off x="2771273" y="3861474"/>
            <a:ext cx="34218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9183A7D7-68E6-4E92-9570-79DA76223BAF}"/>
              </a:ext>
            </a:extLst>
          </p:cNvPr>
          <p:cNvCxnSpPr>
            <a:cxnSpLocks/>
            <a:stCxn id="17" idx="3"/>
            <a:endCxn id="16" idx="1"/>
          </p:cNvCxnSpPr>
          <p:nvPr/>
        </p:nvCxnSpPr>
        <p:spPr>
          <a:xfrm flipV="1">
            <a:off x="3806816" y="3861474"/>
            <a:ext cx="205305" cy="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5B01D358-ECB1-42D3-AFAF-F4EC85F0FDEF}"/>
              </a:ext>
            </a:extLst>
          </p:cNvPr>
          <p:cNvCxnSpPr>
            <a:cxnSpLocks/>
            <a:stCxn id="16" idx="3"/>
            <a:endCxn id="25" idx="1"/>
          </p:cNvCxnSpPr>
          <p:nvPr/>
        </p:nvCxnSpPr>
        <p:spPr>
          <a:xfrm flipV="1">
            <a:off x="4877045" y="3861474"/>
            <a:ext cx="153635" cy="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xmlns="" id="{82AB9870-0062-4862-B188-B1C3E8F3916F}"/>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5030680" y="3521327"/>
            <a:ext cx="575632" cy="680292"/>
          </a:xfrm>
          <a:prstGeom prst="rect">
            <a:avLst/>
          </a:prstGeom>
        </p:spPr>
      </p:pic>
      <p:pic>
        <p:nvPicPr>
          <p:cNvPr id="26" name="Picture 25" descr="A close up of a logo&#10;&#10;Description generated with high confidence">
            <a:extLst>
              <a:ext uri="{FF2B5EF4-FFF2-40B4-BE49-F238E27FC236}">
                <a16:creationId xmlns:a16="http://schemas.microsoft.com/office/drawing/2014/main" xmlns="" id="{F1348BAA-ED91-4C66-85BD-689B11B277B9}"/>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5928261" y="3318334"/>
            <a:ext cx="979175" cy="974254"/>
          </a:xfrm>
          <a:prstGeom prst="rect">
            <a:avLst/>
          </a:prstGeom>
        </p:spPr>
      </p:pic>
      <p:sp>
        <p:nvSpPr>
          <p:cNvPr id="27" name="Arrow: Left-Right 26">
            <a:extLst>
              <a:ext uri="{FF2B5EF4-FFF2-40B4-BE49-F238E27FC236}">
                <a16:creationId xmlns:a16="http://schemas.microsoft.com/office/drawing/2014/main" xmlns="" id="{FAECE95C-70B7-48ED-929B-68B4340E5188}"/>
              </a:ext>
            </a:extLst>
          </p:cNvPr>
          <p:cNvSpPr/>
          <p:nvPr/>
        </p:nvSpPr>
        <p:spPr>
          <a:xfrm>
            <a:off x="5354479" y="3660418"/>
            <a:ext cx="930723" cy="402109"/>
          </a:xfrm>
          <a:prstGeom prst="leftRightArrow">
            <a:avLst>
              <a:gd name="adj1" fmla="val 50000"/>
              <a:gd name="adj2" fmla="val 20628"/>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28" name="Straight Connector 27">
            <a:extLst>
              <a:ext uri="{FF2B5EF4-FFF2-40B4-BE49-F238E27FC236}">
                <a16:creationId xmlns:a16="http://schemas.microsoft.com/office/drawing/2014/main" xmlns="" id="{025BE184-86BF-4C2D-A820-E29E3ABAF1A9}"/>
              </a:ext>
            </a:extLst>
          </p:cNvPr>
          <p:cNvCxnSpPr>
            <a:cxnSpLocks/>
            <a:stCxn id="29" idx="2"/>
            <a:endCxn id="26" idx="0"/>
          </p:cNvCxnSpPr>
          <p:nvPr/>
        </p:nvCxnSpPr>
        <p:spPr>
          <a:xfrm>
            <a:off x="6417849" y="3085841"/>
            <a:ext cx="0" cy="23249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29" name="Picture 28" descr="A close up of a logo&#10;&#10;Description generated with high confidence">
            <a:extLst>
              <a:ext uri="{FF2B5EF4-FFF2-40B4-BE49-F238E27FC236}">
                <a16:creationId xmlns:a16="http://schemas.microsoft.com/office/drawing/2014/main" xmlns="" id="{67A24C44-EBC1-4012-8359-76D57CCC997C}"/>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5986463" y="2223069"/>
            <a:ext cx="862772" cy="862772"/>
          </a:xfrm>
          <a:prstGeom prst="rect">
            <a:avLst/>
          </a:prstGeom>
        </p:spPr>
      </p:pic>
      <p:grpSp>
        <p:nvGrpSpPr>
          <p:cNvPr id="31" name="Group 30">
            <a:extLst>
              <a:ext uri="{FF2B5EF4-FFF2-40B4-BE49-F238E27FC236}">
                <a16:creationId xmlns:a16="http://schemas.microsoft.com/office/drawing/2014/main" xmlns="" id="{97CD560F-A28E-4F38-BB7D-BE3ADAD273E7}"/>
              </a:ext>
            </a:extLst>
          </p:cNvPr>
          <p:cNvGrpSpPr/>
          <p:nvPr/>
        </p:nvGrpSpPr>
        <p:grpSpPr>
          <a:xfrm>
            <a:off x="1731740" y="1248526"/>
            <a:ext cx="1284699" cy="974876"/>
            <a:chOff x="1043856" y="369556"/>
            <a:chExt cx="2486594" cy="1886916"/>
          </a:xfrm>
        </p:grpSpPr>
        <p:pic>
          <p:nvPicPr>
            <p:cNvPr id="32" name="Picture 31">
              <a:extLst>
                <a:ext uri="{FF2B5EF4-FFF2-40B4-BE49-F238E27FC236}">
                  <a16:creationId xmlns:a16="http://schemas.microsoft.com/office/drawing/2014/main" xmlns="" id="{6B85A992-F091-4BAE-B109-6B3C569AC68C}"/>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043856" y="369556"/>
              <a:ext cx="2486594" cy="1886916"/>
            </a:xfrm>
            <a:prstGeom prst="rect">
              <a:avLst/>
            </a:prstGeom>
          </p:spPr>
        </p:pic>
        <p:sp>
          <p:nvSpPr>
            <p:cNvPr id="33" name="TextBox 32">
              <a:extLst>
                <a:ext uri="{FF2B5EF4-FFF2-40B4-BE49-F238E27FC236}">
                  <a16:creationId xmlns:a16="http://schemas.microsoft.com/office/drawing/2014/main" xmlns="" id="{4D3B8116-4528-4634-B35E-0A3F3E077E88}"/>
                </a:ext>
              </a:extLst>
            </p:cNvPr>
            <p:cNvSpPr txBox="1"/>
            <p:nvPr/>
          </p:nvSpPr>
          <p:spPr>
            <a:xfrm>
              <a:off x="1751204" y="1197610"/>
              <a:ext cx="896526" cy="362260"/>
            </a:xfrm>
            <a:prstGeom prst="rect">
              <a:avLst/>
            </a:prstGeom>
            <a:solidFill>
              <a:schemeClr val="bg1"/>
            </a:solidFill>
          </p:spPr>
          <p:txBody>
            <a:bodyPr wrap="none" rtlCol="0">
              <a:spAutoFit/>
            </a:bodyPr>
            <a:lstStyle/>
            <a:p>
              <a:r>
                <a:rPr lang="en-US" sz="1013" dirty="0"/>
                <a:t>Internet</a:t>
              </a:r>
            </a:p>
          </p:txBody>
        </p:sp>
      </p:grpSp>
    </p:spTree>
    <p:extLst>
      <p:ext uri="{BB962C8B-B14F-4D97-AF65-F5344CB8AC3E}">
        <p14:creationId xmlns:p14="http://schemas.microsoft.com/office/powerpoint/2010/main" val="132012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randombar(horizontal)">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randombar(horizontal)">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randombar(horizontal)">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randombar(horizontal)">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randombar(horizontal)">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randombar(horizontal)">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randombar(horizontal)">
                                      <p:cBhvr>
                                        <p:cTn id="9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xmlns="" id="{BC508D12-C650-42E9-B655-BCE725388ADC}"/>
              </a:ext>
            </a:extLst>
          </p:cNvPr>
          <p:cNvPicPr>
            <a:picLocks noChangeAspect="1"/>
          </p:cNvPicPr>
          <p:nvPr/>
        </p:nvPicPr>
        <p:blipFill>
          <a:blip r:embed="rId3"/>
          <a:stretch>
            <a:fillRect/>
          </a:stretch>
        </p:blipFill>
        <p:spPr>
          <a:xfrm>
            <a:off x="0" y="0"/>
            <a:ext cx="9144000" cy="5140990"/>
          </a:xfrm>
          <a:prstGeom prst="rect">
            <a:avLst/>
          </a:prstGeom>
        </p:spPr>
      </p:pic>
      <p:pic>
        <p:nvPicPr>
          <p:cNvPr id="28" name="Shape 56">
            <a:extLst>
              <a:ext uri="{FF2B5EF4-FFF2-40B4-BE49-F238E27FC236}">
                <a16:creationId xmlns:a16="http://schemas.microsoft.com/office/drawing/2014/main" xmlns="" id="{ED4B96E5-5927-42CD-9A61-F1FFB4F23851}"/>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29" name="Picture 28">
            <a:extLst>
              <a:ext uri="{FF2B5EF4-FFF2-40B4-BE49-F238E27FC236}">
                <a16:creationId xmlns:a16="http://schemas.microsoft.com/office/drawing/2014/main" xmlns="" id="{D950FE12-9FA7-408B-9D3E-D61C7A4D16BB}"/>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sp>
        <p:nvSpPr>
          <p:cNvPr id="30" name="Shape 73">
            <a:extLst>
              <a:ext uri="{FF2B5EF4-FFF2-40B4-BE49-F238E27FC236}">
                <a16:creationId xmlns:a16="http://schemas.microsoft.com/office/drawing/2014/main" xmlns="" id="{CEC43D68-B990-45F3-8569-D48366BC3A6A}"/>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lvl="0"/>
            <a:r>
              <a:rPr lang="en-US" sz="2400" b="1" dirty="0">
                <a:solidFill>
                  <a:srgbClr val="FF6F00"/>
                </a:solidFill>
                <a:latin typeface="Google Sans" panose="020B0503030502040204" pitchFamily="34" charset="0"/>
              </a:rPr>
              <a:t>How data transfer works?</a:t>
            </a:r>
            <a:endParaRPr sz="2400" b="1" dirty="0">
              <a:solidFill>
                <a:srgbClr val="FF6F00"/>
              </a:solidFill>
              <a:uFillTx/>
              <a:latin typeface="Google Sans" panose="020B0503030502040204" pitchFamily="34" charset="0"/>
            </a:endParaRPr>
          </a:p>
        </p:txBody>
      </p:sp>
      <p:pic>
        <p:nvPicPr>
          <p:cNvPr id="32" name="Picture 31">
            <a:extLst>
              <a:ext uri="{FF2B5EF4-FFF2-40B4-BE49-F238E27FC236}">
                <a16:creationId xmlns:a16="http://schemas.microsoft.com/office/drawing/2014/main" xmlns="" id="{C6B99A84-5418-430A-8EE3-12648B737534}"/>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504523" y="488182"/>
            <a:ext cx="698106" cy="686320"/>
          </a:xfrm>
          <a:prstGeom prst="rect">
            <a:avLst/>
          </a:prstGeom>
        </p:spPr>
      </p:pic>
      <p:pic>
        <p:nvPicPr>
          <p:cNvPr id="35" name="Picture 34" descr="A close up of a computer&#10;&#10;Description generated with high confidence">
            <a:extLst>
              <a:ext uri="{FF2B5EF4-FFF2-40B4-BE49-F238E27FC236}">
                <a16:creationId xmlns:a16="http://schemas.microsoft.com/office/drawing/2014/main" xmlns="" id="{634A23A1-A150-4416-8411-6C48B963F6F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086980" y="2145430"/>
            <a:ext cx="754041" cy="607625"/>
          </a:xfrm>
          <a:prstGeom prst="rect">
            <a:avLst/>
          </a:prstGeom>
        </p:spPr>
      </p:pic>
      <p:cxnSp>
        <p:nvCxnSpPr>
          <p:cNvPr id="36" name="Straight Connector 35">
            <a:extLst>
              <a:ext uri="{FF2B5EF4-FFF2-40B4-BE49-F238E27FC236}">
                <a16:creationId xmlns:a16="http://schemas.microsoft.com/office/drawing/2014/main" xmlns="" id="{99D1FB14-03CF-4987-B2A3-39CA6A60DDDF}"/>
              </a:ext>
            </a:extLst>
          </p:cNvPr>
          <p:cNvCxnSpPr>
            <a:cxnSpLocks/>
          </p:cNvCxnSpPr>
          <p:nvPr/>
        </p:nvCxnSpPr>
        <p:spPr>
          <a:xfrm flipH="1">
            <a:off x="5042632" y="1377062"/>
            <a:ext cx="977"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16E10D0E-7EC3-410B-9F20-DB6563C410BB}"/>
              </a:ext>
            </a:extLst>
          </p:cNvPr>
          <p:cNvCxnSpPr>
            <a:cxnSpLocks/>
            <a:stCxn id="60" idx="0"/>
          </p:cNvCxnSpPr>
          <p:nvPr/>
        </p:nvCxnSpPr>
        <p:spPr>
          <a:xfrm flipV="1">
            <a:off x="4126685" y="2701735"/>
            <a:ext cx="95873" cy="6284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0B7FDDBF-EFD2-4541-91BC-1547DB9E2E0D}"/>
              </a:ext>
            </a:extLst>
          </p:cNvPr>
          <p:cNvCxnSpPr>
            <a:cxnSpLocks/>
            <a:stCxn id="70" idx="0"/>
          </p:cNvCxnSpPr>
          <p:nvPr/>
        </p:nvCxnSpPr>
        <p:spPr>
          <a:xfrm flipH="1" flipV="1">
            <a:off x="4714513" y="2701735"/>
            <a:ext cx="147864" cy="6242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40" name="Picture 39" descr="A close up of a sign&#10;&#10;Description generated with high confidence">
            <a:extLst>
              <a:ext uri="{FF2B5EF4-FFF2-40B4-BE49-F238E27FC236}">
                <a16:creationId xmlns:a16="http://schemas.microsoft.com/office/drawing/2014/main" xmlns="" id="{0AFE6875-D2D9-46EF-B69C-EC5FC7CD0BC2}"/>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962654" y="1610741"/>
            <a:ext cx="449664" cy="449664"/>
          </a:xfrm>
          <a:prstGeom prst="rect">
            <a:avLst/>
          </a:prstGeom>
        </p:spPr>
      </p:pic>
      <p:pic>
        <p:nvPicPr>
          <p:cNvPr id="42" name="Picture 41" descr="A close up of a sign&#10;&#10;Description generated with high confidence">
            <a:extLst>
              <a:ext uri="{FF2B5EF4-FFF2-40B4-BE49-F238E27FC236}">
                <a16:creationId xmlns:a16="http://schemas.microsoft.com/office/drawing/2014/main" xmlns="" id="{38E93CF9-EA38-4629-B77E-B1DBFBC6F480}"/>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6565228" y="1610741"/>
            <a:ext cx="449664" cy="449664"/>
          </a:xfrm>
          <a:prstGeom prst="rect">
            <a:avLst/>
          </a:prstGeom>
        </p:spPr>
      </p:pic>
      <p:pic>
        <p:nvPicPr>
          <p:cNvPr id="43" name="Picture 42" descr="A close up of a sign&#10;&#10;Description generated with high confidence">
            <a:extLst>
              <a:ext uri="{FF2B5EF4-FFF2-40B4-BE49-F238E27FC236}">
                <a16:creationId xmlns:a16="http://schemas.microsoft.com/office/drawing/2014/main" xmlns="" id="{0C1A48AB-1805-4DCA-B27A-965B3285AD4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864071" y="2846938"/>
            <a:ext cx="449664" cy="449664"/>
          </a:xfrm>
          <a:prstGeom prst="rect">
            <a:avLst/>
          </a:prstGeom>
        </p:spPr>
      </p:pic>
      <p:pic>
        <p:nvPicPr>
          <p:cNvPr id="44" name="Picture 43" descr="A close up of a sign&#10;&#10;Description generated with high confidence">
            <a:extLst>
              <a:ext uri="{FF2B5EF4-FFF2-40B4-BE49-F238E27FC236}">
                <a16:creationId xmlns:a16="http://schemas.microsoft.com/office/drawing/2014/main" xmlns="" id="{614A61F0-CB75-4CDF-B209-EDC212E0AB6D}"/>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886083" y="2884733"/>
            <a:ext cx="449664" cy="449664"/>
          </a:xfrm>
          <a:prstGeom prst="rect">
            <a:avLst/>
          </a:prstGeom>
        </p:spPr>
      </p:pic>
      <p:pic>
        <p:nvPicPr>
          <p:cNvPr id="45" name="Picture 44" descr="A close up of a sign&#10;&#10;Description generated with high confidence">
            <a:extLst>
              <a:ext uri="{FF2B5EF4-FFF2-40B4-BE49-F238E27FC236}">
                <a16:creationId xmlns:a16="http://schemas.microsoft.com/office/drawing/2014/main" xmlns="" id="{9EC1E2DF-946B-4AA1-B45D-60976A1C8485}"/>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259251" y="1987602"/>
            <a:ext cx="449664" cy="449664"/>
          </a:xfrm>
          <a:prstGeom prst="rect">
            <a:avLst/>
          </a:prstGeom>
        </p:spPr>
      </p:pic>
      <p:pic>
        <p:nvPicPr>
          <p:cNvPr id="46" name="Picture 45" descr="A close up of a sign&#10;&#10;Description generated with high confidence">
            <a:extLst>
              <a:ext uri="{FF2B5EF4-FFF2-40B4-BE49-F238E27FC236}">
                <a16:creationId xmlns:a16="http://schemas.microsoft.com/office/drawing/2014/main" xmlns="" id="{183FAE52-278B-482E-B50E-833CE82498DE}"/>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660375" y="2883183"/>
            <a:ext cx="449664" cy="449664"/>
          </a:xfrm>
          <a:prstGeom prst="rect">
            <a:avLst/>
          </a:prstGeom>
        </p:spPr>
      </p:pic>
      <p:pic>
        <p:nvPicPr>
          <p:cNvPr id="47" name="Picture 46" descr="A close up of a sign&#10;&#10;Description generated with high confidence">
            <a:extLst>
              <a:ext uri="{FF2B5EF4-FFF2-40B4-BE49-F238E27FC236}">
                <a16:creationId xmlns:a16="http://schemas.microsoft.com/office/drawing/2014/main" xmlns="" id="{7B2907E8-8198-4B3F-A131-7F128DBBA109}"/>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709252" y="2882747"/>
            <a:ext cx="449664" cy="449664"/>
          </a:xfrm>
          <a:prstGeom prst="rect">
            <a:avLst/>
          </a:prstGeom>
        </p:spPr>
      </p:pic>
      <p:grpSp>
        <p:nvGrpSpPr>
          <p:cNvPr id="50" name="Group 49">
            <a:extLst>
              <a:ext uri="{FF2B5EF4-FFF2-40B4-BE49-F238E27FC236}">
                <a16:creationId xmlns:a16="http://schemas.microsoft.com/office/drawing/2014/main" xmlns="" id="{95C5A5E6-DF4F-4B37-B4CF-1974CCDC1D39}"/>
              </a:ext>
            </a:extLst>
          </p:cNvPr>
          <p:cNvGrpSpPr/>
          <p:nvPr/>
        </p:nvGrpSpPr>
        <p:grpSpPr>
          <a:xfrm>
            <a:off x="4587693" y="2145430"/>
            <a:ext cx="2742423" cy="2215426"/>
            <a:chOff x="6304517" y="2669775"/>
            <a:chExt cx="4805208" cy="3881818"/>
          </a:xfrm>
        </p:grpSpPr>
        <p:sp>
          <p:nvSpPr>
            <p:cNvPr id="66" name="Rectangle 65">
              <a:extLst>
                <a:ext uri="{FF2B5EF4-FFF2-40B4-BE49-F238E27FC236}">
                  <a16:creationId xmlns:a16="http://schemas.microsoft.com/office/drawing/2014/main" xmlns="" id="{96F826A5-A560-4861-88A8-B4F26DBED646}"/>
                </a:ext>
              </a:extLst>
            </p:cNvPr>
            <p:cNvSpPr/>
            <p:nvPr/>
          </p:nvSpPr>
          <p:spPr>
            <a:xfrm>
              <a:off x="6304517" y="5140545"/>
              <a:ext cx="4805208" cy="850969"/>
            </a:xfrm>
            <a:prstGeom prst="rect">
              <a:avLst/>
            </a:prstGeom>
            <a:solidFill>
              <a:schemeClr val="bg1"/>
            </a:solid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67" name="Picture 66" descr="A close up of a logo&#10;&#10;Description generated with high confidence">
              <a:extLst>
                <a:ext uri="{FF2B5EF4-FFF2-40B4-BE49-F238E27FC236}">
                  <a16:creationId xmlns:a16="http://schemas.microsoft.com/office/drawing/2014/main" xmlns="" id="{D4A8E574-7F84-4934-83A0-97C5DCF3E6A0}"/>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9282970" y="4311463"/>
              <a:ext cx="1629340" cy="1621152"/>
            </a:xfrm>
            <a:prstGeom prst="rect">
              <a:avLst/>
            </a:prstGeom>
          </p:spPr>
        </p:pic>
        <p:pic>
          <p:nvPicPr>
            <p:cNvPr id="68" name="Picture 67">
              <a:extLst>
                <a:ext uri="{FF2B5EF4-FFF2-40B4-BE49-F238E27FC236}">
                  <a16:creationId xmlns:a16="http://schemas.microsoft.com/office/drawing/2014/main" xmlns="" id="{62E67267-983E-4C89-82FC-417DB76A14AC}"/>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7588372" y="4643449"/>
              <a:ext cx="957180" cy="957179"/>
            </a:xfrm>
            <a:prstGeom prst="rect">
              <a:avLst/>
            </a:prstGeom>
          </p:spPr>
        </p:pic>
        <p:pic>
          <p:nvPicPr>
            <p:cNvPr id="70" name="Picture 69">
              <a:extLst>
                <a:ext uri="{FF2B5EF4-FFF2-40B4-BE49-F238E27FC236}">
                  <a16:creationId xmlns:a16="http://schemas.microsoft.com/office/drawing/2014/main" xmlns="" id="{EE1FE60B-07AA-450C-88EB-D23272F8C534}"/>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6402155" y="4738382"/>
              <a:ext cx="767314" cy="767314"/>
            </a:xfrm>
            <a:prstGeom prst="rect">
              <a:avLst/>
            </a:prstGeom>
          </p:spPr>
        </p:pic>
        <p:cxnSp>
          <p:nvCxnSpPr>
            <p:cNvPr id="71" name="Straight Connector 70">
              <a:extLst>
                <a:ext uri="{FF2B5EF4-FFF2-40B4-BE49-F238E27FC236}">
                  <a16:creationId xmlns:a16="http://schemas.microsoft.com/office/drawing/2014/main" xmlns="" id="{D89B7E1E-AD21-46D3-9B69-098A377F31D4}"/>
                </a:ext>
              </a:extLst>
            </p:cNvPr>
            <p:cNvCxnSpPr>
              <a:cxnSpLocks/>
              <a:stCxn id="70" idx="3"/>
              <a:endCxn id="68" idx="1"/>
            </p:cNvCxnSpPr>
            <p:nvPr/>
          </p:nvCxnSpPr>
          <p:spPr>
            <a:xfrm>
              <a:off x="7169468" y="5122039"/>
              <a:ext cx="41890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2B214843-A1BE-47A0-9DC7-BF1C8918DBAB}"/>
                </a:ext>
              </a:extLst>
            </p:cNvPr>
            <p:cNvCxnSpPr>
              <a:cxnSpLocks/>
              <a:stCxn id="68" idx="3"/>
              <a:endCxn id="73" idx="1"/>
            </p:cNvCxnSpPr>
            <p:nvPr/>
          </p:nvCxnSpPr>
          <p:spPr>
            <a:xfrm flipV="1">
              <a:off x="8545551" y="5122039"/>
              <a:ext cx="41890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xmlns="" id="{033F760E-58C5-4B47-85C8-2A7232D3A795}"/>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8964455" y="4745612"/>
              <a:ext cx="637029" cy="752853"/>
            </a:xfrm>
            <a:prstGeom prst="rect">
              <a:avLst/>
            </a:prstGeom>
          </p:spPr>
        </p:pic>
        <p:pic>
          <p:nvPicPr>
            <p:cNvPr id="77" name="Picture 76" descr="A close up of a logo&#10;&#10;Description generated with high confidence">
              <a:extLst>
                <a:ext uri="{FF2B5EF4-FFF2-40B4-BE49-F238E27FC236}">
                  <a16:creationId xmlns:a16="http://schemas.microsoft.com/office/drawing/2014/main" xmlns="" id="{CF64D5C9-4D3D-4988-81C9-860D238F5761}"/>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9377979" y="2669775"/>
              <a:ext cx="1439321" cy="1439321"/>
            </a:xfrm>
            <a:prstGeom prst="rect">
              <a:avLst/>
            </a:prstGeom>
          </p:spPr>
        </p:pic>
        <p:cxnSp>
          <p:nvCxnSpPr>
            <p:cNvPr id="78" name="Straight Connector 77">
              <a:extLst>
                <a:ext uri="{FF2B5EF4-FFF2-40B4-BE49-F238E27FC236}">
                  <a16:creationId xmlns:a16="http://schemas.microsoft.com/office/drawing/2014/main" xmlns="" id="{CFCA7480-CD23-448F-803C-B0E024D071FD}"/>
                </a:ext>
              </a:extLst>
            </p:cNvPr>
            <p:cNvCxnSpPr>
              <a:cxnSpLocks/>
              <a:stCxn id="77" idx="2"/>
              <a:endCxn id="67" idx="0"/>
            </p:cNvCxnSpPr>
            <p:nvPr/>
          </p:nvCxnSpPr>
          <p:spPr>
            <a:xfrm>
              <a:off x="10097640" y="4109096"/>
              <a:ext cx="0" cy="20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xmlns="" id="{43A28964-2247-4F0D-A148-FB1AB6DD90BA}"/>
                </a:ext>
              </a:extLst>
            </p:cNvPr>
            <p:cNvSpPr txBox="1"/>
            <p:nvPr/>
          </p:nvSpPr>
          <p:spPr>
            <a:xfrm>
              <a:off x="8058973" y="6086465"/>
              <a:ext cx="2369264" cy="465128"/>
            </a:xfrm>
            <a:prstGeom prst="rect">
              <a:avLst/>
            </a:prstGeom>
            <a:noFill/>
          </p:spPr>
          <p:txBody>
            <a:bodyPr wrap="square" rtlCol="0">
              <a:spAutoFit/>
            </a:bodyPr>
            <a:lstStyle/>
            <a:p>
              <a:r>
                <a:rPr lang="en-US" sz="1125" dirty="0"/>
                <a:t>Computer 2 </a:t>
              </a:r>
            </a:p>
          </p:txBody>
        </p:sp>
      </p:grpSp>
      <p:grpSp>
        <p:nvGrpSpPr>
          <p:cNvPr id="51" name="Group 50">
            <a:extLst>
              <a:ext uri="{FF2B5EF4-FFF2-40B4-BE49-F238E27FC236}">
                <a16:creationId xmlns:a16="http://schemas.microsoft.com/office/drawing/2014/main" xmlns="" id="{3A5D948C-FC8F-46AC-B4FE-519D372DE364}"/>
              </a:ext>
            </a:extLst>
          </p:cNvPr>
          <p:cNvGrpSpPr/>
          <p:nvPr/>
        </p:nvGrpSpPr>
        <p:grpSpPr>
          <a:xfrm>
            <a:off x="1607261" y="2145431"/>
            <a:ext cx="2797079" cy="2205489"/>
            <a:chOff x="1082275" y="2669776"/>
            <a:chExt cx="4900974" cy="3864406"/>
          </a:xfrm>
        </p:grpSpPr>
        <p:grpSp>
          <p:nvGrpSpPr>
            <p:cNvPr id="53" name="Group 52">
              <a:extLst>
                <a:ext uri="{FF2B5EF4-FFF2-40B4-BE49-F238E27FC236}">
                  <a16:creationId xmlns:a16="http://schemas.microsoft.com/office/drawing/2014/main" xmlns="" id="{69BAED06-0FFD-4521-9991-5557E4FB8BF2}"/>
                </a:ext>
              </a:extLst>
            </p:cNvPr>
            <p:cNvGrpSpPr/>
            <p:nvPr/>
          </p:nvGrpSpPr>
          <p:grpSpPr>
            <a:xfrm>
              <a:off x="1082275" y="2669776"/>
              <a:ext cx="4900974" cy="3864406"/>
              <a:chOff x="1082275" y="2669776"/>
              <a:chExt cx="4900974" cy="3864406"/>
            </a:xfrm>
          </p:grpSpPr>
          <p:grpSp>
            <p:nvGrpSpPr>
              <p:cNvPr id="54" name="Group 53">
                <a:extLst>
                  <a:ext uri="{FF2B5EF4-FFF2-40B4-BE49-F238E27FC236}">
                    <a16:creationId xmlns:a16="http://schemas.microsoft.com/office/drawing/2014/main" xmlns="" id="{E7792AA4-A4C4-4D86-9ED7-66AB8A91D39B}"/>
                  </a:ext>
                </a:extLst>
              </p:cNvPr>
              <p:cNvGrpSpPr/>
              <p:nvPr/>
            </p:nvGrpSpPr>
            <p:grpSpPr>
              <a:xfrm>
                <a:off x="1082275" y="2669776"/>
                <a:ext cx="4900974" cy="3321738"/>
                <a:chOff x="1082275" y="2669776"/>
                <a:chExt cx="4900974" cy="3321738"/>
              </a:xfrm>
            </p:grpSpPr>
            <p:sp>
              <p:nvSpPr>
                <p:cNvPr id="57" name="Rectangle 56">
                  <a:extLst>
                    <a:ext uri="{FF2B5EF4-FFF2-40B4-BE49-F238E27FC236}">
                      <a16:creationId xmlns:a16="http://schemas.microsoft.com/office/drawing/2014/main" xmlns="" id="{8359A921-3A62-4B8D-A3D8-4FDC5DF11748}"/>
                    </a:ext>
                  </a:extLst>
                </p:cNvPr>
                <p:cNvSpPr/>
                <p:nvPr/>
              </p:nvSpPr>
              <p:spPr>
                <a:xfrm>
                  <a:off x="1082275" y="5140545"/>
                  <a:ext cx="4900974" cy="850969"/>
                </a:xfrm>
                <a:prstGeom prst="rect">
                  <a:avLst/>
                </a:prstGeom>
                <a:solidFill>
                  <a:schemeClr val="bg1"/>
                </a:solid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58" name="Picture 57" descr="A close up of a logo&#10;&#10;Description generated with high confidence">
                  <a:extLst>
                    <a:ext uri="{FF2B5EF4-FFF2-40B4-BE49-F238E27FC236}">
                      <a16:creationId xmlns:a16="http://schemas.microsoft.com/office/drawing/2014/main" xmlns="" id="{5ED3DBC5-0C10-414E-8562-D5B31C5FC26F}"/>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1249070" y="4310711"/>
                  <a:ext cx="1629340" cy="1621152"/>
                </a:xfrm>
                <a:prstGeom prst="rect">
                  <a:avLst/>
                </a:prstGeom>
              </p:spPr>
            </p:pic>
            <p:pic>
              <p:nvPicPr>
                <p:cNvPr id="59" name="Picture 58">
                  <a:extLst>
                    <a:ext uri="{FF2B5EF4-FFF2-40B4-BE49-F238E27FC236}">
                      <a16:creationId xmlns:a16="http://schemas.microsoft.com/office/drawing/2014/main" xmlns="" id="{0929F66E-1FF0-43E4-B8E8-92BC0381799D}"/>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flipH="1">
                  <a:off x="3677578" y="4650679"/>
                  <a:ext cx="957180" cy="957179"/>
                </a:xfrm>
                <a:prstGeom prst="rect">
                  <a:avLst/>
                </a:prstGeom>
              </p:spPr>
            </p:pic>
            <p:pic>
              <p:nvPicPr>
                <p:cNvPr id="60" name="Picture 59">
                  <a:extLst>
                    <a:ext uri="{FF2B5EF4-FFF2-40B4-BE49-F238E27FC236}">
                      <a16:creationId xmlns:a16="http://schemas.microsoft.com/office/drawing/2014/main" xmlns="" id="{570C44C3-FC13-4F2A-A768-7B4FBCA06D70}"/>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flipH="1">
                  <a:off x="5113093" y="4745612"/>
                  <a:ext cx="767314" cy="767314"/>
                </a:xfrm>
                <a:prstGeom prst="rect">
                  <a:avLst/>
                </a:prstGeom>
              </p:spPr>
            </p:pic>
            <p:cxnSp>
              <p:nvCxnSpPr>
                <p:cNvPr id="61" name="Straight Connector 60">
                  <a:extLst>
                    <a:ext uri="{FF2B5EF4-FFF2-40B4-BE49-F238E27FC236}">
                      <a16:creationId xmlns:a16="http://schemas.microsoft.com/office/drawing/2014/main" xmlns="" id="{293059E8-6FAB-421B-B470-AA80ED02418F}"/>
                    </a:ext>
                  </a:extLst>
                </p:cNvPr>
                <p:cNvCxnSpPr>
                  <a:cxnSpLocks/>
                  <a:stCxn id="60" idx="3"/>
                  <a:endCxn id="59" idx="1"/>
                </p:cNvCxnSpPr>
                <p:nvPr/>
              </p:nvCxnSpPr>
              <p:spPr>
                <a:xfrm flipH="1">
                  <a:off x="4634758" y="5129269"/>
                  <a:ext cx="4783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3" name="Picture 62">
                  <a:extLst>
                    <a:ext uri="{FF2B5EF4-FFF2-40B4-BE49-F238E27FC236}">
                      <a16:creationId xmlns:a16="http://schemas.microsoft.com/office/drawing/2014/main" xmlns="" id="{D9E4E9F2-92C3-4BC8-A8BE-62BBE144EB1B}"/>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flipH="1">
                  <a:off x="2656892" y="4764120"/>
                  <a:ext cx="637029" cy="752853"/>
                </a:xfrm>
                <a:prstGeom prst="rect">
                  <a:avLst/>
                </a:prstGeom>
              </p:spPr>
            </p:pic>
            <p:pic>
              <p:nvPicPr>
                <p:cNvPr id="64" name="Picture 63">
                  <a:extLst>
                    <a:ext uri="{FF2B5EF4-FFF2-40B4-BE49-F238E27FC236}">
                      <a16:creationId xmlns:a16="http://schemas.microsoft.com/office/drawing/2014/main" xmlns="" id="{63F67527-21EB-4985-9770-4E1239529C4F}"/>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344080" y="2669776"/>
                  <a:ext cx="1439320" cy="1439320"/>
                </a:xfrm>
                <a:prstGeom prst="rect">
                  <a:avLst/>
                </a:prstGeom>
              </p:spPr>
            </p:pic>
            <p:cxnSp>
              <p:nvCxnSpPr>
                <p:cNvPr id="65" name="Straight Connector 64">
                  <a:extLst>
                    <a:ext uri="{FF2B5EF4-FFF2-40B4-BE49-F238E27FC236}">
                      <a16:creationId xmlns:a16="http://schemas.microsoft.com/office/drawing/2014/main" xmlns="" id="{09B9398D-8180-49A4-A9F5-11F46F41DA46}"/>
                    </a:ext>
                  </a:extLst>
                </p:cNvPr>
                <p:cNvCxnSpPr>
                  <a:cxnSpLocks/>
                  <a:stCxn id="64" idx="2"/>
                  <a:endCxn id="58" idx="0"/>
                </p:cNvCxnSpPr>
                <p:nvPr/>
              </p:nvCxnSpPr>
              <p:spPr>
                <a:xfrm>
                  <a:off x="2063740" y="4109096"/>
                  <a:ext cx="0" cy="2016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xmlns="" id="{42A32CC5-5BCA-407E-A1BB-1682260ECBE1}"/>
                  </a:ext>
                </a:extLst>
              </p:cNvPr>
              <p:cNvSpPr txBox="1"/>
              <p:nvPr/>
            </p:nvSpPr>
            <p:spPr>
              <a:xfrm>
                <a:off x="2783399" y="6069055"/>
                <a:ext cx="1721958" cy="465127"/>
              </a:xfrm>
              <a:prstGeom prst="rect">
                <a:avLst/>
              </a:prstGeom>
              <a:noFill/>
            </p:spPr>
            <p:txBody>
              <a:bodyPr wrap="square" rtlCol="0">
                <a:spAutoFit/>
              </a:bodyPr>
              <a:lstStyle/>
              <a:p>
                <a:r>
                  <a:rPr lang="en-US" sz="1125" dirty="0"/>
                  <a:t>Computer 1</a:t>
                </a:r>
              </a:p>
            </p:txBody>
          </p:sp>
        </p:grpSp>
        <p:cxnSp>
          <p:nvCxnSpPr>
            <p:cNvPr id="52" name="Straight Connector 51">
              <a:extLst>
                <a:ext uri="{FF2B5EF4-FFF2-40B4-BE49-F238E27FC236}">
                  <a16:creationId xmlns:a16="http://schemas.microsoft.com/office/drawing/2014/main" xmlns="" id="{FB8E8C92-5FB0-4821-8545-9911B77DF3A7}"/>
                </a:ext>
              </a:extLst>
            </p:cNvPr>
            <p:cNvCxnSpPr>
              <a:cxnSpLocks/>
              <a:stCxn id="59" idx="3"/>
              <a:endCxn id="63" idx="1"/>
            </p:cNvCxnSpPr>
            <p:nvPr/>
          </p:nvCxnSpPr>
          <p:spPr>
            <a:xfrm flipH="1">
              <a:off x="3293921" y="5129269"/>
              <a:ext cx="383657" cy="112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97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xmlns="" id="{BDEC8C85-D45F-4A58-9315-6FF7837C8F1E}"/>
              </a:ext>
            </a:extLst>
          </p:cNvPr>
          <p:cNvPicPr>
            <a:picLocks noChangeAspect="1"/>
          </p:cNvPicPr>
          <p:nvPr/>
        </p:nvPicPr>
        <p:blipFill>
          <a:blip r:embed="rId3"/>
          <a:stretch>
            <a:fillRect/>
          </a:stretch>
        </p:blipFill>
        <p:spPr>
          <a:xfrm>
            <a:off x="-1635" y="2887"/>
            <a:ext cx="9144000" cy="5140990"/>
          </a:xfrm>
          <a:prstGeom prst="rect">
            <a:avLst/>
          </a:prstGeom>
        </p:spPr>
      </p:pic>
      <p:sp>
        <p:nvSpPr>
          <p:cNvPr id="42" name="Shape 73">
            <a:extLst>
              <a:ext uri="{FF2B5EF4-FFF2-40B4-BE49-F238E27FC236}">
                <a16:creationId xmlns:a16="http://schemas.microsoft.com/office/drawing/2014/main" xmlns="" id="{FDA9E200-8D6E-440F-93C3-A6DD1AFC0875}"/>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DD835"/>
                </a:solidFill>
                <a:uFillTx/>
                <a:latin typeface="Google Sans" panose="020B0503030502040204" pitchFamily="34" charset="0"/>
              </a:rPr>
              <a:t>Lets make it more complicated.</a:t>
            </a:r>
            <a:endParaRPr sz="2400" b="1" dirty="0">
              <a:solidFill>
                <a:srgbClr val="FDD835"/>
              </a:solidFill>
              <a:uFillTx/>
              <a:latin typeface="Google Sans" panose="020B0503030502040204" pitchFamily="34" charset="0"/>
            </a:endParaRPr>
          </a:p>
        </p:txBody>
      </p:sp>
      <p:pic>
        <p:nvPicPr>
          <p:cNvPr id="43" name="Shape 56">
            <a:extLst>
              <a:ext uri="{FF2B5EF4-FFF2-40B4-BE49-F238E27FC236}">
                <a16:creationId xmlns:a16="http://schemas.microsoft.com/office/drawing/2014/main" xmlns="" id="{70756924-A07B-4A45-86FD-258F7AE6502E}"/>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44" name="Picture 43">
            <a:extLst>
              <a:ext uri="{FF2B5EF4-FFF2-40B4-BE49-F238E27FC236}">
                <a16:creationId xmlns:a16="http://schemas.microsoft.com/office/drawing/2014/main" xmlns="" id="{CE34B076-5812-4281-BA42-6C110FAA391D}"/>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45" name="Picture 44">
            <a:extLst>
              <a:ext uri="{FF2B5EF4-FFF2-40B4-BE49-F238E27FC236}">
                <a16:creationId xmlns:a16="http://schemas.microsoft.com/office/drawing/2014/main" xmlns="" id="{2C26C643-39E0-4CFB-841A-EA32CD952C9B}"/>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pic>
        <p:nvPicPr>
          <p:cNvPr id="47" name="Picture 46" descr="A close up of a computer&#10;&#10;Description generated with high confidence">
            <a:extLst>
              <a:ext uri="{FF2B5EF4-FFF2-40B4-BE49-F238E27FC236}">
                <a16:creationId xmlns:a16="http://schemas.microsoft.com/office/drawing/2014/main" xmlns="" id="{B5670E6C-708E-4F8F-B1AE-8C6F83313E05}"/>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217106" y="2280214"/>
            <a:ext cx="422705" cy="340626"/>
          </a:xfrm>
          <a:prstGeom prst="rect">
            <a:avLst/>
          </a:prstGeom>
        </p:spPr>
      </p:pic>
      <p:grpSp>
        <p:nvGrpSpPr>
          <p:cNvPr id="48" name="Group 47">
            <a:extLst>
              <a:ext uri="{FF2B5EF4-FFF2-40B4-BE49-F238E27FC236}">
                <a16:creationId xmlns:a16="http://schemas.microsoft.com/office/drawing/2014/main" xmlns="" id="{22BB949A-C329-42D6-829E-BD19EEB5B5A1}"/>
              </a:ext>
            </a:extLst>
          </p:cNvPr>
          <p:cNvGrpSpPr/>
          <p:nvPr/>
        </p:nvGrpSpPr>
        <p:grpSpPr>
          <a:xfrm>
            <a:off x="2586866" y="1949693"/>
            <a:ext cx="1630240" cy="1040275"/>
            <a:chOff x="1260051" y="1751649"/>
            <a:chExt cx="3355109" cy="2140935"/>
          </a:xfrm>
        </p:grpSpPr>
        <p:cxnSp>
          <p:nvCxnSpPr>
            <p:cNvPr id="234" name="Straight Connector 233">
              <a:extLst>
                <a:ext uri="{FF2B5EF4-FFF2-40B4-BE49-F238E27FC236}">
                  <a16:creationId xmlns:a16="http://schemas.microsoft.com/office/drawing/2014/main" xmlns="" id="{AD6A530A-F63C-4F11-8362-C394974F3218}"/>
                </a:ext>
              </a:extLst>
            </p:cNvPr>
            <p:cNvCxnSpPr>
              <a:cxnSpLocks/>
              <a:stCxn id="138" idx="3"/>
              <a:endCxn id="47" idx="1"/>
            </p:cNvCxnSpPr>
            <p:nvPr/>
          </p:nvCxnSpPr>
          <p:spPr>
            <a:xfrm>
              <a:off x="1328123" y="1751649"/>
              <a:ext cx="3287037" cy="103074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6CE5EDAA-2B95-4BBA-95C2-D01166A8C855}"/>
                </a:ext>
              </a:extLst>
            </p:cNvPr>
            <p:cNvCxnSpPr>
              <a:cxnSpLocks/>
              <a:stCxn id="130" idx="3"/>
              <a:endCxn id="47" idx="1"/>
            </p:cNvCxnSpPr>
            <p:nvPr/>
          </p:nvCxnSpPr>
          <p:spPr>
            <a:xfrm>
              <a:off x="1311335" y="2526203"/>
              <a:ext cx="3303824" cy="25618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43B3C9BB-30BD-421E-8336-58D50C1BC14C}"/>
                </a:ext>
              </a:extLst>
            </p:cNvPr>
            <p:cNvCxnSpPr>
              <a:cxnSpLocks/>
              <a:stCxn id="125" idx="1"/>
              <a:endCxn id="47" idx="1"/>
            </p:cNvCxnSpPr>
            <p:nvPr/>
          </p:nvCxnSpPr>
          <p:spPr>
            <a:xfrm flipV="1">
              <a:off x="1260051" y="2782389"/>
              <a:ext cx="3355109" cy="33924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522D376C-8248-4E84-9717-0383781EACF7}"/>
                </a:ext>
              </a:extLst>
            </p:cNvPr>
            <p:cNvCxnSpPr>
              <a:cxnSpLocks/>
              <a:stCxn id="117" idx="1"/>
              <a:endCxn id="47" idx="1"/>
            </p:cNvCxnSpPr>
            <p:nvPr/>
          </p:nvCxnSpPr>
          <p:spPr>
            <a:xfrm flipV="1">
              <a:off x="1271438" y="2782389"/>
              <a:ext cx="3343722" cy="111019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xmlns="" id="{1D79CC65-37F4-4402-9B60-D956EDBD4718}"/>
              </a:ext>
            </a:extLst>
          </p:cNvPr>
          <p:cNvGrpSpPr/>
          <p:nvPr/>
        </p:nvGrpSpPr>
        <p:grpSpPr>
          <a:xfrm>
            <a:off x="4428459" y="2620840"/>
            <a:ext cx="597298" cy="1821035"/>
            <a:chOff x="8153130" y="2858391"/>
            <a:chExt cx="1846650" cy="3339071"/>
          </a:xfrm>
        </p:grpSpPr>
        <p:cxnSp>
          <p:nvCxnSpPr>
            <p:cNvPr id="230" name="Straight Connector 229">
              <a:extLst>
                <a:ext uri="{FF2B5EF4-FFF2-40B4-BE49-F238E27FC236}">
                  <a16:creationId xmlns:a16="http://schemas.microsoft.com/office/drawing/2014/main" xmlns="" id="{26819BED-C3D4-487E-A353-484AA9046B23}"/>
                </a:ext>
              </a:extLst>
            </p:cNvPr>
            <p:cNvCxnSpPr>
              <a:cxnSpLocks/>
              <a:stCxn id="99" idx="1"/>
              <a:endCxn id="47" idx="2"/>
            </p:cNvCxnSpPr>
            <p:nvPr/>
          </p:nvCxnSpPr>
          <p:spPr>
            <a:xfrm flipH="1" flipV="1">
              <a:off x="8153133" y="2858391"/>
              <a:ext cx="1829541" cy="125192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121264E0-69C0-4848-91EC-E8A76348F279}"/>
                </a:ext>
              </a:extLst>
            </p:cNvPr>
            <p:cNvCxnSpPr>
              <a:cxnSpLocks/>
              <a:stCxn id="93" idx="1"/>
              <a:endCxn id="47" idx="2"/>
            </p:cNvCxnSpPr>
            <p:nvPr/>
          </p:nvCxnSpPr>
          <p:spPr>
            <a:xfrm flipH="1" flipV="1">
              <a:off x="8153133" y="2858391"/>
              <a:ext cx="1829541" cy="190740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69CBB161-76FE-471D-8071-07A0014FDC21}"/>
                </a:ext>
              </a:extLst>
            </p:cNvPr>
            <p:cNvCxnSpPr>
              <a:cxnSpLocks/>
              <a:stCxn id="87" idx="1"/>
              <a:endCxn id="47" idx="2"/>
            </p:cNvCxnSpPr>
            <p:nvPr/>
          </p:nvCxnSpPr>
          <p:spPr>
            <a:xfrm flipH="1" flipV="1">
              <a:off x="8153130" y="2858391"/>
              <a:ext cx="1846650" cy="262323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87206EC0-AF1D-4F40-9A8E-B1D11351AA8F}"/>
                </a:ext>
              </a:extLst>
            </p:cNvPr>
            <p:cNvCxnSpPr>
              <a:cxnSpLocks/>
              <a:stCxn id="80" idx="1"/>
              <a:endCxn id="47" idx="2"/>
            </p:cNvCxnSpPr>
            <p:nvPr/>
          </p:nvCxnSpPr>
          <p:spPr>
            <a:xfrm flipH="1" flipV="1">
              <a:off x="8153130" y="2858391"/>
              <a:ext cx="1846508" cy="333907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xmlns="" id="{A3B84323-BF38-42FA-B2A2-25FF3EF4819E}"/>
              </a:ext>
            </a:extLst>
          </p:cNvPr>
          <p:cNvGrpSpPr/>
          <p:nvPr/>
        </p:nvGrpSpPr>
        <p:grpSpPr>
          <a:xfrm>
            <a:off x="4639810" y="1916281"/>
            <a:ext cx="1615959" cy="1334786"/>
            <a:chOff x="5445207" y="1320322"/>
            <a:chExt cx="3325720" cy="2747051"/>
          </a:xfrm>
        </p:grpSpPr>
        <p:cxnSp>
          <p:nvCxnSpPr>
            <p:cNvPr id="225" name="Straight Connector 224">
              <a:extLst>
                <a:ext uri="{FF2B5EF4-FFF2-40B4-BE49-F238E27FC236}">
                  <a16:creationId xmlns:a16="http://schemas.microsoft.com/office/drawing/2014/main" xmlns="" id="{554E1FC2-E9EF-459A-9AB7-33822B2F62BC}"/>
                </a:ext>
              </a:extLst>
            </p:cNvPr>
            <p:cNvCxnSpPr>
              <a:cxnSpLocks/>
            </p:cNvCxnSpPr>
            <p:nvPr/>
          </p:nvCxnSpPr>
          <p:spPr>
            <a:xfrm flipH="1">
              <a:off x="6925292" y="1320322"/>
              <a:ext cx="84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FD130090-6620-4E97-9759-FBDA3153ADB0}"/>
                </a:ext>
              </a:extLst>
            </p:cNvPr>
            <p:cNvCxnSpPr>
              <a:cxnSpLocks/>
              <a:stCxn id="47" idx="3"/>
              <a:endCxn id="218" idx="1"/>
            </p:cNvCxnSpPr>
            <p:nvPr/>
          </p:nvCxnSpPr>
          <p:spPr>
            <a:xfrm flipV="1">
              <a:off x="5445209" y="1559271"/>
              <a:ext cx="3285994" cy="8605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A0BA92EC-8AE5-4128-A25A-9F832578574B}"/>
                </a:ext>
              </a:extLst>
            </p:cNvPr>
            <p:cNvCxnSpPr>
              <a:cxnSpLocks/>
              <a:stCxn id="47" idx="3"/>
              <a:endCxn id="215" idx="1"/>
            </p:cNvCxnSpPr>
            <p:nvPr/>
          </p:nvCxnSpPr>
          <p:spPr>
            <a:xfrm flipV="1">
              <a:off x="5445209" y="2114347"/>
              <a:ext cx="3325718" cy="30547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FD86EDE8-B1CD-4EDF-915C-DD01EE862C89}"/>
                </a:ext>
              </a:extLst>
            </p:cNvPr>
            <p:cNvCxnSpPr>
              <a:cxnSpLocks/>
              <a:stCxn id="47" idx="3"/>
              <a:endCxn id="205" idx="1"/>
            </p:cNvCxnSpPr>
            <p:nvPr/>
          </p:nvCxnSpPr>
          <p:spPr>
            <a:xfrm>
              <a:off x="5445209" y="2419825"/>
              <a:ext cx="3297383" cy="67861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3441B97D-766B-4BD0-8495-C367ECE512BD}"/>
                </a:ext>
              </a:extLst>
            </p:cNvPr>
            <p:cNvCxnSpPr>
              <a:cxnSpLocks/>
            </p:cNvCxnSpPr>
            <p:nvPr/>
          </p:nvCxnSpPr>
          <p:spPr>
            <a:xfrm>
              <a:off x="5445207" y="2425682"/>
              <a:ext cx="3283176" cy="164169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xmlns="" id="{05E9998E-65DA-44CB-A36C-E099ECA88D88}"/>
              </a:ext>
            </a:extLst>
          </p:cNvPr>
          <p:cNvGrpSpPr/>
          <p:nvPr/>
        </p:nvGrpSpPr>
        <p:grpSpPr>
          <a:xfrm>
            <a:off x="6236467" y="1459821"/>
            <a:ext cx="955480" cy="1794952"/>
            <a:chOff x="9818896" y="380904"/>
            <a:chExt cx="1966423" cy="3694094"/>
          </a:xfrm>
        </p:grpSpPr>
        <p:grpSp>
          <p:nvGrpSpPr>
            <p:cNvPr id="192" name="Group 191">
              <a:extLst>
                <a:ext uri="{FF2B5EF4-FFF2-40B4-BE49-F238E27FC236}">
                  <a16:creationId xmlns:a16="http://schemas.microsoft.com/office/drawing/2014/main" xmlns="" id="{C90BACE7-6219-41F0-BF42-6B34E6E76C91}"/>
                </a:ext>
              </a:extLst>
            </p:cNvPr>
            <p:cNvGrpSpPr/>
            <p:nvPr/>
          </p:nvGrpSpPr>
          <p:grpSpPr>
            <a:xfrm>
              <a:off x="9818896" y="380904"/>
              <a:ext cx="1966423" cy="3694094"/>
              <a:chOff x="9818896" y="380904"/>
              <a:chExt cx="1966423" cy="3694094"/>
            </a:xfrm>
          </p:grpSpPr>
          <p:grpSp>
            <p:nvGrpSpPr>
              <p:cNvPr id="195" name="Group 194">
                <a:extLst>
                  <a:ext uri="{FF2B5EF4-FFF2-40B4-BE49-F238E27FC236}">
                    <a16:creationId xmlns:a16="http://schemas.microsoft.com/office/drawing/2014/main" xmlns="" id="{E0ABFD5F-7FBF-4138-B76B-815220509FBA}"/>
                  </a:ext>
                </a:extLst>
              </p:cNvPr>
              <p:cNvGrpSpPr/>
              <p:nvPr/>
            </p:nvGrpSpPr>
            <p:grpSpPr>
              <a:xfrm>
                <a:off x="9818896" y="380904"/>
                <a:ext cx="1955034" cy="1351475"/>
                <a:chOff x="8755277" y="3815892"/>
                <a:chExt cx="2379804" cy="1645108"/>
              </a:xfrm>
            </p:grpSpPr>
            <p:sp>
              <p:nvSpPr>
                <p:cNvPr id="218" name="Rectangle 217">
                  <a:extLst>
                    <a:ext uri="{FF2B5EF4-FFF2-40B4-BE49-F238E27FC236}">
                      <a16:creationId xmlns:a16="http://schemas.microsoft.com/office/drawing/2014/main" xmlns="" id="{B60B2248-974C-4EF9-A07C-AFDC33702FD7}"/>
                    </a:ext>
                  </a:extLst>
                </p:cNvPr>
                <p:cNvSpPr/>
                <p:nvPr/>
              </p:nvSpPr>
              <p:spPr>
                <a:xfrm>
                  <a:off x="8755277" y="5039553"/>
                  <a:ext cx="2379804"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219" name="Picture 218" descr="A close up of a logo&#10;&#10;Description generated with high confidence">
                  <a:extLst>
                    <a:ext uri="{FF2B5EF4-FFF2-40B4-BE49-F238E27FC236}">
                      <a16:creationId xmlns:a16="http://schemas.microsoft.com/office/drawing/2014/main" xmlns="" id="{504A3984-2410-4320-8E16-E030C9A81D56}"/>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220" name="Picture 219">
                  <a:extLst>
                    <a:ext uri="{FF2B5EF4-FFF2-40B4-BE49-F238E27FC236}">
                      <a16:creationId xmlns:a16="http://schemas.microsoft.com/office/drawing/2014/main" xmlns="" id="{396C733A-38A1-4756-98C9-B5FB1D9A2475}"/>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221" name="Picture 220">
                  <a:extLst>
                    <a:ext uri="{FF2B5EF4-FFF2-40B4-BE49-F238E27FC236}">
                      <a16:creationId xmlns:a16="http://schemas.microsoft.com/office/drawing/2014/main" xmlns="" id="{FC690B10-93F7-4D30-B044-0DA2AF09DCCA}"/>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222" name="Straight Connector 221">
                  <a:extLst>
                    <a:ext uri="{FF2B5EF4-FFF2-40B4-BE49-F238E27FC236}">
                      <a16:creationId xmlns:a16="http://schemas.microsoft.com/office/drawing/2014/main" xmlns="" id="{7AC8E58A-763C-4F6F-ABC1-D8EA707B78A8}"/>
                    </a:ext>
                  </a:extLst>
                </p:cNvPr>
                <p:cNvCxnSpPr>
                  <a:cxnSpLocks/>
                  <a:stCxn id="221" idx="3"/>
                  <a:endCxn id="220"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223" name="Picture 222">
                  <a:extLst>
                    <a:ext uri="{FF2B5EF4-FFF2-40B4-BE49-F238E27FC236}">
                      <a16:creationId xmlns:a16="http://schemas.microsoft.com/office/drawing/2014/main" xmlns="" id="{98D755EE-00A8-4508-B6DD-97A4012AD769}"/>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pic>
              <p:nvPicPr>
                <p:cNvPr id="224" name="Picture 223" descr="A close up of a logo&#10;&#10;Description generated with high confidence">
                  <a:extLst>
                    <a:ext uri="{FF2B5EF4-FFF2-40B4-BE49-F238E27FC236}">
                      <a16:creationId xmlns:a16="http://schemas.microsoft.com/office/drawing/2014/main" xmlns="" id="{FEFBE4B8-CF1C-45A2-8883-0A47C5F71FDD}"/>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277425" y="3815892"/>
                  <a:ext cx="712831" cy="712831"/>
                </a:xfrm>
                <a:prstGeom prst="rect">
                  <a:avLst/>
                </a:prstGeom>
              </p:spPr>
            </p:pic>
          </p:grpSp>
          <p:grpSp>
            <p:nvGrpSpPr>
              <p:cNvPr id="196" name="Group 195">
                <a:extLst>
                  <a:ext uri="{FF2B5EF4-FFF2-40B4-BE49-F238E27FC236}">
                    <a16:creationId xmlns:a16="http://schemas.microsoft.com/office/drawing/2014/main" xmlns="" id="{5122AC75-6007-4DB1-94CE-3D8B3B247C6F}"/>
                  </a:ext>
                </a:extLst>
              </p:cNvPr>
              <p:cNvGrpSpPr/>
              <p:nvPr/>
            </p:nvGrpSpPr>
            <p:grpSpPr>
              <a:xfrm>
                <a:off x="9818897" y="1784556"/>
                <a:ext cx="1955034" cy="683542"/>
                <a:chOff x="8755277" y="4628946"/>
                <a:chExt cx="2379804" cy="832054"/>
              </a:xfrm>
            </p:grpSpPr>
            <p:sp>
              <p:nvSpPr>
                <p:cNvPr id="212" name="Rectangle 211">
                  <a:extLst>
                    <a:ext uri="{FF2B5EF4-FFF2-40B4-BE49-F238E27FC236}">
                      <a16:creationId xmlns:a16="http://schemas.microsoft.com/office/drawing/2014/main" xmlns="" id="{A0BC0149-69D9-4910-93E9-D0B23851921E}"/>
                    </a:ext>
                  </a:extLst>
                </p:cNvPr>
                <p:cNvSpPr/>
                <p:nvPr/>
              </p:nvSpPr>
              <p:spPr>
                <a:xfrm>
                  <a:off x="8755277" y="5039553"/>
                  <a:ext cx="2379804"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213" name="Picture 212" descr="A close up of a logo&#10;&#10;Description generated with high confidence">
                  <a:extLst>
                    <a:ext uri="{FF2B5EF4-FFF2-40B4-BE49-F238E27FC236}">
                      <a16:creationId xmlns:a16="http://schemas.microsoft.com/office/drawing/2014/main" xmlns="" id="{D81038C5-D472-4D43-8796-AC6FAB0D326B}"/>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214" name="Picture 213">
                  <a:extLst>
                    <a:ext uri="{FF2B5EF4-FFF2-40B4-BE49-F238E27FC236}">
                      <a16:creationId xmlns:a16="http://schemas.microsoft.com/office/drawing/2014/main" xmlns="" id="{3E13EEFB-B915-44C8-B8C0-FFA0C4678E28}"/>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215" name="Picture 214">
                  <a:extLst>
                    <a:ext uri="{FF2B5EF4-FFF2-40B4-BE49-F238E27FC236}">
                      <a16:creationId xmlns:a16="http://schemas.microsoft.com/office/drawing/2014/main" xmlns="" id="{A88E28B9-DB4F-426E-9CEB-E977A8A8D6C1}"/>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216" name="Straight Connector 215">
                  <a:extLst>
                    <a:ext uri="{FF2B5EF4-FFF2-40B4-BE49-F238E27FC236}">
                      <a16:creationId xmlns:a16="http://schemas.microsoft.com/office/drawing/2014/main" xmlns="" id="{E772B030-5CA6-4D09-B2EE-ABFA6E808D3A}"/>
                    </a:ext>
                  </a:extLst>
                </p:cNvPr>
                <p:cNvCxnSpPr>
                  <a:cxnSpLocks/>
                  <a:stCxn id="215" idx="3"/>
                  <a:endCxn id="214"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217" name="Picture 216">
                  <a:extLst>
                    <a:ext uri="{FF2B5EF4-FFF2-40B4-BE49-F238E27FC236}">
                      <a16:creationId xmlns:a16="http://schemas.microsoft.com/office/drawing/2014/main" xmlns="" id="{878B7519-C708-44EB-BB2E-67237BE819BE}"/>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grpSp>
          <p:grpSp>
            <p:nvGrpSpPr>
              <p:cNvPr id="197" name="Group 196">
                <a:extLst>
                  <a:ext uri="{FF2B5EF4-FFF2-40B4-BE49-F238E27FC236}">
                    <a16:creationId xmlns:a16="http://schemas.microsoft.com/office/drawing/2014/main" xmlns="" id="{8A81431A-CB9B-4830-8348-8847C31AA80F}"/>
                  </a:ext>
                </a:extLst>
              </p:cNvPr>
              <p:cNvGrpSpPr/>
              <p:nvPr/>
            </p:nvGrpSpPr>
            <p:grpSpPr>
              <a:xfrm>
                <a:off x="9830285" y="1920068"/>
                <a:ext cx="1955034" cy="1351475"/>
                <a:chOff x="8755277" y="3815892"/>
                <a:chExt cx="2379804" cy="1645108"/>
              </a:xfrm>
            </p:grpSpPr>
            <p:sp>
              <p:nvSpPr>
                <p:cNvPr id="205" name="Rectangle 204">
                  <a:extLst>
                    <a:ext uri="{FF2B5EF4-FFF2-40B4-BE49-F238E27FC236}">
                      <a16:creationId xmlns:a16="http://schemas.microsoft.com/office/drawing/2014/main" xmlns="" id="{AE1293EC-A650-48E0-BB7A-EDAE898E05EB}"/>
                    </a:ext>
                  </a:extLst>
                </p:cNvPr>
                <p:cNvSpPr/>
                <p:nvPr/>
              </p:nvSpPr>
              <p:spPr>
                <a:xfrm>
                  <a:off x="8755277" y="5039553"/>
                  <a:ext cx="2379804"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206" name="Picture 205" descr="A close up of a logo&#10;&#10;Description generated with high confidence">
                  <a:extLst>
                    <a:ext uri="{FF2B5EF4-FFF2-40B4-BE49-F238E27FC236}">
                      <a16:creationId xmlns:a16="http://schemas.microsoft.com/office/drawing/2014/main" xmlns="" id="{B83E6B81-E233-48F0-9B5D-3170CE1653AF}"/>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207" name="Picture 206">
                  <a:extLst>
                    <a:ext uri="{FF2B5EF4-FFF2-40B4-BE49-F238E27FC236}">
                      <a16:creationId xmlns:a16="http://schemas.microsoft.com/office/drawing/2014/main" xmlns="" id="{BFE9EDEF-FC43-4A67-BDCF-34B66713623C}"/>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208" name="Picture 207">
                  <a:extLst>
                    <a:ext uri="{FF2B5EF4-FFF2-40B4-BE49-F238E27FC236}">
                      <a16:creationId xmlns:a16="http://schemas.microsoft.com/office/drawing/2014/main" xmlns="" id="{7540D893-CCE4-4BFB-ADC4-44201D568333}"/>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209" name="Straight Connector 208">
                  <a:extLst>
                    <a:ext uri="{FF2B5EF4-FFF2-40B4-BE49-F238E27FC236}">
                      <a16:creationId xmlns:a16="http://schemas.microsoft.com/office/drawing/2014/main" xmlns="" id="{919EECD2-954A-4143-9370-5CAF1C8BA131}"/>
                    </a:ext>
                  </a:extLst>
                </p:cNvPr>
                <p:cNvCxnSpPr>
                  <a:cxnSpLocks/>
                  <a:stCxn id="208" idx="3"/>
                  <a:endCxn id="207"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210" name="Picture 209">
                  <a:extLst>
                    <a:ext uri="{FF2B5EF4-FFF2-40B4-BE49-F238E27FC236}">
                      <a16:creationId xmlns:a16="http://schemas.microsoft.com/office/drawing/2014/main" xmlns="" id="{D4C3F18F-0AE2-433E-B2C5-825487857A9B}"/>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pic>
              <p:nvPicPr>
                <p:cNvPr id="211" name="Picture 210" descr="A close up of a logo&#10;&#10;Description generated with high confidence">
                  <a:extLst>
                    <a:ext uri="{FF2B5EF4-FFF2-40B4-BE49-F238E27FC236}">
                      <a16:creationId xmlns:a16="http://schemas.microsoft.com/office/drawing/2014/main" xmlns="" id="{A1C66369-877A-4BD7-BF05-9D1E44ED926E}"/>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277425" y="3815892"/>
                  <a:ext cx="712831" cy="712831"/>
                </a:xfrm>
                <a:prstGeom prst="rect">
                  <a:avLst/>
                </a:prstGeom>
              </p:spPr>
            </p:pic>
          </p:grpSp>
          <p:grpSp>
            <p:nvGrpSpPr>
              <p:cNvPr id="198" name="Group 197">
                <a:extLst>
                  <a:ext uri="{FF2B5EF4-FFF2-40B4-BE49-F238E27FC236}">
                    <a16:creationId xmlns:a16="http://schemas.microsoft.com/office/drawing/2014/main" xmlns="" id="{DF2D4BA9-AD89-4D37-A69E-16BA0FFA2B4B}"/>
                  </a:ext>
                </a:extLst>
              </p:cNvPr>
              <p:cNvGrpSpPr/>
              <p:nvPr/>
            </p:nvGrpSpPr>
            <p:grpSpPr>
              <a:xfrm>
                <a:off x="9830191" y="3391456"/>
                <a:ext cx="1955034" cy="683542"/>
                <a:chOff x="8755277" y="4628946"/>
                <a:chExt cx="2379804" cy="832054"/>
              </a:xfrm>
            </p:grpSpPr>
            <p:sp>
              <p:nvSpPr>
                <p:cNvPr id="199" name="Rectangle 198">
                  <a:extLst>
                    <a:ext uri="{FF2B5EF4-FFF2-40B4-BE49-F238E27FC236}">
                      <a16:creationId xmlns:a16="http://schemas.microsoft.com/office/drawing/2014/main" xmlns="" id="{3F28A3DD-6B81-468E-9EB7-D4F0C3249B9E}"/>
                    </a:ext>
                  </a:extLst>
                </p:cNvPr>
                <p:cNvSpPr/>
                <p:nvPr/>
              </p:nvSpPr>
              <p:spPr>
                <a:xfrm>
                  <a:off x="8755277" y="5039553"/>
                  <a:ext cx="2379804"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200" name="Picture 199" descr="A close up of a logo&#10;&#10;Description generated with high confidence">
                  <a:extLst>
                    <a:ext uri="{FF2B5EF4-FFF2-40B4-BE49-F238E27FC236}">
                      <a16:creationId xmlns:a16="http://schemas.microsoft.com/office/drawing/2014/main" xmlns="" id="{6FB1D070-63EC-44A6-ABBA-0A81EF70CCB7}"/>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201" name="Picture 200">
                  <a:extLst>
                    <a:ext uri="{FF2B5EF4-FFF2-40B4-BE49-F238E27FC236}">
                      <a16:creationId xmlns:a16="http://schemas.microsoft.com/office/drawing/2014/main" xmlns="" id="{F325C4A7-7067-432D-86B8-0B17D31A5AAF}"/>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202" name="Picture 201">
                  <a:extLst>
                    <a:ext uri="{FF2B5EF4-FFF2-40B4-BE49-F238E27FC236}">
                      <a16:creationId xmlns:a16="http://schemas.microsoft.com/office/drawing/2014/main" xmlns="" id="{E29D8343-BD18-4DBF-83F6-D0BF7B0FFDE4}"/>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203" name="Straight Connector 202">
                  <a:extLst>
                    <a:ext uri="{FF2B5EF4-FFF2-40B4-BE49-F238E27FC236}">
                      <a16:creationId xmlns:a16="http://schemas.microsoft.com/office/drawing/2014/main" xmlns="" id="{624AD5BA-3E08-499E-978B-24AF8473A5A7}"/>
                    </a:ext>
                  </a:extLst>
                </p:cNvPr>
                <p:cNvCxnSpPr>
                  <a:cxnSpLocks/>
                  <a:stCxn id="202" idx="3"/>
                  <a:endCxn id="201"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204" name="Picture 203">
                  <a:extLst>
                    <a:ext uri="{FF2B5EF4-FFF2-40B4-BE49-F238E27FC236}">
                      <a16:creationId xmlns:a16="http://schemas.microsoft.com/office/drawing/2014/main" xmlns="" id="{38A6E974-E156-436A-97F9-12E209BDCF47}"/>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grpSp>
        </p:grpSp>
        <p:pic>
          <p:nvPicPr>
            <p:cNvPr id="193" name="Picture 192">
              <a:extLst>
                <a:ext uri="{FF2B5EF4-FFF2-40B4-BE49-F238E27FC236}">
                  <a16:creationId xmlns:a16="http://schemas.microsoft.com/office/drawing/2014/main" xmlns="" id="{0666FCBA-2CB0-433B-8AC4-27291C2E476E}"/>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flipH="1">
              <a:off x="11083596" y="1092060"/>
              <a:ext cx="598033" cy="598033"/>
            </a:xfrm>
            <a:prstGeom prst="rect">
              <a:avLst/>
            </a:prstGeom>
          </p:spPr>
        </p:pic>
        <p:pic>
          <p:nvPicPr>
            <p:cNvPr id="194" name="Picture 193" descr="A picture containing vector graphics&#10;&#10;Description generated with high confidence">
              <a:extLst>
                <a:ext uri="{FF2B5EF4-FFF2-40B4-BE49-F238E27FC236}">
                  <a16:creationId xmlns:a16="http://schemas.microsoft.com/office/drawing/2014/main" xmlns="" id="{27E44E39-E07F-423C-BF8D-5BF8F0B57954}"/>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flipH="1">
              <a:off x="11063138" y="2840359"/>
              <a:ext cx="598033" cy="598033"/>
            </a:xfrm>
            <a:prstGeom prst="rect">
              <a:avLst/>
            </a:prstGeom>
          </p:spPr>
        </p:pic>
      </p:grpSp>
      <p:grpSp>
        <p:nvGrpSpPr>
          <p:cNvPr id="52" name="Group 51">
            <a:extLst>
              <a:ext uri="{FF2B5EF4-FFF2-40B4-BE49-F238E27FC236}">
                <a16:creationId xmlns:a16="http://schemas.microsoft.com/office/drawing/2014/main" xmlns="" id="{C8848333-DC2E-4A32-BE1D-9F65786DC9B4}"/>
              </a:ext>
            </a:extLst>
          </p:cNvPr>
          <p:cNvGrpSpPr/>
          <p:nvPr/>
        </p:nvGrpSpPr>
        <p:grpSpPr>
          <a:xfrm>
            <a:off x="3784574" y="2620840"/>
            <a:ext cx="643885" cy="1824944"/>
            <a:chOff x="4703621" y="2678775"/>
            <a:chExt cx="1325147" cy="3755817"/>
          </a:xfrm>
        </p:grpSpPr>
        <p:cxnSp>
          <p:nvCxnSpPr>
            <p:cNvPr id="188" name="Straight Connector 187">
              <a:extLst>
                <a:ext uri="{FF2B5EF4-FFF2-40B4-BE49-F238E27FC236}">
                  <a16:creationId xmlns:a16="http://schemas.microsoft.com/office/drawing/2014/main" xmlns="" id="{2D53D422-073E-4AB0-B0B8-AFAC146EE4CE}"/>
                </a:ext>
              </a:extLst>
            </p:cNvPr>
            <p:cNvCxnSpPr>
              <a:cxnSpLocks/>
              <a:stCxn id="175" idx="1"/>
              <a:endCxn id="47" idx="2"/>
            </p:cNvCxnSpPr>
            <p:nvPr/>
          </p:nvCxnSpPr>
          <p:spPr>
            <a:xfrm flipV="1">
              <a:off x="4703621" y="2678775"/>
              <a:ext cx="1325147" cy="205056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E0C98B50-47B5-4BE5-AA79-6BB7FA8AF18E}"/>
                </a:ext>
              </a:extLst>
            </p:cNvPr>
            <p:cNvCxnSpPr>
              <a:cxnSpLocks/>
              <a:stCxn id="180" idx="3"/>
              <a:endCxn id="47" idx="2"/>
            </p:cNvCxnSpPr>
            <p:nvPr/>
          </p:nvCxnSpPr>
          <p:spPr>
            <a:xfrm flipV="1">
              <a:off x="4760306" y="2678775"/>
              <a:ext cx="1268462" cy="144544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5FC0EF6A-0CB2-4940-B34E-8D4566E657D7}"/>
                </a:ext>
              </a:extLst>
            </p:cNvPr>
            <p:cNvCxnSpPr>
              <a:cxnSpLocks/>
              <a:stCxn id="163" idx="3"/>
              <a:endCxn id="47" idx="2"/>
            </p:cNvCxnSpPr>
            <p:nvPr/>
          </p:nvCxnSpPr>
          <p:spPr>
            <a:xfrm flipV="1">
              <a:off x="4732131" y="2678775"/>
              <a:ext cx="1296637" cy="298486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AC008CFB-10A9-4BA7-BC73-84B83A74ED07}"/>
                </a:ext>
              </a:extLst>
            </p:cNvPr>
            <p:cNvCxnSpPr>
              <a:cxnSpLocks/>
              <a:stCxn id="155" idx="3"/>
              <a:endCxn id="47" idx="2"/>
            </p:cNvCxnSpPr>
            <p:nvPr/>
          </p:nvCxnSpPr>
          <p:spPr>
            <a:xfrm flipV="1">
              <a:off x="4743518" y="2678775"/>
              <a:ext cx="1285250" cy="375581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xmlns="" id="{17027D16-E1A8-4A72-884F-2B7BB05AE75B}"/>
              </a:ext>
            </a:extLst>
          </p:cNvPr>
          <p:cNvGrpSpPr/>
          <p:nvPr/>
        </p:nvGrpSpPr>
        <p:grpSpPr>
          <a:xfrm>
            <a:off x="2874592" y="2752256"/>
            <a:ext cx="937525" cy="1773732"/>
            <a:chOff x="2900001" y="3040798"/>
            <a:chExt cx="1929470" cy="3650422"/>
          </a:xfrm>
        </p:grpSpPr>
        <p:grpSp>
          <p:nvGrpSpPr>
            <p:cNvPr id="147" name="Group 146">
              <a:extLst>
                <a:ext uri="{FF2B5EF4-FFF2-40B4-BE49-F238E27FC236}">
                  <a16:creationId xmlns:a16="http://schemas.microsoft.com/office/drawing/2014/main" xmlns="" id="{92EB8831-F962-4974-9EE9-A5FCC91F6103}"/>
                </a:ext>
              </a:extLst>
            </p:cNvPr>
            <p:cNvGrpSpPr/>
            <p:nvPr/>
          </p:nvGrpSpPr>
          <p:grpSpPr>
            <a:xfrm>
              <a:off x="2900001" y="3650578"/>
              <a:ext cx="1929470" cy="3040642"/>
              <a:chOff x="2900001" y="3650578"/>
              <a:chExt cx="1929470" cy="3040642"/>
            </a:xfrm>
          </p:grpSpPr>
          <p:grpSp>
            <p:nvGrpSpPr>
              <p:cNvPr id="151" name="Group 150">
                <a:extLst>
                  <a:ext uri="{FF2B5EF4-FFF2-40B4-BE49-F238E27FC236}">
                    <a16:creationId xmlns:a16="http://schemas.microsoft.com/office/drawing/2014/main" xmlns="" id="{81D9B988-A789-4163-8A6B-D5ADF9D5A1BF}"/>
                  </a:ext>
                </a:extLst>
              </p:cNvPr>
              <p:cNvGrpSpPr/>
              <p:nvPr/>
            </p:nvGrpSpPr>
            <p:grpSpPr>
              <a:xfrm>
                <a:off x="2928175" y="3650578"/>
                <a:ext cx="1901296" cy="730269"/>
                <a:chOff x="3235235" y="2496723"/>
                <a:chExt cx="2427232" cy="932277"/>
              </a:xfrm>
            </p:grpSpPr>
            <p:sp>
              <p:nvSpPr>
                <p:cNvPr id="180" name="Rectangle 179">
                  <a:extLst>
                    <a:ext uri="{FF2B5EF4-FFF2-40B4-BE49-F238E27FC236}">
                      <a16:creationId xmlns:a16="http://schemas.microsoft.com/office/drawing/2014/main" xmlns="" id="{0B28A9E3-6C8B-4522-B7DA-67F2BC3D88D7}"/>
                    </a:ext>
                  </a:extLst>
                </p:cNvPr>
                <p:cNvSpPr/>
                <p:nvPr/>
              </p:nvSpPr>
              <p:spPr>
                <a:xfrm>
                  <a:off x="3235235" y="3007553"/>
                  <a:ext cx="2427232"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81" name="Picture 180" descr="A close up of a logo&#10;&#10;Description generated with high confidence">
                  <a:extLst>
                    <a:ext uri="{FF2B5EF4-FFF2-40B4-BE49-F238E27FC236}">
                      <a16:creationId xmlns:a16="http://schemas.microsoft.com/office/drawing/2014/main" xmlns="" id="{B1AC6A15-9D63-40B1-B0B8-5E669C461952}"/>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182" name="Picture 181">
                  <a:extLst>
                    <a:ext uri="{FF2B5EF4-FFF2-40B4-BE49-F238E27FC236}">
                      <a16:creationId xmlns:a16="http://schemas.microsoft.com/office/drawing/2014/main" xmlns="" id="{5ADA01DA-9BC8-4F0D-95DE-B72BE3500034}"/>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183" name="Picture 182">
                  <a:extLst>
                    <a:ext uri="{FF2B5EF4-FFF2-40B4-BE49-F238E27FC236}">
                      <a16:creationId xmlns:a16="http://schemas.microsoft.com/office/drawing/2014/main" xmlns="" id="{5F690E2E-EA37-4F53-A4FB-6D4DC78121D4}"/>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184" name="Straight Connector 183">
                  <a:extLst>
                    <a:ext uri="{FF2B5EF4-FFF2-40B4-BE49-F238E27FC236}">
                      <a16:creationId xmlns:a16="http://schemas.microsoft.com/office/drawing/2014/main" xmlns="" id="{62C6A6A9-3771-4022-8DDE-E69E4696F1BD}"/>
                    </a:ext>
                  </a:extLst>
                </p:cNvPr>
                <p:cNvCxnSpPr>
                  <a:cxnSpLocks/>
                  <a:stCxn id="182" idx="3"/>
                  <a:endCxn id="186"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4FE58F10-5815-413B-BC6E-400930617E8C}"/>
                    </a:ext>
                  </a:extLst>
                </p:cNvPr>
                <p:cNvCxnSpPr>
                  <a:cxnSpLocks/>
                  <a:stCxn id="183" idx="3"/>
                  <a:endCxn id="182"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86" name="Picture 185">
                  <a:extLst>
                    <a:ext uri="{FF2B5EF4-FFF2-40B4-BE49-F238E27FC236}">
                      <a16:creationId xmlns:a16="http://schemas.microsoft.com/office/drawing/2014/main" xmlns="" id="{3E4A2728-B724-4D41-807E-464049ED5327}"/>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cxnSp>
              <p:nvCxnSpPr>
                <p:cNvPr id="187" name="Straight Connector 186">
                  <a:extLst>
                    <a:ext uri="{FF2B5EF4-FFF2-40B4-BE49-F238E27FC236}">
                      <a16:creationId xmlns:a16="http://schemas.microsoft.com/office/drawing/2014/main" xmlns="" id="{0B2FB978-0DE3-4746-99C7-4E8D374B9842}"/>
                    </a:ext>
                  </a:extLst>
                </p:cNvPr>
                <p:cNvCxnSpPr>
                  <a:cxnSpLocks/>
                  <a:endCxn id="181"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xmlns="" id="{522C30C8-6572-4284-81BB-A76214806836}"/>
                  </a:ext>
                </a:extLst>
              </p:cNvPr>
              <p:cNvGrpSpPr/>
              <p:nvPr/>
            </p:nvGrpSpPr>
            <p:grpSpPr>
              <a:xfrm>
                <a:off x="2911389" y="4425133"/>
                <a:ext cx="1901296" cy="730269"/>
                <a:chOff x="3235235" y="2496723"/>
                <a:chExt cx="2427232" cy="932277"/>
              </a:xfrm>
            </p:grpSpPr>
            <p:sp>
              <p:nvSpPr>
                <p:cNvPr id="172" name="Rectangle 171">
                  <a:extLst>
                    <a:ext uri="{FF2B5EF4-FFF2-40B4-BE49-F238E27FC236}">
                      <a16:creationId xmlns:a16="http://schemas.microsoft.com/office/drawing/2014/main" xmlns="" id="{0DD85F8D-A7F5-4C8D-95ED-B7FC260BD94B}"/>
                    </a:ext>
                  </a:extLst>
                </p:cNvPr>
                <p:cNvSpPr/>
                <p:nvPr/>
              </p:nvSpPr>
              <p:spPr>
                <a:xfrm>
                  <a:off x="3235235" y="3007553"/>
                  <a:ext cx="2427232"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73" name="Picture 172" descr="A close up of a logo&#10;&#10;Description generated with high confidence">
                  <a:extLst>
                    <a:ext uri="{FF2B5EF4-FFF2-40B4-BE49-F238E27FC236}">
                      <a16:creationId xmlns:a16="http://schemas.microsoft.com/office/drawing/2014/main" xmlns="" id="{83FF8446-75B0-4100-A997-1BCE9C2259CA}"/>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174" name="Picture 173">
                  <a:extLst>
                    <a:ext uri="{FF2B5EF4-FFF2-40B4-BE49-F238E27FC236}">
                      <a16:creationId xmlns:a16="http://schemas.microsoft.com/office/drawing/2014/main" xmlns="" id="{9E8702C5-8987-401E-AAB1-0DA377CED433}"/>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175" name="Picture 174">
                  <a:extLst>
                    <a:ext uri="{FF2B5EF4-FFF2-40B4-BE49-F238E27FC236}">
                      <a16:creationId xmlns:a16="http://schemas.microsoft.com/office/drawing/2014/main" xmlns="" id="{85BB7C20-9B7E-4D43-A9C3-E815F7BF24DC}"/>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176" name="Straight Connector 175">
                  <a:extLst>
                    <a:ext uri="{FF2B5EF4-FFF2-40B4-BE49-F238E27FC236}">
                      <a16:creationId xmlns:a16="http://schemas.microsoft.com/office/drawing/2014/main" xmlns="" id="{C429ABE2-EEAA-4F6B-B68D-D775BBFB1F38}"/>
                    </a:ext>
                  </a:extLst>
                </p:cNvPr>
                <p:cNvCxnSpPr>
                  <a:cxnSpLocks/>
                  <a:stCxn id="174" idx="3"/>
                  <a:endCxn id="178"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CB54D404-38C9-4FF5-8605-47EA36501EB1}"/>
                    </a:ext>
                  </a:extLst>
                </p:cNvPr>
                <p:cNvCxnSpPr>
                  <a:cxnSpLocks/>
                  <a:stCxn id="175" idx="3"/>
                  <a:endCxn id="174"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78" name="Picture 177">
                  <a:extLst>
                    <a:ext uri="{FF2B5EF4-FFF2-40B4-BE49-F238E27FC236}">
                      <a16:creationId xmlns:a16="http://schemas.microsoft.com/office/drawing/2014/main" xmlns="" id="{06203CCA-98C8-4DB7-9FB6-355BD7DBEBAF}"/>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cxnSp>
              <p:nvCxnSpPr>
                <p:cNvPr id="179" name="Straight Connector 178">
                  <a:extLst>
                    <a:ext uri="{FF2B5EF4-FFF2-40B4-BE49-F238E27FC236}">
                      <a16:creationId xmlns:a16="http://schemas.microsoft.com/office/drawing/2014/main" xmlns="" id="{3A227AF8-9E6A-4477-B5DA-4CF4F62C35C6}"/>
                    </a:ext>
                  </a:extLst>
                </p:cNvPr>
                <p:cNvCxnSpPr>
                  <a:cxnSpLocks/>
                  <a:endCxn id="173"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3" name="Group 152">
                <a:extLst>
                  <a:ext uri="{FF2B5EF4-FFF2-40B4-BE49-F238E27FC236}">
                    <a16:creationId xmlns:a16="http://schemas.microsoft.com/office/drawing/2014/main" xmlns="" id="{B5A8918B-00C9-4913-81BD-BFCBD71DD438}"/>
                  </a:ext>
                </a:extLst>
              </p:cNvPr>
              <p:cNvGrpSpPr/>
              <p:nvPr/>
            </p:nvGrpSpPr>
            <p:grpSpPr>
              <a:xfrm>
                <a:off x="2900001" y="4631624"/>
                <a:ext cx="1901296" cy="1288642"/>
                <a:chOff x="3235235" y="1783893"/>
                <a:chExt cx="2427232" cy="1645107"/>
              </a:xfrm>
            </p:grpSpPr>
            <p:sp>
              <p:nvSpPr>
                <p:cNvPr id="163" name="Rectangle 162">
                  <a:extLst>
                    <a:ext uri="{FF2B5EF4-FFF2-40B4-BE49-F238E27FC236}">
                      <a16:creationId xmlns:a16="http://schemas.microsoft.com/office/drawing/2014/main" xmlns="" id="{B1B9CC63-5D9C-4E5A-A9E1-7680EF52881D}"/>
                    </a:ext>
                  </a:extLst>
                </p:cNvPr>
                <p:cNvSpPr/>
                <p:nvPr/>
              </p:nvSpPr>
              <p:spPr>
                <a:xfrm>
                  <a:off x="3235235" y="3007553"/>
                  <a:ext cx="2427232"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64" name="Picture 163" descr="A close up of a logo&#10;&#10;Description generated with high confidence">
                  <a:extLst>
                    <a:ext uri="{FF2B5EF4-FFF2-40B4-BE49-F238E27FC236}">
                      <a16:creationId xmlns:a16="http://schemas.microsoft.com/office/drawing/2014/main" xmlns="" id="{4F9483E7-61C6-438B-B79D-E5B11FC9EBE5}"/>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165" name="Picture 164">
                  <a:extLst>
                    <a:ext uri="{FF2B5EF4-FFF2-40B4-BE49-F238E27FC236}">
                      <a16:creationId xmlns:a16="http://schemas.microsoft.com/office/drawing/2014/main" xmlns="" id="{AD131DDB-6A05-41CD-B696-9E61173397C9}"/>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166" name="Picture 165">
                  <a:extLst>
                    <a:ext uri="{FF2B5EF4-FFF2-40B4-BE49-F238E27FC236}">
                      <a16:creationId xmlns:a16="http://schemas.microsoft.com/office/drawing/2014/main" xmlns="" id="{4DA02A5E-E598-444C-A9C8-1B1A6D8BE97F}"/>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167" name="Straight Connector 166">
                  <a:extLst>
                    <a:ext uri="{FF2B5EF4-FFF2-40B4-BE49-F238E27FC236}">
                      <a16:creationId xmlns:a16="http://schemas.microsoft.com/office/drawing/2014/main" xmlns="" id="{1D3E1194-9E8C-43CD-9B6B-EBB764EE68BA}"/>
                    </a:ext>
                  </a:extLst>
                </p:cNvPr>
                <p:cNvCxnSpPr>
                  <a:cxnSpLocks/>
                  <a:stCxn id="165" idx="3"/>
                  <a:endCxn id="169"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7B44A0B6-F300-4CA4-A8FF-6A9C1A1C2E07}"/>
                    </a:ext>
                  </a:extLst>
                </p:cNvPr>
                <p:cNvCxnSpPr>
                  <a:cxnSpLocks/>
                  <a:stCxn id="166" idx="3"/>
                  <a:endCxn id="165"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69" name="Picture 168">
                  <a:extLst>
                    <a:ext uri="{FF2B5EF4-FFF2-40B4-BE49-F238E27FC236}">
                      <a16:creationId xmlns:a16="http://schemas.microsoft.com/office/drawing/2014/main" xmlns="" id="{CF746E7A-AC9C-49B9-A8FB-5EADCEA54421}"/>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pic>
              <p:nvPicPr>
                <p:cNvPr id="170" name="Picture 169">
                  <a:extLst>
                    <a:ext uri="{FF2B5EF4-FFF2-40B4-BE49-F238E27FC236}">
                      <a16:creationId xmlns:a16="http://schemas.microsoft.com/office/drawing/2014/main" xmlns="" id="{740FC0AA-811A-4B20-BA17-EB9842A7DD86}"/>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3364895" y="1783893"/>
                  <a:ext cx="712831" cy="712830"/>
                </a:xfrm>
                <a:prstGeom prst="rect">
                  <a:avLst/>
                </a:prstGeom>
              </p:spPr>
            </p:pic>
            <p:cxnSp>
              <p:nvCxnSpPr>
                <p:cNvPr id="171" name="Straight Connector 170">
                  <a:extLst>
                    <a:ext uri="{FF2B5EF4-FFF2-40B4-BE49-F238E27FC236}">
                      <a16:creationId xmlns:a16="http://schemas.microsoft.com/office/drawing/2014/main" xmlns="" id="{9F89FA64-D67D-47FE-B87E-096300BF986D}"/>
                    </a:ext>
                  </a:extLst>
                </p:cNvPr>
                <p:cNvCxnSpPr>
                  <a:cxnSpLocks/>
                  <a:stCxn id="170" idx="2"/>
                  <a:endCxn id="164"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xmlns="" id="{589302C6-E41B-4754-8306-B83E61FC1259}"/>
                  </a:ext>
                </a:extLst>
              </p:cNvPr>
              <p:cNvGrpSpPr/>
              <p:nvPr/>
            </p:nvGrpSpPr>
            <p:grpSpPr>
              <a:xfrm>
                <a:off x="2911389" y="5960951"/>
                <a:ext cx="1901296" cy="730269"/>
                <a:chOff x="3235235" y="2496723"/>
                <a:chExt cx="2427232" cy="932277"/>
              </a:xfrm>
            </p:grpSpPr>
            <p:sp>
              <p:nvSpPr>
                <p:cNvPr id="155" name="Rectangle 154">
                  <a:extLst>
                    <a:ext uri="{FF2B5EF4-FFF2-40B4-BE49-F238E27FC236}">
                      <a16:creationId xmlns:a16="http://schemas.microsoft.com/office/drawing/2014/main" xmlns="" id="{22269D18-7603-4D39-8A25-63175D7E8C5B}"/>
                    </a:ext>
                  </a:extLst>
                </p:cNvPr>
                <p:cNvSpPr/>
                <p:nvPr/>
              </p:nvSpPr>
              <p:spPr>
                <a:xfrm>
                  <a:off x="3235235" y="3007553"/>
                  <a:ext cx="2427232"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56" name="Picture 155" descr="A close up of a logo&#10;&#10;Description generated with high confidence">
                  <a:extLst>
                    <a:ext uri="{FF2B5EF4-FFF2-40B4-BE49-F238E27FC236}">
                      <a16:creationId xmlns:a16="http://schemas.microsoft.com/office/drawing/2014/main" xmlns="" id="{92B8EC3C-6E4F-4C31-836C-11FF3A0297CB}"/>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157" name="Picture 156">
                  <a:extLst>
                    <a:ext uri="{FF2B5EF4-FFF2-40B4-BE49-F238E27FC236}">
                      <a16:creationId xmlns:a16="http://schemas.microsoft.com/office/drawing/2014/main" xmlns="" id="{91CD8641-6FBA-454D-A54F-C972C9167672}"/>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158" name="Picture 157">
                  <a:extLst>
                    <a:ext uri="{FF2B5EF4-FFF2-40B4-BE49-F238E27FC236}">
                      <a16:creationId xmlns:a16="http://schemas.microsoft.com/office/drawing/2014/main" xmlns="" id="{33810CA7-6C20-4334-A37E-46BFA7A4684C}"/>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159" name="Straight Connector 158">
                  <a:extLst>
                    <a:ext uri="{FF2B5EF4-FFF2-40B4-BE49-F238E27FC236}">
                      <a16:creationId xmlns:a16="http://schemas.microsoft.com/office/drawing/2014/main" xmlns="" id="{1F5EA2C3-7C86-4BA1-9227-6051E67DB6F2}"/>
                    </a:ext>
                  </a:extLst>
                </p:cNvPr>
                <p:cNvCxnSpPr>
                  <a:cxnSpLocks/>
                  <a:stCxn id="157" idx="3"/>
                  <a:endCxn id="161"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xmlns="" id="{AB1D513B-F3DC-47D2-81BA-4D6E9656DCA2}"/>
                    </a:ext>
                  </a:extLst>
                </p:cNvPr>
                <p:cNvCxnSpPr>
                  <a:cxnSpLocks/>
                  <a:stCxn id="158" idx="3"/>
                  <a:endCxn id="157"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61" name="Picture 160">
                  <a:extLst>
                    <a:ext uri="{FF2B5EF4-FFF2-40B4-BE49-F238E27FC236}">
                      <a16:creationId xmlns:a16="http://schemas.microsoft.com/office/drawing/2014/main" xmlns="" id="{835F0D45-7410-44F7-A46E-D3162C8FA37F}"/>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cxnSp>
              <p:nvCxnSpPr>
                <p:cNvPr id="162" name="Straight Connector 161">
                  <a:extLst>
                    <a:ext uri="{FF2B5EF4-FFF2-40B4-BE49-F238E27FC236}">
                      <a16:creationId xmlns:a16="http://schemas.microsoft.com/office/drawing/2014/main" xmlns="" id="{0FBF397C-26B2-4239-8482-1F1B931D5C83}"/>
                    </a:ext>
                  </a:extLst>
                </p:cNvPr>
                <p:cNvCxnSpPr>
                  <a:cxnSpLocks/>
                  <a:endCxn id="156"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148" name="Picture 147">
              <a:extLst>
                <a:ext uri="{FF2B5EF4-FFF2-40B4-BE49-F238E27FC236}">
                  <a16:creationId xmlns:a16="http://schemas.microsoft.com/office/drawing/2014/main" xmlns="" id="{0FAE7E23-E441-42A6-86EC-A5C50833BC47}"/>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flipH="1">
              <a:off x="2987972" y="3887426"/>
              <a:ext cx="598033" cy="598033"/>
            </a:xfrm>
            <a:prstGeom prst="rect">
              <a:avLst/>
            </a:prstGeom>
          </p:spPr>
        </p:pic>
        <p:pic>
          <p:nvPicPr>
            <p:cNvPr id="149" name="Picture 148" descr="A picture containing vector graphics&#10;&#10;Description generated with high confidence">
              <a:extLst>
                <a:ext uri="{FF2B5EF4-FFF2-40B4-BE49-F238E27FC236}">
                  <a16:creationId xmlns:a16="http://schemas.microsoft.com/office/drawing/2014/main" xmlns="" id="{2409D911-E500-417A-90D2-5C32B7B4D940}"/>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flipH="1">
              <a:off x="2992195" y="5336028"/>
              <a:ext cx="598033" cy="598033"/>
            </a:xfrm>
            <a:prstGeom prst="rect">
              <a:avLst/>
            </a:prstGeom>
          </p:spPr>
        </p:pic>
        <p:pic>
          <p:nvPicPr>
            <p:cNvPr id="150" name="Picture 149">
              <a:extLst>
                <a:ext uri="{FF2B5EF4-FFF2-40B4-BE49-F238E27FC236}">
                  <a16:creationId xmlns:a16="http://schemas.microsoft.com/office/drawing/2014/main" xmlns="" id="{7C543B52-7E2E-4FC1-A8F5-E911EF4681C5}"/>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flipH="1">
              <a:off x="3009910" y="3040798"/>
              <a:ext cx="598033" cy="598033"/>
            </a:xfrm>
            <a:prstGeom prst="rect">
              <a:avLst/>
            </a:prstGeom>
          </p:spPr>
        </p:pic>
      </p:grpSp>
      <p:grpSp>
        <p:nvGrpSpPr>
          <p:cNvPr id="54" name="Group 53">
            <a:extLst>
              <a:ext uri="{FF2B5EF4-FFF2-40B4-BE49-F238E27FC236}">
                <a16:creationId xmlns:a16="http://schemas.microsoft.com/office/drawing/2014/main" xmlns="" id="{4DE53323-E603-42D5-97A1-5672258D2360}"/>
              </a:ext>
            </a:extLst>
          </p:cNvPr>
          <p:cNvGrpSpPr/>
          <p:nvPr/>
        </p:nvGrpSpPr>
        <p:grpSpPr>
          <a:xfrm>
            <a:off x="1682417" y="1403749"/>
            <a:ext cx="937525" cy="1748752"/>
            <a:chOff x="446451" y="265506"/>
            <a:chExt cx="1929470" cy="3599014"/>
          </a:xfrm>
        </p:grpSpPr>
        <p:grpSp>
          <p:nvGrpSpPr>
            <p:cNvPr id="105" name="Group 104">
              <a:extLst>
                <a:ext uri="{FF2B5EF4-FFF2-40B4-BE49-F238E27FC236}">
                  <a16:creationId xmlns:a16="http://schemas.microsoft.com/office/drawing/2014/main" xmlns="" id="{94A945FD-A04E-476F-B78A-641481438B0D}"/>
                </a:ext>
              </a:extLst>
            </p:cNvPr>
            <p:cNvGrpSpPr/>
            <p:nvPr/>
          </p:nvGrpSpPr>
          <p:grpSpPr>
            <a:xfrm>
              <a:off x="446451" y="265506"/>
              <a:ext cx="1929470" cy="3599014"/>
              <a:chOff x="446451" y="265506"/>
              <a:chExt cx="1929470" cy="3599014"/>
            </a:xfrm>
          </p:grpSpPr>
          <p:grpSp>
            <p:nvGrpSpPr>
              <p:cNvPr id="107" name="Group 106">
                <a:extLst>
                  <a:ext uri="{FF2B5EF4-FFF2-40B4-BE49-F238E27FC236}">
                    <a16:creationId xmlns:a16="http://schemas.microsoft.com/office/drawing/2014/main" xmlns="" id="{FCF73838-B065-4B6C-B36D-3698BA3EB0E0}"/>
                  </a:ext>
                </a:extLst>
              </p:cNvPr>
              <p:cNvGrpSpPr/>
              <p:nvPr/>
            </p:nvGrpSpPr>
            <p:grpSpPr>
              <a:xfrm>
                <a:off x="446451" y="265506"/>
                <a:ext cx="1929470" cy="3599014"/>
                <a:chOff x="446451" y="265506"/>
                <a:chExt cx="1929470" cy="3599014"/>
              </a:xfrm>
            </p:grpSpPr>
            <p:grpSp>
              <p:nvGrpSpPr>
                <p:cNvPr id="110" name="Group 109">
                  <a:extLst>
                    <a:ext uri="{FF2B5EF4-FFF2-40B4-BE49-F238E27FC236}">
                      <a16:creationId xmlns:a16="http://schemas.microsoft.com/office/drawing/2014/main" xmlns="" id="{826C3BCE-1BB0-4064-9D4B-CD869D14B44A}"/>
                    </a:ext>
                  </a:extLst>
                </p:cNvPr>
                <p:cNvGrpSpPr/>
                <p:nvPr/>
              </p:nvGrpSpPr>
              <p:grpSpPr>
                <a:xfrm>
                  <a:off x="474625" y="265506"/>
                  <a:ext cx="1901296" cy="1288642"/>
                  <a:chOff x="3235235" y="1783893"/>
                  <a:chExt cx="2427232" cy="1645107"/>
                </a:xfrm>
              </p:grpSpPr>
              <p:sp>
                <p:nvSpPr>
                  <p:cNvPr id="138" name="Rectangle 137">
                    <a:extLst>
                      <a:ext uri="{FF2B5EF4-FFF2-40B4-BE49-F238E27FC236}">
                        <a16:creationId xmlns:a16="http://schemas.microsoft.com/office/drawing/2014/main" xmlns="" id="{6D7038A6-980B-4374-9607-221A3ADA75F7}"/>
                      </a:ext>
                    </a:extLst>
                  </p:cNvPr>
                  <p:cNvSpPr/>
                  <p:nvPr/>
                </p:nvSpPr>
                <p:spPr>
                  <a:xfrm>
                    <a:off x="3235235" y="3007553"/>
                    <a:ext cx="2427232"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39" name="Picture 138" descr="A close up of a logo&#10;&#10;Description generated with high confidence">
                    <a:extLst>
                      <a:ext uri="{FF2B5EF4-FFF2-40B4-BE49-F238E27FC236}">
                        <a16:creationId xmlns:a16="http://schemas.microsoft.com/office/drawing/2014/main" xmlns="" id="{FDA3CB19-E26B-4437-B33F-07BC95ABAA1E}"/>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140" name="Picture 139">
                    <a:extLst>
                      <a:ext uri="{FF2B5EF4-FFF2-40B4-BE49-F238E27FC236}">
                        <a16:creationId xmlns:a16="http://schemas.microsoft.com/office/drawing/2014/main" xmlns="" id="{4436B03D-270C-4FF1-8C83-A962A3045C0A}"/>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141" name="Picture 140">
                    <a:extLst>
                      <a:ext uri="{FF2B5EF4-FFF2-40B4-BE49-F238E27FC236}">
                        <a16:creationId xmlns:a16="http://schemas.microsoft.com/office/drawing/2014/main" xmlns="" id="{47F77A5F-A684-4B2B-AAC5-3E559F6FD916}"/>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142" name="Straight Connector 141">
                    <a:extLst>
                      <a:ext uri="{FF2B5EF4-FFF2-40B4-BE49-F238E27FC236}">
                        <a16:creationId xmlns:a16="http://schemas.microsoft.com/office/drawing/2014/main" xmlns="" id="{11C0B843-E2ED-4004-9565-7A4EBBCAF2ED}"/>
                      </a:ext>
                    </a:extLst>
                  </p:cNvPr>
                  <p:cNvCxnSpPr>
                    <a:cxnSpLocks/>
                    <a:stCxn id="140" idx="3"/>
                    <a:endCxn id="144"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271761E8-ED36-4435-8CAD-7538035D9710}"/>
                      </a:ext>
                    </a:extLst>
                  </p:cNvPr>
                  <p:cNvCxnSpPr>
                    <a:cxnSpLocks/>
                    <a:stCxn id="141" idx="3"/>
                    <a:endCxn id="140"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44" name="Picture 143">
                    <a:extLst>
                      <a:ext uri="{FF2B5EF4-FFF2-40B4-BE49-F238E27FC236}">
                        <a16:creationId xmlns:a16="http://schemas.microsoft.com/office/drawing/2014/main" xmlns="" id="{C37EF618-79A3-4C7E-B783-5909F7225238}"/>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pic>
                <p:nvPicPr>
                  <p:cNvPr id="145" name="Picture 144">
                    <a:extLst>
                      <a:ext uri="{FF2B5EF4-FFF2-40B4-BE49-F238E27FC236}">
                        <a16:creationId xmlns:a16="http://schemas.microsoft.com/office/drawing/2014/main" xmlns="" id="{69768C87-F18D-42AC-8562-E700DBF1B77C}"/>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3364895" y="1783893"/>
                    <a:ext cx="712831" cy="712830"/>
                  </a:xfrm>
                  <a:prstGeom prst="rect">
                    <a:avLst/>
                  </a:prstGeom>
                </p:spPr>
              </p:pic>
              <p:cxnSp>
                <p:nvCxnSpPr>
                  <p:cNvPr id="146" name="Straight Connector 145">
                    <a:extLst>
                      <a:ext uri="{FF2B5EF4-FFF2-40B4-BE49-F238E27FC236}">
                        <a16:creationId xmlns:a16="http://schemas.microsoft.com/office/drawing/2014/main" xmlns="" id="{DF00FE9A-5DBA-4CE0-8562-17DD7D8D23BE}"/>
                      </a:ext>
                    </a:extLst>
                  </p:cNvPr>
                  <p:cNvCxnSpPr>
                    <a:cxnSpLocks/>
                    <a:stCxn id="145" idx="2"/>
                    <a:endCxn id="139"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xmlns="" id="{DC80634D-32DD-453D-95D8-6EFC9397C669}"/>
                    </a:ext>
                  </a:extLst>
                </p:cNvPr>
                <p:cNvGrpSpPr/>
                <p:nvPr/>
              </p:nvGrpSpPr>
              <p:grpSpPr>
                <a:xfrm>
                  <a:off x="457839" y="1598433"/>
                  <a:ext cx="1901296" cy="730269"/>
                  <a:chOff x="3235235" y="2496723"/>
                  <a:chExt cx="2427232" cy="932277"/>
                </a:xfrm>
              </p:grpSpPr>
              <p:sp>
                <p:nvSpPr>
                  <p:cNvPr id="130" name="Rectangle 129">
                    <a:extLst>
                      <a:ext uri="{FF2B5EF4-FFF2-40B4-BE49-F238E27FC236}">
                        <a16:creationId xmlns:a16="http://schemas.microsoft.com/office/drawing/2014/main" xmlns="" id="{17BEBE11-436F-40B8-9B5D-9F7CD12E7699}"/>
                      </a:ext>
                    </a:extLst>
                  </p:cNvPr>
                  <p:cNvSpPr/>
                  <p:nvPr/>
                </p:nvSpPr>
                <p:spPr>
                  <a:xfrm>
                    <a:off x="3235235" y="3007553"/>
                    <a:ext cx="2427232"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31" name="Picture 130" descr="A close up of a logo&#10;&#10;Description generated with high confidence">
                    <a:extLst>
                      <a:ext uri="{FF2B5EF4-FFF2-40B4-BE49-F238E27FC236}">
                        <a16:creationId xmlns:a16="http://schemas.microsoft.com/office/drawing/2014/main" xmlns="" id="{FC183F53-C1EF-47BB-8A87-7F5048BDFE7E}"/>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132" name="Picture 131">
                    <a:extLst>
                      <a:ext uri="{FF2B5EF4-FFF2-40B4-BE49-F238E27FC236}">
                        <a16:creationId xmlns:a16="http://schemas.microsoft.com/office/drawing/2014/main" xmlns="" id="{F641CD04-AC0A-48F4-8B2F-22119CE6EDCF}"/>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133" name="Picture 132">
                    <a:extLst>
                      <a:ext uri="{FF2B5EF4-FFF2-40B4-BE49-F238E27FC236}">
                        <a16:creationId xmlns:a16="http://schemas.microsoft.com/office/drawing/2014/main" xmlns="" id="{0144A3F1-C040-4398-9603-9D5CB2E22E06}"/>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134" name="Straight Connector 133">
                    <a:extLst>
                      <a:ext uri="{FF2B5EF4-FFF2-40B4-BE49-F238E27FC236}">
                        <a16:creationId xmlns:a16="http://schemas.microsoft.com/office/drawing/2014/main" xmlns="" id="{83CD6F41-6B56-4241-BCF2-B5CDB9051F47}"/>
                      </a:ext>
                    </a:extLst>
                  </p:cNvPr>
                  <p:cNvCxnSpPr>
                    <a:cxnSpLocks/>
                    <a:stCxn id="132" idx="3"/>
                    <a:endCxn id="136"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97891437-84A1-4E37-8F57-E1905A5E8BE1}"/>
                      </a:ext>
                    </a:extLst>
                  </p:cNvPr>
                  <p:cNvCxnSpPr>
                    <a:cxnSpLocks/>
                    <a:stCxn id="133" idx="3"/>
                    <a:endCxn id="132"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36" name="Picture 135">
                    <a:extLst>
                      <a:ext uri="{FF2B5EF4-FFF2-40B4-BE49-F238E27FC236}">
                        <a16:creationId xmlns:a16="http://schemas.microsoft.com/office/drawing/2014/main" xmlns="" id="{7C74DBEA-6985-41F1-B8BD-7D7C20C54358}"/>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cxnSp>
                <p:nvCxnSpPr>
                  <p:cNvPr id="137" name="Straight Connector 136">
                    <a:extLst>
                      <a:ext uri="{FF2B5EF4-FFF2-40B4-BE49-F238E27FC236}">
                        <a16:creationId xmlns:a16="http://schemas.microsoft.com/office/drawing/2014/main" xmlns="" id="{34BB84D1-FAF0-4B78-B8A2-0F7639019DAF}"/>
                      </a:ext>
                    </a:extLst>
                  </p:cNvPr>
                  <p:cNvCxnSpPr>
                    <a:cxnSpLocks/>
                    <a:endCxn id="131"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xmlns="" id="{4A6022AB-7325-423F-BE3A-1C91E166C32E}"/>
                    </a:ext>
                  </a:extLst>
                </p:cNvPr>
                <p:cNvGrpSpPr/>
                <p:nvPr/>
              </p:nvGrpSpPr>
              <p:grpSpPr>
                <a:xfrm>
                  <a:off x="446451" y="2363296"/>
                  <a:ext cx="1901296" cy="730269"/>
                  <a:chOff x="3235235" y="2496723"/>
                  <a:chExt cx="2427232" cy="932277"/>
                </a:xfrm>
              </p:grpSpPr>
              <p:sp>
                <p:nvSpPr>
                  <p:cNvPr id="122" name="Rectangle 121">
                    <a:extLst>
                      <a:ext uri="{FF2B5EF4-FFF2-40B4-BE49-F238E27FC236}">
                        <a16:creationId xmlns:a16="http://schemas.microsoft.com/office/drawing/2014/main" xmlns="" id="{47B7CCAD-11C3-4191-8EEE-E39E3D414B95}"/>
                      </a:ext>
                    </a:extLst>
                  </p:cNvPr>
                  <p:cNvSpPr/>
                  <p:nvPr/>
                </p:nvSpPr>
                <p:spPr>
                  <a:xfrm>
                    <a:off x="3235235" y="3007553"/>
                    <a:ext cx="2427232"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23" name="Picture 122" descr="A close up of a logo&#10;&#10;Description generated with high confidence">
                    <a:extLst>
                      <a:ext uri="{FF2B5EF4-FFF2-40B4-BE49-F238E27FC236}">
                        <a16:creationId xmlns:a16="http://schemas.microsoft.com/office/drawing/2014/main" xmlns="" id="{A2BDC186-7828-427D-9519-EC239548D273}"/>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124" name="Picture 123">
                    <a:extLst>
                      <a:ext uri="{FF2B5EF4-FFF2-40B4-BE49-F238E27FC236}">
                        <a16:creationId xmlns:a16="http://schemas.microsoft.com/office/drawing/2014/main" xmlns="" id="{09A9FA17-5B04-47EA-B3D2-DE0482B6AF09}"/>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125" name="Picture 124">
                    <a:extLst>
                      <a:ext uri="{FF2B5EF4-FFF2-40B4-BE49-F238E27FC236}">
                        <a16:creationId xmlns:a16="http://schemas.microsoft.com/office/drawing/2014/main" xmlns="" id="{D905859D-592F-4817-9305-01C42F6E8001}"/>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126" name="Straight Connector 125">
                    <a:extLst>
                      <a:ext uri="{FF2B5EF4-FFF2-40B4-BE49-F238E27FC236}">
                        <a16:creationId xmlns:a16="http://schemas.microsoft.com/office/drawing/2014/main" xmlns="" id="{40DCA9AC-C56A-45EE-B1E6-53AACB02055F}"/>
                      </a:ext>
                    </a:extLst>
                  </p:cNvPr>
                  <p:cNvCxnSpPr>
                    <a:cxnSpLocks/>
                    <a:stCxn id="124" idx="3"/>
                    <a:endCxn id="128"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F7B0F642-5178-4EF2-A153-7B834D730069}"/>
                      </a:ext>
                    </a:extLst>
                  </p:cNvPr>
                  <p:cNvCxnSpPr>
                    <a:cxnSpLocks/>
                    <a:stCxn id="125" idx="3"/>
                    <a:endCxn id="124"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28" name="Picture 127">
                    <a:extLst>
                      <a:ext uri="{FF2B5EF4-FFF2-40B4-BE49-F238E27FC236}">
                        <a16:creationId xmlns:a16="http://schemas.microsoft.com/office/drawing/2014/main" xmlns="" id="{8AA2ED3C-14AB-4AD3-B298-EFB9C13EC4F3}"/>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cxnSp>
                <p:nvCxnSpPr>
                  <p:cNvPr id="129" name="Straight Connector 128">
                    <a:extLst>
                      <a:ext uri="{FF2B5EF4-FFF2-40B4-BE49-F238E27FC236}">
                        <a16:creationId xmlns:a16="http://schemas.microsoft.com/office/drawing/2014/main" xmlns="" id="{06F8FC0A-1DE6-4C49-9B19-6D94645E6C68}"/>
                      </a:ext>
                    </a:extLst>
                  </p:cNvPr>
                  <p:cNvCxnSpPr>
                    <a:cxnSpLocks/>
                    <a:endCxn id="123"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xmlns="" id="{FFE74669-0F6D-44E1-A339-82B54C7368E0}"/>
                    </a:ext>
                  </a:extLst>
                </p:cNvPr>
                <p:cNvGrpSpPr/>
                <p:nvPr/>
              </p:nvGrpSpPr>
              <p:grpSpPr>
                <a:xfrm>
                  <a:off x="457839" y="3134251"/>
                  <a:ext cx="1901296" cy="730269"/>
                  <a:chOff x="3235235" y="2496723"/>
                  <a:chExt cx="2427232" cy="932277"/>
                </a:xfrm>
              </p:grpSpPr>
              <p:sp>
                <p:nvSpPr>
                  <p:cNvPr id="114" name="Rectangle 113">
                    <a:extLst>
                      <a:ext uri="{FF2B5EF4-FFF2-40B4-BE49-F238E27FC236}">
                        <a16:creationId xmlns:a16="http://schemas.microsoft.com/office/drawing/2014/main" xmlns="" id="{5F24031A-2C46-4200-BB99-C9374EEEE6DF}"/>
                      </a:ext>
                    </a:extLst>
                  </p:cNvPr>
                  <p:cNvSpPr/>
                  <p:nvPr/>
                </p:nvSpPr>
                <p:spPr>
                  <a:xfrm>
                    <a:off x="3235235" y="3007553"/>
                    <a:ext cx="2427232"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15" name="Picture 114" descr="A close up of a logo&#10;&#10;Description generated with high confidence">
                    <a:extLst>
                      <a:ext uri="{FF2B5EF4-FFF2-40B4-BE49-F238E27FC236}">
                        <a16:creationId xmlns:a16="http://schemas.microsoft.com/office/drawing/2014/main" xmlns="" id="{5113E40E-557B-4A5A-ADF9-D5E4CC7290E1}"/>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116" name="Picture 115">
                    <a:extLst>
                      <a:ext uri="{FF2B5EF4-FFF2-40B4-BE49-F238E27FC236}">
                        <a16:creationId xmlns:a16="http://schemas.microsoft.com/office/drawing/2014/main" xmlns="" id="{791332A3-03F7-4D62-A300-C0DCBD1E3608}"/>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117" name="Picture 116">
                    <a:extLst>
                      <a:ext uri="{FF2B5EF4-FFF2-40B4-BE49-F238E27FC236}">
                        <a16:creationId xmlns:a16="http://schemas.microsoft.com/office/drawing/2014/main" xmlns="" id="{2CE9DE6F-F232-4DDC-82D5-734E08FF427E}"/>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118" name="Straight Connector 117">
                    <a:extLst>
                      <a:ext uri="{FF2B5EF4-FFF2-40B4-BE49-F238E27FC236}">
                        <a16:creationId xmlns:a16="http://schemas.microsoft.com/office/drawing/2014/main" xmlns="" id="{91A028DE-5233-4FC2-B8A2-0C28C0FF5972}"/>
                      </a:ext>
                    </a:extLst>
                  </p:cNvPr>
                  <p:cNvCxnSpPr>
                    <a:cxnSpLocks/>
                    <a:stCxn id="116" idx="3"/>
                    <a:endCxn id="120"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AD2F08B5-EE88-469C-B3D3-0E9105BC4B95}"/>
                      </a:ext>
                    </a:extLst>
                  </p:cNvPr>
                  <p:cNvCxnSpPr>
                    <a:cxnSpLocks/>
                    <a:stCxn id="117" idx="3"/>
                    <a:endCxn id="116"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20" name="Picture 119">
                    <a:extLst>
                      <a:ext uri="{FF2B5EF4-FFF2-40B4-BE49-F238E27FC236}">
                        <a16:creationId xmlns:a16="http://schemas.microsoft.com/office/drawing/2014/main" xmlns="" id="{54A4AD82-C896-4C8D-97C4-0917E8181F13}"/>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cxnSp>
                <p:nvCxnSpPr>
                  <p:cNvPr id="121" name="Straight Connector 120">
                    <a:extLst>
                      <a:ext uri="{FF2B5EF4-FFF2-40B4-BE49-F238E27FC236}">
                        <a16:creationId xmlns:a16="http://schemas.microsoft.com/office/drawing/2014/main" xmlns="" id="{4C78A85A-BD0D-47DD-BE93-97FCC0A6878D}"/>
                      </a:ext>
                    </a:extLst>
                  </p:cNvPr>
                  <p:cNvCxnSpPr>
                    <a:cxnSpLocks/>
                    <a:endCxn id="115"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108" name="Picture 107" descr="A picture containing vector graphics&#10;&#10;Description generated with high confidence">
                <a:extLst>
                  <a:ext uri="{FF2B5EF4-FFF2-40B4-BE49-F238E27FC236}">
                    <a16:creationId xmlns:a16="http://schemas.microsoft.com/office/drawing/2014/main" xmlns="" id="{CAEF7B76-557B-46C8-A6B1-E53B1DE98B55}"/>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flipH="1">
                <a:off x="528186" y="1000748"/>
                <a:ext cx="598033" cy="598033"/>
              </a:xfrm>
              <a:prstGeom prst="rect">
                <a:avLst/>
              </a:prstGeom>
            </p:spPr>
          </p:pic>
          <p:pic>
            <p:nvPicPr>
              <p:cNvPr id="109" name="Picture 108">
                <a:extLst>
                  <a:ext uri="{FF2B5EF4-FFF2-40B4-BE49-F238E27FC236}">
                    <a16:creationId xmlns:a16="http://schemas.microsoft.com/office/drawing/2014/main" xmlns="" id="{46D3A7D3-3CE9-41C8-8AE5-BC08676A4517}"/>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flipH="1">
                <a:off x="502180" y="2583322"/>
                <a:ext cx="598033" cy="598033"/>
              </a:xfrm>
              <a:prstGeom prst="rect">
                <a:avLst/>
              </a:prstGeom>
            </p:spPr>
          </p:pic>
        </p:grpSp>
        <p:pic>
          <p:nvPicPr>
            <p:cNvPr id="106" name="Picture 105" descr="A picture containing vector graphics&#10;&#10;Description generated with very high confidence">
              <a:extLst>
                <a:ext uri="{FF2B5EF4-FFF2-40B4-BE49-F238E27FC236}">
                  <a16:creationId xmlns:a16="http://schemas.microsoft.com/office/drawing/2014/main" xmlns="" id="{45716892-C7FB-4B62-9DE6-A54C5C3E0BCB}"/>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flipH="1">
              <a:off x="536531" y="1783413"/>
              <a:ext cx="598033" cy="598033"/>
            </a:xfrm>
            <a:prstGeom prst="rect">
              <a:avLst/>
            </a:prstGeom>
          </p:spPr>
        </p:pic>
      </p:grpSp>
      <p:grpSp>
        <p:nvGrpSpPr>
          <p:cNvPr id="55" name="Group 54">
            <a:extLst>
              <a:ext uri="{FF2B5EF4-FFF2-40B4-BE49-F238E27FC236}">
                <a16:creationId xmlns:a16="http://schemas.microsoft.com/office/drawing/2014/main" xmlns="" id="{F0AA12FB-7B31-4FBB-895E-C19C36B3156E}"/>
              </a:ext>
            </a:extLst>
          </p:cNvPr>
          <p:cNvGrpSpPr/>
          <p:nvPr/>
        </p:nvGrpSpPr>
        <p:grpSpPr>
          <a:xfrm>
            <a:off x="5020223" y="2727036"/>
            <a:ext cx="955480" cy="1798953"/>
            <a:chOff x="7315810" y="2988893"/>
            <a:chExt cx="1966423" cy="3702328"/>
          </a:xfrm>
        </p:grpSpPr>
        <p:grpSp>
          <p:nvGrpSpPr>
            <p:cNvPr id="71" name="Group 70">
              <a:extLst>
                <a:ext uri="{FF2B5EF4-FFF2-40B4-BE49-F238E27FC236}">
                  <a16:creationId xmlns:a16="http://schemas.microsoft.com/office/drawing/2014/main" xmlns="" id="{2E2FE5BB-BB84-4DE6-A8C5-4E029DEB854B}"/>
                </a:ext>
              </a:extLst>
            </p:cNvPr>
            <p:cNvGrpSpPr/>
            <p:nvPr/>
          </p:nvGrpSpPr>
          <p:grpSpPr>
            <a:xfrm>
              <a:off x="7315810" y="3665062"/>
              <a:ext cx="1966423" cy="3026159"/>
              <a:chOff x="7315810" y="3665062"/>
              <a:chExt cx="1966423" cy="3026159"/>
            </a:xfrm>
          </p:grpSpPr>
          <p:grpSp>
            <p:nvGrpSpPr>
              <p:cNvPr id="76" name="Group 75">
                <a:extLst>
                  <a:ext uri="{FF2B5EF4-FFF2-40B4-BE49-F238E27FC236}">
                    <a16:creationId xmlns:a16="http://schemas.microsoft.com/office/drawing/2014/main" xmlns="" id="{D6A0DA0F-92F4-426F-A1CD-5B7D995DDFB2}"/>
                  </a:ext>
                </a:extLst>
              </p:cNvPr>
              <p:cNvGrpSpPr/>
              <p:nvPr/>
            </p:nvGrpSpPr>
            <p:grpSpPr>
              <a:xfrm>
                <a:off x="7315810" y="3665062"/>
                <a:ext cx="1955034" cy="683542"/>
                <a:chOff x="8755277" y="4628946"/>
                <a:chExt cx="2379804" cy="832054"/>
              </a:xfrm>
            </p:grpSpPr>
            <p:sp>
              <p:nvSpPr>
                <p:cNvPr id="99" name="Rectangle 98">
                  <a:extLst>
                    <a:ext uri="{FF2B5EF4-FFF2-40B4-BE49-F238E27FC236}">
                      <a16:creationId xmlns:a16="http://schemas.microsoft.com/office/drawing/2014/main" xmlns="" id="{5BACC5F2-549D-475D-910E-92BD74F81F7A}"/>
                    </a:ext>
                  </a:extLst>
                </p:cNvPr>
                <p:cNvSpPr/>
                <p:nvPr/>
              </p:nvSpPr>
              <p:spPr>
                <a:xfrm>
                  <a:off x="8755277" y="5039553"/>
                  <a:ext cx="2379804"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00" name="Picture 99" descr="A close up of a logo&#10;&#10;Description generated with high confidence">
                  <a:extLst>
                    <a:ext uri="{FF2B5EF4-FFF2-40B4-BE49-F238E27FC236}">
                      <a16:creationId xmlns:a16="http://schemas.microsoft.com/office/drawing/2014/main" xmlns="" id="{E43B694E-FA10-4682-9395-07DC53F00B1B}"/>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101" name="Picture 100">
                  <a:extLst>
                    <a:ext uri="{FF2B5EF4-FFF2-40B4-BE49-F238E27FC236}">
                      <a16:creationId xmlns:a16="http://schemas.microsoft.com/office/drawing/2014/main" xmlns="" id="{4B408809-27A7-4EE5-BC6E-EF71BB54A4CB}"/>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102" name="Picture 101">
                  <a:extLst>
                    <a:ext uri="{FF2B5EF4-FFF2-40B4-BE49-F238E27FC236}">
                      <a16:creationId xmlns:a16="http://schemas.microsoft.com/office/drawing/2014/main" xmlns="" id="{F3150B20-5CC4-4702-8DA4-A4972B03806F}"/>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103" name="Straight Connector 102">
                  <a:extLst>
                    <a:ext uri="{FF2B5EF4-FFF2-40B4-BE49-F238E27FC236}">
                      <a16:creationId xmlns:a16="http://schemas.microsoft.com/office/drawing/2014/main" xmlns="" id="{D0A82C48-D7AB-471A-9564-A7AEB4376A20}"/>
                    </a:ext>
                  </a:extLst>
                </p:cNvPr>
                <p:cNvCxnSpPr>
                  <a:cxnSpLocks/>
                  <a:stCxn id="102" idx="3"/>
                  <a:endCxn id="101"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04" name="Picture 103">
                  <a:extLst>
                    <a:ext uri="{FF2B5EF4-FFF2-40B4-BE49-F238E27FC236}">
                      <a16:creationId xmlns:a16="http://schemas.microsoft.com/office/drawing/2014/main" xmlns="" id="{35E40C90-DCB4-421C-B7EC-D89D16D1CC20}"/>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grpSp>
          <p:grpSp>
            <p:nvGrpSpPr>
              <p:cNvPr id="77" name="Group 76">
                <a:extLst>
                  <a:ext uri="{FF2B5EF4-FFF2-40B4-BE49-F238E27FC236}">
                    <a16:creationId xmlns:a16="http://schemas.microsoft.com/office/drawing/2014/main" xmlns="" id="{3136DC74-09C4-4ADD-B6DD-F75296582599}"/>
                  </a:ext>
                </a:extLst>
              </p:cNvPr>
              <p:cNvGrpSpPr/>
              <p:nvPr/>
            </p:nvGrpSpPr>
            <p:grpSpPr>
              <a:xfrm>
                <a:off x="7315811" y="4400780"/>
                <a:ext cx="1955034" cy="683542"/>
                <a:chOff x="8755277" y="4628946"/>
                <a:chExt cx="2379804" cy="832054"/>
              </a:xfrm>
            </p:grpSpPr>
            <p:sp>
              <p:nvSpPr>
                <p:cNvPr id="93" name="Rectangle 92">
                  <a:extLst>
                    <a:ext uri="{FF2B5EF4-FFF2-40B4-BE49-F238E27FC236}">
                      <a16:creationId xmlns:a16="http://schemas.microsoft.com/office/drawing/2014/main" xmlns="" id="{38C884D0-355B-46C2-9FE3-C586472F81ED}"/>
                    </a:ext>
                  </a:extLst>
                </p:cNvPr>
                <p:cNvSpPr/>
                <p:nvPr/>
              </p:nvSpPr>
              <p:spPr>
                <a:xfrm>
                  <a:off x="8755277" y="5039553"/>
                  <a:ext cx="2379804"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94" name="Picture 93" descr="A close up of a logo&#10;&#10;Description generated with high confidence">
                  <a:extLst>
                    <a:ext uri="{FF2B5EF4-FFF2-40B4-BE49-F238E27FC236}">
                      <a16:creationId xmlns:a16="http://schemas.microsoft.com/office/drawing/2014/main" xmlns="" id="{3EC895F9-75B4-4453-9984-367F347F7E8A}"/>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95" name="Picture 94">
                  <a:extLst>
                    <a:ext uri="{FF2B5EF4-FFF2-40B4-BE49-F238E27FC236}">
                      <a16:creationId xmlns:a16="http://schemas.microsoft.com/office/drawing/2014/main" xmlns="" id="{720AD9D2-8CAA-4F08-9091-DAB9EB2AAAAA}"/>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96" name="Picture 95">
                  <a:extLst>
                    <a:ext uri="{FF2B5EF4-FFF2-40B4-BE49-F238E27FC236}">
                      <a16:creationId xmlns:a16="http://schemas.microsoft.com/office/drawing/2014/main" xmlns="" id="{840E56C2-1E8A-4E8D-B979-34C1623D068B}"/>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97" name="Straight Connector 96">
                  <a:extLst>
                    <a:ext uri="{FF2B5EF4-FFF2-40B4-BE49-F238E27FC236}">
                      <a16:creationId xmlns:a16="http://schemas.microsoft.com/office/drawing/2014/main" xmlns="" id="{E1A3BA0F-CFBF-48C9-90E3-42C50FEB488D}"/>
                    </a:ext>
                  </a:extLst>
                </p:cNvPr>
                <p:cNvCxnSpPr>
                  <a:cxnSpLocks/>
                  <a:stCxn id="96" idx="3"/>
                  <a:endCxn id="95"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xmlns="" id="{4C8A04C7-83AB-477A-97ED-AC77105FDB05}"/>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grpSp>
          <p:grpSp>
            <p:nvGrpSpPr>
              <p:cNvPr id="78" name="Group 77">
                <a:extLst>
                  <a:ext uri="{FF2B5EF4-FFF2-40B4-BE49-F238E27FC236}">
                    <a16:creationId xmlns:a16="http://schemas.microsoft.com/office/drawing/2014/main" xmlns="" id="{21BA01B8-68E5-43AC-BAF4-0B3EA58B9F93}"/>
                  </a:ext>
                </a:extLst>
              </p:cNvPr>
              <p:cNvGrpSpPr/>
              <p:nvPr/>
            </p:nvGrpSpPr>
            <p:grpSpPr>
              <a:xfrm>
                <a:off x="7327199" y="5204226"/>
                <a:ext cx="1955034" cy="683542"/>
                <a:chOff x="8755277" y="4628946"/>
                <a:chExt cx="2379804" cy="832054"/>
              </a:xfrm>
            </p:grpSpPr>
            <p:sp>
              <p:nvSpPr>
                <p:cNvPr id="87" name="Rectangle 86">
                  <a:extLst>
                    <a:ext uri="{FF2B5EF4-FFF2-40B4-BE49-F238E27FC236}">
                      <a16:creationId xmlns:a16="http://schemas.microsoft.com/office/drawing/2014/main" xmlns="" id="{8217C53F-B151-4BAA-BEA9-86368A52861B}"/>
                    </a:ext>
                  </a:extLst>
                </p:cNvPr>
                <p:cNvSpPr/>
                <p:nvPr/>
              </p:nvSpPr>
              <p:spPr>
                <a:xfrm>
                  <a:off x="8755277" y="5039553"/>
                  <a:ext cx="2379804"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88" name="Picture 87" descr="A close up of a logo&#10;&#10;Description generated with high confidence">
                  <a:extLst>
                    <a:ext uri="{FF2B5EF4-FFF2-40B4-BE49-F238E27FC236}">
                      <a16:creationId xmlns:a16="http://schemas.microsoft.com/office/drawing/2014/main" xmlns="" id="{1864DE1B-5DDE-417D-9E2C-B90FA8B0070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89" name="Picture 88">
                  <a:extLst>
                    <a:ext uri="{FF2B5EF4-FFF2-40B4-BE49-F238E27FC236}">
                      <a16:creationId xmlns:a16="http://schemas.microsoft.com/office/drawing/2014/main" xmlns="" id="{B670A8BB-5117-425B-B6D4-DAC61D8F14F2}"/>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90" name="Picture 89">
                  <a:extLst>
                    <a:ext uri="{FF2B5EF4-FFF2-40B4-BE49-F238E27FC236}">
                      <a16:creationId xmlns:a16="http://schemas.microsoft.com/office/drawing/2014/main" xmlns="" id="{15AFCC7E-4C84-4EDE-A235-3032F67C73EE}"/>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91" name="Straight Connector 90">
                  <a:extLst>
                    <a:ext uri="{FF2B5EF4-FFF2-40B4-BE49-F238E27FC236}">
                      <a16:creationId xmlns:a16="http://schemas.microsoft.com/office/drawing/2014/main" xmlns="" id="{6B6C2A9E-37BA-4EEA-A983-571FB8142F29}"/>
                    </a:ext>
                  </a:extLst>
                </p:cNvPr>
                <p:cNvCxnSpPr>
                  <a:cxnSpLocks/>
                  <a:stCxn id="90" idx="3"/>
                  <a:endCxn id="89"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92" name="Picture 91">
                  <a:extLst>
                    <a:ext uri="{FF2B5EF4-FFF2-40B4-BE49-F238E27FC236}">
                      <a16:creationId xmlns:a16="http://schemas.microsoft.com/office/drawing/2014/main" xmlns="" id="{2311159B-51CB-4AE3-85A5-2B3AAE4C873C}"/>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grpSp>
          <p:grpSp>
            <p:nvGrpSpPr>
              <p:cNvPr id="79" name="Group 78">
                <a:extLst>
                  <a:ext uri="{FF2B5EF4-FFF2-40B4-BE49-F238E27FC236}">
                    <a16:creationId xmlns:a16="http://schemas.microsoft.com/office/drawing/2014/main" xmlns="" id="{7CBDEB81-4060-436C-95F4-F81BFF54C970}"/>
                  </a:ext>
                </a:extLst>
              </p:cNvPr>
              <p:cNvGrpSpPr/>
              <p:nvPr/>
            </p:nvGrpSpPr>
            <p:grpSpPr>
              <a:xfrm>
                <a:off x="7327105" y="5339746"/>
                <a:ext cx="1955034" cy="1351475"/>
                <a:chOff x="8755277" y="3815892"/>
                <a:chExt cx="2379804" cy="1645108"/>
              </a:xfrm>
            </p:grpSpPr>
            <p:sp>
              <p:nvSpPr>
                <p:cNvPr id="80" name="Rectangle 79">
                  <a:extLst>
                    <a:ext uri="{FF2B5EF4-FFF2-40B4-BE49-F238E27FC236}">
                      <a16:creationId xmlns:a16="http://schemas.microsoft.com/office/drawing/2014/main" xmlns="" id="{569E5105-0337-4C5B-BDD6-AFF7448B3747}"/>
                    </a:ext>
                  </a:extLst>
                </p:cNvPr>
                <p:cNvSpPr/>
                <p:nvPr/>
              </p:nvSpPr>
              <p:spPr>
                <a:xfrm>
                  <a:off x="8755277" y="5039553"/>
                  <a:ext cx="2379804" cy="421447"/>
                </a:xfrm>
                <a:prstGeom prst="rect">
                  <a:avLst/>
                </a:prstGeom>
                <a:solidFill>
                  <a:schemeClr val="bg1"/>
                </a:solid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81" name="Picture 80" descr="A close up of a logo&#10;&#10;Description generated with high confidence">
                  <a:extLst>
                    <a:ext uri="{FF2B5EF4-FFF2-40B4-BE49-F238E27FC236}">
                      <a16:creationId xmlns:a16="http://schemas.microsoft.com/office/drawing/2014/main" xmlns="" id="{11F654E2-7A43-4460-91EA-630A79F49204}"/>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82" name="Picture 81">
                  <a:extLst>
                    <a:ext uri="{FF2B5EF4-FFF2-40B4-BE49-F238E27FC236}">
                      <a16:creationId xmlns:a16="http://schemas.microsoft.com/office/drawing/2014/main" xmlns="" id="{CC96CADB-F5FE-41AF-9C8C-0B712CBD2888}"/>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83" name="Picture 82">
                  <a:extLst>
                    <a:ext uri="{FF2B5EF4-FFF2-40B4-BE49-F238E27FC236}">
                      <a16:creationId xmlns:a16="http://schemas.microsoft.com/office/drawing/2014/main" xmlns="" id="{52E7AAB5-A052-46D3-A17C-63B4B6FA1157}"/>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84" name="Straight Connector 83">
                  <a:extLst>
                    <a:ext uri="{FF2B5EF4-FFF2-40B4-BE49-F238E27FC236}">
                      <a16:creationId xmlns:a16="http://schemas.microsoft.com/office/drawing/2014/main" xmlns="" id="{2BFBFF00-83F0-4B77-847B-23EEBD75EB64}"/>
                    </a:ext>
                  </a:extLst>
                </p:cNvPr>
                <p:cNvCxnSpPr>
                  <a:cxnSpLocks/>
                  <a:stCxn id="83" idx="3"/>
                  <a:endCxn id="82"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85" name="Picture 84">
                  <a:extLst>
                    <a:ext uri="{FF2B5EF4-FFF2-40B4-BE49-F238E27FC236}">
                      <a16:creationId xmlns:a16="http://schemas.microsoft.com/office/drawing/2014/main" xmlns="" id="{1DA70FC4-3EDD-466A-9EFB-99816702C090}"/>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pic>
              <p:nvPicPr>
                <p:cNvPr id="86" name="Picture 85" descr="A close up of a logo&#10;&#10;Description generated with high confidence">
                  <a:extLst>
                    <a:ext uri="{FF2B5EF4-FFF2-40B4-BE49-F238E27FC236}">
                      <a16:creationId xmlns:a16="http://schemas.microsoft.com/office/drawing/2014/main" xmlns="" id="{B1EABA76-D989-41C8-A672-0CAEF213956D}"/>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277425" y="3815892"/>
                  <a:ext cx="712831" cy="712831"/>
                </a:xfrm>
                <a:prstGeom prst="rect">
                  <a:avLst/>
                </a:prstGeom>
              </p:spPr>
            </p:pic>
          </p:grpSp>
        </p:grpSp>
        <p:pic>
          <p:nvPicPr>
            <p:cNvPr id="72" name="Picture 71">
              <a:extLst>
                <a:ext uri="{FF2B5EF4-FFF2-40B4-BE49-F238E27FC236}">
                  <a16:creationId xmlns:a16="http://schemas.microsoft.com/office/drawing/2014/main" xmlns="" id="{54844223-B330-45A6-BC14-41B59D011884}"/>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flipH="1">
              <a:off x="8580511" y="4618514"/>
              <a:ext cx="598033" cy="598033"/>
            </a:xfrm>
            <a:prstGeom prst="rect">
              <a:avLst/>
            </a:prstGeom>
          </p:spPr>
        </p:pic>
        <p:pic>
          <p:nvPicPr>
            <p:cNvPr id="73" name="Picture 72" descr="A picture containing vector graphics&#10;&#10;Description generated with high confidence">
              <a:extLst>
                <a:ext uri="{FF2B5EF4-FFF2-40B4-BE49-F238E27FC236}">
                  <a16:creationId xmlns:a16="http://schemas.microsoft.com/office/drawing/2014/main" xmlns="" id="{0346F6E1-7343-4149-9A3D-7F4BB558EEFA}"/>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flipH="1">
              <a:off x="8584920" y="3773289"/>
              <a:ext cx="598033" cy="598033"/>
            </a:xfrm>
            <a:prstGeom prst="rect">
              <a:avLst/>
            </a:prstGeom>
          </p:spPr>
        </p:pic>
        <p:pic>
          <p:nvPicPr>
            <p:cNvPr id="74" name="Picture 73" descr="A picture containing vector graphics&#10;&#10;Description generated with very high confidence">
              <a:extLst>
                <a:ext uri="{FF2B5EF4-FFF2-40B4-BE49-F238E27FC236}">
                  <a16:creationId xmlns:a16="http://schemas.microsoft.com/office/drawing/2014/main" xmlns="" id="{18B06452-465C-4CD8-BFA9-4D0FFF6DCE19}"/>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flipH="1">
              <a:off x="8559958" y="2988893"/>
              <a:ext cx="598033" cy="598033"/>
            </a:xfrm>
            <a:prstGeom prst="rect">
              <a:avLst/>
            </a:prstGeom>
          </p:spPr>
        </p:pic>
        <p:cxnSp>
          <p:nvCxnSpPr>
            <p:cNvPr id="75" name="Straight Connector 74">
              <a:extLst>
                <a:ext uri="{FF2B5EF4-FFF2-40B4-BE49-F238E27FC236}">
                  <a16:creationId xmlns:a16="http://schemas.microsoft.com/office/drawing/2014/main" xmlns="" id="{5B2E1325-2BBF-45B3-99B3-EA60649DB621}"/>
                </a:ext>
              </a:extLst>
            </p:cNvPr>
            <p:cNvCxnSpPr>
              <a:cxnSpLocks/>
              <a:stCxn id="74" idx="2"/>
              <a:endCxn id="100" idx="0"/>
            </p:cNvCxnSpPr>
            <p:nvPr/>
          </p:nvCxnSpPr>
          <p:spPr>
            <a:xfrm>
              <a:off x="8858974" y="3586926"/>
              <a:ext cx="96" cy="7813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56" name="Picture 55" descr="A close up of a sign&#10;&#10;Description generated with high confidence">
            <a:extLst>
              <a:ext uri="{FF2B5EF4-FFF2-40B4-BE49-F238E27FC236}">
                <a16:creationId xmlns:a16="http://schemas.microsoft.com/office/drawing/2014/main" xmlns="" id="{3C6A8F91-0EC1-4302-9F03-01B71A092E7B}"/>
              </a:ext>
            </a:extLst>
          </p:cNvPr>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2058244" y="1404317"/>
            <a:ext cx="301211" cy="301211"/>
          </a:xfrm>
          <a:prstGeom prst="rect">
            <a:avLst/>
          </a:prstGeom>
        </p:spPr>
      </p:pic>
      <p:pic>
        <p:nvPicPr>
          <p:cNvPr id="57" name="Picture 56" descr="A close up of a sign&#10;&#10;Description generated with high confidence">
            <a:extLst>
              <a:ext uri="{FF2B5EF4-FFF2-40B4-BE49-F238E27FC236}">
                <a16:creationId xmlns:a16="http://schemas.microsoft.com/office/drawing/2014/main" xmlns="" id="{BEB05E45-8AC3-4605-A10B-BC98CDCF719F}"/>
              </a:ext>
            </a:extLst>
          </p:cNvPr>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6519287" y="1458855"/>
            <a:ext cx="301211" cy="301211"/>
          </a:xfrm>
          <a:prstGeom prst="rect">
            <a:avLst/>
          </a:prstGeom>
        </p:spPr>
      </p:pic>
      <p:pic>
        <p:nvPicPr>
          <p:cNvPr id="58" name="Picture 57" descr="A close up of a sign&#10;&#10;Description generated with high confidence">
            <a:extLst>
              <a:ext uri="{FF2B5EF4-FFF2-40B4-BE49-F238E27FC236}">
                <a16:creationId xmlns:a16="http://schemas.microsoft.com/office/drawing/2014/main" xmlns="" id="{7646ED44-E5AE-4C3F-A9A7-1F8790F544E1}"/>
              </a:ext>
            </a:extLst>
          </p:cNvPr>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2571084" y="3887515"/>
            <a:ext cx="301211" cy="301211"/>
          </a:xfrm>
          <a:prstGeom prst="rect">
            <a:avLst/>
          </a:prstGeom>
        </p:spPr>
      </p:pic>
      <p:pic>
        <p:nvPicPr>
          <p:cNvPr id="59" name="Picture 58" descr="A close up of a sign&#10;&#10;Description generated with high confidence">
            <a:extLst>
              <a:ext uri="{FF2B5EF4-FFF2-40B4-BE49-F238E27FC236}">
                <a16:creationId xmlns:a16="http://schemas.microsoft.com/office/drawing/2014/main" xmlns="" id="{7F40425D-CAF1-4ED2-B3FA-63A4B783C1F7}"/>
              </a:ext>
            </a:extLst>
          </p:cNvPr>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5993798" y="3869941"/>
            <a:ext cx="301211" cy="301211"/>
          </a:xfrm>
          <a:prstGeom prst="rect">
            <a:avLst/>
          </a:prstGeom>
        </p:spPr>
      </p:pic>
      <p:pic>
        <p:nvPicPr>
          <p:cNvPr id="60" name="Picture 59" descr="A close up of a sign&#10;&#10;Description generated with high confidence">
            <a:extLst>
              <a:ext uri="{FF2B5EF4-FFF2-40B4-BE49-F238E27FC236}">
                <a16:creationId xmlns:a16="http://schemas.microsoft.com/office/drawing/2014/main" xmlns="" id="{E3CBDAEA-59F9-4EB7-BE9D-DD5177DE3753}"/>
              </a:ext>
            </a:extLst>
          </p:cNvPr>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4292723" y="2227372"/>
            <a:ext cx="301211" cy="301211"/>
          </a:xfrm>
          <a:prstGeom prst="rect">
            <a:avLst/>
          </a:prstGeom>
        </p:spPr>
      </p:pic>
      <p:pic>
        <p:nvPicPr>
          <p:cNvPr id="61" name="Picture 60" descr="A close up of a sign&#10;&#10;Description generated with high confidence">
            <a:extLst>
              <a:ext uri="{FF2B5EF4-FFF2-40B4-BE49-F238E27FC236}">
                <a16:creationId xmlns:a16="http://schemas.microsoft.com/office/drawing/2014/main" xmlns="" id="{6B0F8A76-9F6F-477A-B908-D9357A8964A6}"/>
              </a:ext>
            </a:extLst>
          </p:cNvPr>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4275317" y="2256041"/>
            <a:ext cx="301211" cy="301211"/>
          </a:xfrm>
          <a:prstGeom prst="rect">
            <a:avLst/>
          </a:prstGeom>
        </p:spPr>
      </p:pic>
      <p:pic>
        <p:nvPicPr>
          <p:cNvPr id="62" name="Picture 61" descr="A picture containing table, indoor, sitting&#10;&#10;Description generated with very high confidence">
            <a:extLst>
              <a:ext uri="{FF2B5EF4-FFF2-40B4-BE49-F238E27FC236}">
                <a16:creationId xmlns:a16="http://schemas.microsoft.com/office/drawing/2014/main" xmlns="" id="{1875368B-B852-492D-9F89-6C9CD4284921}"/>
              </a:ext>
            </a:extLst>
          </p:cNvPr>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3456698" y="1479353"/>
            <a:ext cx="438368" cy="438367"/>
          </a:xfrm>
          <a:prstGeom prst="rect">
            <a:avLst/>
          </a:prstGeom>
        </p:spPr>
      </p:pic>
      <p:pic>
        <p:nvPicPr>
          <p:cNvPr id="63" name="Picture 62">
            <a:extLst>
              <a:ext uri="{FF2B5EF4-FFF2-40B4-BE49-F238E27FC236}">
                <a16:creationId xmlns:a16="http://schemas.microsoft.com/office/drawing/2014/main" xmlns="" id="{E1D89BBF-34EA-4D3F-AD0C-04FEAF391EEE}"/>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flipH="1">
            <a:off x="4259948" y="1652758"/>
            <a:ext cx="290583" cy="290583"/>
          </a:xfrm>
          <a:prstGeom prst="rect">
            <a:avLst/>
          </a:prstGeom>
        </p:spPr>
      </p:pic>
      <p:pic>
        <p:nvPicPr>
          <p:cNvPr id="64" name="Picture 63" descr="A picture containing table, indoor, sitting&#10;&#10;Description generated with very high confidence">
            <a:extLst>
              <a:ext uri="{FF2B5EF4-FFF2-40B4-BE49-F238E27FC236}">
                <a16:creationId xmlns:a16="http://schemas.microsoft.com/office/drawing/2014/main" xmlns="" id="{38FC9A6C-450E-49F5-BD0A-D6C3C08B86E3}"/>
              </a:ext>
            </a:extLst>
          </p:cNvPr>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4936598" y="1501389"/>
            <a:ext cx="438368" cy="438367"/>
          </a:xfrm>
          <a:prstGeom prst="rect">
            <a:avLst/>
          </a:prstGeom>
        </p:spPr>
      </p:pic>
      <p:cxnSp>
        <p:nvCxnSpPr>
          <p:cNvPr id="65" name="Straight Connector 64">
            <a:extLst>
              <a:ext uri="{FF2B5EF4-FFF2-40B4-BE49-F238E27FC236}">
                <a16:creationId xmlns:a16="http://schemas.microsoft.com/office/drawing/2014/main" xmlns="" id="{8106D266-D9A0-498D-85D6-14592C2DB0B3}"/>
              </a:ext>
            </a:extLst>
          </p:cNvPr>
          <p:cNvCxnSpPr>
            <a:cxnSpLocks/>
            <a:stCxn id="62" idx="2"/>
            <a:endCxn id="47" idx="1"/>
          </p:cNvCxnSpPr>
          <p:nvPr/>
        </p:nvCxnSpPr>
        <p:spPr>
          <a:xfrm>
            <a:off x="3675883" y="1917721"/>
            <a:ext cx="541223" cy="53280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AA918343-CC01-4B13-A7C4-7BC95A1C5A41}"/>
              </a:ext>
            </a:extLst>
          </p:cNvPr>
          <p:cNvCxnSpPr>
            <a:cxnSpLocks/>
            <a:stCxn id="64" idx="2"/>
            <a:endCxn id="47" idx="3"/>
          </p:cNvCxnSpPr>
          <p:nvPr/>
        </p:nvCxnSpPr>
        <p:spPr>
          <a:xfrm flipH="1">
            <a:off x="4639811" y="1939756"/>
            <a:ext cx="515971" cy="510771"/>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7" name="Picture 66" descr="A picture containing table, indoor, sitting&#10;&#10;Description generated with very high confidence">
            <a:extLst>
              <a:ext uri="{FF2B5EF4-FFF2-40B4-BE49-F238E27FC236}">
                <a16:creationId xmlns:a16="http://schemas.microsoft.com/office/drawing/2014/main" xmlns="" id="{3858D3FF-A33F-4FEA-B582-113BAEDA747C}"/>
              </a:ext>
            </a:extLst>
          </p:cNvPr>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3765280" y="1612002"/>
            <a:ext cx="438368" cy="438367"/>
          </a:xfrm>
          <a:prstGeom prst="rect">
            <a:avLst/>
          </a:prstGeom>
        </p:spPr>
      </p:pic>
      <p:pic>
        <p:nvPicPr>
          <p:cNvPr id="68" name="Picture 67" descr="A picture containing table, indoor, sitting&#10;&#10;Description generated with very high confidence">
            <a:extLst>
              <a:ext uri="{FF2B5EF4-FFF2-40B4-BE49-F238E27FC236}">
                <a16:creationId xmlns:a16="http://schemas.microsoft.com/office/drawing/2014/main" xmlns="" id="{20E53FF6-F376-4BF0-8ED7-DD214DA02704}"/>
              </a:ext>
            </a:extLst>
          </p:cNvPr>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4638214" y="1626908"/>
            <a:ext cx="438368" cy="438367"/>
          </a:xfrm>
          <a:prstGeom prst="rect">
            <a:avLst/>
          </a:prstGeom>
        </p:spPr>
      </p:pic>
      <p:cxnSp>
        <p:nvCxnSpPr>
          <p:cNvPr id="69" name="Straight Connector 68">
            <a:extLst>
              <a:ext uri="{FF2B5EF4-FFF2-40B4-BE49-F238E27FC236}">
                <a16:creationId xmlns:a16="http://schemas.microsoft.com/office/drawing/2014/main" xmlns="" id="{70B604B3-3ADD-4F50-A19C-CA8D515AEFF4}"/>
              </a:ext>
            </a:extLst>
          </p:cNvPr>
          <p:cNvCxnSpPr>
            <a:cxnSpLocks/>
            <a:stCxn id="67" idx="2"/>
          </p:cNvCxnSpPr>
          <p:nvPr/>
        </p:nvCxnSpPr>
        <p:spPr>
          <a:xfrm>
            <a:off x="3984465" y="2050368"/>
            <a:ext cx="236115" cy="3913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92254179-8E60-4393-A961-04D2412758EE}"/>
              </a:ext>
            </a:extLst>
          </p:cNvPr>
          <p:cNvCxnSpPr>
            <a:cxnSpLocks/>
            <a:stCxn id="68" idx="2"/>
            <a:endCxn id="47" idx="3"/>
          </p:cNvCxnSpPr>
          <p:nvPr/>
        </p:nvCxnSpPr>
        <p:spPr>
          <a:xfrm flipH="1">
            <a:off x="4639810" y="2065275"/>
            <a:ext cx="217587" cy="385251"/>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99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80">
                                          <p:stCondLst>
                                            <p:cond delay="0"/>
                                          </p:stCondLst>
                                        </p:cTn>
                                        <p:tgtEl>
                                          <p:spTgt spid="47"/>
                                        </p:tgtEl>
                                      </p:cBhvr>
                                    </p:animEffect>
                                    <p:anim calcmode="lin" valueType="num">
                                      <p:cBhvr>
                                        <p:cTn id="8" dur="1822"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7"/>
                                        </p:tgtEl>
                                        <p:attrNameLst>
                                          <p:attrName>ppt_y</p:attrName>
                                        </p:attrNameLst>
                                      </p:cBhvr>
                                      <p:tavLst>
                                        <p:tav tm="0" fmla="#ppt_y-sin(pi*$)/81">
                                          <p:val>
                                            <p:fltVal val="0"/>
                                          </p:val>
                                        </p:tav>
                                        <p:tav tm="100000">
                                          <p:val>
                                            <p:fltVal val="1"/>
                                          </p:val>
                                        </p:tav>
                                      </p:tavLst>
                                    </p:anim>
                                    <p:animScale>
                                      <p:cBhvr>
                                        <p:cTn id="13" dur="26">
                                          <p:stCondLst>
                                            <p:cond delay="650"/>
                                          </p:stCondLst>
                                        </p:cTn>
                                        <p:tgtEl>
                                          <p:spTgt spid="47"/>
                                        </p:tgtEl>
                                      </p:cBhvr>
                                      <p:to x="100000" y="60000"/>
                                    </p:animScale>
                                    <p:animScale>
                                      <p:cBhvr>
                                        <p:cTn id="14" dur="166" decel="50000">
                                          <p:stCondLst>
                                            <p:cond delay="676"/>
                                          </p:stCondLst>
                                        </p:cTn>
                                        <p:tgtEl>
                                          <p:spTgt spid="47"/>
                                        </p:tgtEl>
                                      </p:cBhvr>
                                      <p:to x="100000" y="100000"/>
                                    </p:animScale>
                                    <p:animScale>
                                      <p:cBhvr>
                                        <p:cTn id="15" dur="26">
                                          <p:stCondLst>
                                            <p:cond delay="1312"/>
                                          </p:stCondLst>
                                        </p:cTn>
                                        <p:tgtEl>
                                          <p:spTgt spid="47"/>
                                        </p:tgtEl>
                                      </p:cBhvr>
                                      <p:to x="100000" y="80000"/>
                                    </p:animScale>
                                    <p:animScale>
                                      <p:cBhvr>
                                        <p:cTn id="16" dur="166" decel="50000">
                                          <p:stCondLst>
                                            <p:cond delay="1338"/>
                                          </p:stCondLst>
                                        </p:cTn>
                                        <p:tgtEl>
                                          <p:spTgt spid="47"/>
                                        </p:tgtEl>
                                      </p:cBhvr>
                                      <p:to x="100000" y="100000"/>
                                    </p:animScale>
                                    <p:animScale>
                                      <p:cBhvr>
                                        <p:cTn id="17" dur="26">
                                          <p:stCondLst>
                                            <p:cond delay="1642"/>
                                          </p:stCondLst>
                                        </p:cTn>
                                        <p:tgtEl>
                                          <p:spTgt spid="47"/>
                                        </p:tgtEl>
                                      </p:cBhvr>
                                      <p:to x="100000" y="90000"/>
                                    </p:animScale>
                                    <p:animScale>
                                      <p:cBhvr>
                                        <p:cTn id="18" dur="166" decel="50000">
                                          <p:stCondLst>
                                            <p:cond delay="1668"/>
                                          </p:stCondLst>
                                        </p:cTn>
                                        <p:tgtEl>
                                          <p:spTgt spid="47"/>
                                        </p:tgtEl>
                                      </p:cBhvr>
                                      <p:to x="100000" y="100000"/>
                                    </p:animScale>
                                    <p:animScale>
                                      <p:cBhvr>
                                        <p:cTn id="19" dur="26">
                                          <p:stCondLst>
                                            <p:cond delay="1808"/>
                                          </p:stCondLst>
                                        </p:cTn>
                                        <p:tgtEl>
                                          <p:spTgt spid="47"/>
                                        </p:tgtEl>
                                      </p:cBhvr>
                                      <p:to x="100000" y="95000"/>
                                    </p:animScale>
                                    <p:animScale>
                                      <p:cBhvr>
                                        <p:cTn id="20" dur="166" decel="50000">
                                          <p:stCondLst>
                                            <p:cond delay="1834"/>
                                          </p:stCondLst>
                                        </p:cTn>
                                        <p:tgtEl>
                                          <p:spTgt spid="4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childTnLst>
                          </p:cTn>
                        </p:par>
                        <p:par>
                          <p:cTn id="38" fill="hold">
                            <p:stCondLst>
                              <p:cond delay="2000"/>
                            </p:stCondLst>
                            <p:childTnLst>
                              <p:par>
                                <p:cTn id="39" presetID="14" presetClass="entr" presetSubtype="10"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randombar(horizontal)">
                                      <p:cBhvr>
                                        <p:cTn id="41" dur="500"/>
                                        <p:tgtEl>
                                          <p:spTgt spid="48"/>
                                        </p:tgtEl>
                                      </p:cBhvr>
                                    </p:animEffect>
                                  </p:childTnLst>
                                </p:cTn>
                              </p:par>
                              <p:par>
                                <p:cTn id="42" presetID="14" presetClass="entr" presetSubtype="1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randombar(horizontal)">
                                      <p:cBhvr>
                                        <p:cTn id="44" dur="500"/>
                                        <p:tgtEl>
                                          <p:spTgt spid="50"/>
                                        </p:tgtEl>
                                      </p:cBhvr>
                                    </p:animEffect>
                                  </p:childTnLst>
                                </p:cTn>
                              </p:par>
                              <p:par>
                                <p:cTn id="45" presetID="14" presetClass="entr" presetSubtype="1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randombar(horizontal)">
                                      <p:cBhvr>
                                        <p:cTn id="47" dur="500"/>
                                        <p:tgtEl>
                                          <p:spTgt spid="52"/>
                                        </p:tgtEl>
                                      </p:cBhvr>
                                    </p:animEffect>
                                  </p:childTnLst>
                                </p:cTn>
                              </p:par>
                              <p:par>
                                <p:cTn id="48" presetID="14" presetClass="entr" presetSubtype="10" fill="hold"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fade">
                                      <p:cBhvr>
                                        <p:cTn id="55" dur="500"/>
                                        <p:tgtEl>
                                          <p:spTgt spid="6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fade">
                                      <p:cBhvr>
                                        <p:cTn id="64" dur="500"/>
                                        <p:tgtEl>
                                          <p:spTgt spid="67"/>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68"/>
                                        </p:tgtEl>
                                        <p:attrNameLst>
                                          <p:attrName>style.visibility</p:attrName>
                                        </p:attrNameLst>
                                      </p:cBhvr>
                                      <p:to>
                                        <p:strVal val="visible"/>
                                      </p:to>
                                    </p:set>
                                    <p:animEffect transition="in" filter="fade">
                                      <p:cBhvr>
                                        <p:cTn id="68" dur="500"/>
                                        <p:tgtEl>
                                          <p:spTgt spid="68"/>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fade">
                                      <p:cBhvr>
                                        <p:cTn id="72" dur="500"/>
                                        <p:tgtEl>
                                          <p:spTgt spid="64"/>
                                        </p:tgtEl>
                                      </p:cBhvr>
                                    </p:animEffect>
                                  </p:childTnLst>
                                </p:cTn>
                              </p:par>
                            </p:childTnLst>
                          </p:cTn>
                        </p:par>
                        <p:par>
                          <p:cTn id="73" fill="hold">
                            <p:stCondLst>
                              <p:cond delay="2000"/>
                            </p:stCondLst>
                            <p:childTnLst>
                              <p:par>
                                <p:cTn id="74" presetID="14" presetClass="entr" presetSubtype="10" fill="hold" nodeType="after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randombar(horizontal)">
                                      <p:cBhvr>
                                        <p:cTn id="76" dur="500"/>
                                        <p:tgtEl>
                                          <p:spTgt spid="65"/>
                                        </p:tgtEl>
                                      </p:cBhvr>
                                    </p:animEffect>
                                  </p:childTnLst>
                                </p:cTn>
                              </p:par>
                            </p:childTnLst>
                          </p:cTn>
                        </p:par>
                        <p:par>
                          <p:cTn id="77" fill="hold">
                            <p:stCondLst>
                              <p:cond delay="2500"/>
                            </p:stCondLst>
                            <p:childTnLst>
                              <p:par>
                                <p:cTn id="78" presetID="14" presetClass="entr" presetSubtype="10" fill="hold" nodeType="afterEffect">
                                  <p:stCondLst>
                                    <p:cond delay="0"/>
                                  </p:stCondLst>
                                  <p:childTnLst>
                                    <p:set>
                                      <p:cBhvr>
                                        <p:cTn id="79" dur="1" fill="hold">
                                          <p:stCondLst>
                                            <p:cond delay="0"/>
                                          </p:stCondLst>
                                        </p:cTn>
                                        <p:tgtEl>
                                          <p:spTgt spid="69"/>
                                        </p:tgtEl>
                                        <p:attrNameLst>
                                          <p:attrName>style.visibility</p:attrName>
                                        </p:attrNameLst>
                                      </p:cBhvr>
                                      <p:to>
                                        <p:strVal val="visible"/>
                                      </p:to>
                                    </p:set>
                                    <p:animEffect transition="in" filter="randombar(horizontal)">
                                      <p:cBhvr>
                                        <p:cTn id="80" dur="500"/>
                                        <p:tgtEl>
                                          <p:spTgt spid="69"/>
                                        </p:tgtEl>
                                      </p:cBhvr>
                                    </p:animEffect>
                                  </p:childTnLst>
                                </p:cTn>
                              </p:par>
                            </p:childTnLst>
                          </p:cTn>
                        </p:par>
                        <p:par>
                          <p:cTn id="81" fill="hold">
                            <p:stCondLst>
                              <p:cond delay="3000"/>
                            </p:stCondLst>
                            <p:childTnLst>
                              <p:par>
                                <p:cTn id="82" presetID="14" presetClass="entr" presetSubtype="10" fill="hold" nodeType="after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randombar(horizontal)">
                                      <p:cBhvr>
                                        <p:cTn id="84" dur="500"/>
                                        <p:tgtEl>
                                          <p:spTgt spid="70"/>
                                        </p:tgtEl>
                                      </p:cBhvr>
                                    </p:animEffect>
                                  </p:childTnLst>
                                </p:cTn>
                              </p:par>
                            </p:childTnLst>
                          </p:cTn>
                        </p:par>
                        <p:par>
                          <p:cTn id="85" fill="hold">
                            <p:stCondLst>
                              <p:cond delay="3500"/>
                            </p:stCondLst>
                            <p:childTnLst>
                              <p:par>
                                <p:cTn id="86" presetID="14" presetClass="entr" presetSubtype="10" fill="hold" nodeType="after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randombar(horizontal)">
                                      <p:cBhvr>
                                        <p:cTn id="88" dur="500"/>
                                        <p:tgtEl>
                                          <p:spTgt spid="6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fade">
                                      <p:cBhvr>
                                        <p:cTn id="93" dur="900"/>
                                        <p:tgtEl>
                                          <p:spTgt spid="56"/>
                                        </p:tgtEl>
                                      </p:cBhvr>
                                    </p:animEffec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par>
                          <p:cTn id="94" fill="hold">
                            <p:stCondLst>
                              <p:cond delay="900"/>
                            </p:stCondLst>
                            <p:childTnLst>
                              <p:par>
                                <p:cTn id="95" presetID="10" presetClass="entr" presetSubtype="0" fill="hold" nodeType="after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fade">
                                      <p:cBhvr>
                                        <p:cTn id="97" dur="10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par>
                          <p:cTn id="98" fill="hold">
                            <p:stCondLst>
                              <p:cond delay="1900"/>
                            </p:stCondLst>
                            <p:childTnLst>
                              <p:par>
                                <p:cTn id="99" presetID="10" presetClass="entr" presetSubtype="0" fill="hold" nodeType="after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fade">
                                      <p:cBhvr>
                                        <p:cTn id="101" dur="9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par>
                          <p:cTn id="102" fill="hold">
                            <p:stCondLst>
                              <p:cond delay="2800"/>
                            </p:stCondLst>
                            <p:childTnLst>
                              <p:par>
                                <p:cTn id="103" presetID="10" presetClass="entr" presetSubtype="0" fill="hold" nodeType="after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fade">
                                      <p:cBhvr>
                                        <p:cTn id="105" dur="8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par>
                          <p:cTn id="106" fill="hold">
                            <p:stCondLst>
                              <p:cond delay="3600"/>
                            </p:stCondLst>
                            <p:childTnLst>
                              <p:par>
                                <p:cTn id="107" presetID="10" presetClass="entr" presetSubtype="0" fill="hold" nodeType="after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fade">
                                      <p:cBhvr>
                                        <p:cTn id="109" dur="9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par>
                          <p:cTn id="110" fill="hold">
                            <p:stCondLst>
                              <p:cond delay="4500"/>
                            </p:stCondLst>
                            <p:childTnLst>
                              <p:par>
                                <p:cTn id="111" presetID="10" presetClass="entr" presetSubtype="0" fill="hold" nodeType="after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fade">
                                      <p:cBhvr>
                                        <p:cTn id="113" dur="10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704BF77-233B-4939-8D38-89BCB58E67B1}"/>
              </a:ext>
            </a:extLst>
          </p:cNvPr>
          <p:cNvPicPr>
            <a:picLocks noChangeAspect="1"/>
          </p:cNvPicPr>
          <p:nvPr/>
        </p:nvPicPr>
        <p:blipFill>
          <a:blip r:embed="rId3"/>
          <a:stretch>
            <a:fillRect/>
          </a:stretch>
        </p:blipFill>
        <p:spPr>
          <a:xfrm>
            <a:off x="0" y="0"/>
            <a:ext cx="9144000" cy="5140990"/>
          </a:xfrm>
          <a:prstGeom prst="rect">
            <a:avLst/>
          </a:prstGeom>
        </p:spPr>
      </p:pic>
      <p:pic>
        <p:nvPicPr>
          <p:cNvPr id="5" name="Shape 56">
            <a:extLst>
              <a:ext uri="{FF2B5EF4-FFF2-40B4-BE49-F238E27FC236}">
                <a16:creationId xmlns:a16="http://schemas.microsoft.com/office/drawing/2014/main" xmlns="" id="{F84C69B9-B4D2-48BF-BBC7-FC81A1D0EDA9}"/>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6" name="Picture 5">
            <a:extLst>
              <a:ext uri="{FF2B5EF4-FFF2-40B4-BE49-F238E27FC236}">
                <a16:creationId xmlns:a16="http://schemas.microsoft.com/office/drawing/2014/main" xmlns="" id="{0426278F-8585-4EB7-81FC-6A4F2C5785FC}"/>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sp>
        <p:nvSpPr>
          <p:cNvPr id="7" name="Shape 73">
            <a:extLst>
              <a:ext uri="{FF2B5EF4-FFF2-40B4-BE49-F238E27FC236}">
                <a16:creationId xmlns:a16="http://schemas.microsoft.com/office/drawing/2014/main" xmlns="" id="{3CC7865B-7475-44F7-870A-6312F679B0FF}"/>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F6F00"/>
                </a:solidFill>
                <a:uFillTx/>
                <a:latin typeface="Google Sans" panose="020B0503030502040204" pitchFamily="34" charset="0"/>
              </a:rPr>
              <a:t>Here’s where it starts…</a:t>
            </a:r>
            <a:endParaRPr sz="2400" b="1" dirty="0">
              <a:solidFill>
                <a:srgbClr val="FF6F00"/>
              </a:solidFill>
              <a:uFillTx/>
              <a:latin typeface="Google Sans" panose="020B0503030502040204" pitchFamily="34" charset="0"/>
            </a:endParaRPr>
          </a:p>
        </p:txBody>
      </p:sp>
      <p:pic>
        <p:nvPicPr>
          <p:cNvPr id="8" name="Picture 7">
            <a:extLst>
              <a:ext uri="{FF2B5EF4-FFF2-40B4-BE49-F238E27FC236}">
                <a16:creationId xmlns:a16="http://schemas.microsoft.com/office/drawing/2014/main" xmlns="" id="{1341D7AA-7432-400C-B06A-1E2172F5D18F}"/>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504523" y="488182"/>
            <a:ext cx="698106" cy="686320"/>
          </a:xfrm>
          <a:prstGeom prst="rect">
            <a:avLst/>
          </a:prstGeom>
        </p:spPr>
      </p:pic>
      <p:pic>
        <p:nvPicPr>
          <p:cNvPr id="287" name="Picture 286" descr="A close up of a sign&#10;&#10;Description generated with high confidence">
            <a:extLst>
              <a:ext uri="{FF2B5EF4-FFF2-40B4-BE49-F238E27FC236}">
                <a16:creationId xmlns:a16="http://schemas.microsoft.com/office/drawing/2014/main" xmlns="" id="{4D069EB3-48FF-4AB6-9ABB-131E2083A4A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676180" y="1448522"/>
            <a:ext cx="294496" cy="294496"/>
          </a:xfrm>
          <a:prstGeom prst="rect">
            <a:avLst/>
          </a:prstGeom>
        </p:spPr>
      </p:pic>
      <p:pic>
        <p:nvPicPr>
          <p:cNvPr id="290" name="Picture 289" descr="A close up of a logo&#10;&#10;Description generated with high confidence">
            <a:extLst>
              <a:ext uri="{FF2B5EF4-FFF2-40B4-BE49-F238E27FC236}">
                <a16:creationId xmlns:a16="http://schemas.microsoft.com/office/drawing/2014/main" xmlns="" id="{3B3F0423-5B1A-4D4A-B6CF-C52C5FC146E9}"/>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438300" y="1433197"/>
            <a:ext cx="295983" cy="294496"/>
          </a:xfrm>
          <a:prstGeom prst="rect">
            <a:avLst/>
          </a:prstGeom>
        </p:spPr>
      </p:pic>
      <p:pic>
        <p:nvPicPr>
          <p:cNvPr id="291" name="Picture 290" descr="A picture containing sky, monitor&#10;&#10;Description generated with high confidence">
            <a:extLst>
              <a:ext uri="{FF2B5EF4-FFF2-40B4-BE49-F238E27FC236}">
                <a16:creationId xmlns:a16="http://schemas.microsoft.com/office/drawing/2014/main" xmlns="" id="{D0D3FBB9-9D51-4DB6-B77F-76FF94C5E32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150163" y="1423976"/>
            <a:ext cx="346052" cy="346052"/>
          </a:xfrm>
          <a:prstGeom prst="rect">
            <a:avLst/>
          </a:prstGeom>
        </p:spPr>
      </p:pic>
      <p:pic>
        <p:nvPicPr>
          <p:cNvPr id="292" name="Picture 291" descr="A close up of a sign&#10;&#10;Description generated with very high confidence">
            <a:extLst>
              <a:ext uri="{FF2B5EF4-FFF2-40B4-BE49-F238E27FC236}">
                <a16:creationId xmlns:a16="http://schemas.microsoft.com/office/drawing/2014/main" xmlns="" id="{D66F2E6A-BA8D-47F7-9B69-3B8FE4E82157}"/>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4763031" y="1453707"/>
            <a:ext cx="273986" cy="273986"/>
          </a:xfrm>
          <a:prstGeom prst="rect">
            <a:avLst/>
          </a:prstGeom>
        </p:spPr>
      </p:pic>
      <p:grpSp>
        <p:nvGrpSpPr>
          <p:cNvPr id="252" name="Group 251">
            <a:extLst>
              <a:ext uri="{FF2B5EF4-FFF2-40B4-BE49-F238E27FC236}">
                <a16:creationId xmlns:a16="http://schemas.microsoft.com/office/drawing/2014/main" xmlns="" id="{4DE5EDF7-6950-4A78-B250-2B431D335218}"/>
              </a:ext>
            </a:extLst>
          </p:cNvPr>
          <p:cNvGrpSpPr/>
          <p:nvPr/>
        </p:nvGrpSpPr>
        <p:grpSpPr>
          <a:xfrm>
            <a:off x="3686137" y="3485789"/>
            <a:ext cx="695906" cy="448898"/>
            <a:chOff x="2307841" y="1389086"/>
            <a:chExt cx="3355110" cy="2140934"/>
          </a:xfrm>
        </p:grpSpPr>
        <p:cxnSp>
          <p:nvCxnSpPr>
            <p:cNvPr id="488" name="Straight Connector 487">
              <a:extLst>
                <a:ext uri="{FF2B5EF4-FFF2-40B4-BE49-F238E27FC236}">
                  <a16:creationId xmlns:a16="http://schemas.microsoft.com/office/drawing/2014/main" xmlns="" id="{FCEAA620-C5E1-4990-84D8-0237CA2A8919}"/>
                </a:ext>
              </a:extLst>
            </p:cNvPr>
            <p:cNvCxnSpPr>
              <a:cxnSpLocks/>
              <a:stCxn id="392" idx="3"/>
              <a:endCxn id="260" idx="1"/>
            </p:cNvCxnSpPr>
            <p:nvPr/>
          </p:nvCxnSpPr>
          <p:spPr>
            <a:xfrm>
              <a:off x="2375917" y="1389086"/>
              <a:ext cx="3287034" cy="103073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xmlns="" id="{0D5D0084-EC58-419A-A1F5-0E34F861FC26}"/>
                </a:ext>
              </a:extLst>
            </p:cNvPr>
            <p:cNvCxnSpPr>
              <a:cxnSpLocks/>
              <a:stCxn id="384" idx="3"/>
              <a:endCxn id="260" idx="1"/>
            </p:cNvCxnSpPr>
            <p:nvPr/>
          </p:nvCxnSpPr>
          <p:spPr>
            <a:xfrm>
              <a:off x="2359129" y="2163637"/>
              <a:ext cx="3303822" cy="2561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xmlns="" id="{78AA1C92-3F98-4A47-9536-A5774AB58696}"/>
                </a:ext>
              </a:extLst>
            </p:cNvPr>
            <p:cNvCxnSpPr>
              <a:cxnSpLocks/>
              <a:stCxn id="379" idx="1"/>
              <a:endCxn id="260" idx="1"/>
            </p:cNvCxnSpPr>
            <p:nvPr/>
          </p:nvCxnSpPr>
          <p:spPr>
            <a:xfrm flipV="1">
              <a:off x="2307841" y="2419825"/>
              <a:ext cx="3355110" cy="33923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xmlns="" id="{0C2655A3-E70F-4E03-B720-39EA7644B175}"/>
                </a:ext>
              </a:extLst>
            </p:cNvPr>
            <p:cNvCxnSpPr>
              <a:cxnSpLocks/>
              <a:stCxn id="371" idx="1"/>
              <a:endCxn id="260" idx="1"/>
            </p:cNvCxnSpPr>
            <p:nvPr/>
          </p:nvCxnSpPr>
          <p:spPr>
            <a:xfrm flipV="1">
              <a:off x="2319229" y="2419825"/>
              <a:ext cx="3343722" cy="111019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3" name="Group 252">
            <a:extLst>
              <a:ext uri="{FF2B5EF4-FFF2-40B4-BE49-F238E27FC236}">
                <a16:creationId xmlns:a16="http://schemas.microsoft.com/office/drawing/2014/main" xmlns="" id="{6CBDE1D1-16F8-464F-A9B7-4788A09C00FF}"/>
              </a:ext>
            </a:extLst>
          </p:cNvPr>
          <p:cNvGrpSpPr/>
          <p:nvPr/>
        </p:nvGrpSpPr>
        <p:grpSpPr>
          <a:xfrm>
            <a:off x="4205683" y="3773037"/>
            <a:ext cx="529772" cy="789863"/>
            <a:chOff x="4812687" y="2759056"/>
            <a:chExt cx="2554147" cy="3767103"/>
          </a:xfrm>
        </p:grpSpPr>
        <p:cxnSp>
          <p:nvCxnSpPr>
            <p:cNvPr id="484" name="Straight Connector 483">
              <a:extLst>
                <a:ext uri="{FF2B5EF4-FFF2-40B4-BE49-F238E27FC236}">
                  <a16:creationId xmlns:a16="http://schemas.microsoft.com/office/drawing/2014/main" xmlns="" id="{384C0AFD-82D7-4572-A430-F9DDDA7F5385}"/>
                </a:ext>
              </a:extLst>
            </p:cNvPr>
            <p:cNvCxnSpPr>
              <a:cxnSpLocks/>
            </p:cNvCxnSpPr>
            <p:nvPr/>
          </p:nvCxnSpPr>
          <p:spPr>
            <a:xfrm flipH="1" flipV="1">
              <a:off x="6141025" y="2759056"/>
              <a:ext cx="1174787" cy="138895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xmlns="" id="{A890FBBF-BE36-49C3-BC25-8A4B488ED716}"/>
                </a:ext>
              </a:extLst>
            </p:cNvPr>
            <p:cNvCxnSpPr>
              <a:cxnSpLocks/>
              <a:endCxn id="260" idx="2"/>
            </p:cNvCxnSpPr>
            <p:nvPr/>
          </p:nvCxnSpPr>
          <p:spPr>
            <a:xfrm flipH="1" flipV="1">
              <a:off x="6097933" y="2770331"/>
              <a:ext cx="1217879" cy="20505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xmlns="" id="{C2EEE68F-9D75-42B2-A3E1-9093ACAF6141}"/>
                </a:ext>
              </a:extLst>
            </p:cNvPr>
            <p:cNvCxnSpPr>
              <a:cxnSpLocks/>
              <a:stCxn id="409" idx="3"/>
              <a:endCxn id="260" idx="2"/>
            </p:cNvCxnSpPr>
            <p:nvPr/>
          </p:nvCxnSpPr>
          <p:spPr>
            <a:xfrm flipV="1">
              <a:off x="4812687" y="2770331"/>
              <a:ext cx="1285246" cy="375582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xmlns="" id="{2AD0F577-9E82-4562-8C81-90E28C6BD6C2}"/>
                </a:ext>
              </a:extLst>
            </p:cNvPr>
            <p:cNvCxnSpPr>
              <a:cxnSpLocks/>
              <a:stCxn id="337" idx="1"/>
            </p:cNvCxnSpPr>
            <p:nvPr/>
          </p:nvCxnSpPr>
          <p:spPr>
            <a:xfrm flipH="1" flipV="1">
              <a:off x="6157581" y="2799271"/>
              <a:ext cx="1209253" cy="35382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4" name="Group 253">
            <a:extLst>
              <a:ext uri="{FF2B5EF4-FFF2-40B4-BE49-F238E27FC236}">
                <a16:creationId xmlns:a16="http://schemas.microsoft.com/office/drawing/2014/main" xmlns="" id="{9D3367F9-225E-4DB1-A5C4-85DCBCCB2532}"/>
              </a:ext>
            </a:extLst>
          </p:cNvPr>
          <p:cNvGrpSpPr/>
          <p:nvPr/>
        </p:nvGrpSpPr>
        <p:grpSpPr>
          <a:xfrm>
            <a:off x="4481202" y="2934537"/>
            <a:ext cx="765213" cy="1078121"/>
            <a:chOff x="6925292" y="1320322"/>
            <a:chExt cx="3689258" cy="5141891"/>
          </a:xfrm>
        </p:grpSpPr>
        <p:cxnSp>
          <p:nvCxnSpPr>
            <p:cNvPr id="479" name="Straight Connector 478">
              <a:extLst>
                <a:ext uri="{FF2B5EF4-FFF2-40B4-BE49-F238E27FC236}">
                  <a16:creationId xmlns:a16="http://schemas.microsoft.com/office/drawing/2014/main" xmlns="" id="{083E2DA8-567A-460A-A6BF-12E7AC6C3887}"/>
                </a:ext>
              </a:extLst>
            </p:cNvPr>
            <p:cNvCxnSpPr>
              <a:cxnSpLocks/>
            </p:cNvCxnSpPr>
            <p:nvPr/>
          </p:nvCxnSpPr>
          <p:spPr>
            <a:xfrm flipH="1">
              <a:off x="6925292" y="1320322"/>
              <a:ext cx="84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xmlns="" id="{CBB664F7-4D4F-4A0F-90DA-CE64D1C49580}"/>
                </a:ext>
              </a:extLst>
            </p:cNvPr>
            <p:cNvCxnSpPr>
              <a:cxnSpLocks/>
              <a:stCxn id="260" idx="3"/>
              <a:endCxn id="472" idx="1"/>
            </p:cNvCxnSpPr>
            <p:nvPr/>
          </p:nvCxnSpPr>
          <p:spPr>
            <a:xfrm flipV="1">
              <a:off x="7317170" y="4119591"/>
              <a:ext cx="3285993" cy="86056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xmlns="" id="{D7E686C7-4C11-4DDF-86B7-21CCACB9C4CA}"/>
                </a:ext>
              </a:extLst>
            </p:cNvPr>
            <p:cNvCxnSpPr>
              <a:cxnSpLocks/>
              <a:stCxn id="260" idx="3"/>
              <a:endCxn id="459" idx="1"/>
            </p:cNvCxnSpPr>
            <p:nvPr/>
          </p:nvCxnSpPr>
          <p:spPr>
            <a:xfrm>
              <a:off x="7317170" y="4980151"/>
              <a:ext cx="3297380" cy="67860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xmlns="" id="{41A0C4E9-6D15-4C7E-AC7B-5858AAA493AB}"/>
                </a:ext>
              </a:extLst>
            </p:cNvPr>
            <p:cNvCxnSpPr>
              <a:cxnSpLocks/>
              <a:stCxn id="260" idx="3"/>
              <a:endCxn id="453" idx="1"/>
            </p:cNvCxnSpPr>
            <p:nvPr/>
          </p:nvCxnSpPr>
          <p:spPr>
            <a:xfrm>
              <a:off x="7317170" y="4980151"/>
              <a:ext cx="3297289" cy="148206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xmlns="" id="{F62D8DBB-41D8-4DC4-8F41-89823981DC9E}"/>
                </a:ext>
              </a:extLst>
            </p:cNvPr>
            <p:cNvCxnSpPr>
              <a:cxnSpLocks/>
              <a:stCxn id="260" idx="3"/>
              <a:endCxn id="466" idx="1"/>
            </p:cNvCxnSpPr>
            <p:nvPr/>
          </p:nvCxnSpPr>
          <p:spPr>
            <a:xfrm flipV="1">
              <a:off x="7317170" y="4855314"/>
              <a:ext cx="3285992" cy="12483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5" name="Group 254">
            <a:extLst>
              <a:ext uri="{FF2B5EF4-FFF2-40B4-BE49-F238E27FC236}">
                <a16:creationId xmlns:a16="http://schemas.microsoft.com/office/drawing/2014/main" xmlns="" id="{B6B77460-9026-4E36-BB9C-59B0460B73C8}"/>
              </a:ext>
            </a:extLst>
          </p:cNvPr>
          <p:cNvGrpSpPr/>
          <p:nvPr/>
        </p:nvGrpSpPr>
        <p:grpSpPr>
          <a:xfrm>
            <a:off x="5244053" y="3274399"/>
            <a:ext cx="407869" cy="774556"/>
            <a:chOff x="9818896" y="380904"/>
            <a:chExt cx="1966423" cy="3694094"/>
          </a:xfrm>
        </p:grpSpPr>
        <p:grpSp>
          <p:nvGrpSpPr>
            <p:cNvPr id="446" name="Group 445">
              <a:extLst>
                <a:ext uri="{FF2B5EF4-FFF2-40B4-BE49-F238E27FC236}">
                  <a16:creationId xmlns:a16="http://schemas.microsoft.com/office/drawing/2014/main" xmlns="" id="{3F16038D-1975-44E0-8C1E-05BCF759DBDD}"/>
                </a:ext>
              </a:extLst>
            </p:cNvPr>
            <p:cNvGrpSpPr/>
            <p:nvPr/>
          </p:nvGrpSpPr>
          <p:grpSpPr>
            <a:xfrm>
              <a:off x="9818896" y="380904"/>
              <a:ext cx="1966423" cy="3694094"/>
              <a:chOff x="9818896" y="380904"/>
              <a:chExt cx="1966423" cy="3694094"/>
            </a:xfrm>
          </p:grpSpPr>
          <p:grpSp>
            <p:nvGrpSpPr>
              <p:cNvPr id="449" name="Group 448">
                <a:extLst>
                  <a:ext uri="{FF2B5EF4-FFF2-40B4-BE49-F238E27FC236}">
                    <a16:creationId xmlns:a16="http://schemas.microsoft.com/office/drawing/2014/main" xmlns="" id="{B94297C2-2B33-4E4F-9410-1303FB2AFDAD}"/>
                  </a:ext>
                </a:extLst>
              </p:cNvPr>
              <p:cNvGrpSpPr/>
              <p:nvPr/>
            </p:nvGrpSpPr>
            <p:grpSpPr>
              <a:xfrm>
                <a:off x="9818896" y="380904"/>
                <a:ext cx="1955034" cy="1351475"/>
                <a:chOff x="8755277" y="3815892"/>
                <a:chExt cx="2379804" cy="1645108"/>
              </a:xfrm>
            </p:grpSpPr>
            <p:sp>
              <p:nvSpPr>
                <p:cNvPr id="472" name="Rectangle 471">
                  <a:extLst>
                    <a:ext uri="{FF2B5EF4-FFF2-40B4-BE49-F238E27FC236}">
                      <a16:creationId xmlns:a16="http://schemas.microsoft.com/office/drawing/2014/main" xmlns="" id="{9281B048-5DC9-4888-BF55-6F61D2D4C5FF}"/>
                    </a:ext>
                  </a:extLst>
                </p:cNvPr>
                <p:cNvSpPr/>
                <p:nvPr/>
              </p:nvSpPr>
              <p:spPr>
                <a:xfrm>
                  <a:off x="8755277" y="5039553"/>
                  <a:ext cx="2379804"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473" name="Picture 472" descr="A close up of a logo&#10;&#10;Description generated with high confidence">
                  <a:extLst>
                    <a:ext uri="{FF2B5EF4-FFF2-40B4-BE49-F238E27FC236}">
                      <a16:creationId xmlns:a16="http://schemas.microsoft.com/office/drawing/2014/main" xmlns="" id="{0098D07F-057A-40C5-946F-DF866BEBE7F2}"/>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474" name="Picture 473">
                  <a:extLst>
                    <a:ext uri="{FF2B5EF4-FFF2-40B4-BE49-F238E27FC236}">
                      <a16:creationId xmlns:a16="http://schemas.microsoft.com/office/drawing/2014/main" xmlns="" id="{9FE7DC4B-FCBC-436F-9FB3-D79A6731C9AD}"/>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475" name="Picture 474">
                  <a:extLst>
                    <a:ext uri="{FF2B5EF4-FFF2-40B4-BE49-F238E27FC236}">
                      <a16:creationId xmlns:a16="http://schemas.microsoft.com/office/drawing/2014/main" xmlns="" id="{F0D81F08-3C4A-4EB8-AE05-79C497A282A1}"/>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476" name="Straight Connector 475">
                  <a:extLst>
                    <a:ext uri="{FF2B5EF4-FFF2-40B4-BE49-F238E27FC236}">
                      <a16:creationId xmlns:a16="http://schemas.microsoft.com/office/drawing/2014/main" xmlns="" id="{EA623F61-44BF-40EE-AF20-81DAB97C17B0}"/>
                    </a:ext>
                  </a:extLst>
                </p:cNvPr>
                <p:cNvCxnSpPr>
                  <a:cxnSpLocks/>
                  <a:stCxn id="475" idx="3"/>
                  <a:endCxn id="474"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477" name="Picture 476">
                  <a:extLst>
                    <a:ext uri="{FF2B5EF4-FFF2-40B4-BE49-F238E27FC236}">
                      <a16:creationId xmlns:a16="http://schemas.microsoft.com/office/drawing/2014/main" xmlns="" id="{AE62FB1A-50BB-4296-AFBB-A5EDFF7CED5E}"/>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pic>
              <p:nvPicPr>
                <p:cNvPr id="478" name="Picture 477" descr="A close up of a logo&#10;&#10;Description generated with high confidence">
                  <a:extLst>
                    <a:ext uri="{FF2B5EF4-FFF2-40B4-BE49-F238E27FC236}">
                      <a16:creationId xmlns:a16="http://schemas.microsoft.com/office/drawing/2014/main" xmlns="" id="{9D3D7F35-8998-49F9-806A-6A5000E36004}"/>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0277425" y="3815892"/>
                  <a:ext cx="712831" cy="712831"/>
                </a:xfrm>
                <a:prstGeom prst="rect">
                  <a:avLst/>
                </a:prstGeom>
              </p:spPr>
            </p:pic>
          </p:grpSp>
          <p:grpSp>
            <p:nvGrpSpPr>
              <p:cNvPr id="450" name="Group 449">
                <a:extLst>
                  <a:ext uri="{FF2B5EF4-FFF2-40B4-BE49-F238E27FC236}">
                    <a16:creationId xmlns:a16="http://schemas.microsoft.com/office/drawing/2014/main" xmlns="" id="{DAB3FED6-8C1F-45DC-8EF3-4C65D39CDB5B}"/>
                  </a:ext>
                </a:extLst>
              </p:cNvPr>
              <p:cNvGrpSpPr/>
              <p:nvPr/>
            </p:nvGrpSpPr>
            <p:grpSpPr>
              <a:xfrm>
                <a:off x="9818897" y="1784556"/>
                <a:ext cx="1955034" cy="683542"/>
                <a:chOff x="8755277" y="4628946"/>
                <a:chExt cx="2379804" cy="832054"/>
              </a:xfrm>
            </p:grpSpPr>
            <p:sp>
              <p:nvSpPr>
                <p:cNvPr id="466" name="Rectangle 465">
                  <a:extLst>
                    <a:ext uri="{FF2B5EF4-FFF2-40B4-BE49-F238E27FC236}">
                      <a16:creationId xmlns:a16="http://schemas.microsoft.com/office/drawing/2014/main" xmlns="" id="{2A47048C-EC24-431C-8D80-6200F89F58DA}"/>
                    </a:ext>
                  </a:extLst>
                </p:cNvPr>
                <p:cNvSpPr/>
                <p:nvPr/>
              </p:nvSpPr>
              <p:spPr>
                <a:xfrm>
                  <a:off x="8755277" y="5039553"/>
                  <a:ext cx="2379804"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467" name="Picture 466" descr="A close up of a logo&#10;&#10;Description generated with high confidence">
                  <a:extLst>
                    <a:ext uri="{FF2B5EF4-FFF2-40B4-BE49-F238E27FC236}">
                      <a16:creationId xmlns:a16="http://schemas.microsoft.com/office/drawing/2014/main" xmlns="" id="{927C7499-C2FC-4B3A-97E7-46344BA7D775}"/>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468" name="Picture 467">
                  <a:extLst>
                    <a:ext uri="{FF2B5EF4-FFF2-40B4-BE49-F238E27FC236}">
                      <a16:creationId xmlns:a16="http://schemas.microsoft.com/office/drawing/2014/main" xmlns="" id="{3E5EED3A-65C1-420D-BBDD-88E70C985C03}"/>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469" name="Picture 468">
                  <a:extLst>
                    <a:ext uri="{FF2B5EF4-FFF2-40B4-BE49-F238E27FC236}">
                      <a16:creationId xmlns:a16="http://schemas.microsoft.com/office/drawing/2014/main" xmlns="" id="{FF46F677-90C9-4B6C-BA33-EF3D1AE2E5A8}"/>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470" name="Straight Connector 469">
                  <a:extLst>
                    <a:ext uri="{FF2B5EF4-FFF2-40B4-BE49-F238E27FC236}">
                      <a16:creationId xmlns:a16="http://schemas.microsoft.com/office/drawing/2014/main" xmlns="" id="{F59A1E52-1DFF-4BDB-87A8-3E36A50C9088}"/>
                    </a:ext>
                  </a:extLst>
                </p:cNvPr>
                <p:cNvCxnSpPr>
                  <a:cxnSpLocks/>
                  <a:stCxn id="469" idx="3"/>
                  <a:endCxn id="468"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471" name="Picture 470">
                  <a:extLst>
                    <a:ext uri="{FF2B5EF4-FFF2-40B4-BE49-F238E27FC236}">
                      <a16:creationId xmlns:a16="http://schemas.microsoft.com/office/drawing/2014/main" xmlns="" id="{C0892B7C-11BE-45CB-A1DC-28042E636753}"/>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grpSp>
          <p:grpSp>
            <p:nvGrpSpPr>
              <p:cNvPr id="451" name="Group 450">
                <a:extLst>
                  <a:ext uri="{FF2B5EF4-FFF2-40B4-BE49-F238E27FC236}">
                    <a16:creationId xmlns:a16="http://schemas.microsoft.com/office/drawing/2014/main" xmlns="" id="{C297984A-1405-4E9D-932C-6127A4BAFDE5}"/>
                  </a:ext>
                </a:extLst>
              </p:cNvPr>
              <p:cNvGrpSpPr/>
              <p:nvPr/>
            </p:nvGrpSpPr>
            <p:grpSpPr>
              <a:xfrm>
                <a:off x="9830285" y="1920068"/>
                <a:ext cx="1955034" cy="1351475"/>
                <a:chOff x="8755277" y="3815892"/>
                <a:chExt cx="2379804" cy="1645108"/>
              </a:xfrm>
            </p:grpSpPr>
            <p:sp>
              <p:nvSpPr>
                <p:cNvPr id="459" name="Rectangle 458">
                  <a:extLst>
                    <a:ext uri="{FF2B5EF4-FFF2-40B4-BE49-F238E27FC236}">
                      <a16:creationId xmlns:a16="http://schemas.microsoft.com/office/drawing/2014/main" xmlns="" id="{AED39EC8-E90E-4E35-BCF7-58EE5975F71D}"/>
                    </a:ext>
                  </a:extLst>
                </p:cNvPr>
                <p:cNvSpPr/>
                <p:nvPr/>
              </p:nvSpPr>
              <p:spPr>
                <a:xfrm>
                  <a:off x="8755277" y="5039553"/>
                  <a:ext cx="2379804"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460" name="Picture 459" descr="A close up of a logo&#10;&#10;Description generated with high confidence">
                  <a:extLst>
                    <a:ext uri="{FF2B5EF4-FFF2-40B4-BE49-F238E27FC236}">
                      <a16:creationId xmlns:a16="http://schemas.microsoft.com/office/drawing/2014/main" xmlns="" id="{D3EFBE47-ED04-4FE9-A148-E09BDF76F7B4}"/>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461" name="Picture 460">
                  <a:extLst>
                    <a:ext uri="{FF2B5EF4-FFF2-40B4-BE49-F238E27FC236}">
                      <a16:creationId xmlns:a16="http://schemas.microsoft.com/office/drawing/2014/main" xmlns="" id="{C6F535E8-9E99-441E-8C36-BCDBF2A3A472}"/>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462" name="Picture 461">
                  <a:extLst>
                    <a:ext uri="{FF2B5EF4-FFF2-40B4-BE49-F238E27FC236}">
                      <a16:creationId xmlns:a16="http://schemas.microsoft.com/office/drawing/2014/main" xmlns="" id="{67F2EACF-06EE-45CB-9D9F-58CDDFA5167A}"/>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463" name="Straight Connector 462">
                  <a:extLst>
                    <a:ext uri="{FF2B5EF4-FFF2-40B4-BE49-F238E27FC236}">
                      <a16:creationId xmlns:a16="http://schemas.microsoft.com/office/drawing/2014/main" xmlns="" id="{AED66CAE-89F9-4C79-B0DF-254246BF67A3}"/>
                    </a:ext>
                  </a:extLst>
                </p:cNvPr>
                <p:cNvCxnSpPr>
                  <a:cxnSpLocks/>
                  <a:stCxn id="462" idx="3"/>
                  <a:endCxn id="461"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464" name="Picture 463">
                  <a:extLst>
                    <a:ext uri="{FF2B5EF4-FFF2-40B4-BE49-F238E27FC236}">
                      <a16:creationId xmlns:a16="http://schemas.microsoft.com/office/drawing/2014/main" xmlns="" id="{7E6B25C8-F072-4705-8EEA-47CDB3CEA20A}"/>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pic>
              <p:nvPicPr>
                <p:cNvPr id="465" name="Picture 464" descr="A close up of a logo&#10;&#10;Description generated with high confidence">
                  <a:extLst>
                    <a:ext uri="{FF2B5EF4-FFF2-40B4-BE49-F238E27FC236}">
                      <a16:creationId xmlns:a16="http://schemas.microsoft.com/office/drawing/2014/main" xmlns="" id="{FEA43039-BAC0-4233-8114-EA32E2ECAF18}"/>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0277425" y="3815892"/>
                  <a:ext cx="712831" cy="712831"/>
                </a:xfrm>
                <a:prstGeom prst="rect">
                  <a:avLst/>
                </a:prstGeom>
              </p:spPr>
            </p:pic>
          </p:grpSp>
          <p:grpSp>
            <p:nvGrpSpPr>
              <p:cNvPr id="452" name="Group 451">
                <a:extLst>
                  <a:ext uri="{FF2B5EF4-FFF2-40B4-BE49-F238E27FC236}">
                    <a16:creationId xmlns:a16="http://schemas.microsoft.com/office/drawing/2014/main" xmlns="" id="{5C63F53D-5244-48CD-8974-A911E19DF3FA}"/>
                  </a:ext>
                </a:extLst>
              </p:cNvPr>
              <p:cNvGrpSpPr/>
              <p:nvPr/>
            </p:nvGrpSpPr>
            <p:grpSpPr>
              <a:xfrm>
                <a:off x="9830191" y="3391456"/>
                <a:ext cx="1955034" cy="683542"/>
                <a:chOff x="8755277" y="4628946"/>
                <a:chExt cx="2379804" cy="832054"/>
              </a:xfrm>
            </p:grpSpPr>
            <p:sp>
              <p:nvSpPr>
                <p:cNvPr id="453" name="Rectangle 452">
                  <a:extLst>
                    <a:ext uri="{FF2B5EF4-FFF2-40B4-BE49-F238E27FC236}">
                      <a16:creationId xmlns:a16="http://schemas.microsoft.com/office/drawing/2014/main" xmlns="" id="{B512FD9B-C2EB-4956-9ED2-732347F64D25}"/>
                    </a:ext>
                  </a:extLst>
                </p:cNvPr>
                <p:cNvSpPr/>
                <p:nvPr/>
              </p:nvSpPr>
              <p:spPr>
                <a:xfrm>
                  <a:off x="8755277" y="5039553"/>
                  <a:ext cx="2379804"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454" name="Picture 453" descr="A close up of a logo&#10;&#10;Description generated with high confidence">
                  <a:extLst>
                    <a:ext uri="{FF2B5EF4-FFF2-40B4-BE49-F238E27FC236}">
                      <a16:creationId xmlns:a16="http://schemas.microsoft.com/office/drawing/2014/main" xmlns="" id="{B86D28F2-7585-443B-8D1F-C8C0EE2BB24C}"/>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455" name="Picture 454">
                  <a:extLst>
                    <a:ext uri="{FF2B5EF4-FFF2-40B4-BE49-F238E27FC236}">
                      <a16:creationId xmlns:a16="http://schemas.microsoft.com/office/drawing/2014/main" xmlns="" id="{C3F4CC48-56F4-4B34-9468-968CBFFD4E6F}"/>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456" name="Picture 455">
                  <a:extLst>
                    <a:ext uri="{FF2B5EF4-FFF2-40B4-BE49-F238E27FC236}">
                      <a16:creationId xmlns:a16="http://schemas.microsoft.com/office/drawing/2014/main" xmlns="" id="{6616CE4D-0BE8-449F-9C2F-81091191B9EA}"/>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457" name="Straight Connector 456">
                  <a:extLst>
                    <a:ext uri="{FF2B5EF4-FFF2-40B4-BE49-F238E27FC236}">
                      <a16:creationId xmlns:a16="http://schemas.microsoft.com/office/drawing/2014/main" xmlns="" id="{7E66AD27-9525-4523-80A5-A43F8BA566A3}"/>
                    </a:ext>
                  </a:extLst>
                </p:cNvPr>
                <p:cNvCxnSpPr>
                  <a:cxnSpLocks/>
                  <a:stCxn id="456" idx="3"/>
                  <a:endCxn id="455"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458" name="Picture 457">
                  <a:extLst>
                    <a:ext uri="{FF2B5EF4-FFF2-40B4-BE49-F238E27FC236}">
                      <a16:creationId xmlns:a16="http://schemas.microsoft.com/office/drawing/2014/main" xmlns="" id="{679080FC-3888-41F4-888E-2B5DA978E0E4}"/>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grpSp>
        </p:grpSp>
        <p:pic>
          <p:nvPicPr>
            <p:cNvPr id="447" name="Picture 446">
              <a:extLst>
                <a:ext uri="{FF2B5EF4-FFF2-40B4-BE49-F238E27FC236}">
                  <a16:creationId xmlns:a16="http://schemas.microsoft.com/office/drawing/2014/main" xmlns="" id="{B3050A4B-E397-4FF7-AC07-0FC942E439B7}"/>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flipH="1">
              <a:off x="11083596" y="1092060"/>
              <a:ext cx="598033" cy="598033"/>
            </a:xfrm>
            <a:prstGeom prst="rect">
              <a:avLst/>
            </a:prstGeom>
          </p:spPr>
        </p:pic>
        <p:pic>
          <p:nvPicPr>
            <p:cNvPr id="448" name="Picture 447" descr="A picture containing vector graphics&#10;&#10;Description generated with high confidence">
              <a:extLst>
                <a:ext uri="{FF2B5EF4-FFF2-40B4-BE49-F238E27FC236}">
                  <a16:creationId xmlns:a16="http://schemas.microsoft.com/office/drawing/2014/main" xmlns="" id="{FBE36D16-F44E-4E85-9C1A-C61C3CE3EF4C}"/>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flipH="1">
              <a:off x="11063138" y="2840359"/>
              <a:ext cx="598033" cy="598033"/>
            </a:xfrm>
            <a:prstGeom prst="rect">
              <a:avLst/>
            </a:prstGeom>
          </p:spPr>
        </p:pic>
      </p:grpSp>
      <p:grpSp>
        <p:nvGrpSpPr>
          <p:cNvPr id="256" name="Group 255">
            <a:extLst>
              <a:ext uri="{FF2B5EF4-FFF2-40B4-BE49-F238E27FC236}">
                <a16:creationId xmlns:a16="http://schemas.microsoft.com/office/drawing/2014/main" xmlns="" id="{400D0E3D-819B-4AE0-8FC2-75E926894014}"/>
              </a:ext>
            </a:extLst>
          </p:cNvPr>
          <p:cNvGrpSpPr/>
          <p:nvPr/>
        </p:nvGrpSpPr>
        <p:grpSpPr>
          <a:xfrm>
            <a:off x="4209165" y="3775401"/>
            <a:ext cx="518069" cy="617348"/>
            <a:chOff x="4829471" y="2770331"/>
            <a:chExt cx="2497716" cy="2944321"/>
          </a:xfrm>
        </p:grpSpPr>
        <p:cxnSp>
          <p:nvCxnSpPr>
            <p:cNvPr id="442" name="Straight Connector 441">
              <a:extLst>
                <a:ext uri="{FF2B5EF4-FFF2-40B4-BE49-F238E27FC236}">
                  <a16:creationId xmlns:a16="http://schemas.microsoft.com/office/drawing/2014/main" xmlns="" id="{667ADB45-5226-4EC2-A765-78B20B717110}"/>
                </a:ext>
              </a:extLst>
            </p:cNvPr>
            <p:cNvCxnSpPr>
              <a:cxnSpLocks/>
            </p:cNvCxnSpPr>
            <p:nvPr/>
          </p:nvCxnSpPr>
          <p:spPr>
            <a:xfrm flipV="1">
              <a:off x="4836467" y="2814924"/>
              <a:ext cx="1254704" cy="215481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xmlns="" id="{8B4597A8-B216-4F83-B995-D3693727CED7}"/>
                </a:ext>
              </a:extLst>
            </p:cNvPr>
            <p:cNvCxnSpPr>
              <a:cxnSpLocks/>
              <a:endCxn id="260" idx="2"/>
            </p:cNvCxnSpPr>
            <p:nvPr/>
          </p:nvCxnSpPr>
          <p:spPr>
            <a:xfrm flipV="1">
              <a:off x="4829471" y="2770331"/>
              <a:ext cx="1268454" cy="137767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xmlns="" id="{B26A85D7-138E-4708-BF19-1E7C611252EA}"/>
                </a:ext>
              </a:extLst>
            </p:cNvPr>
            <p:cNvCxnSpPr>
              <a:cxnSpLocks/>
              <a:stCxn id="260" idx="2"/>
              <a:endCxn id="341" idx="1"/>
            </p:cNvCxnSpPr>
            <p:nvPr/>
          </p:nvCxnSpPr>
          <p:spPr>
            <a:xfrm>
              <a:off x="6097925" y="2770331"/>
              <a:ext cx="1229262" cy="294432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xmlns="" id="{3E89A7CF-B62B-4279-8F87-B30400BE5CEE}"/>
                </a:ext>
              </a:extLst>
            </p:cNvPr>
            <p:cNvCxnSpPr>
              <a:cxnSpLocks/>
              <a:endCxn id="260" idx="2"/>
            </p:cNvCxnSpPr>
            <p:nvPr/>
          </p:nvCxnSpPr>
          <p:spPr>
            <a:xfrm flipV="1">
              <a:off x="4836467" y="2770331"/>
              <a:ext cx="1261458" cy="291683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7" name="Group 256">
            <a:extLst>
              <a:ext uri="{FF2B5EF4-FFF2-40B4-BE49-F238E27FC236}">
                <a16:creationId xmlns:a16="http://schemas.microsoft.com/office/drawing/2014/main" xmlns="" id="{1B350768-BA83-47A3-B35E-7EF0692D5DBD}"/>
              </a:ext>
            </a:extLst>
          </p:cNvPr>
          <p:cNvGrpSpPr/>
          <p:nvPr/>
        </p:nvGrpSpPr>
        <p:grpSpPr>
          <a:xfrm>
            <a:off x="3808961" y="3832110"/>
            <a:ext cx="400204" cy="765399"/>
            <a:chOff x="2900001" y="3040798"/>
            <a:chExt cx="1929470" cy="3650422"/>
          </a:xfrm>
        </p:grpSpPr>
        <p:grpSp>
          <p:nvGrpSpPr>
            <p:cNvPr id="401" name="Group 400">
              <a:extLst>
                <a:ext uri="{FF2B5EF4-FFF2-40B4-BE49-F238E27FC236}">
                  <a16:creationId xmlns:a16="http://schemas.microsoft.com/office/drawing/2014/main" xmlns="" id="{7F132024-FCAD-4438-91E4-4F2C0DE585ED}"/>
                </a:ext>
              </a:extLst>
            </p:cNvPr>
            <p:cNvGrpSpPr/>
            <p:nvPr/>
          </p:nvGrpSpPr>
          <p:grpSpPr>
            <a:xfrm>
              <a:off x="2900001" y="3650578"/>
              <a:ext cx="1929470" cy="3040642"/>
              <a:chOff x="2900001" y="3650578"/>
              <a:chExt cx="1929470" cy="3040642"/>
            </a:xfrm>
          </p:grpSpPr>
          <p:grpSp>
            <p:nvGrpSpPr>
              <p:cNvPr id="405" name="Group 404">
                <a:extLst>
                  <a:ext uri="{FF2B5EF4-FFF2-40B4-BE49-F238E27FC236}">
                    <a16:creationId xmlns:a16="http://schemas.microsoft.com/office/drawing/2014/main" xmlns="" id="{5135BD84-DA62-48B2-BF60-CC9409F47FD2}"/>
                  </a:ext>
                </a:extLst>
              </p:cNvPr>
              <p:cNvGrpSpPr/>
              <p:nvPr/>
            </p:nvGrpSpPr>
            <p:grpSpPr>
              <a:xfrm>
                <a:off x="2928175" y="3650578"/>
                <a:ext cx="1901296" cy="730269"/>
                <a:chOff x="3235235" y="2496723"/>
                <a:chExt cx="2427232" cy="932277"/>
              </a:xfrm>
            </p:grpSpPr>
            <p:sp>
              <p:nvSpPr>
                <p:cNvPr id="434" name="Rectangle 433">
                  <a:extLst>
                    <a:ext uri="{FF2B5EF4-FFF2-40B4-BE49-F238E27FC236}">
                      <a16:creationId xmlns:a16="http://schemas.microsoft.com/office/drawing/2014/main" xmlns="" id="{890004FF-0A9D-4D9C-812C-E24DC96D7EAB}"/>
                    </a:ext>
                  </a:extLst>
                </p:cNvPr>
                <p:cNvSpPr/>
                <p:nvPr/>
              </p:nvSpPr>
              <p:spPr>
                <a:xfrm>
                  <a:off x="3235235" y="3007553"/>
                  <a:ext cx="2427232"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435" name="Picture 434" descr="A close up of a logo&#10;&#10;Description generated with high confidence">
                  <a:extLst>
                    <a:ext uri="{FF2B5EF4-FFF2-40B4-BE49-F238E27FC236}">
                      <a16:creationId xmlns:a16="http://schemas.microsoft.com/office/drawing/2014/main" xmlns="" id="{C0F45118-4F82-4361-A995-AD71902786CF}"/>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436" name="Picture 435">
                  <a:extLst>
                    <a:ext uri="{FF2B5EF4-FFF2-40B4-BE49-F238E27FC236}">
                      <a16:creationId xmlns:a16="http://schemas.microsoft.com/office/drawing/2014/main" xmlns="" id="{02AB8C74-75D4-4E63-8EF4-9EA9FB5D39F3}"/>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437" name="Picture 436">
                  <a:extLst>
                    <a:ext uri="{FF2B5EF4-FFF2-40B4-BE49-F238E27FC236}">
                      <a16:creationId xmlns:a16="http://schemas.microsoft.com/office/drawing/2014/main" xmlns="" id="{DED4145F-7000-4158-A867-3366186CA135}"/>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438" name="Straight Connector 437">
                  <a:extLst>
                    <a:ext uri="{FF2B5EF4-FFF2-40B4-BE49-F238E27FC236}">
                      <a16:creationId xmlns:a16="http://schemas.microsoft.com/office/drawing/2014/main" xmlns="" id="{0F21E52A-77DB-46DC-982A-E33AD9B7320D}"/>
                    </a:ext>
                  </a:extLst>
                </p:cNvPr>
                <p:cNvCxnSpPr>
                  <a:cxnSpLocks/>
                  <a:stCxn id="436" idx="3"/>
                  <a:endCxn id="440"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xmlns="" id="{8F413FA7-2F5A-4108-86A9-AC716CD697ED}"/>
                    </a:ext>
                  </a:extLst>
                </p:cNvPr>
                <p:cNvCxnSpPr>
                  <a:cxnSpLocks/>
                  <a:stCxn id="437" idx="3"/>
                  <a:endCxn id="436"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440" name="Picture 439">
                  <a:extLst>
                    <a:ext uri="{FF2B5EF4-FFF2-40B4-BE49-F238E27FC236}">
                      <a16:creationId xmlns:a16="http://schemas.microsoft.com/office/drawing/2014/main" xmlns="" id="{65485523-7795-49F9-90C8-38876147C3D5}"/>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cxnSp>
              <p:nvCxnSpPr>
                <p:cNvPr id="441" name="Straight Connector 440">
                  <a:extLst>
                    <a:ext uri="{FF2B5EF4-FFF2-40B4-BE49-F238E27FC236}">
                      <a16:creationId xmlns:a16="http://schemas.microsoft.com/office/drawing/2014/main" xmlns="" id="{7ACCFB2B-8B81-4796-B7D4-E303121F7278}"/>
                    </a:ext>
                  </a:extLst>
                </p:cNvPr>
                <p:cNvCxnSpPr>
                  <a:cxnSpLocks/>
                  <a:endCxn id="435"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06" name="Group 405">
                <a:extLst>
                  <a:ext uri="{FF2B5EF4-FFF2-40B4-BE49-F238E27FC236}">
                    <a16:creationId xmlns:a16="http://schemas.microsoft.com/office/drawing/2014/main" xmlns="" id="{DD293B33-25A9-437D-AE48-E70E8FA58287}"/>
                  </a:ext>
                </a:extLst>
              </p:cNvPr>
              <p:cNvGrpSpPr/>
              <p:nvPr/>
            </p:nvGrpSpPr>
            <p:grpSpPr>
              <a:xfrm>
                <a:off x="2911389" y="4425133"/>
                <a:ext cx="1901296" cy="730269"/>
                <a:chOff x="3235235" y="2496723"/>
                <a:chExt cx="2427232" cy="932277"/>
              </a:xfrm>
            </p:grpSpPr>
            <p:sp>
              <p:nvSpPr>
                <p:cNvPr id="426" name="Rectangle 425">
                  <a:extLst>
                    <a:ext uri="{FF2B5EF4-FFF2-40B4-BE49-F238E27FC236}">
                      <a16:creationId xmlns:a16="http://schemas.microsoft.com/office/drawing/2014/main" xmlns="" id="{9A2322FE-BD59-478D-AD54-9A0EC44908C5}"/>
                    </a:ext>
                  </a:extLst>
                </p:cNvPr>
                <p:cNvSpPr/>
                <p:nvPr/>
              </p:nvSpPr>
              <p:spPr>
                <a:xfrm>
                  <a:off x="3235235" y="3007553"/>
                  <a:ext cx="2427232"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427" name="Picture 426" descr="A close up of a logo&#10;&#10;Description generated with high confidence">
                  <a:extLst>
                    <a:ext uri="{FF2B5EF4-FFF2-40B4-BE49-F238E27FC236}">
                      <a16:creationId xmlns:a16="http://schemas.microsoft.com/office/drawing/2014/main" xmlns="" id="{B46D4DC3-4850-4BDA-9DC8-5FD8DD06D4D5}"/>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428" name="Picture 427">
                  <a:extLst>
                    <a:ext uri="{FF2B5EF4-FFF2-40B4-BE49-F238E27FC236}">
                      <a16:creationId xmlns:a16="http://schemas.microsoft.com/office/drawing/2014/main" xmlns="" id="{730E4766-DC3D-430C-9E99-66F95500C49F}"/>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429" name="Picture 428">
                  <a:extLst>
                    <a:ext uri="{FF2B5EF4-FFF2-40B4-BE49-F238E27FC236}">
                      <a16:creationId xmlns:a16="http://schemas.microsoft.com/office/drawing/2014/main" xmlns="" id="{C1FF7AA2-30E5-47E4-BA3C-8BDAE1358C22}"/>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430" name="Straight Connector 429">
                  <a:extLst>
                    <a:ext uri="{FF2B5EF4-FFF2-40B4-BE49-F238E27FC236}">
                      <a16:creationId xmlns:a16="http://schemas.microsoft.com/office/drawing/2014/main" xmlns="" id="{5CAB623F-6B67-487D-98BE-92ACADEEB91E}"/>
                    </a:ext>
                  </a:extLst>
                </p:cNvPr>
                <p:cNvCxnSpPr>
                  <a:cxnSpLocks/>
                  <a:stCxn id="428" idx="3"/>
                  <a:endCxn id="432"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xmlns="" id="{B5AF03F9-DA5F-439D-BC1E-1AC38E56D03C}"/>
                    </a:ext>
                  </a:extLst>
                </p:cNvPr>
                <p:cNvCxnSpPr>
                  <a:cxnSpLocks/>
                  <a:stCxn id="429" idx="3"/>
                  <a:endCxn id="428"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432" name="Picture 431">
                  <a:extLst>
                    <a:ext uri="{FF2B5EF4-FFF2-40B4-BE49-F238E27FC236}">
                      <a16:creationId xmlns:a16="http://schemas.microsoft.com/office/drawing/2014/main" xmlns="" id="{792B4183-5F83-46C9-A2E3-FFB796C63CB3}"/>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cxnSp>
              <p:nvCxnSpPr>
                <p:cNvPr id="433" name="Straight Connector 432">
                  <a:extLst>
                    <a:ext uri="{FF2B5EF4-FFF2-40B4-BE49-F238E27FC236}">
                      <a16:creationId xmlns:a16="http://schemas.microsoft.com/office/drawing/2014/main" xmlns="" id="{1F9349C1-DAEA-42CB-AE41-27B6546CB347}"/>
                    </a:ext>
                  </a:extLst>
                </p:cNvPr>
                <p:cNvCxnSpPr>
                  <a:cxnSpLocks/>
                  <a:endCxn id="427"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07" name="Group 406">
                <a:extLst>
                  <a:ext uri="{FF2B5EF4-FFF2-40B4-BE49-F238E27FC236}">
                    <a16:creationId xmlns:a16="http://schemas.microsoft.com/office/drawing/2014/main" xmlns="" id="{CBB44A24-B88A-41DF-89EE-0D92EBFAC811}"/>
                  </a:ext>
                </a:extLst>
              </p:cNvPr>
              <p:cNvGrpSpPr/>
              <p:nvPr/>
            </p:nvGrpSpPr>
            <p:grpSpPr>
              <a:xfrm>
                <a:off x="2900001" y="4631624"/>
                <a:ext cx="1901296" cy="1288642"/>
                <a:chOff x="3235235" y="1783893"/>
                <a:chExt cx="2427232" cy="1645107"/>
              </a:xfrm>
            </p:grpSpPr>
            <p:sp>
              <p:nvSpPr>
                <p:cNvPr id="417" name="Rectangle 416">
                  <a:extLst>
                    <a:ext uri="{FF2B5EF4-FFF2-40B4-BE49-F238E27FC236}">
                      <a16:creationId xmlns:a16="http://schemas.microsoft.com/office/drawing/2014/main" xmlns="" id="{B4B570E2-9EBF-4B26-B042-879950C23458}"/>
                    </a:ext>
                  </a:extLst>
                </p:cNvPr>
                <p:cNvSpPr/>
                <p:nvPr/>
              </p:nvSpPr>
              <p:spPr>
                <a:xfrm>
                  <a:off x="3235235" y="3007553"/>
                  <a:ext cx="2427232"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418" name="Picture 417" descr="A close up of a logo&#10;&#10;Description generated with high confidence">
                  <a:extLst>
                    <a:ext uri="{FF2B5EF4-FFF2-40B4-BE49-F238E27FC236}">
                      <a16:creationId xmlns:a16="http://schemas.microsoft.com/office/drawing/2014/main" xmlns="" id="{B9D1EAE1-1F38-4E6E-AD7D-208453AA882D}"/>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419" name="Picture 418">
                  <a:extLst>
                    <a:ext uri="{FF2B5EF4-FFF2-40B4-BE49-F238E27FC236}">
                      <a16:creationId xmlns:a16="http://schemas.microsoft.com/office/drawing/2014/main" xmlns="" id="{A460D66E-13CF-4F37-B09D-442AA646A2E9}"/>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420" name="Picture 419">
                  <a:extLst>
                    <a:ext uri="{FF2B5EF4-FFF2-40B4-BE49-F238E27FC236}">
                      <a16:creationId xmlns:a16="http://schemas.microsoft.com/office/drawing/2014/main" xmlns="" id="{870D8818-9214-4BB1-BAED-BFA459337209}"/>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421" name="Straight Connector 420">
                  <a:extLst>
                    <a:ext uri="{FF2B5EF4-FFF2-40B4-BE49-F238E27FC236}">
                      <a16:creationId xmlns:a16="http://schemas.microsoft.com/office/drawing/2014/main" xmlns="" id="{7C7DC51E-8F93-4F0D-93B2-1DD38CDD4A1B}"/>
                    </a:ext>
                  </a:extLst>
                </p:cNvPr>
                <p:cNvCxnSpPr>
                  <a:cxnSpLocks/>
                  <a:stCxn id="419" idx="3"/>
                  <a:endCxn id="423"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xmlns="" id="{2AF2A770-0017-4C05-A7F3-71C92AAA4DE0}"/>
                    </a:ext>
                  </a:extLst>
                </p:cNvPr>
                <p:cNvCxnSpPr>
                  <a:cxnSpLocks/>
                  <a:stCxn id="420" idx="3"/>
                  <a:endCxn id="419"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423" name="Picture 422">
                  <a:extLst>
                    <a:ext uri="{FF2B5EF4-FFF2-40B4-BE49-F238E27FC236}">
                      <a16:creationId xmlns:a16="http://schemas.microsoft.com/office/drawing/2014/main" xmlns="" id="{B5AFEE69-2297-4F8D-B7CB-F8450FED9BDA}"/>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pic>
              <p:nvPicPr>
                <p:cNvPr id="424" name="Picture 423">
                  <a:extLst>
                    <a:ext uri="{FF2B5EF4-FFF2-40B4-BE49-F238E27FC236}">
                      <a16:creationId xmlns:a16="http://schemas.microsoft.com/office/drawing/2014/main" xmlns="" id="{1CC3855D-CEDD-4EB6-8CA8-D2B360DA4047}"/>
                    </a:ext>
                  </a:extLst>
                </p:cNvPr>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3364895" y="1783893"/>
                  <a:ext cx="712831" cy="712830"/>
                </a:xfrm>
                <a:prstGeom prst="rect">
                  <a:avLst/>
                </a:prstGeom>
              </p:spPr>
            </p:pic>
            <p:cxnSp>
              <p:nvCxnSpPr>
                <p:cNvPr id="425" name="Straight Connector 424">
                  <a:extLst>
                    <a:ext uri="{FF2B5EF4-FFF2-40B4-BE49-F238E27FC236}">
                      <a16:creationId xmlns:a16="http://schemas.microsoft.com/office/drawing/2014/main" xmlns="" id="{F558A668-CFFB-4BE4-B90D-6B2F47F3DB2D}"/>
                    </a:ext>
                  </a:extLst>
                </p:cNvPr>
                <p:cNvCxnSpPr>
                  <a:cxnSpLocks/>
                  <a:stCxn id="424" idx="2"/>
                  <a:endCxn id="418"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08" name="Group 407">
                <a:extLst>
                  <a:ext uri="{FF2B5EF4-FFF2-40B4-BE49-F238E27FC236}">
                    <a16:creationId xmlns:a16="http://schemas.microsoft.com/office/drawing/2014/main" xmlns="" id="{71450D69-8470-49D6-AD90-33E1F5579B16}"/>
                  </a:ext>
                </a:extLst>
              </p:cNvPr>
              <p:cNvGrpSpPr/>
              <p:nvPr/>
            </p:nvGrpSpPr>
            <p:grpSpPr>
              <a:xfrm>
                <a:off x="2911389" y="5960951"/>
                <a:ext cx="1901296" cy="730269"/>
                <a:chOff x="3235235" y="2496723"/>
                <a:chExt cx="2427232" cy="932277"/>
              </a:xfrm>
            </p:grpSpPr>
            <p:sp>
              <p:nvSpPr>
                <p:cNvPr id="409" name="Rectangle 408">
                  <a:extLst>
                    <a:ext uri="{FF2B5EF4-FFF2-40B4-BE49-F238E27FC236}">
                      <a16:creationId xmlns:a16="http://schemas.microsoft.com/office/drawing/2014/main" xmlns="" id="{FC699C1C-C5F3-400F-BE24-915ED08309CD}"/>
                    </a:ext>
                  </a:extLst>
                </p:cNvPr>
                <p:cNvSpPr/>
                <p:nvPr/>
              </p:nvSpPr>
              <p:spPr>
                <a:xfrm>
                  <a:off x="3235235" y="3007553"/>
                  <a:ext cx="2427232"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410" name="Picture 409" descr="A close up of a logo&#10;&#10;Description generated with high confidence">
                  <a:extLst>
                    <a:ext uri="{FF2B5EF4-FFF2-40B4-BE49-F238E27FC236}">
                      <a16:creationId xmlns:a16="http://schemas.microsoft.com/office/drawing/2014/main" xmlns="" id="{FC95743B-6882-4E9C-8B61-9651F9F33A26}"/>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411" name="Picture 410">
                  <a:extLst>
                    <a:ext uri="{FF2B5EF4-FFF2-40B4-BE49-F238E27FC236}">
                      <a16:creationId xmlns:a16="http://schemas.microsoft.com/office/drawing/2014/main" xmlns="" id="{3C76C879-4BB0-4605-BE01-568A26A6317F}"/>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412" name="Picture 411">
                  <a:extLst>
                    <a:ext uri="{FF2B5EF4-FFF2-40B4-BE49-F238E27FC236}">
                      <a16:creationId xmlns:a16="http://schemas.microsoft.com/office/drawing/2014/main" xmlns="" id="{D4A8EB1A-09DF-4098-B1B2-C85DF5C3643F}"/>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413" name="Straight Connector 412">
                  <a:extLst>
                    <a:ext uri="{FF2B5EF4-FFF2-40B4-BE49-F238E27FC236}">
                      <a16:creationId xmlns:a16="http://schemas.microsoft.com/office/drawing/2014/main" xmlns="" id="{1D201EFB-7054-420C-BE51-6B2409007476}"/>
                    </a:ext>
                  </a:extLst>
                </p:cNvPr>
                <p:cNvCxnSpPr>
                  <a:cxnSpLocks/>
                  <a:stCxn id="411" idx="3"/>
                  <a:endCxn id="415"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xmlns="" id="{ABBDBF53-D70C-4EA3-99B1-D6BBDFE282FA}"/>
                    </a:ext>
                  </a:extLst>
                </p:cNvPr>
                <p:cNvCxnSpPr>
                  <a:cxnSpLocks/>
                  <a:stCxn id="412" idx="3"/>
                  <a:endCxn id="411"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415" name="Picture 414">
                  <a:extLst>
                    <a:ext uri="{FF2B5EF4-FFF2-40B4-BE49-F238E27FC236}">
                      <a16:creationId xmlns:a16="http://schemas.microsoft.com/office/drawing/2014/main" xmlns="" id="{E7628AC9-C97C-4B7B-B872-5A971D037D9B}"/>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cxnSp>
              <p:nvCxnSpPr>
                <p:cNvPr id="416" name="Straight Connector 415">
                  <a:extLst>
                    <a:ext uri="{FF2B5EF4-FFF2-40B4-BE49-F238E27FC236}">
                      <a16:creationId xmlns:a16="http://schemas.microsoft.com/office/drawing/2014/main" xmlns="" id="{D80FFFE5-8911-4F58-8514-D118BFE85177}"/>
                    </a:ext>
                  </a:extLst>
                </p:cNvPr>
                <p:cNvCxnSpPr>
                  <a:cxnSpLocks/>
                  <a:endCxn id="410"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402" name="Picture 401">
              <a:extLst>
                <a:ext uri="{FF2B5EF4-FFF2-40B4-BE49-F238E27FC236}">
                  <a16:creationId xmlns:a16="http://schemas.microsoft.com/office/drawing/2014/main" xmlns="" id="{489957E7-5627-4261-9135-66271821B65C}"/>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flipH="1">
              <a:off x="2987972" y="3887426"/>
              <a:ext cx="598033" cy="598033"/>
            </a:xfrm>
            <a:prstGeom prst="rect">
              <a:avLst/>
            </a:prstGeom>
          </p:spPr>
        </p:pic>
        <p:pic>
          <p:nvPicPr>
            <p:cNvPr id="403" name="Picture 402" descr="A picture containing vector graphics&#10;&#10;Description generated with high confidence">
              <a:extLst>
                <a:ext uri="{FF2B5EF4-FFF2-40B4-BE49-F238E27FC236}">
                  <a16:creationId xmlns:a16="http://schemas.microsoft.com/office/drawing/2014/main" xmlns="" id="{20A4B691-501D-4187-8976-0655DBB166C2}"/>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flipH="1">
              <a:off x="2992195" y="5336028"/>
              <a:ext cx="598033" cy="598033"/>
            </a:xfrm>
            <a:prstGeom prst="rect">
              <a:avLst/>
            </a:prstGeom>
          </p:spPr>
        </p:pic>
        <p:pic>
          <p:nvPicPr>
            <p:cNvPr id="404" name="Picture 403">
              <a:extLst>
                <a:ext uri="{FF2B5EF4-FFF2-40B4-BE49-F238E27FC236}">
                  <a16:creationId xmlns:a16="http://schemas.microsoft.com/office/drawing/2014/main" xmlns="" id="{C4C9F957-2660-480A-B703-47AAF27CF12C}"/>
                </a:ext>
              </a:extLst>
            </p:cNvPr>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flipH="1">
              <a:off x="3009910" y="3040798"/>
              <a:ext cx="598033" cy="598033"/>
            </a:xfrm>
            <a:prstGeom prst="rect">
              <a:avLst/>
            </a:prstGeom>
          </p:spPr>
        </p:pic>
      </p:grpSp>
      <p:grpSp>
        <p:nvGrpSpPr>
          <p:cNvPr id="258" name="Group 257">
            <a:extLst>
              <a:ext uri="{FF2B5EF4-FFF2-40B4-BE49-F238E27FC236}">
                <a16:creationId xmlns:a16="http://schemas.microsoft.com/office/drawing/2014/main" xmlns="" id="{E4C0A355-8CE9-4E21-A57C-4216256E1B34}"/>
              </a:ext>
            </a:extLst>
          </p:cNvPr>
          <p:cNvGrpSpPr/>
          <p:nvPr/>
        </p:nvGrpSpPr>
        <p:grpSpPr>
          <a:xfrm>
            <a:off x="3300053" y="3250203"/>
            <a:ext cx="400204" cy="754620"/>
            <a:chOff x="446451" y="265506"/>
            <a:chExt cx="1929470" cy="3599014"/>
          </a:xfrm>
        </p:grpSpPr>
        <p:grpSp>
          <p:nvGrpSpPr>
            <p:cNvPr id="359" name="Group 358">
              <a:extLst>
                <a:ext uri="{FF2B5EF4-FFF2-40B4-BE49-F238E27FC236}">
                  <a16:creationId xmlns:a16="http://schemas.microsoft.com/office/drawing/2014/main" xmlns="" id="{76151BEF-C91D-428E-9223-E816B1937690}"/>
                </a:ext>
              </a:extLst>
            </p:cNvPr>
            <p:cNvGrpSpPr/>
            <p:nvPr/>
          </p:nvGrpSpPr>
          <p:grpSpPr>
            <a:xfrm>
              <a:off x="446451" y="265506"/>
              <a:ext cx="1929470" cy="3599014"/>
              <a:chOff x="446451" y="265506"/>
              <a:chExt cx="1929470" cy="3599014"/>
            </a:xfrm>
          </p:grpSpPr>
          <p:grpSp>
            <p:nvGrpSpPr>
              <p:cNvPr id="361" name="Group 360">
                <a:extLst>
                  <a:ext uri="{FF2B5EF4-FFF2-40B4-BE49-F238E27FC236}">
                    <a16:creationId xmlns:a16="http://schemas.microsoft.com/office/drawing/2014/main" xmlns="" id="{5E45C0CA-7FB9-4D6F-AC81-E4CD43B88D5B}"/>
                  </a:ext>
                </a:extLst>
              </p:cNvPr>
              <p:cNvGrpSpPr/>
              <p:nvPr/>
            </p:nvGrpSpPr>
            <p:grpSpPr>
              <a:xfrm>
                <a:off x="446451" y="265506"/>
                <a:ext cx="1929470" cy="3599014"/>
                <a:chOff x="446451" y="265506"/>
                <a:chExt cx="1929470" cy="3599014"/>
              </a:xfrm>
            </p:grpSpPr>
            <p:grpSp>
              <p:nvGrpSpPr>
                <p:cNvPr id="364" name="Group 363">
                  <a:extLst>
                    <a:ext uri="{FF2B5EF4-FFF2-40B4-BE49-F238E27FC236}">
                      <a16:creationId xmlns:a16="http://schemas.microsoft.com/office/drawing/2014/main" xmlns="" id="{E5B58786-05BA-49E5-B34C-B46DF603C509}"/>
                    </a:ext>
                  </a:extLst>
                </p:cNvPr>
                <p:cNvGrpSpPr/>
                <p:nvPr/>
              </p:nvGrpSpPr>
              <p:grpSpPr>
                <a:xfrm>
                  <a:off x="474625" y="265506"/>
                  <a:ext cx="1901296" cy="1288642"/>
                  <a:chOff x="3235235" y="1783893"/>
                  <a:chExt cx="2427232" cy="1645107"/>
                </a:xfrm>
              </p:grpSpPr>
              <p:sp>
                <p:nvSpPr>
                  <p:cNvPr id="392" name="Rectangle 391">
                    <a:extLst>
                      <a:ext uri="{FF2B5EF4-FFF2-40B4-BE49-F238E27FC236}">
                        <a16:creationId xmlns:a16="http://schemas.microsoft.com/office/drawing/2014/main" xmlns="" id="{0572E611-6D72-451C-ADB1-7844B970F526}"/>
                      </a:ext>
                    </a:extLst>
                  </p:cNvPr>
                  <p:cNvSpPr/>
                  <p:nvPr/>
                </p:nvSpPr>
                <p:spPr>
                  <a:xfrm>
                    <a:off x="3235235" y="3007553"/>
                    <a:ext cx="2427232"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393" name="Picture 392" descr="A close up of a logo&#10;&#10;Description generated with high confidence">
                    <a:extLst>
                      <a:ext uri="{FF2B5EF4-FFF2-40B4-BE49-F238E27FC236}">
                        <a16:creationId xmlns:a16="http://schemas.microsoft.com/office/drawing/2014/main" xmlns="" id="{9D549835-A4C1-403B-BC01-EF22210C4680}"/>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394" name="Picture 393">
                    <a:extLst>
                      <a:ext uri="{FF2B5EF4-FFF2-40B4-BE49-F238E27FC236}">
                        <a16:creationId xmlns:a16="http://schemas.microsoft.com/office/drawing/2014/main" xmlns="" id="{697A8CA0-5B9E-4330-8071-B1A38C683374}"/>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395" name="Picture 394">
                    <a:extLst>
                      <a:ext uri="{FF2B5EF4-FFF2-40B4-BE49-F238E27FC236}">
                        <a16:creationId xmlns:a16="http://schemas.microsoft.com/office/drawing/2014/main" xmlns="" id="{25E4694E-E8DC-414D-A3E0-42D7D790EF23}"/>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396" name="Straight Connector 395">
                    <a:extLst>
                      <a:ext uri="{FF2B5EF4-FFF2-40B4-BE49-F238E27FC236}">
                        <a16:creationId xmlns:a16="http://schemas.microsoft.com/office/drawing/2014/main" xmlns="" id="{1BC4608E-EFC8-48B8-A13C-C0E3ABCA1DC5}"/>
                      </a:ext>
                    </a:extLst>
                  </p:cNvPr>
                  <p:cNvCxnSpPr>
                    <a:cxnSpLocks/>
                    <a:stCxn id="394" idx="3"/>
                    <a:endCxn id="398"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xmlns="" id="{FDE02ACA-BEF3-44D2-AEED-F2AA69196C6D}"/>
                      </a:ext>
                    </a:extLst>
                  </p:cNvPr>
                  <p:cNvCxnSpPr>
                    <a:cxnSpLocks/>
                    <a:stCxn id="395" idx="3"/>
                    <a:endCxn id="394"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398" name="Picture 397">
                    <a:extLst>
                      <a:ext uri="{FF2B5EF4-FFF2-40B4-BE49-F238E27FC236}">
                        <a16:creationId xmlns:a16="http://schemas.microsoft.com/office/drawing/2014/main" xmlns="" id="{C883BB97-B82B-4AA4-80F7-F17D35F4D17B}"/>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pic>
                <p:nvPicPr>
                  <p:cNvPr id="399" name="Picture 398">
                    <a:extLst>
                      <a:ext uri="{FF2B5EF4-FFF2-40B4-BE49-F238E27FC236}">
                        <a16:creationId xmlns:a16="http://schemas.microsoft.com/office/drawing/2014/main" xmlns="" id="{CE30659A-ED42-45BF-B265-56AB9EB877F5}"/>
                      </a:ext>
                    </a:extLst>
                  </p:cNvPr>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3364895" y="1783893"/>
                    <a:ext cx="712831" cy="712830"/>
                  </a:xfrm>
                  <a:prstGeom prst="rect">
                    <a:avLst/>
                  </a:prstGeom>
                </p:spPr>
              </p:pic>
              <p:cxnSp>
                <p:nvCxnSpPr>
                  <p:cNvPr id="400" name="Straight Connector 399">
                    <a:extLst>
                      <a:ext uri="{FF2B5EF4-FFF2-40B4-BE49-F238E27FC236}">
                        <a16:creationId xmlns:a16="http://schemas.microsoft.com/office/drawing/2014/main" xmlns="" id="{E99A7571-3B4B-42A6-828A-6A6FF1F31264}"/>
                      </a:ext>
                    </a:extLst>
                  </p:cNvPr>
                  <p:cNvCxnSpPr>
                    <a:cxnSpLocks/>
                    <a:stCxn id="399" idx="2"/>
                    <a:endCxn id="393"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5" name="Group 364">
                  <a:extLst>
                    <a:ext uri="{FF2B5EF4-FFF2-40B4-BE49-F238E27FC236}">
                      <a16:creationId xmlns:a16="http://schemas.microsoft.com/office/drawing/2014/main" xmlns="" id="{21E444CE-4BC3-40CB-99B6-F386372883F3}"/>
                    </a:ext>
                  </a:extLst>
                </p:cNvPr>
                <p:cNvGrpSpPr/>
                <p:nvPr/>
              </p:nvGrpSpPr>
              <p:grpSpPr>
                <a:xfrm>
                  <a:off x="457839" y="1598433"/>
                  <a:ext cx="1901296" cy="730269"/>
                  <a:chOff x="3235235" y="2496723"/>
                  <a:chExt cx="2427232" cy="932277"/>
                </a:xfrm>
              </p:grpSpPr>
              <p:sp>
                <p:nvSpPr>
                  <p:cNvPr id="384" name="Rectangle 383">
                    <a:extLst>
                      <a:ext uri="{FF2B5EF4-FFF2-40B4-BE49-F238E27FC236}">
                        <a16:creationId xmlns:a16="http://schemas.microsoft.com/office/drawing/2014/main" xmlns="" id="{2410C87D-0B60-4FA8-BF85-B62208883CA8}"/>
                      </a:ext>
                    </a:extLst>
                  </p:cNvPr>
                  <p:cNvSpPr/>
                  <p:nvPr/>
                </p:nvSpPr>
                <p:spPr>
                  <a:xfrm>
                    <a:off x="3235235" y="3007553"/>
                    <a:ext cx="2427232"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385" name="Picture 384" descr="A close up of a logo&#10;&#10;Description generated with high confidence">
                    <a:extLst>
                      <a:ext uri="{FF2B5EF4-FFF2-40B4-BE49-F238E27FC236}">
                        <a16:creationId xmlns:a16="http://schemas.microsoft.com/office/drawing/2014/main" xmlns="" id="{09AAB13A-6DA6-4F0C-9DD1-04C6BF090B28}"/>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386" name="Picture 385">
                    <a:extLst>
                      <a:ext uri="{FF2B5EF4-FFF2-40B4-BE49-F238E27FC236}">
                        <a16:creationId xmlns:a16="http://schemas.microsoft.com/office/drawing/2014/main" xmlns="" id="{7CB85F3B-69A5-4E08-AA27-B0210492CDCF}"/>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387" name="Picture 386">
                    <a:extLst>
                      <a:ext uri="{FF2B5EF4-FFF2-40B4-BE49-F238E27FC236}">
                        <a16:creationId xmlns:a16="http://schemas.microsoft.com/office/drawing/2014/main" xmlns="" id="{C872A10F-D29E-4B0F-B41A-BDB44AB1BCAC}"/>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388" name="Straight Connector 387">
                    <a:extLst>
                      <a:ext uri="{FF2B5EF4-FFF2-40B4-BE49-F238E27FC236}">
                        <a16:creationId xmlns:a16="http://schemas.microsoft.com/office/drawing/2014/main" xmlns="" id="{92D1BDE0-55F9-4DD5-9E6E-2E56C2382FF4}"/>
                      </a:ext>
                    </a:extLst>
                  </p:cNvPr>
                  <p:cNvCxnSpPr>
                    <a:cxnSpLocks/>
                    <a:stCxn id="386" idx="3"/>
                    <a:endCxn id="390"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xmlns="" id="{C304C4B5-FD29-4117-9F77-47A93DB0BF5E}"/>
                      </a:ext>
                    </a:extLst>
                  </p:cNvPr>
                  <p:cNvCxnSpPr>
                    <a:cxnSpLocks/>
                    <a:stCxn id="387" idx="3"/>
                    <a:endCxn id="386"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390" name="Picture 389">
                    <a:extLst>
                      <a:ext uri="{FF2B5EF4-FFF2-40B4-BE49-F238E27FC236}">
                        <a16:creationId xmlns:a16="http://schemas.microsoft.com/office/drawing/2014/main" xmlns="" id="{9EE4D453-FD43-4D14-B7D3-8E6E1FEF7A11}"/>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cxnSp>
                <p:nvCxnSpPr>
                  <p:cNvPr id="391" name="Straight Connector 390">
                    <a:extLst>
                      <a:ext uri="{FF2B5EF4-FFF2-40B4-BE49-F238E27FC236}">
                        <a16:creationId xmlns:a16="http://schemas.microsoft.com/office/drawing/2014/main" xmlns="" id="{C2D02A2D-3966-47C6-9E48-7495B2B1DB5F}"/>
                      </a:ext>
                    </a:extLst>
                  </p:cNvPr>
                  <p:cNvCxnSpPr>
                    <a:cxnSpLocks/>
                    <a:endCxn id="385"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6" name="Group 365">
                  <a:extLst>
                    <a:ext uri="{FF2B5EF4-FFF2-40B4-BE49-F238E27FC236}">
                      <a16:creationId xmlns:a16="http://schemas.microsoft.com/office/drawing/2014/main" xmlns="" id="{75E56405-E852-4FFD-AC3C-480208B0DAD4}"/>
                    </a:ext>
                  </a:extLst>
                </p:cNvPr>
                <p:cNvGrpSpPr/>
                <p:nvPr/>
              </p:nvGrpSpPr>
              <p:grpSpPr>
                <a:xfrm>
                  <a:off x="446451" y="2363296"/>
                  <a:ext cx="1901296" cy="730269"/>
                  <a:chOff x="3235235" y="2496723"/>
                  <a:chExt cx="2427232" cy="932277"/>
                </a:xfrm>
              </p:grpSpPr>
              <p:sp>
                <p:nvSpPr>
                  <p:cNvPr id="376" name="Rectangle 375">
                    <a:extLst>
                      <a:ext uri="{FF2B5EF4-FFF2-40B4-BE49-F238E27FC236}">
                        <a16:creationId xmlns:a16="http://schemas.microsoft.com/office/drawing/2014/main" xmlns="" id="{D4D8952F-F4EC-4990-8834-5C397461ECDB}"/>
                      </a:ext>
                    </a:extLst>
                  </p:cNvPr>
                  <p:cNvSpPr/>
                  <p:nvPr/>
                </p:nvSpPr>
                <p:spPr>
                  <a:xfrm>
                    <a:off x="3235235" y="3007553"/>
                    <a:ext cx="2427232"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377" name="Picture 376" descr="A close up of a logo&#10;&#10;Description generated with high confidence">
                    <a:extLst>
                      <a:ext uri="{FF2B5EF4-FFF2-40B4-BE49-F238E27FC236}">
                        <a16:creationId xmlns:a16="http://schemas.microsoft.com/office/drawing/2014/main" xmlns="" id="{93137F0B-8EEF-47FE-BB5E-E4D718710494}"/>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378" name="Picture 377">
                    <a:extLst>
                      <a:ext uri="{FF2B5EF4-FFF2-40B4-BE49-F238E27FC236}">
                        <a16:creationId xmlns:a16="http://schemas.microsoft.com/office/drawing/2014/main" xmlns="" id="{F83A0CED-2557-4E31-90A1-6A05EEC4581E}"/>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379" name="Picture 378">
                    <a:extLst>
                      <a:ext uri="{FF2B5EF4-FFF2-40B4-BE49-F238E27FC236}">
                        <a16:creationId xmlns:a16="http://schemas.microsoft.com/office/drawing/2014/main" xmlns="" id="{1B940729-3A75-46EF-A36A-7B3C59D5A54C}"/>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380" name="Straight Connector 379">
                    <a:extLst>
                      <a:ext uri="{FF2B5EF4-FFF2-40B4-BE49-F238E27FC236}">
                        <a16:creationId xmlns:a16="http://schemas.microsoft.com/office/drawing/2014/main" xmlns="" id="{A970BC5A-6876-46F5-B01A-004786426CCC}"/>
                      </a:ext>
                    </a:extLst>
                  </p:cNvPr>
                  <p:cNvCxnSpPr>
                    <a:cxnSpLocks/>
                    <a:stCxn id="378" idx="3"/>
                    <a:endCxn id="382"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xmlns="" id="{FB9E1DC4-2E7B-4E49-A84B-D314E534AFB7}"/>
                      </a:ext>
                    </a:extLst>
                  </p:cNvPr>
                  <p:cNvCxnSpPr>
                    <a:cxnSpLocks/>
                    <a:stCxn id="379" idx="3"/>
                    <a:endCxn id="378"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382" name="Picture 381">
                    <a:extLst>
                      <a:ext uri="{FF2B5EF4-FFF2-40B4-BE49-F238E27FC236}">
                        <a16:creationId xmlns:a16="http://schemas.microsoft.com/office/drawing/2014/main" xmlns="" id="{8AAD4583-3F3B-410E-9667-2D7E8FFF472D}"/>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cxnSp>
                <p:nvCxnSpPr>
                  <p:cNvPr id="383" name="Straight Connector 382">
                    <a:extLst>
                      <a:ext uri="{FF2B5EF4-FFF2-40B4-BE49-F238E27FC236}">
                        <a16:creationId xmlns:a16="http://schemas.microsoft.com/office/drawing/2014/main" xmlns="" id="{88ADEF9F-1B45-40D3-8255-F969F93E468C}"/>
                      </a:ext>
                    </a:extLst>
                  </p:cNvPr>
                  <p:cNvCxnSpPr>
                    <a:cxnSpLocks/>
                    <a:endCxn id="377"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7" name="Group 366">
                  <a:extLst>
                    <a:ext uri="{FF2B5EF4-FFF2-40B4-BE49-F238E27FC236}">
                      <a16:creationId xmlns:a16="http://schemas.microsoft.com/office/drawing/2014/main" xmlns="" id="{E160AB07-F99E-4120-9493-7040681D1E96}"/>
                    </a:ext>
                  </a:extLst>
                </p:cNvPr>
                <p:cNvGrpSpPr/>
                <p:nvPr/>
              </p:nvGrpSpPr>
              <p:grpSpPr>
                <a:xfrm>
                  <a:off x="457839" y="3134251"/>
                  <a:ext cx="1901296" cy="730269"/>
                  <a:chOff x="3235235" y="2496723"/>
                  <a:chExt cx="2427232" cy="932277"/>
                </a:xfrm>
              </p:grpSpPr>
              <p:sp>
                <p:nvSpPr>
                  <p:cNvPr id="368" name="Rectangle 367">
                    <a:extLst>
                      <a:ext uri="{FF2B5EF4-FFF2-40B4-BE49-F238E27FC236}">
                        <a16:creationId xmlns:a16="http://schemas.microsoft.com/office/drawing/2014/main" xmlns="" id="{C5EB7D53-C822-4F27-BEE6-EA559381FAE0}"/>
                      </a:ext>
                    </a:extLst>
                  </p:cNvPr>
                  <p:cNvSpPr/>
                  <p:nvPr/>
                </p:nvSpPr>
                <p:spPr>
                  <a:xfrm>
                    <a:off x="3235235" y="3007553"/>
                    <a:ext cx="2427232"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369" name="Picture 368" descr="A close up of a logo&#10;&#10;Description generated with high confidence">
                    <a:extLst>
                      <a:ext uri="{FF2B5EF4-FFF2-40B4-BE49-F238E27FC236}">
                        <a16:creationId xmlns:a16="http://schemas.microsoft.com/office/drawing/2014/main" xmlns="" id="{3B199780-8B21-47A6-81B3-717CB039B64B}"/>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3317841" y="2596574"/>
                    <a:ext cx="806939" cy="802883"/>
                  </a:xfrm>
                  <a:prstGeom prst="rect">
                    <a:avLst/>
                  </a:prstGeom>
                </p:spPr>
              </p:pic>
              <p:pic>
                <p:nvPicPr>
                  <p:cNvPr id="370" name="Picture 369">
                    <a:extLst>
                      <a:ext uri="{FF2B5EF4-FFF2-40B4-BE49-F238E27FC236}">
                        <a16:creationId xmlns:a16="http://schemas.microsoft.com/office/drawing/2014/main" xmlns="" id="{AEE757C2-B15F-4C9B-8FF2-7E7F0E69B81B}"/>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flipH="1">
                    <a:off x="4520572" y="2764945"/>
                    <a:ext cx="474048" cy="474048"/>
                  </a:xfrm>
                  <a:prstGeom prst="rect">
                    <a:avLst/>
                  </a:prstGeom>
                </p:spPr>
              </p:pic>
              <p:pic>
                <p:nvPicPr>
                  <p:cNvPr id="371" name="Picture 370">
                    <a:extLst>
                      <a:ext uri="{FF2B5EF4-FFF2-40B4-BE49-F238E27FC236}">
                        <a16:creationId xmlns:a16="http://schemas.microsoft.com/office/drawing/2014/main" xmlns="" id="{0C1620FB-11ED-42F3-8609-51566F235112}"/>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flipH="1">
                    <a:off x="5231518" y="2811961"/>
                    <a:ext cx="380016" cy="380016"/>
                  </a:xfrm>
                  <a:prstGeom prst="rect">
                    <a:avLst/>
                  </a:prstGeom>
                </p:spPr>
              </p:pic>
              <p:cxnSp>
                <p:nvCxnSpPr>
                  <p:cNvPr id="372" name="Straight Connector 371">
                    <a:extLst>
                      <a:ext uri="{FF2B5EF4-FFF2-40B4-BE49-F238E27FC236}">
                        <a16:creationId xmlns:a16="http://schemas.microsoft.com/office/drawing/2014/main" xmlns="" id="{8DE337E8-9D81-4720-9D0B-D9D413E1E440}"/>
                      </a:ext>
                    </a:extLst>
                  </p:cNvPr>
                  <p:cNvCxnSpPr>
                    <a:cxnSpLocks/>
                    <a:stCxn id="370" idx="3"/>
                    <a:endCxn id="374" idx="1"/>
                  </p:cNvCxnSpPr>
                  <p:nvPr/>
                </p:nvCxnSpPr>
                <p:spPr>
                  <a:xfrm flipH="1">
                    <a:off x="4330564" y="3001969"/>
                    <a:ext cx="190008" cy="55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xmlns="" id="{D77DEE8B-9948-4283-AB78-A2A32E5D692B}"/>
                      </a:ext>
                    </a:extLst>
                  </p:cNvPr>
                  <p:cNvCxnSpPr>
                    <a:cxnSpLocks/>
                    <a:stCxn id="371" idx="3"/>
                    <a:endCxn id="370" idx="1"/>
                  </p:cNvCxnSpPr>
                  <p:nvPr/>
                </p:nvCxnSpPr>
                <p:spPr>
                  <a:xfrm flipH="1">
                    <a:off x="4994620" y="3001969"/>
                    <a:ext cx="2368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374" name="Picture 373">
                    <a:extLst>
                      <a:ext uri="{FF2B5EF4-FFF2-40B4-BE49-F238E27FC236}">
                        <a16:creationId xmlns:a16="http://schemas.microsoft.com/office/drawing/2014/main" xmlns="" id="{8C7A22F3-D2F9-43B6-A669-F918F13D5CE5}"/>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flipH="1">
                    <a:off x="4015072" y="2821127"/>
                    <a:ext cx="315492" cy="372854"/>
                  </a:xfrm>
                  <a:prstGeom prst="rect">
                    <a:avLst/>
                  </a:prstGeom>
                </p:spPr>
              </p:pic>
              <p:cxnSp>
                <p:nvCxnSpPr>
                  <p:cNvPr id="375" name="Straight Connector 374">
                    <a:extLst>
                      <a:ext uri="{FF2B5EF4-FFF2-40B4-BE49-F238E27FC236}">
                        <a16:creationId xmlns:a16="http://schemas.microsoft.com/office/drawing/2014/main" xmlns="" id="{5039DDFC-2D61-45C8-8A01-B27E325E0016}"/>
                      </a:ext>
                    </a:extLst>
                  </p:cNvPr>
                  <p:cNvCxnSpPr>
                    <a:cxnSpLocks/>
                    <a:endCxn id="369" idx="0"/>
                  </p:cNvCxnSpPr>
                  <p:nvPr/>
                </p:nvCxnSpPr>
                <p:spPr>
                  <a:xfrm>
                    <a:off x="3721311" y="2496723"/>
                    <a:ext cx="0" cy="998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362" name="Picture 361" descr="A picture containing vector graphics&#10;&#10;Description generated with high confidence">
                <a:extLst>
                  <a:ext uri="{FF2B5EF4-FFF2-40B4-BE49-F238E27FC236}">
                    <a16:creationId xmlns:a16="http://schemas.microsoft.com/office/drawing/2014/main" xmlns="" id="{B3BD7F6E-820A-49B3-BD5D-E41D015A7176}"/>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flipH="1">
                <a:off x="528186" y="1000748"/>
                <a:ext cx="598033" cy="598033"/>
              </a:xfrm>
              <a:prstGeom prst="rect">
                <a:avLst/>
              </a:prstGeom>
            </p:spPr>
          </p:pic>
          <p:pic>
            <p:nvPicPr>
              <p:cNvPr id="363" name="Picture 362">
                <a:extLst>
                  <a:ext uri="{FF2B5EF4-FFF2-40B4-BE49-F238E27FC236}">
                    <a16:creationId xmlns:a16="http://schemas.microsoft.com/office/drawing/2014/main" xmlns="" id="{3AA944DF-E862-41CB-9925-2995B4F105A9}"/>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flipH="1">
                <a:off x="502180" y="2583322"/>
                <a:ext cx="598033" cy="598033"/>
              </a:xfrm>
              <a:prstGeom prst="rect">
                <a:avLst/>
              </a:prstGeom>
            </p:spPr>
          </p:pic>
        </p:grpSp>
        <p:pic>
          <p:nvPicPr>
            <p:cNvPr id="360" name="Picture 359" descr="A picture containing vector graphics&#10;&#10;Description generated with very high confidence">
              <a:extLst>
                <a:ext uri="{FF2B5EF4-FFF2-40B4-BE49-F238E27FC236}">
                  <a16:creationId xmlns:a16="http://schemas.microsoft.com/office/drawing/2014/main" xmlns="" id="{1DB57122-0CE2-41CC-BBE9-0E91F461BD7A}"/>
                </a:ext>
              </a:extLst>
            </p:cNvPr>
            <p:cNvPicPr>
              <a:picLocks noChangeAspect="1"/>
            </p:cNvPicPr>
            <p:nvPr/>
          </p:nvPicPr>
          <p:blipFill>
            <a:blip r:embed="rId24" cstate="print">
              <a:extLst>
                <a:ext uri="{28A0092B-C50C-407E-A947-70E740481C1C}">
                  <a14:useLocalDpi xmlns:a14="http://schemas.microsoft.com/office/drawing/2010/main"/>
                </a:ext>
              </a:extLst>
            </a:blip>
            <a:stretch>
              <a:fillRect/>
            </a:stretch>
          </p:blipFill>
          <p:spPr>
            <a:xfrm flipH="1">
              <a:off x="536531" y="1783413"/>
              <a:ext cx="598033" cy="598033"/>
            </a:xfrm>
            <a:prstGeom prst="rect">
              <a:avLst/>
            </a:prstGeom>
          </p:spPr>
        </p:pic>
      </p:grpSp>
      <p:grpSp>
        <p:nvGrpSpPr>
          <p:cNvPr id="259" name="Group 258">
            <a:extLst>
              <a:ext uri="{FF2B5EF4-FFF2-40B4-BE49-F238E27FC236}">
                <a16:creationId xmlns:a16="http://schemas.microsoft.com/office/drawing/2014/main" xmlns="" id="{11326DDD-8E9B-4AED-8144-4E80231DDF20}"/>
              </a:ext>
            </a:extLst>
          </p:cNvPr>
          <p:cNvGrpSpPr/>
          <p:nvPr/>
        </p:nvGrpSpPr>
        <p:grpSpPr>
          <a:xfrm>
            <a:off x="4724872" y="3821227"/>
            <a:ext cx="407869" cy="776282"/>
            <a:chOff x="7315810" y="2988893"/>
            <a:chExt cx="1966423" cy="3702328"/>
          </a:xfrm>
        </p:grpSpPr>
        <p:grpSp>
          <p:nvGrpSpPr>
            <p:cNvPr id="325" name="Group 324">
              <a:extLst>
                <a:ext uri="{FF2B5EF4-FFF2-40B4-BE49-F238E27FC236}">
                  <a16:creationId xmlns:a16="http://schemas.microsoft.com/office/drawing/2014/main" xmlns="" id="{BED195D7-03DD-40F7-8F0C-D2E70A51544E}"/>
                </a:ext>
              </a:extLst>
            </p:cNvPr>
            <p:cNvGrpSpPr/>
            <p:nvPr/>
          </p:nvGrpSpPr>
          <p:grpSpPr>
            <a:xfrm>
              <a:off x="7315810" y="3665062"/>
              <a:ext cx="1966423" cy="3026159"/>
              <a:chOff x="7315810" y="3665062"/>
              <a:chExt cx="1966423" cy="3026159"/>
            </a:xfrm>
          </p:grpSpPr>
          <p:grpSp>
            <p:nvGrpSpPr>
              <p:cNvPr id="330" name="Group 329">
                <a:extLst>
                  <a:ext uri="{FF2B5EF4-FFF2-40B4-BE49-F238E27FC236}">
                    <a16:creationId xmlns:a16="http://schemas.microsoft.com/office/drawing/2014/main" xmlns="" id="{87C1C034-A76E-4D0E-8F6F-93FE0D8FE31D}"/>
                  </a:ext>
                </a:extLst>
              </p:cNvPr>
              <p:cNvGrpSpPr/>
              <p:nvPr/>
            </p:nvGrpSpPr>
            <p:grpSpPr>
              <a:xfrm>
                <a:off x="7315810" y="3665062"/>
                <a:ext cx="1955034" cy="683542"/>
                <a:chOff x="8755277" y="4628946"/>
                <a:chExt cx="2379804" cy="832054"/>
              </a:xfrm>
            </p:grpSpPr>
            <p:sp>
              <p:nvSpPr>
                <p:cNvPr id="353" name="Rectangle 352">
                  <a:extLst>
                    <a:ext uri="{FF2B5EF4-FFF2-40B4-BE49-F238E27FC236}">
                      <a16:creationId xmlns:a16="http://schemas.microsoft.com/office/drawing/2014/main" xmlns="" id="{8AB926BB-4265-4E86-B14E-461095DD57A8}"/>
                    </a:ext>
                  </a:extLst>
                </p:cNvPr>
                <p:cNvSpPr/>
                <p:nvPr/>
              </p:nvSpPr>
              <p:spPr>
                <a:xfrm>
                  <a:off x="8755277" y="5039553"/>
                  <a:ext cx="2379804"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354" name="Picture 353" descr="A close up of a logo&#10;&#10;Description generated with high confidence">
                  <a:extLst>
                    <a:ext uri="{FF2B5EF4-FFF2-40B4-BE49-F238E27FC236}">
                      <a16:creationId xmlns:a16="http://schemas.microsoft.com/office/drawing/2014/main" xmlns="" id="{B0C606A9-E2E4-49E3-92E8-8961679731DD}"/>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355" name="Picture 354">
                  <a:extLst>
                    <a:ext uri="{FF2B5EF4-FFF2-40B4-BE49-F238E27FC236}">
                      <a16:creationId xmlns:a16="http://schemas.microsoft.com/office/drawing/2014/main" xmlns="" id="{312BA871-4762-4F59-BCE3-5CD02B545B8D}"/>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356" name="Picture 355">
                  <a:extLst>
                    <a:ext uri="{FF2B5EF4-FFF2-40B4-BE49-F238E27FC236}">
                      <a16:creationId xmlns:a16="http://schemas.microsoft.com/office/drawing/2014/main" xmlns="" id="{86D5C1C3-6546-4ACA-AF4E-CC8453144AC4}"/>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357" name="Straight Connector 356">
                  <a:extLst>
                    <a:ext uri="{FF2B5EF4-FFF2-40B4-BE49-F238E27FC236}">
                      <a16:creationId xmlns:a16="http://schemas.microsoft.com/office/drawing/2014/main" xmlns="" id="{709C7FCF-F6B7-4B57-86EB-4A6CA77BF7B2}"/>
                    </a:ext>
                  </a:extLst>
                </p:cNvPr>
                <p:cNvCxnSpPr>
                  <a:cxnSpLocks/>
                  <a:stCxn id="356" idx="3"/>
                  <a:endCxn id="355"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358" name="Picture 357">
                  <a:extLst>
                    <a:ext uri="{FF2B5EF4-FFF2-40B4-BE49-F238E27FC236}">
                      <a16:creationId xmlns:a16="http://schemas.microsoft.com/office/drawing/2014/main" xmlns="" id="{CFFC2495-863E-409E-84B5-3457E64DF017}"/>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grpSp>
          <p:grpSp>
            <p:nvGrpSpPr>
              <p:cNvPr id="331" name="Group 330">
                <a:extLst>
                  <a:ext uri="{FF2B5EF4-FFF2-40B4-BE49-F238E27FC236}">
                    <a16:creationId xmlns:a16="http://schemas.microsoft.com/office/drawing/2014/main" xmlns="" id="{6054F436-59DE-465D-A886-AAA1580FA508}"/>
                  </a:ext>
                </a:extLst>
              </p:cNvPr>
              <p:cNvGrpSpPr/>
              <p:nvPr/>
            </p:nvGrpSpPr>
            <p:grpSpPr>
              <a:xfrm>
                <a:off x="7315811" y="4400780"/>
                <a:ext cx="1955034" cy="683542"/>
                <a:chOff x="8755277" y="4628946"/>
                <a:chExt cx="2379804" cy="832054"/>
              </a:xfrm>
            </p:grpSpPr>
            <p:sp>
              <p:nvSpPr>
                <p:cNvPr id="347" name="Rectangle 346">
                  <a:extLst>
                    <a:ext uri="{FF2B5EF4-FFF2-40B4-BE49-F238E27FC236}">
                      <a16:creationId xmlns:a16="http://schemas.microsoft.com/office/drawing/2014/main" xmlns="" id="{9684DAE9-12F3-4FCD-9C93-FC8B8AF2C30F}"/>
                    </a:ext>
                  </a:extLst>
                </p:cNvPr>
                <p:cNvSpPr/>
                <p:nvPr/>
              </p:nvSpPr>
              <p:spPr>
                <a:xfrm>
                  <a:off x="8755277" y="5039553"/>
                  <a:ext cx="2379804"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348" name="Picture 347" descr="A close up of a logo&#10;&#10;Description generated with high confidence">
                  <a:extLst>
                    <a:ext uri="{FF2B5EF4-FFF2-40B4-BE49-F238E27FC236}">
                      <a16:creationId xmlns:a16="http://schemas.microsoft.com/office/drawing/2014/main" xmlns="" id="{A0BC5CF3-FA34-4D5B-AF99-796BF8845F30}"/>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349" name="Picture 348">
                  <a:extLst>
                    <a:ext uri="{FF2B5EF4-FFF2-40B4-BE49-F238E27FC236}">
                      <a16:creationId xmlns:a16="http://schemas.microsoft.com/office/drawing/2014/main" xmlns="" id="{975429AD-58BC-4FDC-B2BD-9C1C7B51CEC3}"/>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350" name="Picture 349">
                  <a:extLst>
                    <a:ext uri="{FF2B5EF4-FFF2-40B4-BE49-F238E27FC236}">
                      <a16:creationId xmlns:a16="http://schemas.microsoft.com/office/drawing/2014/main" xmlns="" id="{FB6978B2-709F-4E28-97A5-673C66542665}"/>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351" name="Straight Connector 350">
                  <a:extLst>
                    <a:ext uri="{FF2B5EF4-FFF2-40B4-BE49-F238E27FC236}">
                      <a16:creationId xmlns:a16="http://schemas.microsoft.com/office/drawing/2014/main" xmlns="" id="{07119BCE-FEEB-45FA-8FCB-9871E66B4A49}"/>
                    </a:ext>
                  </a:extLst>
                </p:cNvPr>
                <p:cNvCxnSpPr>
                  <a:cxnSpLocks/>
                  <a:stCxn id="350" idx="3"/>
                  <a:endCxn id="349"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352" name="Picture 351">
                  <a:extLst>
                    <a:ext uri="{FF2B5EF4-FFF2-40B4-BE49-F238E27FC236}">
                      <a16:creationId xmlns:a16="http://schemas.microsoft.com/office/drawing/2014/main" xmlns="" id="{72A794B5-B776-4DEB-8CF5-3945B283B321}"/>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grpSp>
          <p:grpSp>
            <p:nvGrpSpPr>
              <p:cNvPr id="332" name="Group 331">
                <a:extLst>
                  <a:ext uri="{FF2B5EF4-FFF2-40B4-BE49-F238E27FC236}">
                    <a16:creationId xmlns:a16="http://schemas.microsoft.com/office/drawing/2014/main" xmlns="" id="{C09B8F6A-20EE-4DE0-90CF-D574596EBD2F}"/>
                  </a:ext>
                </a:extLst>
              </p:cNvPr>
              <p:cNvGrpSpPr/>
              <p:nvPr/>
            </p:nvGrpSpPr>
            <p:grpSpPr>
              <a:xfrm>
                <a:off x="7327199" y="5204226"/>
                <a:ext cx="1955034" cy="683542"/>
                <a:chOff x="8755277" y="4628946"/>
                <a:chExt cx="2379804" cy="832054"/>
              </a:xfrm>
            </p:grpSpPr>
            <p:sp>
              <p:nvSpPr>
                <p:cNvPr id="341" name="Rectangle 340">
                  <a:extLst>
                    <a:ext uri="{FF2B5EF4-FFF2-40B4-BE49-F238E27FC236}">
                      <a16:creationId xmlns:a16="http://schemas.microsoft.com/office/drawing/2014/main" xmlns="" id="{13912EAE-2F63-47C4-AB73-230C487B8553}"/>
                    </a:ext>
                  </a:extLst>
                </p:cNvPr>
                <p:cNvSpPr/>
                <p:nvPr/>
              </p:nvSpPr>
              <p:spPr>
                <a:xfrm>
                  <a:off x="8755277" y="5039553"/>
                  <a:ext cx="2379804"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342" name="Picture 341" descr="A close up of a logo&#10;&#10;Description generated with high confidence">
                  <a:extLst>
                    <a:ext uri="{FF2B5EF4-FFF2-40B4-BE49-F238E27FC236}">
                      <a16:creationId xmlns:a16="http://schemas.microsoft.com/office/drawing/2014/main" xmlns="" id="{7601133D-3B4A-46E9-9873-FF98005AC11C}"/>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343" name="Picture 342">
                  <a:extLst>
                    <a:ext uri="{FF2B5EF4-FFF2-40B4-BE49-F238E27FC236}">
                      <a16:creationId xmlns:a16="http://schemas.microsoft.com/office/drawing/2014/main" xmlns="" id="{C7435CA0-930B-420E-9520-1C31B08115C8}"/>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344" name="Picture 343">
                  <a:extLst>
                    <a:ext uri="{FF2B5EF4-FFF2-40B4-BE49-F238E27FC236}">
                      <a16:creationId xmlns:a16="http://schemas.microsoft.com/office/drawing/2014/main" xmlns="" id="{B2F6D861-5E29-4D42-8EBB-ABE1B3B5CE2C}"/>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345" name="Straight Connector 344">
                  <a:extLst>
                    <a:ext uri="{FF2B5EF4-FFF2-40B4-BE49-F238E27FC236}">
                      <a16:creationId xmlns:a16="http://schemas.microsoft.com/office/drawing/2014/main" xmlns="" id="{EE321A44-28D7-4D4C-B342-48E1D9158D18}"/>
                    </a:ext>
                  </a:extLst>
                </p:cNvPr>
                <p:cNvCxnSpPr>
                  <a:cxnSpLocks/>
                  <a:stCxn id="344" idx="3"/>
                  <a:endCxn id="343"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346" name="Picture 345">
                  <a:extLst>
                    <a:ext uri="{FF2B5EF4-FFF2-40B4-BE49-F238E27FC236}">
                      <a16:creationId xmlns:a16="http://schemas.microsoft.com/office/drawing/2014/main" xmlns="" id="{A3D6FC41-08DE-4DE9-9EE8-0D8D1FC1EB83}"/>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grpSp>
          <p:grpSp>
            <p:nvGrpSpPr>
              <p:cNvPr id="333" name="Group 332">
                <a:extLst>
                  <a:ext uri="{FF2B5EF4-FFF2-40B4-BE49-F238E27FC236}">
                    <a16:creationId xmlns:a16="http://schemas.microsoft.com/office/drawing/2014/main" xmlns="" id="{032E6C0D-DB98-4649-B0F9-8815A2CEC17B}"/>
                  </a:ext>
                </a:extLst>
              </p:cNvPr>
              <p:cNvGrpSpPr/>
              <p:nvPr/>
            </p:nvGrpSpPr>
            <p:grpSpPr>
              <a:xfrm>
                <a:off x="7327105" y="5339746"/>
                <a:ext cx="1955034" cy="1351475"/>
                <a:chOff x="8755277" y="3815892"/>
                <a:chExt cx="2379804" cy="1645108"/>
              </a:xfrm>
            </p:grpSpPr>
            <p:sp>
              <p:nvSpPr>
                <p:cNvPr id="334" name="Rectangle 333">
                  <a:extLst>
                    <a:ext uri="{FF2B5EF4-FFF2-40B4-BE49-F238E27FC236}">
                      <a16:creationId xmlns:a16="http://schemas.microsoft.com/office/drawing/2014/main" xmlns="" id="{391F2741-C3CF-4154-A23A-82BCFDA327F5}"/>
                    </a:ext>
                  </a:extLst>
                </p:cNvPr>
                <p:cNvSpPr/>
                <p:nvPr/>
              </p:nvSpPr>
              <p:spPr>
                <a:xfrm>
                  <a:off x="8755277" y="5039553"/>
                  <a:ext cx="2379804" cy="421447"/>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335" name="Picture 334" descr="A close up of a logo&#10;&#10;Description generated with high confidence">
                  <a:extLst>
                    <a:ext uri="{FF2B5EF4-FFF2-40B4-BE49-F238E27FC236}">
                      <a16:creationId xmlns:a16="http://schemas.microsoft.com/office/drawing/2014/main" xmlns="" id="{A3309608-F659-4242-A18A-4A0A4074CF45}"/>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230371" y="4628946"/>
                  <a:ext cx="806939" cy="802883"/>
                </a:xfrm>
                <a:prstGeom prst="rect">
                  <a:avLst/>
                </a:prstGeom>
              </p:spPr>
            </p:pic>
            <p:pic>
              <p:nvPicPr>
                <p:cNvPr id="336" name="Picture 335">
                  <a:extLst>
                    <a:ext uri="{FF2B5EF4-FFF2-40B4-BE49-F238E27FC236}">
                      <a16:creationId xmlns:a16="http://schemas.microsoft.com/office/drawing/2014/main" xmlns="" id="{A5D74A57-D6DA-4583-81EF-142EFAD3DDD6}"/>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9391113" y="4793364"/>
                  <a:ext cx="474048" cy="474048"/>
                </a:xfrm>
                <a:prstGeom prst="rect">
                  <a:avLst/>
                </a:prstGeom>
              </p:spPr>
            </p:pic>
            <p:pic>
              <p:nvPicPr>
                <p:cNvPr id="337" name="Picture 336">
                  <a:extLst>
                    <a:ext uri="{FF2B5EF4-FFF2-40B4-BE49-F238E27FC236}">
                      <a16:creationId xmlns:a16="http://schemas.microsoft.com/office/drawing/2014/main" xmlns="" id="{E91A08EC-4767-4194-B5D5-AACB2D50003A}"/>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8803633" y="4840380"/>
                  <a:ext cx="380016" cy="380016"/>
                </a:xfrm>
                <a:prstGeom prst="rect">
                  <a:avLst/>
                </a:prstGeom>
              </p:spPr>
            </p:pic>
            <p:cxnSp>
              <p:nvCxnSpPr>
                <p:cNvPr id="338" name="Straight Connector 337">
                  <a:extLst>
                    <a:ext uri="{FF2B5EF4-FFF2-40B4-BE49-F238E27FC236}">
                      <a16:creationId xmlns:a16="http://schemas.microsoft.com/office/drawing/2014/main" xmlns="" id="{558C3045-E0D1-416D-80B3-57648AE77B50}"/>
                    </a:ext>
                  </a:extLst>
                </p:cNvPr>
                <p:cNvCxnSpPr>
                  <a:cxnSpLocks/>
                  <a:stCxn id="337" idx="3"/>
                  <a:endCxn id="336" idx="1"/>
                </p:cNvCxnSpPr>
                <p:nvPr/>
              </p:nvCxnSpPr>
              <p:spPr>
                <a:xfrm>
                  <a:off x="9183649" y="5030388"/>
                  <a:ext cx="207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339" name="Picture 338">
                  <a:extLst>
                    <a:ext uri="{FF2B5EF4-FFF2-40B4-BE49-F238E27FC236}">
                      <a16:creationId xmlns:a16="http://schemas.microsoft.com/office/drawing/2014/main" xmlns="" id="{260B70C6-8592-436D-B290-CE0B7F337907}"/>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0072625" y="4843961"/>
                  <a:ext cx="315492" cy="372854"/>
                </a:xfrm>
                <a:prstGeom prst="rect">
                  <a:avLst/>
                </a:prstGeom>
              </p:spPr>
            </p:pic>
            <p:pic>
              <p:nvPicPr>
                <p:cNvPr id="340" name="Picture 339" descr="A close up of a logo&#10;&#10;Description generated with high confidence">
                  <a:extLst>
                    <a:ext uri="{FF2B5EF4-FFF2-40B4-BE49-F238E27FC236}">
                      <a16:creationId xmlns:a16="http://schemas.microsoft.com/office/drawing/2014/main" xmlns="" id="{7EDBA1FB-2972-4C7B-B419-BF0635E948AA}"/>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0277425" y="3815892"/>
                  <a:ext cx="712831" cy="712831"/>
                </a:xfrm>
                <a:prstGeom prst="rect">
                  <a:avLst/>
                </a:prstGeom>
              </p:spPr>
            </p:pic>
          </p:grpSp>
        </p:grpSp>
        <p:pic>
          <p:nvPicPr>
            <p:cNvPr id="326" name="Picture 325">
              <a:extLst>
                <a:ext uri="{FF2B5EF4-FFF2-40B4-BE49-F238E27FC236}">
                  <a16:creationId xmlns:a16="http://schemas.microsoft.com/office/drawing/2014/main" xmlns="" id="{C6ADEF80-6719-47FE-8E9E-882C538C12D3}"/>
                </a:ext>
              </a:extLst>
            </p:cNvPr>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flipH="1">
              <a:off x="8580511" y="4618514"/>
              <a:ext cx="598033" cy="598033"/>
            </a:xfrm>
            <a:prstGeom prst="rect">
              <a:avLst/>
            </a:prstGeom>
          </p:spPr>
        </p:pic>
        <p:pic>
          <p:nvPicPr>
            <p:cNvPr id="327" name="Picture 326" descr="A picture containing vector graphics&#10;&#10;Description generated with high confidence">
              <a:extLst>
                <a:ext uri="{FF2B5EF4-FFF2-40B4-BE49-F238E27FC236}">
                  <a16:creationId xmlns:a16="http://schemas.microsoft.com/office/drawing/2014/main" xmlns="" id="{75CBD2B3-115F-44F7-9768-D89CE78CE484}"/>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flipH="1">
              <a:off x="8584920" y="3773289"/>
              <a:ext cx="598033" cy="598033"/>
            </a:xfrm>
            <a:prstGeom prst="rect">
              <a:avLst/>
            </a:prstGeom>
          </p:spPr>
        </p:pic>
        <p:pic>
          <p:nvPicPr>
            <p:cNvPr id="328" name="Picture 327" descr="A picture containing vector graphics&#10;&#10;Description generated with very high confidence">
              <a:extLst>
                <a:ext uri="{FF2B5EF4-FFF2-40B4-BE49-F238E27FC236}">
                  <a16:creationId xmlns:a16="http://schemas.microsoft.com/office/drawing/2014/main" xmlns="" id="{8E3AA696-DF2F-457D-93FA-403D09900E15}"/>
                </a:ext>
              </a:extLst>
            </p:cNvPr>
            <p:cNvPicPr>
              <a:picLocks noChangeAspect="1"/>
            </p:cNvPicPr>
            <p:nvPr/>
          </p:nvPicPr>
          <p:blipFill>
            <a:blip r:embed="rId24" cstate="print">
              <a:extLst>
                <a:ext uri="{28A0092B-C50C-407E-A947-70E740481C1C}">
                  <a14:useLocalDpi xmlns:a14="http://schemas.microsoft.com/office/drawing/2010/main"/>
                </a:ext>
              </a:extLst>
            </a:blip>
            <a:stretch>
              <a:fillRect/>
            </a:stretch>
          </p:blipFill>
          <p:spPr>
            <a:xfrm flipH="1">
              <a:off x="8559958" y="2988893"/>
              <a:ext cx="598033" cy="598033"/>
            </a:xfrm>
            <a:prstGeom prst="rect">
              <a:avLst/>
            </a:prstGeom>
          </p:spPr>
        </p:pic>
        <p:cxnSp>
          <p:nvCxnSpPr>
            <p:cNvPr id="329" name="Straight Connector 328">
              <a:extLst>
                <a:ext uri="{FF2B5EF4-FFF2-40B4-BE49-F238E27FC236}">
                  <a16:creationId xmlns:a16="http://schemas.microsoft.com/office/drawing/2014/main" xmlns="" id="{2F111012-6F2A-41B0-8BF6-EB44D83790F4}"/>
                </a:ext>
              </a:extLst>
            </p:cNvPr>
            <p:cNvCxnSpPr>
              <a:cxnSpLocks/>
              <a:stCxn id="328" idx="2"/>
              <a:endCxn id="354" idx="0"/>
            </p:cNvCxnSpPr>
            <p:nvPr/>
          </p:nvCxnSpPr>
          <p:spPr>
            <a:xfrm>
              <a:off x="8858974" y="3586926"/>
              <a:ext cx="96" cy="7813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60" name="Picture 259" descr="A close up of a computer&#10;&#10;Description generated with high confidence">
            <a:extLst>
              <a:ext uri="{FF2B5EF4-FFF2-40B4-BE49-F238E27FC236}">
                <a16:creationId xmlns:a16="http://schemas.microsoft.com/office/drawing/2014/main" xmlns="" id="{25C77DA0-FDCF-406C-BD77-2C65D1955D5F}"/>
              </a:ext>
            </a:extLst>
          </p:cNvPr>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4382043" y="3628415"/>
            <a:ext cx="180441" cy="146986"/>
          </a:xfrm>
          <a:prstGeom prst="rect">
            <a:avLst/>
          </a:prstGeom>
        </p:spPr>
      </p:pic>
      <p:pic>
        <p:nvPicPr>
          <p:cNvPr id="261" name="Picture 260" descr="A close up of a logo&#10;&#10;Description generated with high confidence">
            <a:extLst>
              <a:ext uri="{FF2B5EF4-FFF2-40B4-BE49-F238E27FC236}">
                <a16:creationId xmlns:a16="http://schemas.microsoft.com/office/drawing/2014/main" xmlns="" id="{BD476986-6ADE-467D-841A-CF7E6E6C866A}"/>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6400449" y="3773566"/>
            <a:ext cx="528407" cy="528407"/>
          </a:xfrm>
          <a:prstGeom prst="rect">
            <a:avLst/>
          </a:prstGeom>
        </p:spPr>
      </p:pic>
      <p:pic>
        <p:nvPicPr>
          <p:cNvPr id="262" name="Picture 261">
            <a:extLst>
              <a:ext uri="{FF2B5EF4-FFF2-40B4-BE49-F238E27FC236}">
                <a16:creationId xmlns:a16="http://schemas.microsoft.com/office/drawing/2014/main" xmlns="" id="{B0636A0C-0912-45D0-83A3-E44C57CD8F4F}"/>
              </a:ext>
            </a:extLst>
          </p:cNvPr>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a:off x="2272923" y="3784751"/>
            <a:ext cx="528407" cy="528407"/>
          </a:xfrm>
          <a:prstGeom prst="rect">
            <a:avLst/>
          </a:prstGeom>
        </p:spPr>
      </p:pic>
      <p:pic>
        <p:nvPicPr>
          <p:cNvPr id="263" name="Picture 262" descr="A close up of a computer&#10;&#10;Description generated with high confidence">
            <a:extLst>
              <a:ext uri="{FF2B5EF4-FFF2-40B4-BE49-F238E27FC236}">
                <a16:creationId xmlns:a16="http://schemas.microsoft.com/office/drawing/2014/main" xmlns="" id="{46EA13D1-6425-4758-BDD0-2619A42B7058}"/>
              </a:ext>
            </a:extLst>
          </p:cNvPr>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4058725" y="2458291"/>
            <a:ext cx="824276" cy="664221"/>
          </a:xfrm>
          <a:prstGeom prst="rect">
            <a:avLst/>
          </a:prstGeom>
        </p:spPr>
      </p:pic>
      <p:grpSp>
        <p:nvGrpSpPr>
          <p:cNvPr id="264" name="Group 263">
            <a:extLst>
              <a:ext uri="{FF2B5EF4-FFF2-40B4-BE49-F238E27FC236}">
                <a16:creationId xmlns:a16="http://schemas.microsoft.com/office/drawing/2014/main" xmlns="" id="{7C8F851A-B404-4AFF-9926-70FB76444213}"/>
              </a:ext>
            </a:extLst>
          </p:cNvPr>
          <p:cNvGrpSpPr/>
          <p:nvPr/>
        </p:nvGrpSpPr>
        <p:grpSpPr>
          <a:xfrm>
            <a:off x="1911619" y="2632978"/>
            <a:ext cx="1057720" cy="362748"/>
            <a:chOff x="122115" y="574765"/>
            <a:chExt cx="5686229" cy="1950109"/>
          </a:xfrm>
        </p:grpSpPr>
        <p:sp>
          <p:nvSpPr>
            <p:cNvPr id="318" name="Rectangle 317">
              <a:extLst>
                <a:ext uri="{FF2B5EF4-FFF2-40B4-BE49-F238E27FC236}">
                  <a16:creationId xmlns:a16="http://schemas.microsoft.com/office/drawing/2014/main" xmlns="" id="{59A9C866-3ACB-4F0C-A316-2C25F0F3CD34}"/>
                </a:ext>
              </a:extLst>
            </p:cNvPr>
            <p:cNvSpPr/>
            <p:nvPr/>
          </p:nvSpPr>
          <p:spPr>
            <a:xfrm>
              <a:off x="122115" y="1537559"/>
              <a:ext cx="5686229" cy="987315"/>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319" name="Picture 318" descr="A close up of a logo&#10;&#10;Description generated with high confidence">
              <a:extLst>
                <a:ext uri="{FF2B5EF4-FFF2-40B4-BE49-F238E27FC236}">
                  <a16:creationId xmlns:a16="http://schemas.microsoft.com/office/drawing/2014/main" xmlns="" id="{3E8D6336-C082-4F1E-838C-787B8E4D3965}"/>
                </a:ext>
              </a:extLst>
            </p:cNvPr>
            <p:cNvPicPr>
              <a:picLocks noChangeAspect="1"/>
            </p:cNvPicPr>
            <p:nvPr/>
          </p:nvPicPr>
          <p:blipFill>
            <a:blip r:embed="rId28" cstate="print">
              <a:extLst>
                <a:ext uri="{28A0092B-C50C-407E-A947-70E740481C1C}">
                  <a14:useLocalDpi xmlns:a14="http://schemas.microsoft.com/office/drawing/2010/main"/>
                </a:ext>
              </a:extLst>
            </a:blip>
            <a:stretch>
              <a:fillRect/>
            </a:stretch>
          </p:blipFill>
          <p:spPr>
            <a:xfrm>
              <a:off x="315635" y="574765"/>
              <a:ext cx="1890400" cy="1880900"/>
            </a:xfrm>
            <a:prstGeom prst="rect">
              <a:avLst/>
            </a:prstGeom>
          </p:spPr>
        </p:pic>
        <p:pic>
          <p:nvPicPr>
            <p:cNvPr id="320" name="Picture 319">
              <a:extLst>
                <a:ext uri="{FF2B5EF4-FFF2-40B4-BE49-F238E27FC236}">
                  <a16:creationId xmlns:a16="http://schemas.microsoft.com/office/drawing/2014/main" xmlns="" id="{74BAC314-83EA-46CD-A320-908EC2141429}"/>
                </a:ext>
              </a:extLst>
            </p:cNvPr>
            <p:cNvPicPr>
              <a:picLocks noChangeAspect="1"/>
            </p:cNvPicPr>
            <p:nvPr/>
          </p:nvPicPr>
          <p:blipFill>
            <a:blip r:embed="rId29" cstate="print">
              <a:extLst>
                <a:ext uri="{28A0092B-C50C-407E-A947-70E740481C1C}">
                  <a14:useLocalDpi xmlns:a14="http://schemas.microsoft.com/office/drawing/2010/main"/>
                </a:ext>
              </a:extLst>
            </a:blip>
            <a:stretch>
              <a:fillRect/>
            </a:stretch>
          </p:blipFill>
          <p:spPr>
            <a:xfrm flipH="1">
              <a:off x="3133249" y="969204"/>
              <a:ext cx="1110543" cy="1110543"/>
            </a:xfrm>
            <a:prstGeom prst="rect">
              <a:avLst/>
            </a:prstGeom>
          </p:spPr>
        </p:pic>
        <p:pic>
          <p:nvPicPr>
            <p:cNvPr id="321" name="Picture 320">
              <a:extLst>
                <a:ext uri="{FF2B5EF4-FFF2-40B4-BE49-F238E27FC236}">
                  <a16:creationId xmlns:a16="http://schemas.microsoft.com/office/drawing/2014/main" xmlns="" id="{C892B1AF-0FD9-4233-8234-82163D73E78A}"/>
                </a:ext>
              </a:extLst>
            </p:cNvPr>
            <p:cNvPicPr>
              <a:picLocks noChangeAspect="1"/>
            </p:cNvPicPr>
            <p:nvPr/>
          </p:nvPicPr>
          <p:blipFill>
            <a:blip r:embed="rId30" cstate="print">
              <a:extLst>
                <a:ext uri="{28A0092B-C50C-407E-A947-70E740481C1C}">
                  <a14:useLocalDpi xmlns:a14="http://schemas.microsoft.com/office/drawing/2010/main"/>
                </a:ext>
              </a:extLst>
            </a:blip>
            <a:stretch>
              <a:fillRect/>
            </a:stretch>
          </p:blipFill>
          <p:spPr>
            <a:xfrm flipH="1">
              <a:off x="4798768" y="1079348"/>
              <a:ext cx="890256" cy="890256"/>
            </a:xfrm>
            <a:prstGeom prst="rect">
              <a:avLst/>
            </a:prstGeom>
          </p:spPr>
        </p:pic>
        <p:cxnSp>
          <p:nvCxnSpPr>
            <p:cNvPr id="322" name="Straight Connector 321">
              <a:extLst>
                <a:ext uri="{FF2B5EF4-FFF2-40B4-BE49-F238E27FC236}">
                  <a16:creationId xmlns:a16="http://schemas.microsoft.com/office/drawing/2014/main" xmlns="" id="{3AC58825-5148-4A89-B7CB-53311FB276E9}"/>
                </a:ext>
              </a:extLst>
            </p:cNvPr>
            <p:cNvCxnSpPr>
              <a:cxnSpLocks/>
              <a:stCxn id="320" idx="3"/>
              <a:endCxn id="324" idx="1"/>
            </p:cNvCxnSpPr>
            <p:nvPr/>
          </p:nvCxnSpPr>
          <p:spPr>
            <a:xfrm flipH="1">
              <a:off x="2688121" y="1524476"/>
              <a:ext cx="445128" cy="130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0DEF3024-85F9-4B33-895B-EDFFE0ADF253}"/>
                </a:ext>
              </a:extLst>
            </p:cNvPr>
            <p:cNvCxnSpPr>
              <a:cxnSpLocks/>
              <a:stCxn id="321" idx="3"/>
              <a:endCxn id="320" idx="1"/>
            </p:cNvCxnSpPr>
            <p:nvPr/>
          </p:nvCxnSpPr>
          <p:spPr>
            <a:xfrm flipH="1">
              <a:off x="4243792" y="1524476"/>
              <a:ext cx="55497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324" name="Picture 323">
              <a:extLst>
                <a:ext uri="{FF2B5EF4-FFF2-40B4-BE49-F238E27FC236}">
                  <a16:creationId xmlns:a16="http://schemas.microsoft.com/office/drawing/2014/main" xmlns="" id="{9C8EABE7-E58F-43E2-AA0D-D6505E5AC8DD}"/>
                </a:ext>
              </a:extLst>
            </p:cNvPr>
            <p:cNvPicPr>
              <a:picLocks noChangeAspect="1"/>
            </p:cNvPicPr>
            <p:nvPr/>
          </p:nvPicPr>
          <p:blipFill>
            <a:blip r:embed="rId31" cstate="print">
              <a:extLst>
                <a:ext uri="{28A0092B-C50C-407E-A947-70E740481C1C}">
                  <a14:useLocalDpi xmlns:a14="http://schemas.microsoft.com/office/drawing/2010/main"/>
                </a:ext>
              </a:extLst>
            </a:blip>
            <a:stretch>
              <a:fillRect/>
            </a:stretch>
          </p:blipFill>
          <p:spPr>
            <a:xfrm flipH="1">
              <a:off x="1949024" y="1100821"/>
              <a:ext cx="739097" cy="873478"/>
            </a:xfrm>
            <a:prstGeom prst="rect">
              <a:avLst/>
            </a:prstGeom>
          </p:spPr>
        </p:pic>
      </p:grpSp>
      <p:sp>
        <p:nvSpPr>
          <p:cNvPr id="265" name="TextBox 264">
            <a:extLst>
              <a:ext uri="{FF2B5EF4-FFF2-40B4-BE49-F238E27FC236}">
                <a16:creationId xmlns:a16="http://schemas.microsoft.com/office/drawing/2014/main" xmlns="" id="{EC35B5A4-8B24-4F91-AC52-4D465E1D44D0}"/>
              </a:ext>
            </a:extLst>
          </p:cNvPr>
          <p:cNvSpPr txBox="1"/>
          <p:nvPr/>
        </p:nvSpPr>
        <p:spPr>
          <a:xfrm>
            <a:off x="1899725" y="3019943"/>
            <a:ext cx="938252" cy="207749"/>
          </a:xfrm>
          <a:prstGeom prst="rect">
            <a:avLst/>
          </a:prstGeom>
          <a:solidFill>
            <a:schemeClr val="bg1"/>
          </a:solidFill>
        </p:spPr>
        <p:txBody>
          <a:bodyPr wrap="square" rtlCol="0">
            <a:spAutoFit/>
          </a:bodyPr>
          <a:lstStyle/>
          <a:p>
            <a:r>
              <a:rPr lang="en-US" sz="750" dirty="0"/>
              <a:t>Primary Machine</a:t>
            </a:r>
          </a:p>
        </p:txBody>
      </p:sp>
      <p:grpSp>
        <p:nvGrpSpPr>
          <p:cNvPr id="266" name="Group 265">
            <a:extLst>
              <a:ext uri="{FF2B5EF4-FFF2-40B4-BE49-F238E27FC236}">
                <a16:creationId xmlns:a16="http://schemas.microsoft.com/office/drawing/2014/main" xmlns="" id="{4ED990EB-C66C-4BBA-9450-D57399702237}"/>
              </a:ext>
            </a:extLst>
          </p:cNvPr>
          <p:cNvGrpSpPr/>
          <p:nvPr/>
        </p:nvGrpSpPr>
        <p:grpSpPr>
          <a:xfrm>
            <a:off x="6029799" y="2628524"/>
            <a:ext cx="1010558" cy="353323"/>
            <a:chOff x="5375637" y="345368"/>
            <a:chExt cx="5575120" cy="1949237"/>
          </a:xfrm>
        </p:grpSpPr>
        <p:sp>
          <p:nvSpPr>
            <p:cNvPr id="311" name="Rectangle 310">
              <a:extLst>
                <a:ext uri="{FF2B5EF4-FFF2-40B4-BE49-F238E27FC236}">
                  <a16:creationId xmlns:a16="http://schemas.microsoft.com/office/drawing/2014/main" xmlns="" id="{7AD764D1-C475-47F5-B798-CBD9E46D2BFE}"/>
                </a:ext>
              </a:extLst>
            </p:cNvPr>
            <p:cNvSpPr/>
            <p:nvPr/>
          </p:nvSpPr>
          <p:spPr>
            <a:xfrm>
              <a:off x="5375637" y="1307290"/>
              <a:ext cx="5575120" cy="987315"/>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312" name="Picture 311" descr="A close up of a logo&#10;&#10;Description generated with high confidence">
              <a:extLst>
                <a:ext uri="{FF2B5EF4-FFF2-40B4-BE49-F238E27FC236}">
                  <a16:creationId xmlns:a16="http://schemas.microsoft.com/office/drawing/2014/main" xmlns="" id="{59BC18EC-5ED4-472F-A853-69D39B538B68}"/>
                </a:ext>
              </a:extLst>
            </p:cNvPr>
            <p:cNvPicPr>
              <a:picLocks noChangeAspect="1"/>
            </p:cNvPicPr>
            <p:nvPr/>
          </p:nvPicPr>
          <p:blipFill>
            <a:blip r:embed="rId32" cstate="print">
              <a:extLst>
                <a:ext uri="{28A0092B-C50C-407E-A947-70E740481C1C}">
                  <a14:useLocalDpi xmlns:a14="http://schemas.microsoft.com/office/drawing/2010/main"/>
                </a:ext>
              </a:extLst>
            </a:blip>
            <a:stretch>
              <a:fillRect/>
            </a:stretch>
          </p:blipFill>
          <p:spPr>
            <a:xfrm>
              <a:off x="8831311" y="345368"/>
              <a:ext cx="1890400" cy="1880900"/>
            </a:xfrm>
            <a:prstGeom prst="rect">
              <a:avLst/>
            </a:prstGeom>
          </p:spPr>
        </p:pic>
        <p:pic>
          <p:nvPicPr>
            <p:cNvPr id="313" name="Picture 312">
              <a:extLst>
                <a:ext uri="{FF2B5EF4-FFF2-40B4-BE49-F238E27FC236}">
                  <a16:creationId xmlns:a16="http://schemas.microsoft.com/office/drawing/2014/main" xmlns="" id="{59AEB20D-3822-42AD-BDBE-A9F522639795}"/>
                </a:ext>
              </a:extLst>
            </p:cNvPr>
            <p:cNvPicPr>
              <a:picLocks noChangeAspect="1"/>
            </p:cNvPicPr>
            <p:nvPr/>
          </p:nvPicPr>
          <p:blipFill>
            <a:blip r:embed="rId33" cstate="print">
              <a:extLst>
                <a:ext uri="{28A0092B-C50C-407E-A947-70E740481C1C}">
                  <a14:useLocalDpi xmlns:a14="http://schemas.microsoft.com/office/drawing/2010/main"/>
                </a:ext>
              </a:extLst>
            </a:blip>
            <a:stretch>
              <a:fillRect/>
            </a:stretch>
          </p:blipFill>
          <p:spPr>
            <a:xfrm>
              <a:off x="6865197" y="730547"/>
              <a:ext cx="1110543" cy="1110543"/>
            </a:xfrm>
            <a:prstGeom prst="rect">
              <a:avLst/>
            </a:prstGeom>
          </p:spPr>
        </p:pic>
        <p:pic>
          <p:nvPicPr>
            <p:cNvPr id="314" name="Picture 313">
              <a:extLst>
                <a:ext uri="{FF2B5EF4-FFF2-40B4-BE49-F238E27FC236}">
                  <a16:creationId xmlns:a16="http://schemas.microsoft.com/office/drawing/2014/main" xmlns="" id="{865E49A9-9C8F-4A56-A2C3-A547DA896529}"/>
                </a:ext>
              </a:extLst>
            </p:cNvPr>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5488919" y="840690"/>
              <a:ext cx="890256" cy="890256"/>
            </a:xfrm>
            <a:prstGeom prst="rect">
              <a:avLst/>
            </a:prstGeom>
          </p:spPr>
        </p:pic>
        <p:cxnSp>
          <p:nvCxnSpPr>
            <p:cNvPr id="315" name="Straight Connector 314">
              <a:extLst>
                <a:ext uri="{FF2B5EF4-FFF2-40B4-BE49-F238E27FC236}">
                  <a16:creationId xmlns:a16="http://schemas.microsoft.com/office/drawing/2014/main" xmlns="" id="{52BAB6A0-B620-4A1C-8AD4-058461A6BEE1}"/>
                </a:ext>
              </a:extLst>
            </p:cNvPr>
            <p:cNvCxnSpPr>
              <a:cxnSpLocks/>
              <a:stCxn id="314" idx="3"/>
              <a:endCxn id="313" idx="1"/>
            </p:cNvCxnSpPr>
            <p:nvPr/>
          </p:nvCxnSpPr>
          <p:spPr>
            <a:xfrm>
              <a:off x="6379175" y="1285818"/>
              <a:ext cx="486022"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BD919823-8C9B-41ED-A0A9-0E35980D9C11}"/>
                </a:ext>
              </a:extLst>
            </p:cNvPr>
            <p:cNvCxnSpPr>
              <a:cxnSpLocks/>
              <a:stCxn id="313" idx="3"/>
              <a:endCxn id="317" idx="1"/>
            </p:cNvCxnSpPr>
            <p:nvPr/>
          </p:nvCxnSpPr>
          <p:spPr>
            <a:xfrm flipV="1">
              <a:off x="7975740" y="1285818"/>
              <a:ext cx="486023"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317" name="Picture 316">
              <a:extLst>
                <a:ext uri="{FF2B5EF4-FFF2-40B4-BE49-F238E27FC236}">
                  <a16:creationId xmlns:a16="http://schemas.microsoft.com/office/drawing/2014/main" xmlns="" id="{43EB6274-A91A-48B7-9CF2-6AE86A6D39CB}"/>
                </a:ext>
              </a:extLst>
            </p:cNvPr>
            <p:cNvPicPr>
              <a:picLocks noChangeAspect="1"/>
            </p:cNvPicPr>
            <p:nvPr/>
          </p:nvPicPr>
          <p:blipFill>
            <a:blip r:embed="rId35" cstate="print">
              <a:extLst>
                <a:ext uri="{28A0092B-C50C-407E-A947-70E740481C1C}">
                  <a14:useLocalDpi xmlns:a14="http://schemas.microsoft.com/office/drawing/2010/main"/>
                </a:ext>
              </a:extLst>
            </a:blip>
            <a:stretch>
              <a:fillRect/>
            </a:stretch>
          </p:blipFill>
          <p:spPr>
            <a:xfrm>
              <a:off x="8461763" y="849079"/>
              <a:ext cx="739097" cy="873478"/>
            </a:xfrm>
            <a:prstGeom prst="rect">
              <a:avLst/>
            </a:prstGeom>
          </p:spPr>
        </p:pic>
      </p:grpSp>
      <p:sp>
        <p:nvSpPr>
          <p:cNvPr id="267" name="TextBox 266">
            <a:extLst>
              <a:ext uri="{FF2B5EF4-FFF2-40B4-BE49-F238E27FC236}">
                <a16:creationId xmlns:a16="http://schemas.microsoft.com/office/drawing/2014/main" xmlns="" id="{9A22D64A-360B-46AA-8FA8-61F5B94F6990}"/>
              </a:ext>
            </a:extLst>
          </p:cNvPr>
          <p:cNvSpPr txBox="1"/>
          <p:nvPr/>
        </p:nvSpPr>
        <p:spPr>
          <a:xfrm>
            <a:off x="6050334" y="2998603"/>
            <a:ext cx="973928" cy="207749"/>
          </a:xfrm>
          <a:prstGeom prst="rect">
            <a:avLst/>
          </a:prstGeom>
          <a:solidFill>
            <a:schemeClr val="bg1"/>
          </a:solidFill>
        </p:spPr>
        <p:txBody>
          <a:bodyPr wrap="square" rtlCol="0">
            <a:spAutoFit/>
          </a:bodyPr>
          <a:lstStyle/>
          <a:p>
            <a:pPr algn="r"/>
            <a:r>
              <a:rPr lang="en-US" sz="750" dirty="0"/>
              <a:t>Primary Machine</a:t>
            </a:r>
          </a:p>
        </p:txBody>
      </p:sp>
      <p:grpSp>
        <p:nvGrpSpPr>
          <p:cNvPr id="268" name="Group 267">
            <a:extLst>
              <a:ext uri="{FF2B5EF4-FFF2-40B4-BE49-F238E27FC236}">
                <a16:creationId xmlns:a16="http://schemas.microsoft.com/office/drawing/2014/main" xmlns="" id="{725333BE-B7CE-452E-854C-1297E65139B2}"/>
              </a:ext>
            </a:extLst>
          </p:cNvPr>
          <p:cNvGrpSpPr/>
          <p:nvPr/>
        </p:nvGrpSpPr>
        <p:grpSpPr>
          <a:xfrm>
            <a:off x="1918146" y="3200680"/>
            <a:ext cx="1057720" cy="362748"/>
            <a:chOff x="122115" y="574765"/>
            <a:chExt cx="5686229" cy="1950109"/>
          </a:xfrm>
        </p:grpSpPr>
        <p:sp>
          <p:nvSpPr>
            <p:cNvPr id="304" name="Rectangle 303">
              <a:extLst>
                <a:ext uri="{FF2B5EF4-FFF2-40B4-BE49-F238E27FC236}">
                  <a16:creationId xmlns:a16="http://schemas.microsoft.com/office/drawing/2014/main" xmlns="" id="{A2A87661-18B6-4A80-B492-E6FB7E0C4F21}"/>
                </a:ext>
              </a:extLst>
            </p:cNvPr>
            <p:cNvSpPr/>
            <p:nvPr/>
          </p:nvSpPr>
          <p:spPr>
            <a:xfrm>
              <a:off x="122115" y="1537559"/>
              <a:ext cx="5686229" cy="987315"/>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305" name="Picture 304" descr="A close up of a logo&#10;&#10;Description generated with high confidence">
              <a:extLst>
                <a:ext uri="{FF2B5EF4-FFF2-40B4-BE49-F238E27FC236}">
                  <a16:creationId xmlns:a16="http://schemas.microsoft.com/office/drawing/2014/main" xmlns="" id="{CAA42A87-8237-47CC-A4DD-D68B0CBE272D}"/>
                </a:ext>
              </a:extLst>
            </p:cNvPr>
            <p:cNvPicPr>
              <a:picLocks noChangeAspect="1"/>
            </p:cNvPicPr>
            <p:nvPr/>
          </p:nvPicPr>
          <p:blipFill>
            <a:blip r:embed="rId28" cstate="print">
              <a:extLst>
                <a:ext uri="{28A0092B-C50C-407E-A947-70E740481C1C}">
                  <a14:useLocalDpi xmlns:a14="http://schemas.microsoft.com/office/drawing/2010/main"/>
                </a:ext>
              </a:extLst>
            </a:blip>
            <a:stretch>
              <a:fillRect/>
            </a:stretch>
          </p:blipFill>
          <p:spPr>
            <a:xfrm>
              <a:off x="315635" y="574765"/>
              <a:ext cx="1890400" cy="1880900"/>
            </a:xfrm>
            <a:prstGeom prst="rect">
              <a:avLst/>
            </a:prstGeom>
          </p:spPr>
        </p:pic>
        <p:pic>
          <p:nvPicPr>
            <p:cNvPr id="306" name="Picture 305">
              <a:extLst>
                <a:ext uri="{FF2B5EF4-FFF2-40B4-BE49-F238E27FC236}">
                  <a16:creationId xmlns:a16="http://schemas.microsoft.com/office/drawing/2014/main" xmlns="" id="{1D90CD40-67CD-4356-8BFA-240DD34699ED}"/>
                </a:ext>
              </a:extLst>
            </p:cNvPr>
            <p:cNvPicPr>
              <a:picLocks noChangeAspect="1"/>
            </p:cNvPicPr>
            <p:nvPr/>
          </p:nvPicPr>
          <p:blipFill>
            <a:blip r:embed="rId29" cstate="print">
              <a:extLst>
                <a:ext uri="{28A0092B-C50C-407E-A947-70E740481C1C}">
                  <a14:useLocalDpi xmlns:a14="http://schemas.microsoft.com/office/drawing/2010/main"/>
                </a:ext>
              </a:extLst>
            </a:blip>
            <a:stretch>
              <a:fillRect/>
            </a:stretch>
          </p:blipFill>
          <p:spPr>
            <a:xfrm flipH="1">
              <a:off x="3133249" y="969204"/>
              <a:ext cx="1110543" cy="1110543"/>
            </a:xfrm>
            <a:prstGeom prst="rect">
              <a:avLst/>
            </a:prstGeom>
          </p:spPr>
        </p:pic>
        <p:pic>
          <p:nvPicPr>
            <p:cNvPr id="307" name="Picture 306">
              <a:extLst>
                <a:ext uri="{FF2B5EF4-FFF2-40B4-BE49-F238E27FC236}">
                  <a16:creationId xmlns:a16="http://schemas.microsoft.com/office/drawing/2014/main" xmlns="" id="{1E52B29A-592F-48EA-B593-44BADA5D0E82}"/>
                </a:ext>
              </a:extLst>
            </p:cNvPr>
            <p:cNvPicPr>
              <a:picLocks noChangeAspect="1"/>
            </p:cNvPicPr>
            <p:nvPr/>
          </p:nvPicPr>
          <p:blipFill>
            <a:blip r:embed="rId30" cstate="print">
              <a:extLst>
                <a:ext uri="{28A0092B-C50C-407E-A947-70E740481C1C}">
                  <a14:useLocalDpi xmlns:a14="http://schemas.microsoft.com/office/drawing/2010/main"/>
                </a:ext>
              </a:extLst>
            </a:blip>
            <a:stretch>
              <a:fillRect/>
            </a:stretch>
          </p:blipFill>
          <p:spPr>
            <a:xfrm flipH="1">
              <a:off x="4798768" y="1079348"/>
              <a:ext cx="890256" cy="890256"/>
            </a:xfrm>
            <a:prstGeom prst="rect">
              <a:avLst/>
            </a:prstGeom>
          </p:spPr>
        </p:pic>
        <p:cxnSp>
          <p:nvCxnSpPr>
            <p:cNvPr id="308" name="Straight Connector 307">
              <a:extLst>
                <a:ext uri="{FF2B5EF4-FFF2-40B4-BE49-F238E27FC236}">
                  <a16:creationId xmlns:a16="http://schemas.microsoft.com/office/drawing/2014/main" xmlns="" id="{F4296AF7-F894-40F2-A198-FEB909D1BD44}"/>
                </a:ext>
              </a:extLst>
            </p:cNvPr>
            <p:cNvCxnSpPr>
              <a:cxnSpLocks/>
              <a:stCxn id="306" idx="3"/>
              <a:endCxn id="310" idx="1"/>
            </p:cNvCxnSpPr>
            <p:nvPr/>
          </p:nvCxnSpPr>
          <p:spPr>
            <a:xfrm flipH="1">
              <a:off x="2688121" y="1524476"/>
              <a:ext cx="445128" cy="130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B8BBB22F-80F0-4A76-BDA0-F05D9BFC338C}"/>
                </a:ext>
              </a:extLst>
            </p:cNvPr>
            <p:cNvCxnSpPr>
              <a:cxnSpLocks/>
              <a:stCxn id="307" idx="3"/>
              <a:endCxn id="306" idx="1"/>
            </p:cNvCxnSpPr>
            <p:nvPr/>
          </p:nvCxnSpPr>
          <p:spPr>
            <a:xfrm flipH="1">
              <a:off x="4243792" y="1524476"/>
              <a:ext cx="55497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310" name="Picture 309">
              <a:extLst>
                <a:ext uri="{FF2B5EF4-FFF2-40B4-BE49-F238E27FC236}">
                  <a16:creationId xmlns:a16="http://schemas.microsoft.com/office/drawing/2014/main" xmlns="" id="{840E8607-50E0-4903-8736-2002C44CEF35}"/>
                </a:ext>
              </a:extLst>
            </p:cNvPr>
            <p:cNvPicPr>
              <a:picLocks noChangeAspect="1"/>
            </p:cNvPicPr>
            <p:nvPr/>
          </p:nvPicPr>
          <p:blipFill>
            <a:blip r:embed="rId31" cstate="print">
              <a:extLst>
                <a:ext uri="{28A0092B-C50C-407E-A947-70E740481C1C}">
                  <a14:useLocalDpi xmlns:a14="http://schemas.microsoft.com/office/drawing/2010/main"/>
                </a:ext>
              </a:extLst>
            </a:blip>
            <a:stretch>
              <a:fillRect/>
            </a:stretch>
          </p:blipFill>
          <p:spPr>
            <a:xfrm flipH="1">
              <a:off x="1949024" y="1100821"/>
              <a:ext cx="739097" cy="873478"/>
            </a:xfrm>
            <a:prstGeom prst="rect">
              <a:avLst/>
            </a:prstGeom>
          </p:spPr>
        </p:pic>
      </p:grpSp>
      <p:sp>
        <p:nvSpPr>
          <p:cNvPr id="269" name="TextBox 268">
            <a:extLst>
              <a:ext uri="{FF2B5EF4-FFF2-40B4-BE49-F238E27FC236}">
                <a16:creationId xmlns:a16="http://schemas.microsoft.com/office/drawing/2014/main" xmlns="" id="{9894D0A4-6B05-4294-9F0A-C01E9EAF9D0C}"/>
              </a:ext>
            </a:extLst>
          </p:cNvPr>
          <p:cNvSpPr txBox="1"/>
          <p:nvPr/>
        </p:nvSpPr>
        <p:spPr>
          <a:xfrm>
            <a:off x="1889899" y="3578510"/>
            <a:ext cx="736157" cy="166321"/>
          </a:xfrm>
          <a:prstGeom prst="rect">
            <a:avLst/>
          </a:prstGeom>
          <a:solidFill>
            <a:schemeClr val="bg1"/>
          </a:solidFill>
        </p:spPr>
        <p:txBody>
          <a:bodyPr wrap="square" rtlCol="0">
            <a:spAutoFit/>
          </a:bodyPr>
          <a:lstStyle/>
          <a:p>
            <a:r>
              <a:rPr lang="en-US" sz="750" dirty="0"/>
              <a:t>Test Machine</a:t>
            </a:r>
          </a:p>
        </p:txBody>
      </p:sp>
      <p:grpSp>
        <p:nvGrpSpPr>
          <p:cNvPr id="270" name="Group 269">
            <a:extLst>
              <a:ext uri="{FF2B5EF4-FFF2-40B4-BE49-F238E27FC236}">
                <a16:creationId xmlns:a16="http://schemas.microsoft.com/office/drawing/2014/main" xmlns="" id="{452983C1-DC98-461C-80F3-EBD8C2911589}"/>
              </a:ext>
            </a:extLst>
          </p:cNvPr>
          <p:cNvGrpSpPr/>
          <p:nvPr/>
        </p:nvGrpSpPr>
        <p:grpSpPr>
          <a:xfrm>
            <a:off x="6032157" y="3198339"/>
            <a:ext cx="1010558" cy="353323"/>
            <a:chOff x="5375637" y="345368"/>
            <a:chExt cx="5575120" cy="1949237"/>
          </a:xfrm>
        </p:grpSpPr>
        <p:sp>
          <p:nvSpPr>
            <p:cNvPr id="297" name="Rectangle 296">
              <a:extLst>
                <a:ext uri="{FF2B5EF4-FFF2-40B4-BE49-F238E27FC236}">
                  <a16:creationId xmlns:a16="http://schemas.microsoft.com/office/drawing/2014/main" xmlns="" id="{A838F2B5-9F31-43AB-8ADB-12AB821A9F8B}"/>
                </a:ext>
              </a:extLst>
            </p:cNvPr>
            <p:cNvSpPr/>
            <p:nvPr/>
          </p:nvSpPr>
          <p:spPr>
            <a:xfrm>
              <a:off x="5375637" y="1307290"/>
              <a:ext cx="5575120" cy="987315"/>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298" name="Picture 297" descr="A close up of a logo&#10;&#10;Description generated with high confidence">
              <a:extLst>
                <a:ext uri="{FF2B5EF4-FFF2-40B4-BE49-F238E27FC236}">
                  <a16:creationId xmlns:a16="http://schemas.microsoft.com/office/drawing/2014/main" xmlns="" id="{65EF18DF-2D93-44A3-88A3-9E4EC47C15DD}"/>
                </a:ext>
              </a:extLst>
            </p:cNvPr>
            <p:cNvPicPr>
              <a:picLocks noChangeAspect="1"/>
            </p:cNvPicPr>
            <p:nvPr/>
          </p:nvPicPr>
          <p:blipFill>
            <a:blip r:embed="rId32" cstate="print">
              <a:extLst>
                <a:ext uri="{28A0092B-C50C-407E-A947-70E740481C1C}">
                  <a14:useLocalDpi xmlns:a14="http://schemas.microsoft.com/office/drawing/2010/main"/>
                </a:ext>
              </a:extLst>
            </a:blip>
            <a:stretch>
              <a:fillRect/>
            </a:stretch>
          </p:blipFill>
          <p:spPr>
            <a:xfrm>
              <a:off x="8831311" y="345368"/>
              <a:ext cx="1890400" cy="1880900"/>
            </a:xfrm>
            <a:prstGeom prst="rect">
              <a:avLst/>
            </a:prstGeom>
          </p:spPr>
        </p:pic>
        <p:pic>
          <p:nvPicPr>
            <p:cNvPr id="299" name="Picture 298">
              <a:extLst>
                <a:ext uri="{FF2B5EF4-FFF2-40B4-BE49-F238E27FC236}">
                  <a16:creationId xmlns:a16="http://schemas.microsoft.com/office/drawing/2014/main" xmlns="" id="{35278180-3DC0-4CE5-A725-B95BEFD60FA5}"/>
                </a:ext>
              </a:extLst>
            </p:cNvPr>
            <p:cNvPicPr>
              <a:picLocks noChangeAspect="1"/>
            </p:cNvPicPr>
            <p:nvPr/>
          </p:nvPicPr>
          <p:blipFill>
            <a:blip r:embed="rId33" cstate="print">
              <a:extLst>
                <a:ext uri="{28A0092B-C50C-407E-A947-70E740481C1C}">
                  <a14:useLocalDpi xmlns:a14="http://schemas.microsoft.com/office/drawing/2010/main"/>
                </a:ext>
              </a:extLst>
            </a:blip>
            <a:stretch>
              <a:fillRect/>
            </a:stretch>
          </p:blipFill>
          <p:spPr>
            <a:xfrm>
              <a:off x="6865197" y="730547"/>
              <a:ext cx="1110543" cy="1110543"/>
            </a:xfrm>
            <a:prstGeom prst="rect">
              <a:avLst/>
            </a:prstGeom>
          </p:spPr>
        </p:pic>
        <p:pic>
          <p:nvPicPr>
            <p:cNvPr id="300" name="Picture 299">
              <a:extLst>
                <a:ext uri="{FF2B5EF4-FFF2-40B4-BE49-F238E27FC236}">
                  <a16:creationId xmlns:a16="http://schemas.microsoft.com/office/drawing/2014/main" xmlns="" id="{0917E300-3EA9-49FA-B5B7-113D646EE0FE}"/>
                </a:ext>
              </a:extLst>
            </p:cNvPr>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5488919" y="840690"/>
              <a:ext cx="890256" cy="890256"/>
            </a:xfrm>
            <a:prstGeom prst="rect">
              <a:avLst/>
            </a:prstGeom>
          </p:spPr>
        </p:pic>
        <p:cxnSp>
          <p:nvCxnSpPr>
            <p:cNvPr id="301" name="Straight Connector 300">
              <a:extLst>
                <a:ext uri="{FF2B5EF4-FFF2-40B4-BE49-F238E27FC236}">
                  <a16:creationId xmlns:a16="http://schemas.microsoft.com/office/drawing/2014/main" xmlns="" id="{4C590AB3-218A-4B11-AC68-44333E741A02}"/>
                </a:ext>
              </a:extLst>
            </p:cNvPr>
            <p:cNvCxnSpPr>
              <a:cxnSpLocks/>
              <a:stCxn id="300" idx="3"/>
              <a:endCxn id="299" idx="1"/>
            </p:cNvCxnSpPr>
            <p:nvPr/>
          </p:nvCxnSpPr>
          <p:spPr>
            <a:xfrm>
              <a:off x="6379175" y="1285818"/>
              <a:ext cx="486022"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A0D60FFA-CF7C-4F6E-8846-BB3CF95DF75C}"/>
                </a:ext>
              </a:extLst>
            </p:cNvPr>
            <p:cNvCxnSpPr>
              <a:cxnSpLocks/>
              <a:stCxn id="299" idx="3"/>
              <a:endCxn id="303" idx="1"/>
            </p:cNvCxnSpPr>
            <p:nvPr/>
          </p:nvCxnSpPr>
          <p:spPr>
            <a:xfrm flipV="1">
              <a:off x="7975740" y="1285818"/>
              <a:ext cx="486023"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303" name="Picture 302">
              <a:extLst>
                <a:ext uri="{FF2B5EF4-FFF2-40B4-BE49-F238E27FC236}">
                  <a16:creationId xmlns:a16="http://schemas.microsoft.com/office/drawing/2014/main" xmlns="" id="{C274724B-9256-4B05-BAD8-78505551EE31}"/>
                </a:ext>
              </a:extLst>
            </p:cNvPr>
            <p:cNvPicPr>
              <a:picLocks noChangeAspect="1"/>
            </p:cNvPicPr>
            <p:nvPr/>
          </p:nvPicPr>
          <p:blipFill>
            <a:blip r:embed="rId35" cstate="print">
              <a:extLst>
                <a:ext uri="{28A0092B-C50C-407E-A947-70E740481C1C}">
                  <a14:useLocalDpi xmlns:a14="http://schemas.microsoft.com/office/drawing/2010/main"/>
                </a:ext>
              </a:extLst>
            </a:blip>
            <a:stretch>
              <a:fillRect/>
            </a:stretch>
          </p:blipFill>
          <p:spPr>
            <a:xfrm>
              <a:off x="8461763" y="849079"/>
              <a:ext cx="739097" cy="873478"/>
            </a:xfrm>
            <a:prstGeom prst="rect">
              <a:avLst/>
            </a:prstGeom>
          </p:spPr>
        </p:pic>
      </p:grpSp>
      <p:sp>
        <p:nvSpPr>
          <p:cNvPr id="271" name="TextBox 270">
            <a:extLst>
              <a:ext uri="{FF2B5EF4-FFF2-40B4-BE49-F238E27FC236}">
                <a16:creationId xmlns:a16="http://schemas.microsoft.com/office/drawing/2014/main" xmlns="" id="{E3310DB8-5EEF-4BFC-B1D8-250D98044510}"/>
              </a:ext>
            </a:extLst>
          </p:cNvPr>
          <p:cNvSpPr txBox="1"/>
          <p:nvPr/>
        </p:nvSpPr>
        <p:spPr>
          <a:xfrm>
            <a:off x="6368514" y="3593625"/>
            <a:ext cx="736157" cy="166321"/>
          </a:xfrm>
          <a:prstGeom prst="rect">
            <a:avLst/>
          </a:prstGeom>
          <a:solidFill>
            <a:schemeClr val="bg1"/>
          </a:solidFill>
        </p:spPr>
        <p:txBody>
          <a:bodyPr wrap="square" rtlCol="0">
            <a:spAutoFit/>
          </a:bodyPr>
          <a:lstStyle/>
          <a:p>
            <a:pPr algn="r"/>
            <a:r>
              <a:rPr lang="en-US" sz="750" dirty="0"/>
              <a:t>Test Machine</a:t>
            </a:r>
          </a:p>
        </p:txBody>
      </p:sp>
      <p:cxnSp>
        <p:nvCxnSpPr>
          <p:cNvPr id="272" name="Straight Connector 271">
            <a:extLst>
              <a:ext uri="{FF2B5EF4-FFF2-40B4-BE49-F238E27FC236}">
                <a16:creationId xmlns:a16="http://schemas.microsoft.com/office/drawing/2014/main" xmlns="" id="{C0F23168-CBEB-4730-A399-76A9D063883E}"/>
              </a:ext>
            </a:extLst>
          </p:cNvPr>
          <p:cNvCxnSpPr>
            <a:stCxn id="318" idx="3"/>
            <a:endCxn id="263" idx="1"/>
          </p:cNvCxnSpPr>
          <p:nvPr/>
        </p:nvCxnSpPr>
        <p:spPr>
          <a:xfrm flipV="1">
            <a:off x="2969340" y="2790401"/>
            <a:ext cx="1089385" cy="11349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C8F320AB-E986-44B8-AF82-B516F4F04622}"/>
              </a:ext>
            </a:extLst>
          </p:cNvPr>
          <p:cNvCxnSpPr>
            <a:cxnSpLocks/>
            <a:stCxn id="304" idx="3"/>
            <a:endCxn id="263" idx="1"/>
          </p:cNvCxnSpPr>
          <p:nvPr/>
        </p:nvCxnSpPr>
        <p:spPr>
          <a:xfrm flipV="1">
            <a:off x="2975866" y="2790401"/>
            <a:ext cx="1082858" cy="68119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A9FCB0DB-2D16-4059-AF47-8D5762BCFAD9}"/>
              </a:ext>
            </a:extLst>
          </p:cNvPr>
          <p:cNvCxnSpPr>
            <a:cxnSpLocks/>
            <a:stCxn id="311" idx="1"/>
            <a:endCxn id="263" idx="3"/>
          </p:cNvCxnSpPr>
          <p:nvPr/>
        </p:nvCxnSpPr>
        <p:spPr>
          <a:xfrm flipH="1" flipV="1">
            <a:off x="4882999" y="2790401"/>
            <a:ext cx="1146800" cy="10196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8E097E65-77FF-4393-9352-9F300FBBE411}"/>
              </a:ext>
            </a:extLst>
          </p:cNvPr>
          <p:cNvCxnSpPr>
            <a:cxnSpLocks/>
            <a:stCxn id="297" idx="1"/>
            <a:endCxn id="263" idx="3"/>
          </p:cNvCxnSpPr>
          <p:nvPr/>
        </p:nvCxnSpPr>
        <p:spPr>
          <a:xfrm flipH="1" flipV="1">
            <a:off x="4883000" y="2790402"/>
            <a:ext cx="1149155" cy="67177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5B813F90-7F1C-44B9-B1A0-0F0F6B5F2C2E}"/>
              </a:ext>
            </a:extLst>
          </p:cNvPr>
          <p:cNvCxnSpPr>
            <a:cxnSpLocks/>
            <a:stCxn id="263" idx="2"/>
            <a:endCxn id="260" idx="0"/>
          </p:cNvCxnSpPr>
          <p:nvPr/>
        </p:nvCxnSpPr>
        <p:spPr>
          <a:xfrm>
            <a:off x="4470863" y="3122513"/>
            <a:ext cx="1402" cy="505901"/>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277" name="Picture 276">
            <a:extLst>
              <a:ext uri="{FF2B5EF4-FFF2-40B4-BE49-F238E27FC236}">
                <a16:creationId xmlns:a16="http://schemas.microsoft.com/office/drawing/2014/main" xmlns="" id="{680CA94E-525F-4E11-B739-82C5C87BD305}"/>
              </a:ext>
            </a:extLst>
          </p:cNvPr>
          <p:cNvPicPr>
            <a:picLocks noChangeAspect="1"/>
          </p:cNvPicPr>
          <p:nvPr/>
        </p:nvPicPr>
        <p:blipFill>
          <a:blip r:embed="rId36" cstate="print">
            <a:extLst>
              <a:ext uri="{28A0092B-C50C-407E-A947-70E740481C1C}">
                <a14:useLocalDpi xmlns:a14="http://schemas.microsoft.com/office/drawing/2010/main"/>
              </a:ext>
            </a:extLst>
          </a:blip>
          <a:stretch>
            <a:fillRect/>
          </a:stretch>
        </p:blipFill>
        <p:spPr>
          <a:xfrm>
            <a:off x="2483109" y="1780190"/>
            <a:ext cx="520754" cy="520754"/>
          </a:xfrm>
          <a:prstGeom prst="rect">
            <a:avLst/>
          </a:prstGeom>
        </p:spPr>
      </p:pic>
      <p:pic>
        <p:nvPicPr>
          <p:cNvPr id="278" name="Picture 277" descr="A picture containing table, indoor, sitting&#10;&#10;Description generated with very high confidence">
            <a:extLst>
              <a:ext uri="{FF2B5EF4-FFF2-40B4-BE49-F238E27FC236}">
                <a16:creationId xmlns:a16="http://schemas.microsoft.com/office/drawing/2014/main" xmlns="" id="{6CB125E1-C5F3-4EB4-AC18-7C8CE201D9C1}"/>
              </a:ext>
            </a:extLst>
          </p:cNvPr>
          <p:cNvPicPr>
            <a:picLocks noChangeAspect="1"/>
          </p:cNvPicPr>
          <p:nvPr/>
        </p:nvPicPr>
        <p:blipFill>
          <a:blip r:embed="rId37" cstate="print">
            <a:extLst>
              <a:ext uri="{28A0092B-C50C-407E-A947-70E740481C1C}">
                <a14:useLocalDpi xmlns:a14="http://schemas.microsoft.com/office/drawing/2010/main"/>
              </a:ext>
            </a:extLst>
          </a:blip>
          <a:stretch>
            <a:fillRect/>
          </a:stretch>
        </p:blipFill>
        <p:spPr>
          <a:xfrm>
            <a:off x="3273666" y="2020505"/>
            <a:ext cx="427442" cy="427443"/>
          </a:xfrm>
          <a:prstGeom prst="rect">
            <a:avLst/>
          </a:prstGeom>
        </p:spPr>
      </p:pic>
      <p:pic>
        <p:nvPicPr>
          <p:cNvPr id="279" name="Picture 278" descr="A picture containing table, indoor, sitting&#10;&#10;Description generated with very high confidence">
            <a:extLst>
              <a:ext uri="{FF2B5EF4-FFF2-40B4-BE49-F238E27FC236}">
                <a16:creationId xmlns:a16="http://schemas.microsoft.com/office/drawing/2014/main" xmlns="" id="{94E3FE05-F547-41CF-8873-6F093A705454}"/>
              </a:ext>
            </a:extLst>
          </p:cNvPr>
          <p:cNvPicPr>
            <a:picLocks noChangeAspect="1"/>
          </p:cNvPicPr>
          <p:nvPr/>
        </p:nvPicPr>
        <p:blipFill>
          <a:blip r:embed="rId37" cstate="print">
            <a:extLst>
              <a:ext uri="{28A0092B-C50C-407E-A947-70E740481C1C}">
                <a14:useLocalDpi xmlns:a14="http://schemas.microsoft.com/office/drawing/2010/main"/>
              </a:ext>
            </a:extLst>
          </a:blip>
          <a:stretch>
            <a:fillRect/>
          </a:stretch>
        </p:blipFill>
        <p:spPr>
          <a:xfrm>
            <a:off x="3911201" y="2005605"/>
            <a:ext cx="427442" cy="427443"/>
          </a:xfrm>
          <a:prstGeom prst="rect">
            <a:avLst/>
          </a:prstGeom>
        </p:spPr>
      </p:pic>
      <p:cxnSp>
        <p:nvCxnSpPr>
          <p:cNvPr id="280" name="Straight Connector 279">
            <a:extLst>
              <a:ext uri="{FF2B5EF4-FFF2-40B4-BE49-F238E27FC236}">
                <a16:creationId xmlns:a16="http://schemas.microsoft.com/office/drawing/2014/main" xmlns="" id="{43F72588-FE52-4B10-A653-C5F0C98AE196}"/>
              </a:ext>
            </a:extLst>
          </p:cNvPr>
          <p:cNvCxnSpPr>
            <a:cxnSpLocks/>
            <a:stCxn id="278" idx="2"/>
            <a:endCxn id="263" idx="1"/>
          </p:cNvCxnSpPr>
          <p:nvPr/>
        </p:nvCxnSpPr>
        <p:spPr>
          <a:xfrm>
            <a:off x="3487387" y="2447948"/>
            <a:ext cx="571338" cy="34245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xmlns="" id="{504C5FE7-693C-468B-A965-A0BA06FA2C55}"/>
              </a:ext>
            </a:extLst>
          </p:cNvPr>
          <p:cNvCxnSpPr>
            <a:cxnSpLocks/>
            <a:stCxn id="279" idx="2"/>
            <a:endCxn id="263" idx="1"/>
          </p:cNvCxnSpPr>
          <p:nvPr/>
        </p:nvCxnSpPr>
        <p:spPr>
          <a:xfrm flipH="1">
            <a:off x="4058725" y="2433048"/>
            <a:ext cx="66197" cy="357354"/>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283" name="Picture 282" descr="A picture containing table, indoor, sitting&#10;&#10;Description generated with very high confidence">
            <a:extLst>
              <a:ext uri="{FF2B5EF4-FFF2-40B4-BE49-F238E27FC236}">
                <a16:creationId xmlns:a16="http://schemas.microsoft.com/office/drawing/2014/main" xmlns="" id="{DF7EB473-A218-4936-9739-AD1EDD786051}"/>
              </a:ext>
            </a:extLst>
          </p:cNvPr>
          <p:cNvPicPr>
            <a:picLocks noChangeAspect="1"/>
          </p:cNvPicPr>
          <p:nvPr/>
        </p:nvPicPr>
        <p:blipFill>
          <a:blip r:embed="rId37" cstate="print">
            <a:extLst>
              <a:ext uri="{28A0092B-C50C-407E-A947-70E740481C1C}">
                <a14:useLocalDpi xmlns:a14="http://schemas.microsoft.com/office/drawing/2010/main"/>
              </a:ext>
            </a:extLst>
          </a:blip>
          <a:stretch>
            <a:fillRect/>
          </a:stretch>
        </p:blipFill>
        <p:spPr>
          <a:xfrm>
            <a:off x="4579825" y="2005501"/>
            <a:ext cx="427442" cy="427443"/>
          </a:xfrm>
          <a:prstGeom prst="rect">
            <a:avLst/>
          </a:prstGeom>
        </p:spPr>
      </p:pic>
      <p:pic>
        <p:nvPicPr>
          <p:cNvPr id="284" name="Picture 283" descr="A picture containing table, indoor, sitting&#10;&#10;Description generated with very high confidence">
            <a:extLst>
              <a:ext uri="{FF2B5EF4-FFF2-40B4-BE49-F238E27FC236}">
                <a16:creationId xmlns:a16="http://schemas.microsoft.com/office/drawing/2014/main" xmlns="" id="{9E2AB107-2625-4445-BC8F-D4A520176A6F}"/>
              </a:ext>
            </a:extLst>
          </p:cNvPr>
          <p:cNvPicPr>
            <a:picLocks noChangeAspect="1"/>
          </p:cNvPicPr>
          <p:nvPr/>
        </p:nvPicPr>
        <p:blipFill>
          <a:blip r:embed="rId37" cstate="print">
            <a:extLst>
              <a:ext uri="{28A0092B-C50C-407E-A947-70E740481C1C}">
                <a14:useLocalDpi xmlns:a14="http://schemas.microsoft.com/office/drawing/2010/main"/>
              </a:ext>
            </a:extLst>
          </a:blip>
          <a:stretch>
            <a:fillRect/>
          </a:stretch>
        </p:blipFill>
        <p:spPr>
          <a:xfrm>
            <a:off x="5219899" y="1985363"/>
            <a:ext cx="427442" cy="427443"/>
          </a:xfrm>
          <a:prstGeom prst="rect">
            <a:avLst/>
          </a:prstGeom>
        </p:spPr>
      </p:pic>
      <p:cxnSp>
        <p:nvCxnSpPr>
          <p:cNvPr id="285" name="Straight Connector 284">
            <a:extLst>
              <a:ext uri="{FF2B5EF4-FFF2-40B4-BE49-F238E27FC236}">
                <a16:creationId xmlns:a16="http://schemas.microsoft.com/office/drawing/2014/main" xmlns="" id="{8CB94848-F3B5-4764-8C3F-D3E19FEF7801}"/>
              </a:ext>
            </a:extLst>
          </p:cNvPr>
          <p:cNvCxnSpPr>
            <a:cxnSpLocks/>
            <a:stCxn id="283" idx="2"/>
            <a:endCxn id="263" idx="3"/>
          </p:cNvCxnSpPr>
          <p:nvPr/>
        </p:nvCxnSpPr>
        <p:spPr>
          <a:xfrm>
            <a:off x="4793546" y="2432944"/>
            <a:ext cx="89455" cy="3574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xmlns="" id="{CFCA0B12-9F0A-491D-8149-BC5D908D398E}"/>
              </a:ext>
            </a:extLst>
          </p:cNvPr>
          <p:cNvCxnSpPr>
            <a:cxnSpLocks/>
            <a:stCxn id="284" idx="2"/>
            <a:endCxn id="263" idx="3"/>
          </p:cNvCxnSpPr>
          <p:nvPr/>
        </p:nvCxnSpPr>
        <p:spPr>
          <a:xfrm flipH="1">
            <a:off x="4883001" y="2412806"/>
            <a:ext cx="550619" cy="377596"/>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288" name="Picture 287">
            <a:extLst>
              <a:ext uri="{FF2B5EF4-FFF2-40B4-BE49-F238E27FC236}">
                <a16:creationId xmlns:a16="http://schemas.microsoft.com/office/drawing/2014/main" xmlns="" id="{FECD4CCF-35C9-467B-A88B-60E38E7A3385}"/>
              </a:ext>
            </a:extLst>
          </p:cNvPr>
          <p:cNvPicPr>
            <a:picLocks noChangeAspect="1"/>
          </p:cNvPicPr>
          <p:nvPr/>
        </p:nvPicPr>
        <p:blipFill>
          <a:blip r:embed="rId38" cstate="print">
            <a:extLst>
              <a:ext uri="{28A0092B-C50C-407E-A947-70E740481C1C}">
                <a14:useLocalDpi xmlns:a14="http://schemas.microsoft.com/office/drawing/2010/main"/>
              </a:ext>
            </a:extLst>
          </a:blip>
          <a:stretch>
            <a:fillRect/>
          </a:stretch>
        </p:blipFill>
        <p:spPr>
          <a:xfrm>
            <a:off x="3321135" y="1481030"/>
            <a:ext cx="324554" cy="324554"/>
          </a:xfrm>
          <a:prstGeom prst="rect">
            <a:avLst/>
          </a:prstGeom>
        </p:spPr>
      </p:pic>
      <p:pic>
        <p:nvPicPr>
          <p:cNvPr id="289" name="Picture 288" descr="A close up of a sign&#10;&#10;Description generated with very high confidence">
            <a:extLst>
              <a:ext uri="{FF2B5EF4-FFF2-40B4-BE49-F238E27FC236}">
                <a16:creationId xmlns:a16="http://schemas.microsoft.com/office/drawing/2014/main" xmlns="" id="{B79CB8AA-BEAD-440A-AD85-8F146D7DB142}"/>
              </a:ext>
            </a:extLst>
          </p:cNvPr>
          <p:cNvPicPr>
            <a:picLocks noChangeAspect="1"/>
          </p:cNvPicPr>
          <p:nvPr/>
        </p:nvPicPr>
        <p:blipFill>
          <a:blip r:embed="rId39" cstate="print">
            <a:extLst>
              <a:ext uri="{28A0092B-C50C-407E-A947-70E740481C1C}">
                <a14:useLocalDpi xmlns:a14="http://schemas.microsoft.com/office/drawing/2010/main"/>
              </a:ext>
            </a:extLst>
          </a:blip>
          <a:stretch>
            <a:fillRect/>
          </a:stretch>
        </p:blipFill>
        <p:spPr>
          <a:xfrm>
            <a:off x="4010763" y="1487987"/>
            <a:ext cx="340109" cy="282041"/>
          </a:xfrm>
          <a:prstGeom prst="rect">
            <a:avLst/>
          </a:prstGeom>
        </p:spPr>
      </p:pic>
      <p:pic>
        <p:nvPicPr>
          <p:cNvPr id="293" name="Picture 292">
            <a:extLst>
              <a:ext uri="{FF2B5EF4-FFF2-40B4-BE49-F238E27FC236}">
                <a16:creationId xmlns:a16="http://schemas.microsoft.com/office/drawing/2014/main" xmlns="" id="{3B35807E-BF94-47D5-AD4A-8888708873CD}"/>
              </a:ext>
            </a:extLst>
          </p:cNvPr>
          <p:cNvPicPr>
            <a:picLocks noChangeAspect="1"/>
          </p:cNvPicPr>
          <p:nvPr/>
        </p:nvPicPr>
        <p:blipFill>
          <a:blip r:embed="rId40" cstate="print">
            <a:extLst>
              <a:ext uri="{28A0092B-C50C-407E-A947-70E740481C1C}">
                <a14:useLocalDpi xmlns:a14="http://schemas.microsoft.com/office/drawing/2010/main"/>
              </a:ext>
            </a:extLst>
          </a:blip>
          <a:stretch>
            <a:fillRect/>
          </a:stretch>
        </p:blipFill>
        <p:spPr>
          <a:xfrm>
            <a:off x="3226521" y="1792650"/>
            <a:ext cx="292813" cy="346052"/>
          </a:xfrm>
          <a:prstGeom prst="rect">
            <a:avLst/>
          </a:prstGeom>
        </p:spPr>
      </p:pic>
      <p:pic>
        <p:nvPicPr>
          <p:cNvPr id="294" name="Picture 293">
            <a:extLst>
              <a:ext uri="{FF2B5EF4-FFF2-40B4-BE49-F238E27FC236}">
                <a16:creationId xmlns:a16="http://schemas.microsoft.com/office/drawing/2014/main" xmlns="" id="{A41B1263-6773-48BF-BB8F-EE3F111EFEC6}"/>
              </a:ext>
            </a:extLst>
          </p:cNvPr>
          <p:cNvPicPr>
            <a:picLocks noChangeAspect="1"/>
          </p:cNvPicPr>
          <p:nvPr/>
        </p:nvPicPr>
        <p:blipFill>
          <a:blip r:embed="rId40" cstate="print">
            <a:extLst>
              <a:ext uri="{28A0092B-C50C-407E-A947-70E740481C1C}">
                <a14:useLocalDpi xmlns:a14="http://schemas.microsoft.com/office/drawing/2010/main"/>
              </a:ext>
            </a:extLst>
          </a:blip>
          <a:stretch>
            <a:fillRect/>
          </a:stretch>
        </p:blipFill>
        <p:spPr>
          <a:xfrm>
            <a:off x="3819306" y="1793158"/>
            <a:ext cx="292813" cy="346052"/>
          </a:xfrm>
          <a:prstGeom prst="rect">
            <a:avLst/>
          </a:prstGeom>
        </p:spPr>
      </p:pic>
      <p:pic>
        <p:nvPicPr>
          <p:cNvPr id="295" name="Picture 294">
            <a:extLst>
              <a:ext uri="{FF2B5EF4-FFF2-40B4-BE49-F238E27FC236}">
                <a16:creationId xmlns:a16="http://schemas.microsoft.com/office/drawing/2014/main" xmlns="" id="{439BD24F-8675-4614-A5B5-7BBAAEFF85D8}"/>
              </a:ext>
            </a:extLst>
          </p:cNvPr>
          <p:cNvPicPr>
            <a:picLocks noChangeAspect="1"/>
          </p:cNvPicPr>
          <p:nvPr/>
        </p:nvPicPr>
        <p:blipFill>
          <a:blip r:embed="rId40" cstate="print">
            <a:extLst>
              <a:ext uri="{28A0092B-C50C-407E-A947-70E740481C1C}">
                <a14:useLocalDpi xmlns:a14="http://schemas.microsoft.com/office/drawing/2010/main"/>
              </a:ext>
            </a:extLst>
          </a:blip>
          <a:stretch>
            <a:fillRect/>
          </a:stretch>
        </p:blipFill>
        <p:spPr>
          <a:xfrm>
            <a:off x="4426829" y="1801714"/>
            <a:ext cx="292813" cy="346052"/>
          </a:xfrm>
          <a:prstGeom prst="rect">
            <a:avLst/>
          </a:prstGeom>
        </p:spPr>
      </p:pic>
      <p:pic>
        <p:nvPicPr>
          <p:cNvPr id="296" name="Picture 295">
            <a:extLst>
              <a:ext uri="{FF2B5EF4-FFF2-40B4-BE49-F238E27FC236}">
                <a16:creationId xmlns:a16="http://schemas.microsoft.com/office/drawing/2014/main" xmlns="" id="{DE87DAAA-ECFE-4185-9B0F-A7D24EEF8652}"/>
              </a:ext>
            </a:extLst>
          </p:cNvPr>
          <p:cNvPicPr>
            <a:picLocks noChangeAspect="1"/>
          </p:cNvPicPr>
          <p:nvPr/>
        </p:nvPicPr>
        <p:blipFill>
          <a:blip r:embed="rId40" cstate="print">
            <a:extLst>
              <a:ext uri="{28A0092B-C50C-407E-A947-70E740481C1C}">
                <a14:useLocalDpi xmlns:a14="http://schemas.microsoft.com/office/drawing/2010/main"/>
              </a:ext>
            </a:extLst>
          </a:blip>
          <a:stretch>
            <a:fillRect/>
          </a:stretch>
        </p:blipFill>
        <p:spPr>
          <a:xfrm>
            <a:off x="5007656" y="1789789"/>
            <a:ext cx="292813" cy="346052"/>
          </a:xfrm>
          <a:prstGeom prst="rect">
            <a:avLst/>
          </a:prstGeom>
        </p:spPr>
      </p:pic>
    </p:spTree>
    <p:extLst>
      <p:ext uri="{BB962C8B-B14F-4D97-AF65-F5344CB8AC3E}">
        <p14:creationId xmlns:p14="http://schemas.microsoft.com/office/powerpoint/2010/main" val="4179666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xmlns="" id="{B3CFEFE7-CBAD-4126-A6D4-3FCCE46A3D9C}"/>
              </a:ext>
            </a:extLst>
          </p:cNvPr>
          <p:cNvPicPr>
            <a:picLocks noChangeAspect="1"/>
          </p:cNvPicPr>
          <p:nvPr/>
        </p:nvPicPr>
        <p:blipFill>
          <a:blip r:embed="rId3"/>
          <a:stretch>
            <a:fillRect/>
          </a:stretch>
        </p:blipFill>
        <p:spPr>
          <a:xfrm>
            <a:off x="0" y="0"/>
            <a:ext cx="9144000" cy="5140990"/>
          </a:xfrm>
          <a:prstGeom prst="rect">
            <a:avLst/>
          </a:prstGeom>
        </p:spPr>
      </p:pic>
      <p:sp>
        <p:nvSpPr>
          <p:cNvPr id="38" name="Shape 73">
            <a:extLst>
              <a:ext uri="{FF2B5EF4-FFF2-40B4-BE49-F238E27FC236}">
                <a16:creationId xmlns:a16="http://schemas.microsoft.com/office/drawing/2014/main" xmlns="" id="{9196C227-08C5-4633-AC8B-1286B0FB620A}"/>
              </a:ext>
            </a:extLst>
          </p:cNvPr>
          <p:cNvSpPr txBox="1">
            <a:spLocks/>
          </p:cNvSpPr>
          <p:nvPr/>
        </p:nvSpPr>
        <p:spPr>
          <a:xfrm>
            <a:off x="1405532" y="554326"/>
            <a:ext cx="7035900" cy="69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DD835"/>
                </a:solidFill>
                <a:uFillTx/>
                <a:latin typeface="Google Sans" panose="020B0503030502040204" pitchFamily="34" charset="0"/>
              </a:rPr>
              <a:t>Cleaning it up.</a:t>
            </a:r>
            <a:endParaRPr sz="2400" b="1" dirty="0">
              <a:solidFill>
                <a:srgbClr val="FDD835"/>
              </a:solidFill>
              <a:uFillTx/>
              <a:latin typeface="Google Sans" panose="020B0503030502040204" pitchFamily="34" charset="0"/>
            </a:endParaRPr>
          </a:p>
        </p:txBody>
      </p:sp>
      <p:pic>
        <p:nvPicPr>
          <p:cNvPr id="39" name="Shape 56">
            <a:extLst>
              <a:ext uri="{FF2B5EF4-FFF2-40B4-BE49-F238E27FC236}">
                <a16:creationId xmlns:a16="http://schemas.microsoft.com/office/drawing/2014/main" xmlns="" id="{3D6F04E4-3424-4A57-ACD9-378F34449486}"/>
              </a:ext>
            </a:extLst>
          </p:cNvPr>
          <p:cNvPicPr preferRelativeResize="0"/>
          <p:nvPr/>
        </p:nvPicPr>
        <p:blipFill>
          <a:blip r:embed="rId4" cstate="print">
            <a:extLst>
              <a:ext uri="{28A0092B-C50C-407E-A947-70E740481C1C}">
                <a14:useLocalDpi xmlns:a14="http://schemas.microsoft.com/office/drawing/2010/main"/>
              </a:ext>
            </a:extLst>
          </a:blip>
          <a:stretch>
            <a:fillRect/>
          </a:stretch>
        </p:blipFill>
        <p:spPr>
          <a:xfrm>
            <a:off x="6328310" y="4476970"/>
            <a:ext cx="2407655" cy="370809"/>
          </a:xfrm>
          <a:prstGeom prst="rect">
            <a:avLst/>
          </a:prstGeom>
          <a:noFill/>
          <a:ln>
            <a:noFill/>
          </a:ln>
        </p:spPr>
      </p:pic>
      <p:pic>
        <p:nvPicPr>
          <p:cNvPr id="40" name="Picture 39">
            <a:extLst>
              <a:ext uri="{FF2B5EF4-FFF2-40B4-BE49-F238E27FC236}">
                <a16:creationId xmlns:a16="http://schemas.microsoft.com/office/drawing/2014/main" xmlns="" id="{D8FAC343-3BEB-4BBD-9A6E-AF546F97E0AB}"/>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2638" y="4476970"/>
            <a:ext cx="1324623" cy="356068"/>
          </a:xfrm>
          <a:prstGeom prst="rect">
            <a:avLst/>
          </a:prstGeom>
        </p:spPr>
      </p:pic>
      <p:pic>
        <p:nvPicPr>
          <p:cNvPr id="41" name="Picture 40">
            <a:extLst>
              <a:ext uri="{FF2B5EF4-FFF2-40B4-BE49-F238E27FC236}">
                <a16:creationId xmlns:a16="http://schemas.microsoft.com/office/drawing/2014/main" xmlns="" id="{E107AF64-DB22-4DFC-BD5F-0DC451C14792}"/>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86161" y="537201"/>
            <a:ext cx="917575" cy="662306"/>
          </a:xfrm>
          <a:prstGeom prst="rect">
            <a:avLst/>
          </a:prstGeom>
        </p:spPr>
      </p:pic>
      <p:sp>
        <p:nvSpPr>
          <p:cNvPr id="5" name="Rectangle 4">
            <a:extLst>
              <a:ext uri="{FF2B5EF4-FFF2-40B4-BE49-F238E27FC236}">
                <a16:creationId xmlns:a16="http://schemas.microsoft.com/office/drawing/2014/main" xmlns="" id="{C381B52E-77A6-42C9-A357-8D2A27B8206B}"/>
              </a:ext>
            </a:extLst>
          </p:cNvPr>
          <p:cNvSpPr/>
          <p:nvPr/>
        </p:nvSpPr>
        <p:spPr>
          <a:xfrm>
            <a:off x="1303536" y="1368251"/>
            <a:ext cx="5746620" cy="2800767"/>
          </a:xfrm>
          <a:prstGeom prst="rect">
            <a:avLst/>
          </a:prstGeom>
        </p:spPr>
        <p:txBody>
          <a:bodyPr wrap="square">
            <a:spAutoFit/>
          </a:bodyPr>
          <a:lstStyle/>
          <a:p>
            <a:r>
              <a:rPr lang="en-US" sz="4400" b="1" dirty="0"/>
              <a:t>What if you can clean up your network clutter by virtualizing all connections?</a:t>
            </a:r>
          </a:p>
        </p:txBody>
      </p:sp>
    </p:spTree>
    <p:extLst>
      <p:ext uri="{BB962C8B-B14F-4D97-AF65-F5344CB8AC3E}">
        <p14:creationId xmlns:p14="http://schemas.microsoft.com/office/powerpoint/2010/main" val="4144355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1457</TotalTime>
  <Words>3949</Words>
  <Application>Microsoft Office PowerPoint</Application>
  <PresentationFormat>On-screen Show (16:9)</PresentationFormat>
  <Paragraphs>298</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Google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Troy John H. Vistan</dc:creator>
  <cp:lastModifiedBy>Troy John Vistan</cp:lastModifiedBy>
  <cp:revision>344</cp:revision>
  <dcterms:created xsi:type="dcterms:W3CDTF">2018-07-18T07:14:47Z</dcterms:created>
  <dcterms:modified xsi:type="dcterms:W3CDTF">2018-07-21T06:59:00Z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v-trvist@microsoft.com</vt:lpwstr>
  </property>
  <property fmtid="{D5CDD505-2E9C-101B-9397-08002B2CF9AE}" pid="5" name="MSIP_Label_f42aa342-8706-4288-bd11-ebb85995028c_SetDate">
    <vt:lpwstr>2018-07-19T02:38:29.2930079Z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