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A3E3-8F06-4321-BE42-0D6BB39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424F1-D6BB-4D9F-A051-B650574D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A092-654B-4EE8-B88B-A9B5F0D5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A0FC4-0EB4-4E73-85AE-EE3DD84E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8DA6E-CCF0-4D3D-86C5-5CB48E24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E6660-9E40-4172-9B6C-A21A5716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B8C51-5DBE-494B-A5A0-0BA60B60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B7266-35EF-423C-974A-387FDB7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B85C4-3601-452C-9930-DD9BA9C6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0B80-B301-4C15-A4A0-142D0A88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36BFD-B06A-4D81-BC29-4F71082D9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AF59D-EF47-487E-B208-13B57F03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AAEA3-E93B-48B6-936D-3AA4D3B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4FFF4-8FB1-4E2A-94DD-8A67A0C4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6B595-F2C7-47CB-BD18-D60764F6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4D43-7FCD-4864-9ACF-0900D8BF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85D6C-D170-4F63-A270-794AC94B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B5C44-DE4B-4DD8-B5D6-93CD3E52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E9077-EB4C-4430-915B-91D85128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E8EF2-5F01-4170-BD00-FC41124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AE63-4C6C-485B-9011-42C99597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6466B-0EFE-4A11-9A06-EBFE60FA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74760-35E6-4C62-A753-8BAA6837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98AB6-4625-4FFE-BB1B-3142880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C6617-CFEC-4CE1-9E0E-EB83E03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2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AABF-A87E-4136-8224-DE6AB2FB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D8970-02D2-4A73-9DF8-6EA65163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4FF6B-2C65-4C5A-92C7-F6F19604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20365-D977-427E-B9A0-B4B2B4A4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D0A69-E331-4C26-8249-0A66FA8C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7EF9D-BE67-4276-86E4-475EC030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5A1FA-8CCA-4759-9D70-80759662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AAFEA-03B3-40DA-AE80-D99F8409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0910C-6AB8-438C-B631-C3ED947F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83A64-08A7-4350-BFC8-B32D1929D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17076E-A46B-4831-95F4-D74822ED5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3AF69-0F48-40C3-9D7C-BD3DCBC8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09B227-7ABC-452E-9FF9-C502D6A1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F01399-422D-4286-A658-A64A3AFB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19DA-88A0-46FF-9167-1724C69F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CC0B0-2DDA-42FE-850E-58A873C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DD04A-A8DB-4EF9-B85E-8705308B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1EFC7-D326-4B8B-B801-533851B8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F5F682-B03F-48C0-9FAA-779A97DB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5D75B-2F83-4198-AE1F-97152435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11AE7-C5EF-4879-8118-2CDEC77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24652-E2D6-4CD6-B128-6D3F7C82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2D95A-0FF5-4699-8D49-46CAD9B7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20AC47-F22F-45F4-A9EF-145A87D1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087ED-2383-4733-8691-113D7A2E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B2DD6-8D46-4104-BF08-C583B5F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35726-1EF6-4BCD-8A2F-ECA65A13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055C-2C1A-4ED8-8129-1C04B840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3B818-88B8-46F4-A77E-B87CB8CA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16A72-AF99-4B68-90BD-374E84912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F3D88-C8EA-42D7-92DA-70E97697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33D06-D398-4CF5-9C4E-4DF49DBC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68C8D-FB3D-46DF-8C0B-9C36917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35FDD-8428-4535-8D1F-7C9CBB5C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B0E99-3551-4628-823C-D3F82FA6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75446-954D-443E-904F-F6B820216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BBC2-2288-48DA-84F5-851B7971C56F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6CE26-80F1-47BD-9744-7B81CBA6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FC516-7003-4056-9633-619FD55B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0966-ABE1-4FB1-94D4-943C96639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F1E8AA-4075-45C8-9D6F-F7E41B2A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19" y="1998180"/>
            <a:ext cx="4432314" cy="1430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6647B1-C100-4446-AF43-7DE84A97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33" y="1998180"/>
            <a:ext cx="1509339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B99F12-C5AA-41A2-A4AF-DFB2C45F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19" y="3429000"/>
            <a:ext cx="4432314" cy="1430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1F804-FC9B-40B6-90EA-D7C9C659D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32" y="3508501"/>
            <a:ext cx="1509339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B6DC31-5513-4D1B-B679-33A1F23D3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419" y="4859820"/>
            <a:ext cx="4432314" cy="14308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226D7E-6661-4403-8E2A-E24D3D05A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932" y="4948501"/>
            <a:ext cx="1509339" cy="14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71406C-E007-4807-8552-F9428A95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419" y="567360"/>
            <a:ext cx="4432314" cy="14308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B8D8DF-7B79-405B-B95C-D4CEF4B7E3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1547" y="596639"/>
            <a:ext cx="1509339" cy="14400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5B307C-3007-45E8-93AC-EC66803ECFAB}"/>
              </a:ext>
            </a:extLst>
          </p:cNvPr>
          <p:cNvCxnSpPr/>
          <p:nvPr/>
        </p:nvCxnSpPr>
        <p:spPr>
          <a:xfrm>
            <a:off x="10131642" y="724301"/>
            <a:ext cx="0" cy="546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FD3A45-0049-4B68-A40D-EB1C169B4C18}"/>
              </a:ext>
            </a:extLst>
          </p:cNvPr>
          <p:cNvSpPr txBox="1"/>
          <p:nvPr/>
        </p:nvSpPr>
        <p:spPr>
          <a:xfrm>
            <a:off x="7289800" y="0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movement of parts(Both 1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CPP)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27FDC-79FF-4C7C-9195-57A9A382DA91}"/>
              </a:ext>
            </a:extLst>
          </p:cNvPr>
          <p:cNvSpPr txBox="1"/>
          <p:nvPr/>
        </p:nvSpPr>
        <p:spPr>
          <a:xfrm>
            <a:off x="0" y="291068"/>
            <a:ext cx="384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: 3333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discussion)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12mm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pitch : 3.6e-6 (May spec.)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 : 0.0193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: 532nm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index of air : 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index of medium : 1.456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629D0-4F29-4DE6-81AE-F845CF74CB75}"/>
              </a:ext>
            </a:extLst>
          </p:cNvPr>
          <p:cNvSpPr txBox="1"/>
          <p:nvPr/>
        </p:nvSpPr>
        <p:spPr>
          <a:xfrm>
            <a:off x="3741419" y="27153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Phase(CPP1)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2F9C2-A4DC-47EF-B110-90073729566A}"/>
              </a:ext>
            </a:extLst>
          </p:cNvPr>
          <p:cNvSpPr txBox="1"/>
          <p:nvPr/>
        </p:nvSpPr>
        <p:spPr>
          <a:xfrm>
            <a:off x="5187950" y="29106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Phase(CPP2)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27D1E-893B-4025-BCEC-0E0CAD30A2FD}"/>
              </a:ext>
            </a:extLst>
          </p:cNvPr>
          <p:cNvSpPr txBox="1"/>
          <p:nvPr/>
        </p:nvSpPr>
        <p:spPr>
          <a:xfrm>
            <a:off x="6897369" y="306286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Phase(pair)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2A09D-C02B-4F83-960F-54B842F80D8C}"/>
              </a:ext>
            </a:extLst>
          </p:cNvPr>
          <p:cNvSpPr txBox="1"/>
          <p:nvPr/>
        </p:nvSpPr>
        <p:spPr>
          <a:xfrm>
            <a:off x="8920696" y="306286"/>
            <a:ext cx="75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PSF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7FDF7F-E28B-4260-996F-7409041FE0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233"/>
          <a:stretch/>
        </p:blipFill>
        <p:spPr>
          <a:xfrm>
            <a:off x="10217166" y="567360"/>
            <a:ext cx="1697986" cy="155941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24EC689-85DB-4A89-9543-08DBAF16E2F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732"/>
          <a:stretch/>
        </p:blipFill>
        <p:spPr>
          <a:xfrm>
            <a:off x="10245396" y="2172842"/>
            <a:ext cx="1669756" cy="15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471406C-E007-4807-8552-F9428A95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19" y="567360"/>
            <a:ext cx="4432314" cy="14308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B8D8DF-7B79-405B-B95C-D4CEF4B7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47" y="596639"/>
            <a:ext cx="1509339" cy="14400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5B307C-3007-45E8-93AC-EC66803ECFAB}"/>
              </a:ext>
            </a:extLst>
          </p:cNvPr>
          <p:cNvCxnSpPr/>
          <p:nvPr/>
        </p:nvCxnSpPr>
        <p:spPr>
          <a:xfrm>
            <a:off x="10131642" y="724301"/>
            <a:ext cx="0" cy="546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FD3A45-0049-4B68-A40D-EB1C169B4C18}"/>
              </a:ext>
            </a:extLst>
          </p:cNvPr>
          <p:cNvSpPr txBox="1"/>
          <p:nvPr/>
        </p:nvSpPr>
        <p:spPr>
          <a:xfrm>
            <a:off x="7915485" y="45211"/>
            <a:ext cx="44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movement of parts(only 2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CPP)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27FDC-79FF-4C7C-9195-57A9A382DA91}"/>
              </a:ext>
            </a:extLst>
          </p:cNvPr>
          <p:cNvSpPr txBox="1"/>
          <p:nvPr/>
        </p:nvSpPr>
        <p:spPr>
          <a:xfrm>
            <a:off x="0" y="291068"/>
            <a:ext cx="384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: 3333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discussion)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12mm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pitch : 3.6e-6 (May spec.)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 : 0.0193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: 532nm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index of air : 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index of medium : 1.456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0AA109-5B44-438E-BDE4-A108F16AD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19" y="1974361"/>
            <a:ext cx="4432314" cy="1430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DCAF5-A834-40E2-ACEC-8017FCED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354" y="1989000"/>
            <a:ext cx="1509339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90C13A-BC9C-417D-A4E0-B5AA047A6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419" y="3381361"/>
            <a:ext cx="4432314" cy="1430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49A3D7-13FD-4571-B1CF-F8F6B35CE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353" y="3381361"/>
            <a:ext cx="1509339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77F7E8-284B-4240-B9E6-63B8A828F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419" y="4812181"/>
            <a:ext cx="4432314" cy="1430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03F3D4-0459-44A9-AB3F-950D93BB3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2353" y="4861807"/>
            <a:ext cx="1509339" cy="144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5D5766B-705B-442C-B0BB-30032CB82B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1419" y="6205032"/>
            <a:ext cx="4432314" cy="14308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C6911C0-A0A3-4156-BB64-F14EDD376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6216" y="6268401"/>
            <a:ext cx="1440000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9A8C5A-3DBD-471A-98CA-8811170222B3}"/>
              </a:ext>
            </a:extLst>
          </p:cNvPr>
          <p:cNvSpPr txBox="1"/>
          <p:nvPr/>
        </p:nvSpPr>
        <p:spPr>
          <a:xfrm>
            <a:off x="3741419" y="27153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Phase(CPP1)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E6639C-A5DC-4C8F-A86C-E0674065CE02}"/>
              </a:ext>
            </a:extLst>
          </p:cNvPr>
          <p:cNvSpPr txBox="1"/>
          <p:nvPr/>
        </p:nvSpPr>
        <p:spPr>
          <a:xfrm>
            <a:off x="5187950" y="29106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Phase(CPP2)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0C406-8269-4A2C-8985-2F97FD55B18A}"/>
              </a:ext>
            </a:extLst>
          </p:cNvPr>
          <p:cNvSpPr txBox="1"/>
          <p:nvPr/>
        </p:nvSpPr>
        <p:spPr>
          <a:xfrm>
            <a:off x="6897369" y="306286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Phase(pair)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6573B-5879-43EE-87E5-E8AC0980F587}"/>
              </a:ext>
            </a:extLst>
          </p:cNvPr>
          <p:cNvSpPr txBox="1"/>
          <p:nvPr/>
        </p:nvSpPr>
        <p:spPr>
          <a:xfrm>
            <a:off x="8920696" y="306286"/>
            <a:ext cx="75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PSF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D653CD-D5B2-4D78-9650-F64BEB0A6D7F}"/>
              </a:ext>
            </a:extLst>
          </p:cNvPr>
          <p:cNvSpPr txBox="1"/>
          <p:nvPr/>
        </p:nvSpPr>
        <p:spPr>
          <a:xfrm>
            <a:off x="209551" y="0"/>
            <a:ext cx="44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Zemax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implementing(CPP1)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BCA23-24EB-46D4-934F-8891BE28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1825572"/>
            <a:ext cx="4573451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2ABF33-FFEF-4E30-9A7D-6D93EC0C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45" y="2260598"/>
            <a:ext cx="4074303" cy="30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D653CD-D5B2-4D78-9650-F64BEB0A6D7F}"/>
              </a:ext>
            </a:extLst>
          </p:cNvPr>
          <p:cNvSpPr txBox="1"/>
          <p:nvPr/>
        </p:nvSpPr>
        <p:spPr>
          <a:xfrm>
            <a:off x="209551" y="0"/>
            <a:ext cx="44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Zemax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implementing(CPP2)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D10BD-F56A-4D90-A0B0-30A29ADB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550551"/>
            <a:ext cx="4633399" cy="3473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2620D0-8449-45C7-A4F9-8025C1D3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37" y="1786258"/>
            <a:ext cx="4259756" cy="31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1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2023-11-13T01:05:00Z</dcterms:created>
  <dcterms:modified xsi:type="dcterms:W3CDTF">2023-11-13T04:06:36Z</dcterms:modified>
</cp:coreProperties>
</file>